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heme/theme2.xml" ContentType="application/vnd.openxmlformats-officedocument.them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heme/theme3.xml" ContentType="application/vnd.openxmlformats-officedocument.them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3.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310" r:id="rId2"/>
    <p:sldId id="283" r:id="rId3"/>
    <p:sldId id="279" r:id="rId4"/>
    <p:sldId id="317" r:id="rId5"/>
    <p:sldId id="318" r:id="rId6"/>
    <p:sldId id="319" r:id="rId7"/>
    <p:sldId id="322" r:id="rId8"/>
    <p:sldId id="323" r:id="rId9"/>
    <p:sldId id="324" r:id="rId10"/>
    <p:sldId id="325" r:id="rId11"/>
    <p:sldId id="326" r:id="rId12"/>
    <p:sldId id="327" r:id="rId13"/>
    <p:sldId id="328" r:id="rId14"/>
    <p:sldId id="329" r:id="rId15"/>
    <p:sldId id="336" r:id="rId16"/>
    <p:sldId id="335" r:id="rId17"/>
    <p:sldId id="338" r:id="rId18"/>
    <p:sldId id="339" r:id="rId19"/>
    <p:sldId id="340" r:id="rId20"/>
    <p:sldId id="342" r:id="rId21"/>
    <p:sldId id="343" r:id="rId22"/>
    <p:sldId id="345" r:id="rId23"/>
    <p:sldId id="316" r:id="rId24"/>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8">
          <p15:clr>
            <a:srgbClr val="A4A3A4"/>
          </p15:clr>
        </p15:guide>
        <p15:guide id="2" pos="688">
          <p15:clr>
            <a:srgbClr val="A4A3A4"/>
          </p15:clr>
        </p15:guide>
        <p15:guide id="3" pos="7015">
          <p15:clr>
            <a:srgbClr val="A4A3A4"/>
          </p15:clr>
        </p15:guide>
        <p15:guide id="4" orient="horz" pos="55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C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20" autoAdjust="0"/>
  </p:normalViewPr>
  <p:slideViewPr>
    <p:cSldViewPr snapToGrid="0">
      <p:cViewPr varScale="1">
        <p:scale>
          <a:sx n="105" d="100"/>
          <a:sy n="105" d="100"/>
        </p:scale>
        <p:origin x="126" y="39"/>
      </p:cViewPr>
      <p:guideLst>
        <p:guide orient="horz" pos="3748"/>
        <p:guide pos="688"/>
        <p:guide pos="7015"/>
        <p:guide orient="horz" pos="550"/>
      </p:guideLst>
    </p:cSldViewPr>
  </p:slideViewPr>
  <p:notesTextViewPr>
    <p:cViewPr>
      <p:scale>
        <a:sx n="1" d="1"/>
        <a:sy n="1" d="1"/>
      </p:scale>
      <p:origin x="0" y="0"/>
    </p:cViewPr>
  </p:notesTextViewPr>
  <p:sorterViewPr>
    <p:cViewPr>
      <p:scale>
        <a:sx n="100" d="100"/>
        <a:sy n="100" d="100"/>
      </p:scale>
      <p:origin x="0" y="-5484"/>
    </p:cViewPr>
  </p:sorter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heme" Target="../theme/theme3.xml"/><Relationship Id="rId5" Type="http://schemas.openxmlformats.org/officeDocument/2006/relationships/tags" Target="../tags/tag146.xml"/><Relationship Id="rId4" Type="http://schemas.openxmlformats.org/officeDocument/2006/relationships/tags" Target="../tags/tag1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1475FAC0-4E78-4B4A-9ADA-EE7413CBA2A2}" type="datetimeFigureOut">
              <a:rPr lang="zh-CN" altLang="en-US" smtClean="0"/>
              <a:t>2022/1/19</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2238E8FE-40DA-41DC-AE77-8790382988A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tags" Target="../tags/tag142.xml"/><Relationship Id="rId2" Type="http://schemas.openxmlformats.org/officeDocument/2006/relationships/tags" Target="../tags/tag137.xml"/><Relationship Id="rId1" Type="http://schemas.openxmlformats.org/officeDocument/2006/relationships/theme" Target="../theme/theme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44A302A-66E2-45C0-9113-4E5747328F9F}" type="datetimeFigureOut">
              <a:rPr lang="zh-CN" altLang="en-US" smtClean="0"/>
              <a:t>2022/1/19</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A540E3B-F9C0-48B6-A129-4D327DD3065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dirty="0"/>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A540E3B-F9C0-48B6-A129-4D327DD3065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endParaRPr lang="zh-CN" altLang="en-US"/>
          </a:p>
        </p:txBody>
      </p:sp>
      <p:sp>
        <p:nvSpPr>
          <p:cNvPr id="4" name="灯片编号占位符 3"/>
          <p:cNvSpPr>
            <a:spLocks noGrp="1"/>
          </p:cNvSpPr>
          <p:nvPr>
            <p:ph type="sldNum" sz="quarter" idx="10"/>
            <p:custDataLst>
              <p:tags r:id="rId3"/>
            </p:custDataLst>
          </p:nvPr>
        </p:nvSpPr>
        <p:spPr/>
        <p:txBody>
          <a:bodyPr/>
          <a:lstStyle/>
          <a:p>
            <a:fld id="{EA540E3B-F9C0-48B6-A129-4D327DD30658}"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540E3B-F9C0-48B6-A129-4D327DD30658}"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540E3B-F9C0-48B6-A129-4D327DD30658}"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8.xml"/><Relationship Id="rId7"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1.xml"/><Relationship Id="rId5" Type="http://schemas.openxmlformats.org/officeDocument/2006/relationships/tags" Target="../tags/tag76.xml"/><Relationship Id="rId4" Type="http://schemas.openxmlformats.org/officeDocument/2006/relationships/tags" Target="../tags/tag75.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9.xml"/><Relationship Id="rId7"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0.xml"/><Relationship Id="rId3" Type="http://schemas.openxmlformats.org/officeDocument/2006/relationships/tags" Target="../tags/tag85.xml"/><Relationship Id="rId7" Type="http://schemas.openxmlformats.org/officeDocument/2006/relationships/tags" Target="../tags/tag89.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media/image6.png"/><Relationship Id="rId5" Type="http://schemas.openxmlformats.org/officeDocument/2006/relationships/tags" Target="../tags/tag87.xml"/><Relationship Id="rId10" Type="http://schemas.openxmlformats.org/officeDocument/2006/relationships/image" Target="../media/image5.png"/><Relationship Id="rId4" Type="http://schemas.openxmlformats.org/officeDocument/2006/relationships/tags" Target="../tags/tag86.xml"/><Relationship Id="rId9"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6.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5.png"/><Relationship Id="rId5" Type="http://schemas.openxmlformats.org/officeDocument/2006/relationships/tags" Target="../tags/tag95.xml"/><Relationship Id="rId10" Type="http://schemas.openxmlformats.org/officeDocument/2006/relationships/slideMaster" Target="../slideMasters/slideMaster1.xml"/><Relationship Id="rId4" Type="http://schemas.openxmlformats.org/officeDocument/2006/relationships/tags" Target="../tags/tag94.xml"/><Relationship Id="rId9" Type="http://schemas.openxmlformats.org/officeDocument/2006/relationships/tags" Target="../tags/tag99.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6.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5.png"/><Relationship Id="rId5" Type="http://schemas.openxmlformats.org/officeDocument/2006/relationships/tags" Target="../tags/tag104.xml"/><Relationship Id="rId10" Type="http://schemas.openxmlformats.org/officeDocument/2006/relationships/slideMaster" Target="../slideMasters/slideMaster1.xml"/><Relationship Id="rId4" Type="http://schemas.openxmlformats.org/officeDocument/2006/relationships/tags" Target="../tags/tag103.xml"/><Relationship Id="rId9" Type="http://schemas.openxmlformats.org/officeDocument/2006/relationships/tags" Target="../tags/tag108.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6.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image" Target="../media/image6.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5.png"/><Relationship Id="rId5" Type="http://schemas.openxmlformats.org/officeDocument/2006/relationships/tags" Target="../tags/tag113.xml"/><Relationship Id="rId10" Type="http://schemas.openxmlformats.org/officeDocument/2006/relationships/slideMaster" Target="../slideMasters/slideMaster1.xml"/><Relationship Id="rId4" Type="http://schemas.openxmlformats.org/officeDocument/2006/relationships/tags" Target="../tags/tag112.xml"/><Relationship Id="rId9" Type="http://schemas.openxmlformats.org/officeDocument/2006/relationships/tags" Target="../tags/tag117.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image" Target="../media/image5.png"/><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slideMaster" Target="../slideMasters/slideMaster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6.png"/><Relationship Id="rId5" Type="http://schemas.openxmlformats.org/officeDocument/2006/relationships/tags" Target="../tags/tag133.xml"/><Relationship Id="rId10" Type="http://schemas.openxmlformats.org/officeDocument/2006/relationships/image" Target="../media/image5.png"/><Relationship Id="rId4" Type="http://schemas.openxmlformats.org/officeDocument/2006/relationships/tags" Target="../tags/tag132.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6.png"/><Relationship Id="rId4" Type="http://schemas.openxmlformats.org/officeDocument/2006/relationships/tags" Target="../tags/tag12.xml"/><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5.png"/><Relationship Id="rId5" Type="http://schemas.openxmlformats.org/officeDocument/2006/relationships/tags" Target="../tags/tag20.xml"/><Relationship Id="rId10" Type="http://schemas.openxmlformats.org/officeDocument/2006/relationships/image" Target="../media/image7.png"/><Relationship Id="rId4" Type="http://schemas.openxmlformats.org/officeDocument/2006/relationships/tags" Target="../tags/tag19.xml"/><Relationship Id="rId9"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6.png"/><Relationship Id="rId5" Type="http://schemas.openxmlformats.org/officeDocument/2006/relationships/tags" Target="../tags/tag28.xml"/><Relationship Id="rId10" Type="http://schemas.openxmlformats.org/officeDocument/2006/relationships/image" Target="../media/image5.png"/><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6.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5.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Master" Target="../slideMasters/slideMaster1.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6.png"/><Relationship Id="rId5" Type="http://schemas.openxmlformats.org/officeDocument/2006/relationships/tags" Target="../tags/tag55.xml"/><Relationship Id="rId10" Type="http://schemas.openxmlformats.org/officeDocument/2006/relationships/image" Target="../media/image5.png"/><Relationship Id="rId4" Type="http://schemas.openxmlformats.org/officeDocument/2006/relationships/tags" Target="../tags/tag54.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10" Type="http://schemas.openxmlformats.org/officeDocument/2006/relationships/image" Target="../media/image6.png"/><Relationship Id="rId4" Type="http://schemas.openxmlformats.org/officeDocument/2006/relationships/tags" Target="../tags/tag62.xml"/><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17" name="页脚占位符 16"/>
          <p:cNvSpPr>
            <a:spLocks noGrp="1"/>
          </p:cNvSpPr>
          <p:nvPr>
            <p:ph type="ftr" sz="quarter" idx="11"/>
            <p:custDataLst>
              <p:tags r:id="rId2"/>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18" name="灯片编号占位符 17"/>
          <p:cNvSpPr>
            <a:spLocks noGrp="1"/>
          </p:cNvSpPr>
          <p:nvPr>
            <p:ph type="sldNum" sz="quarter" idx="12"/>
            <p:custDataLst>
              <p:tags r:id="rId3"/>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2" name="图片 1"/>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669930" y="952508"/>
            <a:ext cx="10852237" cy="5388907"/>
          </a:xfrm>
          <a:prstGeom prst="rect">
            <a:avLst/>
          </a:prstGeom>
        </p:spPr>
        <p:txBody>
          <a:bodyPr/>
          <a:lstStyle>
            <a:lvl1pPr>
              <a:defRPr>
                <a:solidFill>
                  <a:schemeClr val="tx1"/>
                </a:solidFill>
                <a:latin typeface="Arial" panose="020B0604020202020204" pitchFamily="34" charset="0"/>
                <a:ea typeface="幼圆" charset="0"/>
              </a:defRPr>
            </a:lvl1pPr>
            <a:lvl2pPr>
              <a:defRPr>
                <a:solidFill>
                  <a:schemeClr val="tx1"/>
                </a:solidFill>
                <a:latin typeface="Arial" panose="020B0604020202020204" pitchFamily="34" charset="0"/>
                <a:ea typeface="幼圆" charset="0"/>
              </a:defRPr>
            </a:lvl2pPr>
            <a:lvl3pPr>
              <a:defRPr>
                <a:solidFill>
                  <a:schemeClr val="tx1"/>
                </a:solidFill>
                <a:latin typeface="Arial" panose="020B0604020202020204" pitchFamily="34" charset="0"/>
                <a:ea typeface="幼圆" charset="0"/>
              </a:defRPr>
            </a:lvl3pPr>
            <a:lvl4pPr>
              <a:defRPr>
                <a:solidFill>
                  <a:schemeClr val="tx1"/>
                </a:solidFill>
                <a:latin typeface="Arial" panose="020B0604020202020204" pitchFamily="34" charset="0"/>
                <a:ea typeface="幼圆" charset="0"/>
              </a:defRPr>
            </a:lvl4pPr>
            <a:lvl5pPr>
              <a:defRPr>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2"/>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3"/>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6" name="文本占位符 4"/>
          <p:cNvSpPr>
            <a:spLocks noGrp="1"/>
          </p:cNvSpPr>
          <p:nvPr>
            <p:ph type="body" idx="1" hasCustomPrompt="1"/>
            <p:custDataLst>
              <p:tags r:id="rId4"/>
            </p:custDataLst>
          </p:nvPr>
        </p:nvSpPr>
        <p:spPr>
          <a:xfrm>
            <a:off x="6604687" y="2463322"/>
            <a:ext cx="4825403" cy="640394"/>
          </a:xfrm>
          <a:prstGeom prst="rect">
            <a:avLst/>
          </a:prstGeom>
        </p:spPr>
        <p:txBody>
          <a:bodyPr vert="horz" wrap="square" lIns="0" tIns="0" rIns="0" bIns="0" rtlCol="0" anchor="b" anchorCtr="0">
            <a:normAutofit/>
          </a:bodyPr>
          <a:lstStyle>
            <a:lvl1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kumimoji="0" lang="zh-CN" altLang="en-US" sz="2400" b="0" i="0" u="none" strike="noStrike" kern="1200" cap="none" spc="200" normalizeH="0" baseline="0" noProof="0">
                <a:ln>
                  <a:noFill/>
                </a:ln>
                <a:solidFill>
                  <a:schemeClr val="lt1"/>
                </a:solidFill>
                <a:effectLst/>
                <a:uLnTx/>
                <a:uFillTx/>
                <a:latin typeface="Arial" panose="020B0604020202020204" pitchFamily="34" charset="0"/>
                <a:ea typeface="幼圆" charset="0"/>
                <a:cs typeface="+mn-cs"/>
              </a:defRPr>
            </a:lvl1pPr>
            <a:lvl2pPr marL="457200" indent="0" algn="ctr"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ct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p>
        </p:txBody>
      </p:sp>
      <p:sp>
        <p:nvSpPr>
          <p:cNvPr id="7" name="标题 5"/>
          <p:cNvSpPr>
            <a:spLocks noGrp="1"/>
          </p:cNvSpPr>
          <p:nvPr>
            <p:ph type="title" hasCustomPrompt="1"/>
            <p:custDataLst>
              <p:tags r:id="rId5"/>
            </p:custDataLst>
          </p:nvPr>
        </p:nvSpPr>
        <p:spPr>
          <a:xfrm>
            <a:off x="6604053" y="3256115"/>
            <a:ext cx="4826038" cy="1138555"/>
          </a:xfrm>
          <a:prstGeom prst="rect">
            <a:avLst/>
          </a:prstGeom>
        </p:spPr>
        <p:txBody>
          <a:bodyPr vert="horz" wrap="square" lIns="0" tIns="0" rIns="0" bIns="0" rtlCol="0" anchor="t"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600" b="1" i="0" u="none" strike="noStrike" kern="1200" cap="none" spc="7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mn-ea"/>
              </a:defRPr>
            </a:lvl1pPr>
          </a:lstStyle>
          <a:p>
            <a:pPr lvl="0"/>
            <a:r>
              <a:rPr>
                <a:sym typeface="+mn-ea"/>
              </a:rPr>
              <a:t>编辑标题</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3"/>
            </p:custDataLst>
          </p:nvPr>
        </p:nvSpPr>
        <p:spPr>
          <a:xfrm>
            <a:off x="669882" y="443230"/>
            <a:ext cx="10852237" cy="441964"/>
          </a:xfrm>
          <a:prstGeom prst="rect">
            <a:avLst/>
          </a:prstGeom>
        </p:spPr>
        <p:txBody>
          <a:bodyPr/>
          <a:lstStyle>
            <a:lvl1pPr>
              <a:defRPr baseline="0">
                <a:solidFill>
                  <a:schemeClr val="tx1"/>
                </a:solidFill>
                <a:latin typeface="Arial" panose="020B0604020202020204" pitchFamily="34" charset="0"/>
                <a:ea typeface="幼圆" charset="0"/>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1"/>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94600" y="302400"/>
            <a:ext cx="720090" cy="720090"/>
          </a:xfrm>
          <a:prstGeom prst="rect">
            <a:avLst/>
          </a:prstGeom>
        </p:spPr>
      </p:pic>
      <p:pic>
        <p:nvPicPr>
          <p:cNvPr id="6" name="图片 5"/>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1177310" y="5835510"/>
            <a:ext cx="720090" cy="720090"/>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a:prstGeom prst="rect">
            <a:avLst/>
          </a:prstGeom>
        </p:spPr>
        <p:txBody>
          <a:bodyPr anchor="ctr"/>
          <a:lstStyle>
            <a:lvl1pPr>
              <a:defRPr sz="3200" baseline="0">
                <a:solidFill>
                  <a:schemeClr val="tx1"/>
                </a:solidFill>
                <a:latin typeface="Arial" panose="020B0604020202020204" pitchFamily="34" charset="0"/>
                <a:ea typeface="幼圆" charset="0"/>
              </a:defRPr>
            </a:lvl1pPr>
          </a:lstStyle>
          <a:p>
            <a:r>
              <a:rPr lang="zh-CN" altLang="en-US"/>
              <a:t>单击此处编辑标题</a:t>
            </a:r>
          </a:p>
        </p:txBody>
      </p:sp>
      <p:sp>
        <p:nvSpPr>
          <p:cNvPr id="7" name="内容占位符 6"/>
          <p:cNvSpPr>
            <a:spLocks noGrp="1"/>
          </p:cNvSpPr>
          <p:nvPr>
            <p:ph sz="quarter" idx="13"/>
            <p:custDataLst>
              <p:tags r:id="rId5"/>
            </p:custDataLst>
          </p:nvPr>
        </p:nvSpPr>
        <p:spPr>
          <a:xfrm>
            <a:off x="1281113" y="2163600"/>
            <a:ext cx="9626600" cy="3445200"/>
          </a:xfrm>
          <a:prstGeom prst="rect">
            <a:avLst/>
          </a:prstGeo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pic>
        <p:nvPicPr>
          <p:cNvPr id="6" name="图片 5"/>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hasCustomPrompt="1"/>
            <p:custDataLst>
              <p:tags r:id="rId4"/>
            </p:custDataLst>
          </p:nvPr>
        </p:nvSpPr>
        <p:spPr>
          <a:xfrm>
            <a:off x="583200" y="770400"/>
            <a:ext cx="3960000" cy="882000"/>
          </a:xfrm>
          <a:prstGeom prst="rect">
            <a:avLst/>
          </a:prstGeom>
        </p:spPr>
        <p:txBody>
          <a:bodyPr anchor="ctr" anchorCtr="0"/>
          <a:lstStyle>
            <a:lvl1pPr>
              <a:defRPr sz="3600" baseline="0">
                <a:solidFill>
                  <a:schemeClr val="tx1"/>
                </a:solidFill>
                <a:latin typeface="Arial" panose="020B0604020202020204" pitchFamily="34" charset="0"/>
                <a:ea typeface="幼圆" charset="0"/>
              </a:defRPr>
            </a:lvl1pPr>
          </a:lstStyle>
          <a:p>
            <a:r>
              <a:rPr lang="zh-CN" altLang="en-US"/>
              <a:t>单击编辑标题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8"/>
            </p:custDataLst>
          </p:nvPr>
        </p:nvSpPr>
        <p:spPr>
          <a:xfrm>
            <a:off x="586800" y="1764000"/>
            <a:ext cx="3956400" cy="4093200"/>
          </a:xfrm>
          <a:prstGeom prst="rect">
            <a:avLst/>
          </a:prstGeo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9"/>
            </p:custDataLst>
          </p:nvPr>
        </p:nvSpPr>
        <p:spPr>
          <a:xfrm>
            <a:off x="5101200" y="769938"/>
            <a:ext cx="6480000" cy="5087937"/>
          </a:xfrm>
          <a:prstGeom prst="rect">
            <a:avLst/>
          </a:prstGeo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10800"/>
            <a:ext cx="720090" cy="720090"/>
          </a:xfrm>
          <a:prstGeom prst="rect">
            <a:avLst/>
          </a:prstGeom>
        </p:spPr>
      </p:pic>
      <p:pic>
        <p:nvPicPr>
          <p:cNvPr id="6" name="图片 5"/>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4"/>
            </p:custDataLst>
          </p:nvPr>
        </p:nvSpPr>
        <p:spPr>
          <a:xfrm>
            <a:off x="612000" y="781200"/>
            <a:ext cx="10976400" cy="626400"/>
          </a:xfrm>
          <a:prstGeom prst="rect">
            <a:avLst/>
          </a:prstGeom>
        </p:spPr>
        <p:txBody>
          <a:bodyPr anchor="ctr"/>
          <a:lstStyle>
            <a:lvl1pPr algn="ctr">
              <a:defRPr sz="3600" baseline="0">
                <a:solidFill>
                  <a:schemeClr val="tx1"/>
                </a:solidFill>
                <a:latin typeface="Arial" panose="020B0604020202020204" pitchFamily="34" charset="0"/>
                <a:ea typeface="幼圆" charset="0"/>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8"/>
            </p:custDataLst>
          </p:nvPr>
        </p:nvSpPr>
        <p:spPr>
          <a:xfrm>
            <a:off x="612000" y="1659600"/>
            <a:ext cx="10975975" cy="828000"/>
          </a:xfrm>
          <a:prstGeom prst="rect">
            <a:avLst/>
          </a:prstGeom>
        </p:spPr>
        <p:txBody>
          <a:bodyPr/>
          <a:lstStyle>
            <a:lvl1pPr algn="ctr">
              <a:defRPr baseline="0">
                <a:solidFill>
                  <a:schemeClr val="tx1"/>
                </a:solidFill>
                <a:latin typeface="Arial" panose="020B0604020202020204" pitchFamily="34" charset="0"/>
                <a:ea typeface="幼圆" charset="0"/>
              </a:defRPr>
            </a:lvl1pPr>
          </a:lstStyle>
          <a:p>
            <a:pPr lvl="0"/>
            <a:r>
              <a:rPr lang="zh-CN" altLang="en-US"/>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a:prstGeom prst="rect">
            <a:avLst/>
          </a:prstGeo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1"/>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4"/>
            </p:custDataLst>
          </p:nvPr>
        </p:nvSpPr>
        <p:spPr>
          <a:xfrm>
            <a:off x="604800" y="669600"/>
            <a:ext cx="10976400" cy="565200"/>
          </a:xfrm>
          <a:prstGeom prst="rect">
            <a:avLst/>
          </a:prstGeom>
        </p:spPr>
        <p:txBody>
          <a:bodyPr anchor="ctr" anchorCtr="0"/>
          <a:lstStyle>
            <a:lvl1pPr algn="ctr">
              <a:defRPr sz="3200" baseline="0">
                <a:solidFill>
                  <a:schemeClr val="tx1"/>
                </a:solidFill>
                <a:latin typeface="Arial" panose="020B0604020202020204" pitchFamily="34" charset="0"/>
                <a:ea typeface="幼圆" charset="0"/>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8"/>
            </p:custDataLst>
          </p:nvPr>
        </p:nvSpPr>
        <p:spPr>
          <a:xfrm>
            <a:off x="604837" y="1681200"/>
            <a:ext cx="10990800" cy="3211200"/>
          </a:xfrm>
          <a:prstGeom prst="rect">
            <a:avLst/>
          </a:prstGeo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文本占位符 8"/>
          <p:cNvSpPr>
            <a:spLocks noGrp="1"/>
          </p:cNvSpPr>
          <p:nvPr>
            <p:ph type="body" sz="quarter" idx="14"/>
            <p:custDataLst>
              <p:tags r:id="rId9"/>
            </p:custDataLst>
          </p:nvPr>
        </p:nvSpPr>
        <p:spPr>
          <a:xfrm>
            <a:off x="594000" y="5180400"/>
            <a:ext cx="11001600" cy="1011600"/>
          </a:xfrm>
          <a:prstGeom prst="rect">
            <a:avLst/>
          </a:prstGeom>
        </p:spPr>
        <p:txBody>
          <a:bodyPr/>
          <a:lstStyle>
            <a:lvl1pPr>
              <a:defRPr baseline="0">
                <a:solidFill>
                  <a:schemeClr val="tx1"/>
                </a:solidFill>
                <a:latin typeface="Arial" panose="020B0604020202020204" pitchFamily="34" charset="0"/>
                <a:ea typeface="幼圆" charset="0"/>
              </a:defRPr>
            </a:lvl1pPr>
          </a:lstStyle>
          <a:p>
            <a:pPr lvl="0"/>
            <a:r>
              <a:rPr lang="zh-CN" altLang="en-US"/>
              <a:t>单击此处编辑母版文本样式</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pic>
        <p:nvPicPr>
          <p:cNvPr id="6" name="图片 5"/>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p:custDataLst>
              <p:tags r:id="rId4"/>
            </p:custDataLst>
          </p:nvPr>
        </p:nvSpPr>
        <p:spPr>
          <a:xfrm>
            <a:off x="579600" y="237600"/>
            <a:ext cx="11037600" cy="441964"/>
          </a:xfrm>
          <a:prstGeom prst="rect">
            <a:avLst/>
          </a:prstGeom>
        </p:spPr>
        <p:txBody>
          <a:bodyPr/>
          <a:lstStyle>
            <a:lvl1pPr>
              <a:defRPr baseline="0">
                <a:solidFill>
                  <a:schemeClr val="tx1"/>
                </a:solidFill>
                <a:latin typeface="Arial" panose="020B0604020202020204" pitchFamily="34" charset="0"/>
                <a:ea typeface="幼圆" charset="0"/>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8"/>
            </p:custDataLst>
          </p:nvPr>
        </p:nvSpPr>
        <p:spPr>
          <a:xfrm>
            <a:off x="579600" y="1663200"/>
            <a:ext cx="5342400" cy="2894400"/>
          </a:xfrm>
          <a:prstGeom prst="rect">
            <a:avLst/>
          </a:prstGeo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9"/>
            </p:custDataLst>
          </p:nvPr>
        </p:nvSpPr>
        <p:spPr>
          <a:xfrm>
            <a:off x="6242400" y="1663200"/>
            <a:ext cx="5367600" cy="2894400"/>
          </a:xfrm>
          <a:prstGeom prst="rect">
            <a:avLst/>
          </a:prstGeom>
        </p:spPr>
        <p:txBody>
          <a:bodyPr/>
          <a:lstStyle>
            <a:lvl1pPr>
              <a:defRPr baseline="0">
                <a:solidFill>
                  <a:schemeClr val="tx1"/>
                </a:solidFill>
                <a:latin typeface="Arial" panose="020B0604020202020204" pitchFamily="34" charset="0"/>
                <a:ea typeface="幼圆" charset="0"/>
              </a:defRPr>
            </a:lvl1pPr>
            <a:lvl2pPr>
              <a:defRPr baseline="0">
                <a:solidFill>
                  <a:schemeClr val="tx1"/>
                </a:solidFill>
                <a:latin typeface="Arial" panose="020B0604020202020204" pitchFamily="34" charset="0"/>
                <a:ea typeface="幼圆" charset="0"/>
              </a:defRPr>
            </a:lvl2pPr>
            <a:lvl3pPr>
              <a:defRPr baseline="0">
                <a:solidFill>
                  <a:schemeClr val="tx1"/>
                </a:solidFill>
                <a:latin typeface="Arial" panose="020B0604020202020204" pitchFamily="34" charset="0"/>
                <a:ea typeface="幼圆" charset="0"/>
              </a:defRPr>
            </a:lvl3pPr>
            <a:lvl4pPr>
              <a:defRPr baseline="0">
                <a:solidFill>
                  <a:schemeClr val="tx1"/>
                </a:solidFill>
                <a:latin typeface="Arial" panose="020B0604020202020204" pitchFamily="34" charset="0"/>
                <a:ea typeface="幼圆" charset="0"/>
              </a:defRPr>
            </a:lvl4pPr>
            <a:lvl5pPr>
              <a:defRPr baseline="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文本占位符 10"/>
          <p:cNvSpPr>
            <a:spLocks noGrp="1"/>
          </p:cNvSpPr>
          <p:nvPr>
            <p:ph type="body" sz="quarter" idx="15"/>
            <p:custDataLst>
              <p:tags r:id="rId10"/>
            </p:custDataLst>
          </p:nvPr>
        </p:nvSpPr>
        <p:spPr>
          <a:xfrm>
            <a:off x="572400" y="4816800"/>
            <a:ext cx="5342400" cy="781200"/>
          </a:xfrm>
          <a:prstGeom prst="rect">
            <a:avLst/>
          </a:prstGeom>
        </p:spPr>
        <p:txBody>
          <a:bodyPr/>
          <a:lstStyle>
            <a:lvl1pPr>
              <a:defRPr baseline="0">
                <a:solidFill>
                  <a:schemeClr val="tx1"/>
                </a:solidFill>
                <a:latin typeface="Arial" panose="020B0604020202020204" pitchFamily="34" charset="0"/>
                <a:ea typeface="幼圆" charset="0"/>
              </a:defRPr>
            </a:lvl1pPr>
          </a:lstStyle>
          <a:p>
            <a:pPr lvl="0"/>
            <a:r>
              <a:rPr lang="zh-CN" altLang="en-US"/>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a:prstGeom prst="rect">
            <a:avLst/>
          </a:prstGeom>
        </p:spPr>
        <p:txBody>
          <a:bodyPr/>
          <a:lstStyle>
            <a:lvl1pPr>
              <a:defRPr baseline="0">
                <a:solidFill>
                  <a:schemeClr val="tx1"/>
                </a:solidFill>
                <a:latin typeface="Arial" panose="020B0604020202020204" pitchFamily="34" charset="0"/>
                <a:ea typeface="幼圆" charset="0"/>
              </a:defRPr>
            </a:lvl1pPr>
          </a:lstStyle>
          <a:p>
            <a:pPr lvl="0"/>
            <a:r>
              <a:rPr lang="zh-CN" altLang="en-US"/>
              <a:t>单击此处编辑母版文本样式</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1"/>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0436061" y="-10801"/>
            <a:ext cx="1753527" cy="1753527"/>
          </a:xfrm>
          <a:prstGeom prst="rect">
            <a:avLst/>
          </a:prstGeom>
        </p:spPr>
      </p:pic>
      <p:pic>
        <p:nvPicPr>
          <p:cNvPr id="6" name="图片 5"/>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0" y="5104461"/>
            <a:ext cx="1753527" cy="1753527"/>
          </a:xfrm>
          <a:prstGeom prst="rect">
            <a:avLst/>
          </a:prstGeom>
        </p:spPr>
      </p:pic>
      <p:sp>
        <p:nvSpPr>
          <p:cNvPr id="2" name="标题 1"/>
          <p:cNvSpPr>
            <a:spLocks noGrp="1"/>
          </p:cNvSpPr>
          <p:nvPr>
            <p:ph type="title" hasCustomPrompt="1"/>
            <p:custDataLst>
              <p:tags r:id="rId4"/>
            </p:custDataLst>
          </p:nvPr>
        </p:nvSpPr>
        <p:spPr>
          <a:xfrm>
            <a:off x="1522800" y="1339200"/>
            <a:ext cx="9144000" cy="2386800"/>
          </a:xfrm>
          <a:prstGeom prst="rect">
            <a:avLst/>
          </a:prstGeom>
        </p:spPr>
        <p:txBody>
          <a:bodyPr anchor="b"/>
          <a:lstStyle>
            <a:lvl1pPr algn="ctr">
              <a:defRPr sz="6000" baseline="0">
                <a:solidFill>
                  <a:schemeClr val="tx1"/>
                </a:solidFill>
                <a:latin typeface="Arial" panose="020B0604020202020204" pitchFamily="34" charset="0"/>
                <a:ea typeface="幼圆" charset="0"/>
              </a:defRPr>
            </a:lvl1pPr>
          </a:lstStyle>
          <a:p>
            <a:r>
              <a:rPr lang="zh-CN" altLang="en-US"/>
              <a:t>单击此处编辑标题</a:t>
            </a:r>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8"/>
            </p:custDataLst>
          </p:nvPr>
        </p:nvSpPr>
        <p:spPr>
          <a:xfrm>
            <a:off x="1522413" y="3862800"/>
            <a:ext cx="9144000" cy="1656000"/>
          </a:xfrm>
          <a:prstGeom prst="rect">
            <a:avLst/>
          </a:prstGeom>
        </p:spPr>
        <p:txBody>
          <a:bodyPr/>
          <a:lstStyle>
            <a:lvl1pPr algn="ctr">
              <a:defRPr baseline="0">
                <a:solidFill>
                  <a:schemeClr val="tx1"/>
                </a:solidFill>
                <a:latin typeface="Arial" panose="020B0604020202020204" pitchFamily="34" charset="0"/>
                <a:ea typeface="幼圆" charset="0"/>
              </a:defRPr>
            </a:lvl1pPr>
          </a:lstStyle>
          <a:p>
            <a:pPr lvl="0"/>
            <a:r>
              <a:rPr lang="zh-CN" altLang="en-US"/>
              <a:t>单击此处编辑母版文本样式</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7" name="图片 6"/>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3"/>
            </p:custDataLst>
          </p:nvPr>
        </p:nvSpPr>
        <p:spPr>
          <a:xfrm>
            <a:off x="669882" y="443234"/>
            <a:ext cx="10852237" cy="441964"/>
          </a:xfrm>
          <a:prstGeom prst="rect">
            <a:avLst/>
          </a:prstGeo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4"/>
            </p:custDataLst>
          </p:nvPr>
        </p:nvSpPr>
        <p:spPr>
          <a:xfrm>
            <a:off x="669882" y="952508"/>
            <a:ext cx="10852237" cy="5388907"/>
          </a:xfrm>
          <a:prstGeom prst="rect">
            <a:avLst/>
          </a:prstGeo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5"/>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5" name="页脚占位符 4"/>
          <p:cNvSpPr>
            <a:spLocks noGrp="1"/>
          </p:cNvSpPr>
          <p:nvPr>
            <p:ph type="ftr" sz="quarter" idx="11"/>
            <p:custDataLst>
              <p:tags r:id="rId6"/>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0"/>
          <a:stretch>
            <a:fillRect/>
          </a:stretch>
        </p:blipFill>
        <p:spPr>
          <a:xfrm>
            <a:off x="215153" y="1811319"/>
            <a:ext cx="2439665" cy="3235350"/>
          </a:xfrm>
          <a:prstGeom prst="rect">
            <a:avLst/>
          </a:prstGeom>
        </p:spPr>
      </p:pic>
      <p:pic>
        <p:nvPicPr>
          <p:cNvPr id="2" name="图片 1"/>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pic>
        <p:nvPicPr>
          <p:cNvPr id="7" name="图片 6"/>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4" name="日期占位符 3"/>
          <p:cNvSpPr>
            <a:spLocks noGrp="1"/>
          </p:cNvSpPr>
          <p:nvPr>
            <p:ph type="dt" sz="half" idx="10"/>
            <p:custDataLst>
              <p:tags r:id="rId4"/>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8" name="标题 5"/>
          <p:cNvSpPr>
            <a:spLocks noGrp="1"/>
          </p:cNvSpPr>
          <p:nvPr>
            <p:ph type="ctrTitle" idx="2" hasCustomPrompt="1"/>
            <p:custDataLst>
              <p:tags r:id="rId7"/>
            </p:custDataLst>
          </p:nvPr>
        </p:nvSpPr>
        <p:spPr>
          <a:xfrm>
            <a:off x="4521871" y="3613741"/>
            <a:ext cx="6857365" cy="582930"/>
          </a:xfrm>
          <a:prstGeom prst="rect">
            <a:avLst/>
          </a:prstGeo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乐喵体W" panose="00020600040101010101" charset="-122"/>
                <a:cs typeface="+mj-cs"/>
              </a:defRPr>
            </a:lvl1pPr>
          </a:lstStyle>
          <a:p>
            <a:pPr lvl="0"/>
            <a:r>
              <a:rPr>
                <a:sym typeface="+mn-ea"/>
              </a:rPr>
              <a:t>编辑标题</a:t>
            </a:r>
          </a:p>
        </p:txBody>
      </p:sp>
      <p:sp>
        <p:nvSpPr>
          <p:cNvPr id="9" name="副标题 7"/>
          <p:cNvSpPr>
            <a:spLocks noGrp="1"/>
          </p:cNvSpPr>
          <p:nvPr>
            <p:ph type="subTitle" idx="3" hasCustomPrompt="1"/>
            <p:custDataLst>
              <p:tags r:id="rId8"/>
            </p:custDataLst>
          </p:nvPr>
        </p:nvSpPr>
        <p:spPr>
          <a:xfrm>
            <a:off x="4521871" y="4261441"/>
            <a:ext cx="6857365" cy="1669926"/>
          </a:xfrm>
          <a:prstGeom prst="rect">
            <a:avLst/>
          </a:prstGeom>
        </p:spPr>
        <p:txBody>
          <a:bodyPr vert="horz" wrap="square" lIns="0" tIns="0" rIns="0" bIns="0" rtlCol="0">
            <a:normAutofit/>
          </a:bodyPr>
          <a:lstStyle>
            <a:lvl1pPr marL="0" marR="0" indent="0" algn="l" defTabSz="914400" rtl="0" eaLnBrk="1" fontAlgn="auto" latinLnBrk="0" hangingPunct="1">
              <a:lnSpc>
                <a:spcPct val="130000"/>
              </a:lnSpc>
              <a:spcBef>
                <a:spcPct val="0"/>
              </a:spcBef>
              <a:spcAft>
                <a:spcPct val="0"/>
              </a:spcAft>
              <a:buClrTx/>
              <a:buSzTx/>
              <a:buFont typeface="Arial" panose="020B0604020202020204" pitchFamily="34" charset="0"/>
              <a:buNone/>
              <a:defRPr kumimoji="0" lang="zh-CN" altLang="en-US" sz="1600" b="0" i="0" u="none" strike="noStrike" kern="1200" cap="none" spc="200" normalizeH="0" baseline="0" noProof="1">
                <a:solidFill>
                  <a:schemeClr val="dk1">
                    <a:lumMod val="65000"/>
                    <a:lumOff val="35000"/>
                  </a:schemeClr>
                </a:solidFill>
                <a:uFillTx/>
                <a:latin typeface="Arial" panose="020B0604020202020204" pitchFamily="34" charset="0"/>
                <a:ea typeface="幼圆" charset="0"/>
                <a:cs typeface="+mn-cs"/>
                <a:sym typeface="+mn-ea"/>
              </a:defRPr>
            </a:lvl1pPr>
            <a:lvl2pPr marL="457200" indent="0" algn="l" defTabSz="914400" rtl="0" eaLnBrk="1" fontAlgn="auto" latinLnBrk="0" hangingPunct="1">
              <a:lnSpc>
                <a:spcPct val="130000"/>
              </a:lnSpc>
              <a:spcBef>
                <a:spcPct val="0"/>
              </a:spcBef>
              <a:spcAft>
                <a:spcPts val="750"/>
              </a:spcAft>
              <a:buFont typeface="Arial" panose="020B0604020202020204" pitchFamily="34" charset="0"/>
              <a:buNone/>
              <a:tabLst>
                <a:tab pos="1609725" algn="l"/>
              </a:tabLst>
              <a:defRPr sz="20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2pPr>
            <a:lvl3pPr marL="914400" indent="0" algn="l" defTabSz="914400" rtl="0" eaLnBrk="1" fontAlgn="auto" latinLnBrk="0" hangingPunct="1">
              <a:lnSpc>
                <a:spcPct val="130000"/>
              </a:lnSpc>
              <a:spcBef>
                <a:spcPct val="0"/>
              </a:spcBef>
              <a:spcAft>
                <a:spcPts val="750"/>
              </a:spcAft>
              <a:buFont typeface="Arial" panose="020B0604020202020204" pitchFamily="34" charset="0"/>
              <a:buNone/>
              <a:defRPr sz="18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3pPr>
            <a:lvl4pPr marL="1371600" indent="0" algn="l" defTabSz="914400" rtl="0" eaLnBrk="1" fontAlgn="auto" latinLnBrk="0" hangingPunct="1">
              <a:lnSpc>
                <a:spcPct val="130000"/>
              </a:lnSpc>
              <a:spcBef>
                <a:spcPct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4pPr>
            <a:lvl5pPr marL="1828800" indent="0" algn="l" defTabSz="914400" rtl="0" eaLnBrk="1" fontAlgn="auto" latinLnBrk="0" hangingPunct="1">
              <a:lnSpc>
                <a:spcPct val="130000"/>
              </a:lnSpc>
              <a:spcBef>
                <a:spcPct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3"/>
            </p:custDataLst>
          </p:nvPr>
        </p:nvSpPr>
        <p:spPr>
          <a:xfrm>
            <a:off x="669882" y="443234"/>
            <a:ext cx="10852237" cy="441964"/>
          </a:xfrm>
          <a:prstGeom prst="rect">
            <a:avLst/>
          </a:prstGeo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4"/>
            </p:custDataLst>
          </p:nvPr>
        </p:nvSpPr>
        <p:spPr>
          <a:xfrm>
            <a:off x="669930" y="952508"/>
            <a:ext cx="5283242" cy="5388907"/>
          </a:xfrm>
          <a:prstGeom prst="rect">
            <a:avLst/>
          </a:prstGeo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5"/>
            </p:custDataLst>
          </p:nvPr>
        </p:nvSpPr>
        <p:spPr>
          <a:xfrm>
            <a:off x="6238877" y="952508"/>
            <a:ext cx="5283242" cy="5388907"/>
          </a:xfrm>
          <a:prstGeom prst="rect">
            <a:avLst/>
          </a:prstGeo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幼圆" charset="0"/>
              </a:defRPr>
            </a:lvl1pPr>
            <a:lvl2pPr eaLnBrk="1" fontAlgn="auto" latinLnBrk="0" hangingPunct="1">
              <a:defRPr sz="1600">
                <a:solidFill>
                  <a:schemeClr val="tx1"/>
                </a:solidFill>
                <a:latin typeface="Arial" panose="020B0604020202020204" pitchFamily="34" charset="0"/>
                <a:ea typeface="幼圆" charset="0"/>
              </a:defRPr>
            </a:lvl2pPr>
            <a:lvl3pPr eaLnBrk="1" fontAlgn="auto" latinLnBrk="0" hangingPunct="1">
              <a:defRPr sz="1600">
                <a:solidFill>
                  <a:schemeClr val="tx1"/>
                </a:solidFill>
                <a:latin typeface="Arial" panose="020B0604020202020204" pitchFamily="34" charset="0"/>
                <a:ea typeface="幼圆" charset="0"/>
              </a:defRPr>
            </a:lvl3pPr>
            <a:lvl4pPr eaLnBrk="1" fontAlgn="auto" latinLnBrk="0" hangingPunct="1">
              <a:defRPr sz="1600">
                <a:solidFill>
                  <a:schemeClr val="tx1"/>
                </a:solidFill>
                <a:latin typeface="Arial" panose="020B0604020202020204" pitchFamily="34" charset="0"/>
                <a:ea typeface="幼圆" charset="0"/>
              </a:defRPr>
            </a:lvl4pPr>
            <a:lvl5pPr eaLnBrk="1" fontAlgn="auto" latinLnBrk="0" hangingPunct="1">
              <a:defRPr sz="1600">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6"/>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6" name="页脚占位符 5"/>
          <p:cNvSpPr>
            <a:spLocks noGrp="1"/>
          </p:cNvSpPr>
          <p:nvPr>
            <p:ph type="ftr" sz="quarter" idx="11"/>
            <p:custDataLst>
              <p:tags r:id="rId7"/>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7" name="灯片编号占位符 6"/>
          <p:cNvSpPr>
            <a:spLocks noGrp="1"/>
          </p:cNvSpPr>
          <p:nvPr>
            <p:ph type="sldNum" sz="quarter" idx="12"/>
            <p:custDataLst>
              <p:tags r:id="rId8"/>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10" name="图片 9"/>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3"/>
            </p:custDataLst>
          </p:nvPr>
        </p:nvSpPr>
        <p:spPr>
          <a:xfrm>
            <a:off x="669882" y="443234"/>
            <a:ext cx="10852237" cy="441964"/>
          </a:xfrm>
          <a:prstGeom prst="rect">
            <a:avLst/>
          </a:prstGeo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4"/>
            </p:custDataLst>
          </p:nvPr>
        </p:nvSpPr>
        <p:spPr>
          <a:xfrm>
            <a:off x="669930" y="952508"/>
            <a:ext cx="5283242" cy="381003"/>
          </a:xfrm>
          <a:prstGeom prst="rect">
            <a:avLst/>
          </a:prstGeom>
        </p:spPr>
        <p:txBody>
          <a:bodyPr lIns="90170" tIns="46990" rIns="90170" bIns="46990" anchor="ctr"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幼圆"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5"/>
            </p:custDataLst>
          </p:nvPr>
        </p:nvSpPr>
        <p:spPr>
          <a:xfrm>
            <a:off x="669925" y="1406525"/>
            <a:ext cx="5283200" cy="4934752"/>
          </a:xfrm>
          <a:prstGeom prst="rect">
            <a:avLst/>
          </a:prstGeo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6"/>
            </p:custDataLst>
          </p:nvPr>
        </p:nvSpPr>
        <p:spPr>
          <a:xfrm>
            <a:off x="6235750" y="952508"/>
            <a:ext cx="5283242" cy="381003"/>
          </a:xfrm>
          <a:prstGeom prst="rect">
            <a:avLst/>
          </a:prstGeo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幼圆" charset="0"/>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7"/>
            </p:custDataLst>
          </p:nvPr>
        </p:nvSpPr>
        <p:spPr>
          <a:xfrm>
            <a:off x="6235750" y="1406525"/>
            <a:ext cx="5283242" cy="4934752"/>
          </a:xfrm>
          <a:prstGeom prst="rect">
            <a:avLst/>
          </a:prstGeo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8"/>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8" name="页脚占位符 7"/>
          <p:cNvSpPr>
            <a:spLocks noGrp="1"/>
          </p:cNvSpPr>
          <p:nvPr>
            <p:ph type="ftr" sz="quarter" idx="11"/>
            <p:custDataLst>
              <p:tags r:id="rId9"/>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9" name="灯片编号占位符 8"/>
          <p:cNvSpPr>
            <a:spLocks noGrp="1"/>
          </p:cNvSpPr>
          <p:nvPr>
            <p:ph type="sldNum" sz="quarter" idx="12"/>
            <p:custDataLst>
              <p:tags r:id="rId10"/>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488228" y="1234440"/>
            <a:ext cx="3309682" cy="4389120"/>
          </a:xfrm>
          <a:prstGeom prst="rect">
            <a:avLst/>
          </a:prstGeom>
        </p:spPr>
      </p:pic>
      <p:pic>
        <p:nvPicPr>
          <p:cNvPr id="6" name="图片 5"/>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3"/>
            </p:custDataLst>
          </p:nvPr>
        </p:nvSpPr>
        <p:spPr>
          <a:xfrm>
            <a:off x="669882" y="443230"/>
            <a:ext cx="10852237" cy="441964"/>
          </a:xfrm>
          <a:prstGeom prst="rect">
            <a:avLst/>
          </a:prstGeo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3" name="页脚占位符 2"/>
          <p:cNvSpPr>
            <a:spLocks noGrp="1"/>
          </p:cNvSpPr>
          <p:nvPr>
            <p:ph type="ftr" sz="quarter" idx="11"/>
            <p:custDataLst>
              <p:tags r:id="rId2"/>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3"/>
            </p:custDataLst>
          </p:nvPr>
        </p:nvSpPr>
        <p:spPr>
          <a:xfrm>
            <a:off x="669930" y="443234"/>
            <a:ext cx="10852237" cy="441964"/>
          </a:xfrm>
          <a:prstGeom prst="rect">
            <a:avLst/>
          </a:prstGeo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4"/>
            </p:custDataLst>
          </p:nvPr>
        </p:nvSpPr>
        <p:spPr>
          <a:xfrm>
            <a:off x="669930" y="952508"/>
            <a:ext cx="5283242" cy="5388907"/>
          </a:xfrm>
          <a:prstGeom prst="rect">
            <a:avLst/>
          </a:prstGeo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幼圆" charset="0"/>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5"/>
            </p:custDataLst>
          </p:nvPr>
        </p:nvSpPr>
        <p:spPr>
          <a:xfrm>
            <a:off x="6238925" y="952508"/>
            <a:ext cx="5283242" cy="5388907"/>
          </a:xfrm>
          <a:prstGeom prst="rect">
            <a:avLst/>
          </a:prstGeo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charset="0"/>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6"/>
            </p:custDataLst>
          </p:nvPr>
        </p:nvSpPr>
        <p:spPr/>
        <p:txBody>
          <a:bodyPr/>
          <a:lstStyle>
            <a:lvl1pPr>
              <a:defRPr>
                <a:latin typeface="Arial" panose="020B0604020202020204" pitchFamily="34" charset="0"/>
                <a:ea typeface="幼圆" charset="0"/>
                <a:cs typeface="幼圆" charset="0"/>
              </a:defRPr>
            </a:lvl1pPr>
          </a:lstStyle>
          <a:p>
            <a:fld id="{9EFD9D74-47D9-4702-A33C-335B63B48DBF}" type="datetimeFigureOut">
              <a:rPr lang="zh-CN" altLang="en-US" smtClean="0"/>
              <a:t>2022/1/19</a:t>
            </a:fld>
            <a:endParaRPr lang="zh-CN" altLang="en-US"/>
          </a:p>
        </p:txBody>
      </p:sp>
      <p:sp>
        <p:nvSpPr>
          <p:cNvPr id="6" name="页脚占位符 5"/>
          <p:cNvSpPr>
            <a:spLocks noGrp="1"/>
          </p:cNvSpPr>
          <p:nvPr>
            <p:ph type="ftr" sz="quarter" idx="11"/>
            <p:custDataLst>
              <p:tags r:id="rId7"/>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7" name="灯片编号占位符 6"/>
          <p:cNvSpPr>
            <a:spLocks noGrp="1"/>
          </p:cNvSpPr>
          <p:nvPr>
            <p:ph type="sldNum" sz="quarter" idx="12"/>
            <p:custDataLst>
              <p:tags r:id="rId8"/>
            </p:custDataLst>
          </p:nvPr>
        </p:nvSpPr>
        <p:spPr/>
        <p:txBody>
          <a:bodyPr/>
          <a:lstStyle>
            <a:lvl1pPr>
              <a:defRPr>
                <a:latin typeface="Arial" panose="020B0604020202020204" pitchFamily="34" charset="0"/>
                <a:ea typeface="幼圆" charset="0"/>
                <a:cs typeface="幼圆" charset="0"/>
              </a:defRPr>
            </a:lvl1pPr>
          </a:lstStyle>
          <a:p>
            <a:fld id="{FABC47A4-756D-490B-A52F-7D9E2C9FC05F}"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7" name="图片 6"/>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竖排标题 1"/>
          <p:cNvSpPr>
            <a:spLocks noGrp="1"/>
          </p:cNvSpPr>
          <p:nvPr>
            <p:ph type="title" orient="vert"/>
            <p:custDataLst>
              <p:tags r:id="rId3"/>
            </p:custDataLst>
          </p:nvPr>
        </p:nvSpPr>
        <p:spPr>
          <a:xfrm>
            <a:off x="10571135" y="952508"/>
            <a:ext cx="950984" cy="5388907"/>
          </a:xfrm>
          <a:prstGeom prst="rect">
            <a:avLst/>
          </a:prstGeom>
        </p:spPr>
        <p:txBody>
          <a:bodyPr vert="eaVert" lIns="90170" tIns="46990" rIns="90170" bIns="4699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幼圆" charset="0"/>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4"/>
            </p:custDataLst>
          </p:nvPr>
        </p:nvSpPr>
        <p:spPr>
          <a:xfrm>
            <a:off x="669925" y="952500"/>
            <a:ext cx="9828101" cy="5388907"/>
          </a:xfrm>
          <a:prstGeom prst="rect">
            <a:avLst/>
          </a:prstGeom>
        </p:spPr>
        <p:txBody>
          <a:bodyPr vert="eaVert"/>
          <a:lstStyle>
            <a:lvl1pPr indent="0" eaLnBrk="1" fontAlgn="auto" latinLnBrk="0" hangingPunct="1">
              <a:defRPr>
                <a:solidFill>
                  <a:schemeClr val="tx1"/>
                </a:solidFill>
                <a:latin typeface="Arial" panose="020B0604020202020204" pitchFamily="34" charset="0"/>
                <a:ea typeface="幼圆" charset="0"/>
              </a:defRPr>
            </a:lvl1pPr>
            <a:lvl2pPr indent="0" eaLnBrk="1" fontAlgn="auto" latinLnBrk="0" hangingPunct="1">
              <a:defRPr>
                <a:solidFill>
                  <a:schemeClr val="tx1"/>
                </a:solidFill>
                <a:latin typeface="Arial" panose="020B0604020202020204" pitchFamily="34" charset="0"/>
                <a:ea typeface="幼圆" charset="0"/>
              </a:defRPr>
            </a:lvl2pPr>
            <a:lvl3pPr indent="0" eaLnBrk="1" fontAlgn="auto" latinLnBrk="0" hangingPunct="1">
              <a:defRPr>
                <a:solidFill>
                  <a:schemeClr val="tx1"/>
                </a:solidFill>
                <a:latin typeface="Arial" panose="020B0604020202020204" pitchFamily="34" charset="0"/>
                <a:ea typeface="幼圆" charset="0"/>
              </a:defRPr>
            </a:lvl3pPr>
            <a:lvl4pPr indent="0" eaLnBrk="1" fontAlgn="auto" latinLnBrk="0" hangingPunct="1">
              <a:defRPr>
                <a:solidFill>
                  <a:schemeClr val="tx1"/>
                </a:solidFill>
                <a:latin typeface="Arial" panose="020B0604020202020204" pitchFamily="34" charset="0"/>
                <a:ea typeface="幼圆" charset="0"/>
              </a:defRPr>
            </a:lvl4pPr>
            <a:lvl5pPr indent="0" eaLnBrk="1" fontAlgn="auto" latinLnBrk="0" hangingPunct="1">
              <a:defRPr>
                <a:solidFill>
                  <a:schemeClr val="tx1"/>
                </a:solidFill>
                <a:latin typeface="Arial" panose="020B0604020202020204" pitchFamily="34" charset="0"/>
                <a:ea typeface="幼圆"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5"/>
            </p:custDataLst>
          </p:nvPr>
        </p:nvSpPr>
        <p:spPr/>
        <p:txBody>
          <a:bodyPr/>
          <a:lstStyle>
            <a:lvl1pPr>
              <a:defRPr>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5" name="页脚占位符 4"/>
          <p:cNvSpPr>
            <a:spLocks noGrp="1"/>
          </p:cNvSpPr>
          <p:nvPr>
            <p:ph type="ftr" sz="quarter" idx="11"/>
            <p:custDataLst>
              <p:tags r:id="rId6"/>
            </p:custDataLst>
          </p:nvPr>
        </p:nvSpPr>
        <p:spPr/>
        <p:txBody>
          <a:bodyPr/>
          <a:lstStyle>
            <a:lvl1pPr>
              <a:defRPr>
                <a:latin typeface="Arial" panose="020B0604020202020204" pitchFamily="34" charset="0"/>
                <a:ea typeface="幼圆" charset="0"/>
                <a:cs typeface="幼圆" charset="0"/>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defRPr>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userDrawn="1"/>
        </p:nvGrpSpPr>
        <p:grpSpPr>
          <a:xfrm>
            <a:off x="73891" y="64655"/>
            <a:ext cx="12118109" cy="6881089"/>
            <a:chOff x="36239" y="193703"/>
            <a:chExt cx="11090910" cy="6099143"/>
          </a:xfrm>
        </p:grpSpPr>
        <p:sp>
          <p:nvSpPr>
            <p:cNvPr id="14" name="矩形 13"/>
            <p:cNvSpPr/>
            <p:nvPr/>
          </p:nvSpPr>
          <p:spPr>
            <a:xfrm>
              <a:off x="36239" y="193703"/>
              <a:ext cx="11090910" cy="5997575"/>
            </a:xfrm>
            <a:prstGeom prst="rect">
              <a:avLst/>
            </a:prstGeom>
            <a:solidFill>
              <a:srgbClr val="FFFFFF"/>
            </a:solidFill>
            <a:ln w="63500" cap="flat" cmpd="sng" algn="ctr">
              <a:solidFill>
                <a:srgbClr val="ED703F">
                  <a:alpha val="63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pic>
          <p:nvPicPr>
            <p:cNvPr id="15" name="图片 1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flipH="1">
              <a:off x="36239" y="339965"/>
              <a:ext cx="457202" cy="5952881"/>
            </a:xfrm>
            <a:prstGeom prst="rect">
              <a:avLst/>
            </a:prstGeom>
          </p:spPr>
        </p:pic>
      </p:grpSp>
      <p:sp>
        <p:nvSpPr>
          <p:cNvPr id="4" name="日期占位符 3"/>
          <p:cNvSpPr>
            <a:spLocks noGrp="1"/>
          </p:cNvSpPr>
          <p:nvPr>
            <p:ph type="dt" sz="half" idx="2"/>
            <p:custDataLst>
              <p:tags r:id="rId20"/>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幼圆" charset="0"/>
                <a:cs typeface="幼圆" charset="0"/>
              </a:defRPr>
            </a:lvl1pPr>
          </a:lstStyle>
          <a:p>
            <a:fld id="{760FBDFE-C587-4B4C-A407-44438C67B59E}" type="datetimeFigureOut">
              <a:rPr lang="zh-CN" altLang="en-US" smtClean="0"/>
              <a:t>2022/1/19</a:t>
            </a:fld>
            <a:endParaRPr lang="zh-CN" altLang="en-US"/>
          </a:p>
        </p:txBody>
      </p:sp>
      <p:sp>
        <p:nvSpPr>
          <p:cNvPr id="5" name="页脚占位符 4"/>
          <p:cNvSpPr>
            <a:spLocks noGrp="1"/>
          </p:cNvSpPr>
          <p:nvPr>
            <p:ph type="ftr" sz="quarter" idx="3"/>
            <p:custDataLst>
              <p:tags r:id="rId21"/>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幼圆" charset="0"/>
                <a:cs typeface="幼圆" charset="0"/>
              </a:defRPr>
            </a:lvl1pPr>
          </a:lstStyle>
          <a:p>
            <a:endParaRPr lang="zh-CN" altLang="en-US"/>
          </a:p>
        </p:txBody>
      </p:sp>
      <p:sp>
        <p:nvSpPr>
          <p:cNvPr id="6" name="灯片编号占位符 5"/>
          <p:cNvSpPr>
            <a:spLocks noGrp="1"/>
          </p:cNvSpPr>
          <p:nvPr>
            <p:ph type="sldNum" sz="quarter" idx="4"/>
            <p:custDataLst>
              <p:tags r:id="rId22"/>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幼圆" charset="0"/>
                <a:cs typeface="幼圆" charset="0"/>
              </a:defRPr>
            </a:lvl1pPr>
          </a:lstStyle>
          <a:p>
            <a:fld id="{49AE70B2-8BF9-45C0-BB95-33D1B9D3A854}" type="slidenum">
              <a:rPr lang="zh-CN" altLang="en-US" smtClean="0"/>
              <a:t>‹#›</a:t>
            </a:fld>
            <a:endParaRPr lang="zh-CN" altLang="en-US"/>
          </a:p>
        </p:txBody>
      </p:sp>
      <p:sp>
        <p:nvSpPr>
          <p:cNvPr id="7" name="KSO_TEMPLATE" hidden="1"/>
          <p:cNvSpPr/>
          <p:nvPr>
            <p:custDataLst>
              <p:tags r:id="rId23"/>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57ef29be45dea8f3f012336a0ad93b65"/>
          <p:cNvPicPr>
            <a:picLocks noChangeAspect="1"/>
          </p:cNvPicPr>
          <p:nvPr userDrawn="1"/>
        </p:nvPicPr>
        <p:blipFill>
          <a:blip r:embed="rId25"/>
          <a:stretch>
            <a:fillRect/>
          </a:stretch>
        </p:blipFill>
        <p:spPr>
          <a:xfrm>
            <a:off x="11310601" y="5938982"/>
            <a:ext cx="919018" cy="919018"/>
          </a:xfrm>
          <a:prstGeom prst="rect">
            <a:avLst/>
          </a:prstGeom>
        </p:spPr>
      </p:pic>
      <p:grpSp>
        <p:nvGrpSpPr>
          <p:cNvPr id="16" name="组合 15"/>
          <p:cNvGrpSpPr/>
          <p:nvPr userDrawn="1"/>
        </p:nvGrpSpPr>
        <p:grpSpPr>
          <a:xfrm>
            <a:off x="73891" y="0"/>
            <a:ext cx="7844911" cy="692727"/>
            <a:chOff x="1275057" y="-35560"/>
            <a:chExt cx="7844911" cy="838200"/>
          </a:xfrm>
        </p:grpSpPr>
        <p:grpSp>
          <p:nvGrpSpPr>
            <p:cNvPr id="17" name="组合 16"/>
            <p:cNvGrpSpPr/>
            <p:nvPr userDrawn="1"/>
          </p:nvGrpSpPr>
          <p:grpSpPr>
            <a:xfrm>
              <a:off x="1275057" y="49023"/>
              <a:ext cx="7844911" cy="753617"/>
              <a:chOff x="830248" y="91731"/>
              <a:chExt cx="7844911" cy="959958"/>
            </a:xfrm>
          </p:grpSpPr>
          <p:sp>
            <p:nvSpPr>
              <p:cNvPr id="19" name="AutoShape 229"/>
              <p:cNvSpPr>
                <a:spLocks noChangeArrowheads="1"/>
              </p:cNvSpPr>
              <p:nvPr/>
            </p:nvSpPr>
            <p:spPr bwMode="auto">
              <a:xfrm>
                <a:off x="830248" y="91731"/>
                <a:ext cx="7542167" cy="959958"/>
              </a:xfrm>
              <a:prstGeom prst="roundRect">
                <a:avLst>
                  <a:gd name="adj" fmla="val 16667"/>
                </a:avLst>
              </a:prstGeom>
              <a:solidFill>
                <a:srgbClr val="FFFFFF"/>
              </a:solidFill>
              <a:ln w="47625" cap="rnd" algn="ctr">
                <a:solidFill>
                  <a:srgbClr val="00B050"/>
                </a:solidFill>
                <a:prstDash val="sysDot"/>
                <a:round/>
              </a:ln>
            </p:spPr>
            <p:txBody>
              <a:bodyPr wrap="none" anchor="ctr"/>
              <a:lstStyle/>
              <a:p>
                <a:pPr marL="342900" lvl="0" indent="-342900" algn="just">
                  <a:lnSpc>
                    <a:spcPct val="115000"/>
                  </a:lnSpc>
                  <a:buClr>
                    <a:srgbClr val="FF0000"/>
                  </a:buClr>
                  <a:buFont typeface="Wingdings" panose="05000000000000000000" pitchFamily="2" charset="2"/>
                  <a:buChar char=""/>
                </a:pPr>
                <a:endParaRPr lang="en-US" altLang="zh-CN" sz="2800" b="1" u="sng"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2800" dirty="0">
                    <a:solidFill>
                      <a:prstClr val="black"/>
                    </a:solidFill>
                    <a:latin typeface="Calibri" panose="020F0502020204030204"/>
                    <a:ea typeface="宋体" panose="02010600030101010101" pitchFamily="2" charset="-122"/>
                  </a:rPr>
                  <a:t>		</a:t>
                </a:r>
              </a:p>
            </p:txBody>
          </p:sp>
          <p:grpSp>
            <p:nvGrpSpPr>
              <p:cNvPr id="20" name="Group 230"/>
              <p:cNvGrpSpPr/>
              <p:nvPr/>
            </p:nvGrpSpPr>
            <p:grpSpPr bwMode="auto">
              <a:xfrm rot="19894728">
                <a:off x="7709679" y="432284"/>
                <a:ext cx="965480" cy="607101"/>
                <a:chOff x="1270" y="1366"/>
                <a:chExt cx="284" cy="191"/>
              </a:xfrm>
            </p:grpSpPr>
            <p:grpSp>
              <p:nvGrpSpPr>
                <p:cNvPr id="21" name="Group 231"/>
                <p:cNvGrpSpPr/>
                <p:nvPr/>
              </p:nvGrpSpPr>
              <p:grpSpPr bwMode="auto">
                <a:xfrm rot="-3920841">
                  <a:off x="1292" y="1367"/>
                  <a:ext cx="148" cy="191"/>
                  <a:chOff x="2825" y="3007"/>
                  <a:chExt cx="229" cy="242"/>
                </a:xfrm>
              </p:grpSpPr>
              <p:sp>
                <p:nvSpPr>
                  <p:cNvPr id="25" name="Freeform 232"/>
                  <p:cNvSpPr/>
                  <p:nvPr/>
                </p:nvSpPr>
                <p:spPr bwMode="auto">
                  <a:xfrm>
                    <a:off x="2857" y="3007"/>
                    <a:ext cx="144" cy="242"/>
                  </a:xfrm>
                  <a:custGeom>
                    <a:avLst/>
                    <a:gdLst>
                      <a:gd name="T0" fmla="*/ 205 w 213"/>
                      <a:gd name="T1" fmla="*/ 38 h 343"/>
                      <a:gd name="T2" fmla="*/ 69 w 213"/>
                      <a:gd name="T3" fmla="*/ 106 h 343"/>
                      <a:gd name="T4" fmla="*/ 23 w 213"/>
                      <a:gd name="T5" fmla="*/ 332 h 343"/>
                      <a:gd name="T6" fmla="*/ 205 w 213"/>
                      <a:gd name="T7" fmla="*/ 38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rgbClr val="99CC00"/>
                  </a:solidFill>
                  <a:ln w="9525">
                    <a:noFill/>
                    <a:round/>
                  </a:ln>
                </p:spPr>
                <p:txBody>
                  <a:bodyPr vert="eaVert" wrap="none" anchor="ctr"/>
                  <a:lstStyle/>
                  <a:p>
                    <a:pPr algn="ctr"/>
                    <a:endParaRPr lang="zh-CN" altLang="zh-CN">
                      <a:solidFill>
                        <a:prstClr val="black"/>
                      </a:solidFill>
                      <a:latin typeface="Calibri" panose="020F0502020204030204"/>
                      <a:ea typeface="宋体" panose="02010600030101010101" pitchFamily="2" charset="-122"/>
                    </a:endParaRPr>
                  </a:p>
                </p:txBody>
              </p:sp>
              <p:sp>
                <p:nvSpPr>
                  <p:cNvPr id="26" name="Freeform 233"/>
                  <p:cNvSpPr/>
                  <p:nvPr/>
                </p:nvSpPr>
                <p:spPr bwMode="auto">
                  <a:xfrm rot="3996341" flipH="1">
                    <a:off x="2853" y="3030"/>
                    <a:ext cx="174" cy="229"/>
                  </a:xfrm>
                  <a:custGeom>
                    <a:avLst/>
                    <a:gdLst>
                      <a:gd name="T0" fmla="*/ 205 w 213"/>
                      <a:gd name="T1" fmla="*/ 38 h 343"/>
                      <a:gd name="T2" fmla="*/ 69 w 213"/>
                      <a:gd name="T3" fmla="*/ 106 h 343"/>
                      <a:gd name="T4" fmla="*/ 23 w 213"/>
                      <a:gd name="T5" fmla="*/ 332 h 343"/>
                      <a:gd name="T6" fmla="*/ 205 w 213"/>
                      <a:gd name="T7" fmla="*/ 38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w="9525">
                    <a:noFill/>
                    <a:round/>
                  </a:ln>
                </p:spPr>
                <p:txBody>
                  <a:bodyPr wrap="none" anchor="ctr"/>
                  <a:lstStyle/>
                  <a:p>
                    <a:pPr algn="ctr"/>
                    <a:endParaRPr lang="zh-CN" altLang="zh-CN">
                      <a:solidFill>
                        <a:prstClr val="black"/>
                      </a:solidFill>
                      <a:latin typeface="Calibri" panose="020F0502020204030204"/>
                      <a:ea typeface="宋体" panose="02010600030101010101" pitchFamily="2" charset="-122"/>
                    </a:endParaRPr>
                  </a:p>
                </p:txBody>
              </p:sp>
            </p:grpSp>
            <p:grpSp>
              <p:nvGrpSpPr>
                <p:cNvPr id="22" name="Group 234"/>
                <p:cNvGrpSpPr/>
                <p:nvPr/>
              </p:nvGrpSpPr>
              <p:grpSpPr bwMode="auto">
                <a:xfrm rot="-10500000">
                  <a:off x="1406" y="1366"/>
                  <a:ext cx="148" cy="191"/>
                  <a:chOff x="2825" y="3007"/>
                  <a:chExt cx="229" cy="242"/>
                </a:xfrm>
              </p:grpSpPr>
              <p:sp>
                <p:nvSpPr>
                  <p:cNvPr id="23" name="Freeform 235"/>
                  <p:cNvSpPr/>
                  <p:nvPr/>
                </p:nvSpPr>
                <p:spPr bwMode="auto">
                  <a:xfrm>
                    <a:off x="2857" y="3007"/>
                    <a:ext cx="144" cy="242"/>
                  </a:xfrm>
                  <a:custGeom>
                    <a:avLst/>
                    <a:gdLst>
                      <a:gd name="T0" fmla="*/ 205 w 213"/>
                      <a:gd name="T1" fmla="*/ 38 h 343"/>
                      <a:gd name="T2" fmla="*/ 69 w 213"/>
                      <a:gd name="T3" fmla="*/ 106 h 343"/>
                      <a:gd name="T4" fmla="*/ 23 w 213"/>
                      <a:gd name="T5" fmla="*/ 332 h 343"/>
                      <a:gd name="T6" fmla="*/ 205 w 213"/>
                      <a:gd name="T7" fmla="*/ 38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rgbClr val="99CC00"/>
                  </a:solidFill>
                  <a:ln w="9525">
                    <a:noFill/>
                    <a:round/>
                  </a:ln>
                </p:spPr>
                <p:txBody>
                  <a:bodyPr rot="10800000" wrap="none" anchor="ctr"/>
                  <a:lstStyle/>
                  <a:p>
                    <a:pPr algn="ctr"/>
                    <a:endParaRPr lang="zh-CN" altLang="zh-CN">
                      <a:solidFill>
                        <a:prstClr val="black"/>
                      </a:solidFill>
                      <a:latin typeface="Calibri" panose="020F0502020204030204"/>
                      <a:ea typeface="宋体" panose="02010600030101010101" pitchFamily="2" charset="-122"/>
                    </a:endParaRPr>
                  </a:p>
                </p:txBody>
              </p:sp>
              <p:sp>
                <p:nvSpPr>
                  <p:cNvPr id="24" name="Freeform 236"/>
                  <p:cNvSpPr/>
                  <p:nvPr/>
                </p:nvSpPr>
                <p:spPr bwMode="auto">
                  <a:xfrm rot="3996341" flipH="1">
                    <a:off x="2853" y="3030"/>
                    <a:ext cx="174" cy="229"/>
                  </a:xfrm>
                  <a:custGeom>
                    <a:avLst/>
                    <a:gdLst>
                      <a:gd name="T0" fmla="*/ 205 w 213"/>
                      <a:gd name="T1" fmla="*/ 38 h 343"/>
                      <a:gd name="T2" fmla="*/ 69 w 213"/>
                      <a:gd name="T3" fmla="*/ 106 h 343"/>
                      <a:gd name="T4" fmla="*/ 23 w 213"/>
                      <a:gd name="T5" fmla="*/ 332 h 343"/>
                      <a:gd name="T6" fmla="*/ 205 w 213"/>
                      <a:gd name="T7" fmla="*/ 38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w="9525">
                    <a:noFill/>
                    <a:round/>
                  </a:ln>
                </p:spPr>
                <p:txBody>
                  <a:bodyPr rot="10800000" wrap="none" anchor="ctr"/>
                  <a:lstStyle/>
                  <a:p>
                    <a:pPr algn="ctr"/>
                    <a:endParaRPr lang="zh-CN" altLang="zh-CN" dirty="0">
                      <a:solidFill>
                        <a:prstClr val="black"/>
                      </a:solidFill>
                      <a:latin typeface="Calibri" panose="020F0502020204030204"/>
                      <a:ea typeface="宋体" panose="02010600030101010101" pitchFamily="2" charset="-122"/>
                    </a:endParaRPr>
                  </a:p>
                </p:txBody>
              </p:sp>
            </p:grpSp>
          </p:grpSp>
        </p:grpSp>
        <p:pic>
          <p:nvPicPr>
            <p:cNvPr id="18" name="图片 17"/>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293420" y="-35560"/>
              <a:ext cx="695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图片 26" descr="水印">
            <a:extLst>
              <a:ext uri="{FF2B5EF4-FFF2-40B4-BE49-F238E27FC236}">
                <a16:creationId xmlns:a16="http://schemas.microsoft.com/office/drawing/2014/main" id="{BC83AAD7-6CA5-47F7-B6FC-D7835D44EE22}"/>
              </a:ext>
            </a:extLst>
          </p:cNvPr>
          <p:cNvPicPr>
            <a:picLocks noChangeAspect="1"/>
          </p:cNvPicPr>
          <p:nvPr userDrawn="1"/>
        </p:nvPicPr>
        <p:blipFill>
          <a:blip r:embed="rId2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幼圆" charset="0"/>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charset="0"/>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image" Target="../media/image17.png"/><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slideLayout" Target="../slideLayouts/slideLayout2.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tags" Target="../tags/tag234.xml"/><Relationship Id="rId5" Type="http://schemas.openxmlformats.org/officeDocument/2006/relationships/tags" Target="../tags/tag228.xml"/><Relationship Id="rId10" Type="http://schemas.openxmlformats.org/officeDocument/2006/relationships/tags" Target="../tags/tag233.xml"/><Relationship Id="rId4" Type="http://schemas.openxmlformats.org/officeDocument/2006/relationships/tags" Target="../tags/tag227.xml"/><Relationship Id="rId9" Type="http://schemas.openxmlformats.org/officeDocument/2006/relationships/tags" Target="../tags/tag232.xml"/></Relationships>
</file>

<file path=ppt/slides/_rels/slide11.xml.rels><?xml version="1.0" encoding="UTF-8" standalone="yes"?>
<Relationships xmlns="http://schemas.openxmlformats.org/package/2006/relationships"><Relationship Id="rId8" Type="http://schemas.openxmlformats.org/officeDocument/2006/relationships/tags" Target="../tags/tag242.xml"/><Relationship Id="rId13" Type="http://schemas.openxmlformats.org/officeDocument/2006/relationships/image" Target="../media/image18.jpeg"/><Relationship Id="rId3" Type="http://schemas.openxmlformats.org/officeDocument/2006/relationships/tags" Target="../tags/tag237.xml"/><Relationship Id="rId7" Type="http://schemas.openxmlformats.org/officeDocument/2006/relationships/tags" Target="../tags/tag241.xml"/><Relationship Id="rId12" Type="http://schemas.openxmlformats.org/officeDocument/2006/relationships/slideLayout" Target="../slideLayouts/slideLayout2.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tags" Target="../tags/tag240.xml"/><Relationship Id="rId11" Type="http://schemas.openxmlformats.org/officeDocument/2006/relationships/tags" Target="../tags/tag245.xml"/><Relationship Id="rId5" Type="http://schemas.openxmlformats.org/officeDocument/2006/relationships/tags" Target="../tags/tag239.xml"/><Relationship Id="rId10" Type="http://schemas.openxmlformats.org/officeDocument/2006/relationships/tags" Target="../tags/tag244.xml"/><Relationship Id="rId4" Type="http://schemas.openxmlformats.org/officeDocument/2006/relationships/tags" Target="../tags/tag238.xml"/><Relationship Id="rId9" Type="http://schemas.openxmlformats.org/officeDocument/2006/relationships/tags" Target="../tags/tag243.xml"/></Relationships>
</file>

<file path=ppt/slides/_rels/slide12.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3" Type="http://schemas.openxmlformats.org/officeDocument/2006/relationships/tags" Target="../tags/tag248.xml"/><Relationship Id="rId7" Type="http://schemas.openxmlformats.org/officeDocument/2006/relationships/tags" Target="../tags/tag252.xml"/><Relationship Id="rId12" Type="http://schemas.openxmlformats.org/officeDocument/2006/relationships/tags" Target="../tags/tag257.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5" Type="http://schemas.openxmlformats.org/officeDocument/2006/relationships/tags" Target="../tags/tag250.xml"/><Relationship Id="rId10" Type="http://schemas.openxmlformats.org/officeDocument/2006/relationships/tags" Target="../tags/tag255.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264.xml"/><Relationship Id="rId3" Type="http://schemas.openxmlformats.org/officeDocument/2006/relationships/video" Target="../media/media1.mp4"/><Relationship Id="rId7" Type="http://schemas.openxmlformats.org/officeDocument/2006/relationships/tags" Target="../tags/tag263.xml"/><Relationship Id="rId2" Type="http://schemas.microsoft.com/office/2007/relationships/media" Target="../media/media1.mp4"/><Relationship Id="rId1" Type="http://schemas.openxmlformats.org/officeDocument/2006/relationships/tags" Target="../tags/tag259.xml"/><Relationship Id="rId6" Type="http://schemas.openxmlformats.org/officeDocument/2006/relationships/tags" Target="../tags/tag262.xml"/><Relationship Id="rId5" Type="http://schemas.openxmlformats.org/officeDocument/2006/relationships/tags" Target="../tags/tag261.xml"/><Relationship Id="rId10" Type="http://schemas.openxmlformats.org/officeDocument/2006/relationships/image" Target="../media/image19.png"/><Relationship Id="rId4" Type="http://schemas.openxmlformats.org/officeDocument/2006/relationships/tags" Target="../tags/tag260.xml"/><Relationship Id="rId9"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tags" Target="../tags/tag277.xml"/><Relationship Id="rId18" Type="http://schemas.openxmlformats.org/officeDocument/2006/relationships/slideLayout" Target="../slideLayouts/slideLayout2.xml"/><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tags" Target="../tags/tag276.xml"/><Relationship Id="rId17" Type="http://schemas.openxmlformats.org/officeDocument/2006/relationships/tags" Target="../tags/tag281.xml"/><Relationship Id="rId2" Type="http://schemas.openxmlformats.org/officeDocument/2006/relationships/tags" Target="../tags/tag266.xml"/><Relationship Id="rId16" Type="http://schemas.openxmlformats.org/officeDocument/2006/relationships/tags" Target="../tags/tag280.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5" Type="http://schemas.openxmlformats.org/officeDocument/2006/relationships/tags" Target="../tags/tag269.xml"/><Relationship Id="rId15" Type="http://schemas.openxmlformats.org/officeDocument/2006/relationships/tags" Target="../tags/tag279.xml"/><Relationship Id="rId10" Type="http://schemas.openxmlformats.org/officeDocument/2006/relationships/tags" Target="../tags/tag274.xml"/><Relationship Id="rId19" Type="http://schemas.openxmlformats.org/officeDocument/2006/relationships/notesSlide" Target="../notesSlides/notesSlide4.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tags" Target="../tags/tag27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84.xml"/><Relationship Id="rId7" Type="http://schemas.openxmlformats.org/officeDocument/2006/relationships/tags" Target="../tags/tag288.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s>
</file>

<file path=ppt/slides/_rels/slide16.xml.rels><?xml version="1.0" encoding="UTF-8" standalone="yes"?>
<Relationships xmlns="http://schemas.openxmlformats.org/package/2006/relationships"><Relationship Id="rId8" Type="http://schemas.openxmlformats.org/officeDocument/2006/relationships/tags" Target="../tags/tag294.xml"/><Relationship Id="rId3" Type="http://schemas.openxmlformats.org/officeDocument/2006/relationships/video" Target="../media/media2.mp4"/><Relationship Id="rId7" Type="http://schemas.openxmlformats.org/officeDocument/2006/relationships/tags" Target="../tags/tag293.xml"/><Relationship Id="rId2" Type="http://schemas.microsoft.com/office/2007/relationships/media" Target="../media/media2.mp4"/><Relationship Id="rId1" Type="http://schemas.openxmlformats.org/officeDocument/2006/relationships/tags" Target="../tags/tag289.xml"/><Relationship Id="rId6" Type="http://schemas.openxmlformats.org/officeDocument/2006/relationships/tags" Target="../tags/tag292.xml"/><Relationship Id="rId5" Type="http://schemas.openxmlformats.org/officeDocument/2006/relationships/tags" Target="../tags/tag291.xml"/><Relationship Id="rId10" Type="http://schemas.openxmlformats.org/officeDocument/2006/relationships/image" Target="../media/image19.png"/><Relationship Id="rId4" Type="http://schemas.openxmlformats.org/officeDocument/2006/relationships/tags" Target="../tags/tag290.xml"/><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tags" Target="../tags/tag306.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5" Type="http://schemas.openxmlformats.org/officeDocument/2006/relationships/tags" Target="../tags/tag299.xml"/><Relationship Id="rId10" Type="http://schemas.openxmlformats.org/officeDocument/2006/relationships/tags" Target="../tags/tag304.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10.xml"/><Relationship Id="rId7" Type="http://schemas.openxmlformats.org/officeDocument/2006/relationships/tags" Target="../tags/tag314.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17.xml"/><Relationship Id="rId7" Type="http://schemas.openxmlformats.org/officeDocument/2006/relationships/tags" Target="../tags/tag321.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5" Type="http://schemas.openxmlformats.org/officeDocument/2006/relationships/tags" Target="../tags/tag319.xml"/><Relationship Id="rId4" Type="http://schemas.openxmlformats.org/officeDocument/2006/relationships/tags" Target="../tags/tag318.xml"/></Relationships>
</file>

<file path=ppt/slides/_rels/slide2.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24.xml"/><Relationship Id="rId7" Type="http://schemas.openxmlformats.org/officeDocument/2006/relationships/tags" Target="../tags/tag328.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s>
</file>

<file path=ppt/slides/_rels/slide21.xml.rels><?xml version="1.0" encoding="UTF-8" standalone="yes"?>
<Relationships xmlns="http://schemas.openxmlformats.org/package/2006/relationships"><Relationship Id="rId8" Type="http://schemas.openxmlformats.org/officeDocument/2006/relationships/tags" Target="../tags/tag336.xml"/><Relationship Id="rId3" Type="http://schemas.openxmlformats.org/officeDocument/2006/relationships/tags" Target="../tags/tag331.xml"/><Relationship Id="rId7" Type="http://schemas.openxmlformats.org/officeDocument/2006/relationships/tags" Target="../tags/tag335.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39.xml"/><Relationship Id="rId7" Type="http://schemas.openxmlformats.org/officeDocument/2006/relationships/tags" Target="../tags/tag343.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5.xml"/><Relationship Id="rId1" Type="http://schemas.openxmlformats.org/officeDocument/2006/relationships/tags" Target="../tags/tag344.xml"/><Relationship Id="rId5" Type="http://schemas.openxmlformats.org/officeDocument/2006/relationships/image" Target="../media/image22.jpe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10" Type="http://schemas.openxmlformats.org/officeDocument/2006/relationships/image" Target="../media/image11.png"/><Relationship Id="rId4" Type="http://schemas.openxmlformats.org/officeDocument/2006/relationships/tags" Target="../tags/tag156.xml"/><Relationship Id="rId9"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image" Target="../media/image10.png"/><Relationship Id="rId3" Type="http://schemas.openxmlformats.org/officeDocument/2006/relationships/tags" Target="../tags/tag165.xml"/><Relationship Id="rId7" Type="http://schemas.openxmlformats.org/officeDocument/2006/relationships/tags" Target="../tags/tag169.xml"/><Relationship Id="rId12" Type="http://schemas.openxmlformats.org/officeDocument/2006/relationships/image" Target="../media/image12.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slideLayout" Target="../slideLayouts/slideLayout2.xml"/><Relationship Id="rId5" Type="http://schemas.openxmlformats.org/officeDocument/2006/relationships/tags" Target="../tags/tag167.xml"/><Relationship Id="rId10" Type="http://schemas.openxmlformats.org/officeDocument/2006/relationships/tags" Target="../tags/tag172.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tags" Target="../tags/tag180.xml"/><Relationship Id="rId3" Type="http://schemas.openxmlformats.org/officeDocument/2006/relationships/tags" Target="../tags/tag175.xml"/><Relationship Id="rId7" Type="http://schemas.openxmlformats.org/officeDocument/2006/relationships/tags" Target="../tags/tag179.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image" Target="../media/image13.png"/><Relationship Id="rId5" Type="http://schemas.openxmlformats.org/officeDocument/2006/relationships/tags" Target="../tags/tag177.xml"/><Relationship Id="rId10" Type="http://schemas.openxmlformats.org/officeDocument/2006/relationships/image" Target="../media/image14.png"/><Relationship Id="rId4" Type="http://schemas.openxmlformats.org/officeDocument/2006/relationships/tags" Target="../tags/tag176.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notesSlide" Target="../notesSlides/notesSlide3.xml"/><Relationship Id="rId3" Type="http://schemas.openxmlformats.org/officeDocument/2006/relationships/tags" Target="../tags/tag183.xml"/><Relationship Id="rId7" Type="http://schemas.openxmlformats.org/officeDocument/2006/relationships/tags" Target="../tags/tag187.xml"/><Relationship Id="rId12" Type="http://schemas.openxmlformats.org/officeDocument/2006/relationships/slideLayout" Target="../slideLayouts/slideLayout2.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tags" Target="../tags/tag191.xml"/><Relationship Id="rId5" Type="http://schemas.openxmlformats.org/officeDocument/2006/relationships/tags" Target="../tags/tag185.xml"/><Relationship Id="rId10" Type="http://schemas.openxmlformats.org/officeDocument/2006/relationships/tags" Target="../tags/tag190.xml"/><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tags" Target="../tags/tag199.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slideLayout" Target="../slideLayouts/slideLayout2.xml"/><Relationship Id="rId5" Type="http://schemas.openxmlformats.org/officeDocument/2006/relationships/tags" Target="../tags/tag196.xml"/><Relationship Id="rId10" Type="http://schemas.openxmlformats.org/officeDocument/2006/relationships/tags" Target="../tags/tag201.xml"/><Relationship Id="rId4" Type="http://schemas.openxmlformats.org/officeDocument/2006/relationships/tags" Target="../tags/tag195.xml"/><Relationship Id="rId9" Type="http://schemas.openxmlformats.org/officeDocument/2006/relationships/tags" Target="../tags/tag200.xml"/></Relationships>
</file>

<file path=ppt/slides/_rels/slide8.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image" Target="../media/image15.jpeg"/><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tags" Target="../tags/tag212.xml"/><Relationship Id="rId5" Type="http://schemas.openxmlformats.org/officeDocument/2006/relationships/tags" Target="../tags/tag206.xml"/><Relationship Id="rId10" Type="http://schemas.openxmlformats.org/officeDocument/2006/relationships/tags" Target="../tags/tag211.xml"/><Relationship Id="rId4" Type="http://schemas.openxmlformats.org/officeDocument/2006/relationships/tags" Target="../tags/tag205.xml"/><Relationship Id="rId9" Type="http://schemas.openxmlformats.org/officeDocument/2006/relationships/tags" Target="../tags/tag210.xml"/></Relationships>
</file>

<file path=ppt/slides/_rels/slide9.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image" Target="../media/image16.jpeg"/><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slideLayout" Target="../slideLayouts/slideLayout2.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tags" Target="../tags/tag223.xml"/><Relationship Id="rId5" Type="http://schemas.openxmlformats.org/officeDocument/2006/relationships/tags" Target="../tags/tag217.xml"/><Relationship Id="rId10" Type="http://schemas.openxmlformats.org/officeDocument/2006/relationships/tags" Target="../tags/tag222.xml"/><Relationship Id="rId4" Type="http://schemas.openxmlformats.org/officeDocument/2006/relationships/tags" Target="../tags/tag216.xml"/><Relationship Id="rId9" Type="http://schemas.openxmlformats.org/officeDocument/2006/relationships/tags" Target="../tags/tag2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2104482" y="2576079"/>
            <a:ext cx="4187026" cy="3416320"/>
          </a:xfrm>
          <a:prstGeom prst="rect">
            <a:avLst/>
          </a:prstGeom>
          <a:noFill/>
        </p:spPr>
        <p:txBody>
          <a:bodyPr wrap="square" rtlCol="0">
            <a:spAutoFit/>
          </a:bodyPr>
          <a:lstStyle/>
          <a:p>
            <a:r>
              <a:rPr lang="en-US" altLang="zh-CN" sz="3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3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___________ is a man who started the Para-Life rescue service business in 1995.</a:t>
            </a:r>
          </a:p>
          <a:p>
            <a:endParaRPr lang="zh-CN" altLang="en-US" sz="3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p:cNvSpPr txBox="1"/>
          <p:nvPr>
            <p:custDataLst>
              <p:tags r:id="rId3"/>
            </p:custDataLst>
          </p:nvPr>
        </p:nvSpPr>
        <p:spPr>
          <a:xfrm>
            <a:off x="2635418" y="2583482"/>
            <a:ext cx="2332897" cy="523220"/>
          </a:xfrm>
          <a:prstGeom prst="rect">
            <a:avLst/>
          </a:prstGeom>
          <a:noFill/>
        </p:spPr>
        <p:txBody>
          <a:bodyPr wrap="square">
            <a:spAutoFit/>
          </a:bodyPr>
          <a:lstStyle/>
          <a:p>
            <a:r>
              <a:rPr lang="en-US" altLang="zh-CN" sz="2800" b="1"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Ruy</a:t>
            </a:r>
            <a:r>
              <a:rPr lang="en-US" altLang="zh-CN" sz="28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Marra</a:t>
            </a:r>
            <a:endParaRPr lang="zh-CN" altLang="en-US" sz="2800" dirty="0">
              <a:solidFill>
                <a:srgbClr val="C00000"/>
              </a:solidFill>
            </a:endParaRPr>
          </a:p>
        </p:txBody>
      </p:sp>
      <p:grpSp>
        <p:nvGrpSpPr>
          <p:cNvPr id="2" name="组合 1"/>
          <p:cNvGrpSpPr/>
          <p:nvPr/>
        </p:nvGrpSpPr>
        <p:grpSpPr>
          <a:xfrm>
            <a:off x="1979884" y="1105616"/>
            <a:ext cx="8208963" cy="744169"/>
            <a:chOff x="1979884" y="1105616"/>
            <a:chExt cx="8208963" cy="744169"/>
          </a:xfrm>
        </p:grpSpPr>
        <p:sp>
          <p:nvSpPr>
            <p:cNvPr id="6" name="标题 27"/>
            <p:cNvSpPr txBox="1"/>
            <p:nvPr>
              <p:custDataLst>
                <p:tags r:id="rId10"/>
              </p:custDataLst>
            </p:nvPr>
          </p:nvSpPr>
          <p:spPr>
            <a:xfrm>
              <a:off x="1979884" y="1105616"/>
              <a:ext cx="8208963" cy="744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A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paramotor</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 life preserver, Copacabana Beach,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Ruy</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Marra</a:t>
              </a:r>
              <a:endParaRPr lang="zh-CN" altLang="en-US" sz="235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圆角 25"/>
            <p:cNvSpPr/>
            <p:nvPr>
              <p:custDataLst>
                <p:tags r:id="rId11"/>
              </p:custDataLst>
            </p:nvPr>
          </p:nvSpPr>
          <p:spPr>
            <a:xfrm>
              <a:off x="1979884" y="1182417"/>
              <a:ext cx="7989954" cy="590566"/>
            </a:xfrm>
            <a:prstGeom prst="roundRect">
              <a:avLst>
                <a:gd name="adj" fmla="val 430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8" name="图片 7"/>
          <p:cNvPicPr>
            <a:picLocks noChangeAspect="1"/>
          </p:cNvPicPr>
          <p:nvPr>
            <p:custDataLst>
              <p:tags r:id="rId4"/>
            </p:custDataLst>
          </p:nvPr>
        </p:nvPicPr>
        <p:blipFill>
          <a:blip r:embed="rId13"/>
          <a:srcRect r="-14" b="3286"/>
          <a:stretch>
            <a:fillRect/>
          </a:stretch>
        </p:blipFill>
        <p:spPr>
          <a:xfrm>
            <a:off x="6610433" y="2300308"/>
            <a:ext cx="3484003" cy="3416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组合 8"/>
          <p:cNvGrpSpPr/>
          <p:nvPr/>
        </p:nvGrpSpPr>
        <p:grpSpPr>
          <a:xfrm>
            <a:off x="1256337" y="154322"/>
            <a:ext cx="6002219" cy="610714"/>
            <a:chOff x="1256337" y="154322"/>
            <a:chExt cx="6002219" cy="610714"/>
          </a:xfrm>
        </p:grpSpPr>
        <p:sp>
          <p:nvSpPr>
            <p:cNvPr id="10" name="标题 27"/>
            <p:cNvSpPr txBox="1"/>
            <p:nvPr>
              <p:custDataLst>
                <p:tags r:id="rId5"/>
              </p:custDataLst>
            </p:nvPr>
          </p:nvSpPr>
          <p:spPr>
            <a:xfrm>
              <a:off x="1619752" y="236650"/>
              <a:ext cx="3869409" cy="52838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Before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 name="直接连接符 3"/>
            <p:cNvCxnSpPr/>
            <p:nvPr>
              <p:custDataLst>
                <p:tags r:id="rId6"/>
              </p:custDataLst>
            </p:nvPr>
          </p:nvCxnSpPr>
          <p:spPr>
            <a:xfrm flipV="1">
              <a:off x="1701818" y="626844"/>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custDataLst>
                <p:tags r:id="rId7"/>
              </p:custDataLst>
            </p:nvPr>
          </p:nvGrpSpPr>
          <p:grpSpPr>
            <a:xfrm>
              <a:off x="1256337" y="154322"/>
              <a:ext cx="445481" cy="469613"/>
              <a:chOff x="2121873" y="1511588"/>
              <a:chExt cx="445481" cy="469613"/>
            </a:xfrm>
          </p:grpSpPr>
          <p:sp>
            <p:nvSpPr>
              <p:cNvPr id="13" name="矩形 12"/>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895366" y="2597776"/>
            <a:ext cx="4587449" cy="3416320"/>
          </a:xfrm>
          <a:prstGeom prst="rect">
            <a:avLst/>
          </a:prstGeom>
          <a:noFill/>
        </p:spPr>
        <p:txBody>
          <a:bodyPr wrap="square" rtlCol="0">
            <a:spAutoFit/>
          </a:bodyPr>
          <a:lstStyle/>
          <a:p>
            <a:r>
              <a:rPr lang="en-US" altLang="zh-CN" sz="3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a:t>
            </a:r>
            <a:r>
              <a:rPr lang="en-US" altLang="zh-CN" sz="3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______________ is something that can be worn in the water to prevent you from sinking.</a:t>
            </a:r>
          </a:p>
          <a:p>
            <a:endParaRPr lang="zh-CN" altLang="en-US" sz="3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p:cNvSpPr txBox="1"/>
          <p:nvPr>
            <p:custDataLst>
              <p:tags r:id="rId3"/>
            </p:custDataLst>
          </p:nvPr>
        </p:nvSpPr>
        <p:spPr>
          <a:xfrm>
            <a:off x="2410375" y="2551946"/>
            <a:ext cx="3596597" cy="646331"/>
          </a:xfrm>
          <a:prstGeom prst="rect">
            <a:avLst/>
          </a:prstGeom>
          <a:noFill/>
        </p:spPr>
        <p:txBody>
          <a:bodyPr wrap="square">
            <a:spAutoFit/>
          </a:bodyPr>
          <a:lstStyle/>
          <a:p>
            <a:r>
              <a:rPr lang="en-US" altLang="zh-CN" sz="3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 life preserver</a:t>
            </a:r>
            <a:endParaRPr lang="zh-CN" altLang="en-US" sz="3600">
              <a:solidFill>
                <a:srgbClr val="C00000"/>
              </a:solidFill>
            </a:endParaRPr>
          </a:p>
        </p:txBody>
      </p:sp>
      <p:pic>
        <p:nvPicPr>
          <p:cNvPr id="6" name="图片 5"/>
          <p:cNvPicPr>
            <a:picLocks noChangeAspect="1"/>
          </p:cNvPicPr>
          <p:nvPr>
            <p:custDataLst>
              <p:tags r:id="rId4"/>
            </p:custDataLst>
          </p:nvPr>
        </p:nvPicPr>
        <p:blipFill>
          <a:blip r:embed="rId13">
            <a:extLst>
              <a:ext uri="{28A0092B-C50C-407E-A947-70E740481C1C}">
                <a14:useLocalDpi xmlns:a14="http://schemas.microsoft.com/office/drawing/2010/main" val="0"/>
              </a:ext>
            </a:extLst>
          </a:blip>
          <a:srcRect l="4602" t="1658" r="4602" b="2900"/>
          <a:stretch>
            <a:fillRect/>
          </a:stretch>
        </p:blipFill>
        <p:spPr>
          <a:xfrm>
            <a:off x="6997824" y="2597776"/>
            <a:ext cx="2680598" cy="2817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组合 1"/>
          <p:cNvGrpSpPr/>
          <p:nvPr/>
        </p:nvGrpSpPr>
        <p:grpSpPr>
          <a:xfrm>
            <a:off x="1770768" y="880005"/>
            <a:ext cx="8208963" cy="744169"/>
            <a:chOff x="1770768" y="880005"/>
            <a:chExt cx="8208963" cy="744169"/>
          </a:xfrm>
        </p:grpSpPr>
        <p:sp>
          <p:nvSpPr>
            <p:cNvPr id="7" name="标题 27"/>
            <p:cNvSpPr txBox="1"/>
            <p:nvPr>
              <p:custDataLst>
                <p:tags r:id="rId10"/>
              </p:custDataLst>
            </p:nvPr>
          </p:nvSpPr>
          <p:spPr>
            <a:xfrm>
              <a:off x="1770768" y="880005"/>
              <a:ext cx="8208963" cy="744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A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paramotor</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 life preserver, Copacabana Beach,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Ruy</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Marra</a:t>
              </a:r>
              <a:endParaRPr lang="zh-CN" altLang="en-US" sz="235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圆角 25"/>
            <p:cNvSpPr/>
            <p:nvPr>
              <p:custDataLst>
                <p:tags r:id="rId11"/>
              </p:custDataLst>
            </p:nvPr>
          </p:nvSpPr>
          <p:spPr>
            <a:xfrm>
              <a:off x="1895366" y="955482"/>
              <a:ext cx="7989954" cy="590566"/>
            </a:xfrm>
            <a:prstGeom prst="roundRect">
              <a:avLst>
                <a:gd name="adj" fmla="val 430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1256337" y="154322"/>
            <a:ext cx="6002219" cy="610714"/>
            <a:chOff x="1256337" y="154322"/>
            <a:chExt cx="6002219" cy="610714"/>
          </a:xfrm>
        </p:grpSpPr>
        <p:sp>
          <p:nvSpPr>
            <p:cNvPr id="10" name="标题 27"/>
            <p:cNvSpPr txBox="1"/>
            <p:nvPr>
              <p:custDataLst>
                <p:tags r:id="rId5"/>
              </p:custDataLst>
            </p:nvPr>
          </p:nvSpPr>
          <p:spPr>
            <a:xfrm>
              <a:off x="1619752" y="236650"/>
              <a:ext cx="3869409" cy="52838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Before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 name="直接连接符 3"/>
            <p:cNvCxnSpPr/>
            <p:nvPr>
              <p:custDataLst>
                <p:tags r:id="rId6"/>
              </p:custDataLst>
            </p:nvPr>
          </p:nvCxnSpPr>
          <p:spPr>
            <a:xfrm flipV="1">
              <a:off x="1701818" y="626844"/>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custDataLst>
                <p:tags r:id="rId7"/>
              </p:custDataLst>
            </p:nvPr>
          </p:nvGrpSpPr>
          <p:grpSpPr>
            <a:xfrm>
              <a:off x="1256337" y="154322"/>
              <a:ext cx="445481" cy="469613"/>
              <a:chOff x="2121873" y="1511588"/>
              <a:chExt cx="445481" cy="469613"/>
            </a:xfrm>
          </p:grpSpPr>
          <p:sp>
            <p:nvSpPr>
              <p:cNvPr id="13" name="矩形 12"/>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725714" y="1111909"/>
            <a:ext cx="11466286" cy="5185522"/>
          </a:xfrm>
          <a:prstGeom prst="rect">
            <a:avLst/>
          </a:prstGeom>
          <a:noFill/>
        </p:spPr>
        <p:txBody>
          <a:bodyPr wrap="square" rtlCol="0">
            <a:spAutoFit/>
          </a:bodyPr>
          <a:lstStyle/>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 Decide if the following statements are true (T) or false (F).</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Marra</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has a staff of twenty people working for him.</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Marra’s</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company has saved the lives of more than eighty people.</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Marra</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did not need government approval to set up his company.</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Marra</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communicates with the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paramotor</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pilots through two-way</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radios.</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5.</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A </a:t>
            </a: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rip current</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离岸流，裂流</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is a dangerous flow of water that</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moves away from the beach.</a:t>
            </a:r>
          </a:p>
        </p:txBody>
      </p:sp>
      <p:grpSp>
        <p:nvGrpSpPr>
          <p:cNvPr id="2" name="组合 1"/>
          <p:cNvGrpSpPr/>
          <p:nvPr/>
        </p:nvGrpSpPr>
        <p:grpSpPr>
          <a:xfrm>
            <a:off x="1364476" y="0"/>
            <a:ext cx="4255856" cy="797798"/>
            <a:chOff x="1374750" y="90681"/>
            <a:chExt cx="4120715" cy="797798"/>
          </a:xfrm>
        </p:grpSpPr>
        <p:sp>
          <p:nvSpPr>
            <p:cNvPr id="5" name="标题 27"/>
            <p:cNvSpPr txBox="1"/>
            <p:nvPr>
              <p:custDataLst>
                <p:tags r:id="rId9"/>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3"/>
            <p:cNvCxnSpPr/>
            <p:nvPr>
              <p:custDataLst>
                <p:tags r:id="rId10"/>
              </p:custDataLst>
            </p:nvPr>
          </p:nvCxnSpPr>
          <p:spPr>
            <a:xfrm flipV="1">
              <a:off x="1874897" y="660403"/>
              <a:ext cx="3377380" cy="1"/>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11"/>
              </p:custDataLst>
            </p:nvPr>
          </p:nvGrpSpPr>
          <p:grpSpPr>
            <a:xfrm>
              <a:off x="1374750" y="143059"/>
              <a:ext cx="445481" cy="469613"/>
              <a:chOff x="2121873" y="1511588"/>
              <a:chExt cx="445481" cy="469613"/>
            </a:xfrm>
          </p:grpSpPr>
          <p:sp>
            <p:nvSpPr>
              <p:cNvPr id="8" name="矩形 7"/>
              <p:cNvSpPr/>
              <p:nvPr>
                <p:custDataLst>
                  <p:tags r:id="rId12"/>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9" name="矩形 8"/>
              <p:cNvSpPr/>
              <p:nvPr>
                <p:custDataLst>
                  <p:tags r:id="rId13"/>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cxnSp>
        <p:nvCxnSpPr>
          <p:cNvPr id="10" name="直接连接符 9"/>
          <p:cNvCxnSpPr/>
          <p:nvPr>
            <p:custDataLst>
              <p:tags r:id="rId3"/>
            </p:custDataLst>
          </p:nvPr>
        </p:nvCxnSpPr>
        <p:spPr>
          <a:xfrm>
            <a:off x="4733465" y="2423308"/>
            <a:ext cx="1957621" cy="2960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
            </p:custDataLst>
          </p:nvPr>
        </p:nvCxnSpPr>
        <p:spPr>
          <a:xfrm>
            <a:off x="9160075" y="3060360"/>
            <a:ext cx="1827239" cy="311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2902857" y="3704670"/>
            <a:ext cx="1625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6"/>
            </p:custDataLst>
          </p:nvPr>
        </p:nvCxnSpPr>
        <p:spPr>
          <a:xfrm>
            <a:off x="10031960" y="4299437"/>
            <a:ext cx="95535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a:off x="2186012" y="5559733"/>
            <a:ext cx="170370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8"/>
            </p:custDataLst>
          </p:nvPr>
        </p:nvCxnSpPr>
        <p:spPr>
          <a:xfrm>
            <a:off x="1991761" y="4908220"/>
            <a:ext cx="7022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64476" y="0"/>
            <a:ext cx="6056885" cy="797798"/>
            <a:chOff x="1374750" y="90681"/>
            <a:chExt cx="6056885" cy="797798"/>
          </a:xfrm>
        </p:grpSpPr>
        <p:sp>
          <p:nvSpPr>
            <p:cNvPr id="5" name="标题 27"/>
            <p:cNvSpPr txBox="1"/>
            <p:nvPr>
              <p:custDataLst>
                <p:tags r:id="rId4"/>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3"/>
            <p:cNvCxnSpPr/>
            <p:nvPr>
              <p:custDataLst>
                <p:tags r:id="rId5"/>
              </p:custDataLst>
            </p:nvPr>
          </p:nvCxnSpPr>
          <p:spPr>
            <a:xfrm flipV="1">
              <a:off x="1874897" y="63695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6"/>
              </p:custDataLst>
            </p:nvPr>
          </p:nvGrpSpPr>
          <p:grpSpPr>
            <a:xfrm>
              <a:off x="1374750" y="143059"/>
              <a:ext cx="445481" cy="469613"/>
              <a:chOff x="2121873" y="1511588"/>
              <a:chExt cx="445481" cy="469613"/>
            </a:xfrm>
          </p:grpSpPr>
          <p:sp>
            <p:nvSpPr>
              <p:cNvPr id="8" name="矩形 7"/>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9" name="矩形 8"/>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pic>
        <p:nvPicPr>
          <p:cNvPr id="11" name="媒体1">
            <a:hlinkClick r:id="" action="ppaction://media"/>
            <a:extLst>
              <a:ext uri="{FF2B5EF4-FFF2-40B4-BE49-F238E27FC236}">
                <a16:creationId xmlns:a16="http://schemas.microsoft.com/office/drawing/2014/main" id="{950962E6-ABE3-483D-9C11-04663DACA15B}"/>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13391" y="691601"/>
            <a:ext cx="12178609" cy="6200518"/>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custDataLst>
              <p:tags r:id="rId2"/>
            </p:custDataLst>
          </p:nvPr>
        </p:nvSpPr>
        <p:spPr>
          <a:xfrm>
            <a:off x="1108550" y="923955"/>
            <a:ext cx="9269164" cy="4113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400" b="1">
                <a:solidFill>
                  <a:prstClr val="black"/>
                </a:solidFill>
                <a:latin typeface="Times New Roman" panose="02020603050405020304" pitchFamily="18" charset="0"/>
                <a:cs typeface="Times New Roman" panose="02020603050405020304" pitchFamily="18" charset="0"/>
              </a:rPr>
              <a:t>1 Decide if the following statements are true (T) or false (F).</a:t>
            </a:r>
          </a:p>
          <a:p>
            <a:endParaRPr lang="zh-CN" altLang="en-US" sz="2400"/>
          </a:p>
        </p:txBody>
      </p:sp>
      <p:sp>
        <p:nvSpPr>
          <p:cNvPr id="5" name="文本框 4"/>
          <p:cNvSpPr txBox="1"/>
          <p:nvPr>
            <p:custDataLst>
              <p:tags r:id="rId3"/>
            </p:custDataLst>
          </p:nvPr>
        </p:nvSpPr>
        <p:spPr>
          <a:xfrm>
            <a:off x="1368025" y="1426626"/>
            <a:ext cx="9662831"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sz="2800" b="1"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Marra</a:t>
            </a: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has a staff of </a:t>
            </a:r>
            <a:r>
              <a:rPr lang="en-US" altLang="zh-CN" sz="28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twenty people </a:t>
            </a: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working for him.</a:t>
            </a:r>
          </a:p>
        </p:txBody>
      </p:sp>
      <p:sp>
        <p:nvSpPr>
          <p:cNvPr id="7" name="文本框 6"/>
          <p:cNvSpPr txBox="1"/>
          <p:nvPr>
            <p:custDataLst>
              <p:tags r:id="rId4"/>
            </p:custDataLst>
          </p:nvPr>
        </p:nvSpPr>
        <p:spPr>
          <a:xfrm>
            <a:off x="1925198" y="1488181"/>
            <a:ext cx="768970" cy="523220"/>
          </a:xfrm>
          <a:prstGeom prst="rect">
            <a:avLst/>
          </a:prstGeom>
          <a:noFill/>
        </p:spPr>
        <p:txBody>
          <a:bodyPr wrap="square">
            <a:spAutoFit/>
          </a:bodyPr>
          <a:lstStyle/>
          <a:p>
            <a:r>
              <a:rPr lang="en-US" altLang="zh-CN" sz="2800" b="1">
                <a:solidFill>
                  <a:srgbClr val="C00000"/>
                </a:solidFill>
                <a:latin typeface="Times New Roman" panose="02020603050405020304" pitchFamily="18" charset="0"/>
                <a:cs typeface="Times New Roman" panose="02020603050405020304" pitchFamily="18" charset="0"/>
              </a:rPr>
              <a:t>T</a:t>
            </a:r>
            <a:endParaRPr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8" name="文本框 7"/>
          <p:cNvSpPr txBox="1"/>
          <p:nvPr>
            <p:custDataLst>
              <p:tags r:id="rId5"/>
            </p:custDataLst>
          </p:nvPr>
        </p:nvSpPr>
        <p:spPr>
          <a:xfrm>
            <a:off x="1368025" y="2072956"/>
            <a:ext cx="9140317" cy="954107"/>
          </a:xfrm>
          <a:prstGeom prst="rect">
            <a:avLst/>
          </a:prstGeom>
          <a:noFill/>
        </p:spPr>
        <p:txBody>
          <a:bodyPr wrap="square" rtlCol="0">
            <a:spAutoFit/>
          </a:bodyPr>
          <a:lstStyle/>
          <a:p>
            <a:pPr marL="514350" indent="-514350">
              <a:buFont typeface="+mj-lt"/>
              <a:buAutoNum type="arabicPeriod" startAt="2"/>
            </a:pPr>
            <a:r>
              <a:rPr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sz="2800" b="1" dirty="0" err="1">
                <a:latin typeface="Times New Roman" panose="02020603050405020304" pitchFamily="18" charset="0"/>
                <a:ea typeface="华文楷体" panose="02010600040101010101" pitchFamily="2" charset="-122"/>
                <a:cs typeface="Times New Roman" panose="02020603050405020304" pitchFamily="18" charset="0"/>
              </a:rPr>
              <a:t>Marra’s</a:t>
            </a:r>
            <a:r>
              <a:rPr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 company has saved the lives of </a:t>
            </a:r>
            <a:r>
              <a:rPr lang="en-US" altLang="zh-CN" sz="28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more than eighty people</a:t>
            </a:r>
            <a:r>
              <a:rPr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a:t>
            </a:r>
          </a:p>
        </p:txBody>
      </p:sp>
      <p:sp>
        <p:nvSpPr>
          <p:cNvPr id="9" name="文本框 8"/>
          <p:cNvSpPr txBox="1"/>
          <p:nvPr>
            <p:custDataLst>
              <p:tags r:id="rId6"/>
            </p:custDataLst>
          </p:nvPr>
        </p:nvSpPr>
        <p:spPr>
          <a:xfrm>
            <a:off x="2079975" y="2068621"/>
            <a:ext cx="768970" cy="523220"/>
          </a:xfrm>
          <a:prstGeom prst="rect">
            <a:avLst/>
          </a:prstGeom>
          <a:noFill/>
        </p:spPr>
        <p:txBody>
          <a:bodyPr wrap="square">
            <a:spAutoFit/>
          </a:bodyPr>
          <a:lstStyle/>
          <a:p>
            <a:r>
              <a:rPr lang="en-US" altLang="zh-CN" sz="2800" b="1">
                <a:solidFill>
                  <a:srgbClr val="C00000"/>
                </a:solidFill>
                <a:latin typeface="Times New Roman" panose="02020603050405020304" pitchFamily="18" charset="0"/>
                <a:cs typeface="Times New Roman" panose="02020603050405020304" pitchFamily="18" charset="0"/>
              </a:rPr>
              <a:t>T</a:t>
            </a:r>
            <a:endParaRPr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7"/>
            </p:custDataLst>
          </p:nvPr>
        </p:nvSpPr>
        <p:spPr>
          <a:xfrm>
            <a:off x="1368026" y="3150173"/>
            <a:ext cx="10507653" cy="954107"/>
          </a:xfrm>
          <a:prstGeom prst="rect">
            <a:avLst/>
          </a:prstGeom>
          <a:noFill/>
        </p:spPr>
        <p:txBody>
          <a:bodyPr wrap="square" rtlCol="0">
            <a:spAutoFit/>
          </a:bodyPr>
          <a:lstStyle/>
          <a:p>
            <a:pPr marL="514350" indent="-514350">
              <a:buFont typeface="+mj-lt"/>
              <a:buAutoNum type="arabicPeriod" startAt="3"/>
            </a:pPr>
            <a:r>
              <a:rPr lang="en-US" altLang="zh-CN" sz="2800" b="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Marra </a:t>
            </a:r>
            <a:r>
              <a:rPr lang="en-US" altLang="zh-CN" sz="28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did not need </a:t>
            </a:r>
            <a:r>
              <a:rPr lang="en-US" altLang="zh-CN" sz="2800" b="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government approval to set up his company.</a:t>
            </a:r>
          </a:p>
        </p:txBody>
      </p:sp>
      <p:sp>
        <p:nvSpPr>
          <p:cNvPr id="11" name="文本框 10"/>
          <p:cNvSpPr txBox="1"/>
          <p:nvPr>
            <p:custDataLst>
              <p:tags r:id="rId8"/>
            </p:custDataLst>
          </p:nvPr>
        </p:nvSpPr>
        <p:spPr>
          <a:xfrm>
            <a:off x="2054047" y="3189337"/>
            <a:ext cx="1021553" cy="523220"/>
          </a:xfrm>
          <a:prstGeom prst="rect">
            <a:avLst/>
          </a:prstGeom>
          <a:noFill/>
        </p:spPr>
        <p:txBody>
          <a:bodyPr wrap="square">
            <a:spAutoFit/>
          </a:bodyPr>
          <a:lstStyle/>
          <a:p>
            <a:r>
              <a:rPr lang="en-US" altLang="zh-CN" sz="2800" b="1">
                <a:solidFill>
                  <a:srgbClr val="C00000"/>
                </a:solidFill>
                <a:latin typeface="Times New Roman" panose="02020603050405020304" pitchFamily="18" charset="0"/>
                <a:cs typeface="Times New Roman" panose="02020603050405020304" pitchFamily="18" charset="0"/>
              </a:rPr>
              <a:t>F</a:t>
            </a:r>
            <a:endParaRPr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12" name="文本框 11"/>
          <p:cNvSpPr txBox="1"/>
          <p:nvPr>
            <p:custDataLst>
              <p:tags r:id="rId9"/>
            </p:custDataLst>
          </p:nvPr>
        </p:nvSpPr>
        <p:spPr>
          <a:xfrm>
            <a:off x="1368026" y="4143444"/>
            <a:ext cx="9927082" cy="954107"/>
          </a:xfrm>
          <a:prstGeom prst="rect">
            <a:avLst/>
          </a:prstGeom>
          <a:noFill/>
        </p:spPr>
        <p:txBody>
          <a:bodyPr wrap="square" rtlCol="0">
            <a:spAutoFit/>
          </a:bodyPr>
          <a:lstStyle/>
          <a:p>
            <a:pPr marL="514350" indent="-514350">
              <a:buFont typeface="+mj-lt"/>
              <a:buAutoNum type="arabicPeriod" startAt="4"/>
            </a:pPr>
            <a:r>
              <a:rPr lang="en-US" altLang="zh-CN" sz="2800" b="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Marra communicates with the paramotor pilots </a:t>
            </a:r>
            <a:r>
              <a:rPr lang="en-US" altLang="zh-CN" sz="2800" b="1">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through two-way radios</a:t>
            </a:r>
            <a:r>
              <a:rPr lang="en-US" altLang="zh-CN" sz="2800" b="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p:txBody>
      </p:sp>
      <p:sp>
        <p:nvSpPr>
          <p:cNvPr id="13" name="文本框 12"/>
          <p:cNvSpPr txBox="1"/>
          <p:nvPr>
            <p:custDataLst>
              <p:tags r:id="rId10"/>
            </p:custDataLst>
          </p:nvPr>
        </p:nvSpPr>
        <p:spPr>
          <a:xfrm>
            <a:off x="2054047" y="4143444"/>
            <a:ext cx="810169" cy="523220"/>
          </a:xfrm>
          <a:prstGeom prst="rect">
            <a:avLst/>
          </a:prstGeom>
          <a:noFill/>
        </p:spPr>
        <p:txBody>
          <a:bodyPr wrap="square">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F</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14" name="文本框 13"/>
          <p:cNvSpPr txBox="1"/>
          <p:nvPr>
            <p:custDataLst>
              <p:tags r:id="rId11"/>
            </p:custDataLst>
          </p:nvPr>
        </p:nvSpPr>
        <p:spPr>
          <a:xfrm>
            <a:off x="1368025" y="5136715"/>
            <a:ext cx="9462625" cy="954107"/>
          </a:xfrm>
          <a:prstGeom prst="rect">
            <a:avLst/>
          </a:prstGeom>
          <a:noFill/>
        </p:spPr>
        <p:txBody>
          <a:bodyPr wrap="square" rtlCol="0">
            <a:spAutoFit/>
          </a:bodyPr>
          <a:lstStyle/>
          <a:p>
            <a:pPr marL="514350" indent="-514350">
              <a:buFont typeface="+mj-lt"/>
              <a:buAutoNum type="arabicPeriod" startAt="5"/>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 </a:t>
            </a:r>
            <a:r>
              <a:rPr lang="en-US" altLang="zh-CN" sz="28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 rip current</a:t>
            </a: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离岸流，裂流</a:t>
            </a: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is a dangerous flow of water that moves away from the beach.</a:t>
            </a:r>
          </a:p>
        </p:txBody>
      </p:sp>
      <p:sp>
        <p:nvSpPr>
          <p:cNvPr id="15" name="文本框 14"/>
          <p:cNvSpPr txBox="1"/>
          <p:nvPr>
            <p:custDataLst>
              <p:tags r:id="rId12"/>
            </p:custDataLst>
          </p:nvPr>
        </p:nvSpPr>
        <p:spPr>
          <a:xfrm>
            <a:off x="2035110" y="5136715"/>
            <a:ext cx="768970" cy="523220"/>
          </a:xfrm>
          <a:prstGeom prst="rect">
            <a:avLst/>
          </a:prstGeom>
          <a:noFill/>
        </p:spPr>
        <p:txBody>
          <a:bodyPr wrap="square">
            <a:spAutoFit/>
          </a:bodyPr>
          <a:lstStyle/>
          <a:p>
            <a:r>
              <a:rPr lang="en-US" altLang="zh-CN" sz="2800" b="1">
                <a:solidFill>
                  <a:srgbClr val="C00000"/>
                </a:solidFill>
                <a:latin typeface="Times New Roman" panose="02020603050405020304" pitchFamily="18" charset="0"/>
                <a:cs typeface="Times New Roman" panose="02020603050405020304" pitchFamily="18" charset="0"/>
              </a:rPr>
              <a:t>T</a:t>
            </a:r>
            <a:endParaRPr lang="zh-CN" altLang="en-US" sz="2800" b="1">
              <a:solidFill>
                <a:srgbClr val="C00000"/>
              </a:solidFill>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1364476" y="0"/>
            <a:ext cx="6056885" cy="797798"/>
            <a:chOff x="1374750" y="90681"/>
            <a:chExt cx="6056885" cy="797798"/>
          </a:xfrm>
        </p:grpSpPr>
        <p:sp>
          <p:nvSpPr>
            <p:cNvPr id="17" name="标题 27"/>
            <p:cNvSpPr txBox="1"/>
            <p:nvPr>
              <p:custDataLst>
                <p:tags r:id="rId13"/>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8" name="直接连接符 3"/>
            <p:cNvCxnSpPr/>
            <p:nvPr>
              <p:custDataLst>
                <p:tags r:id="rId14"/>
              </p:custDataLst>
            </p:nvPr>
          </p:nvCxnSpPr>
          <p:spPr>
            <a:xfrm flipV="1">
              <a:off x="1874897" y="63695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custDataLst>
                <p:tags r:id="rId15"/>
              </p:custDataLst>
            </p:nvPr>
          </p:nvGrpSpPr>
          <p:grpSpPr>
            <a:xfrm>
              <a:off x="1374750" y="143059"/>
              <a:ext cx="445481" cy="469613"/>
              <a:chOff x="2121873" y="1511588"/>
              <a:chExt cx="445481" cy="469613"/>
            </a:xfrm>
          </p:grpSpPr>
          <p:sp>
            <p:nvSpPr>
              <p:cNvPr id="20" name="矩形 19"/>
              <p:cNvSpPr/>
              <p:nvPr>
                <p:custDataLst>
                  <p:tags r:id="rId16"/>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21" name="矩形 20"/>
              <p:cNvSpPr/>
              <p:nvPr>
                <p:custDataLst>
                  <p:tags r:id="rId1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914400" y="673977"/>
            <a:ext cx="11175999" cy="5909310"/>
          </a:xfrm>
          <a:prstGeom prst="rect">
            <a:avLst/>
          </a:prstGeom>
          <a:noFill/>
        </p:spPr>
        <p:txBody>
          <a:bodyPr wrap="square" rtlCol="0">
            <a:spAutoFit/>
          </a:bodyPr>
          <a:lstStyle/>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 Number the following steps in the correct order.</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pilot calls the lifeguard.</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pilot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manoeuvres</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close enough to drop the life preserver to the swimmer.</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pilot sees a victim.</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Para-Life pilots strap themselves into the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paramotor</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The pilot then continues to fly above the victim until the lifeguards arrive.</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The pilot flies against the wind to reduce flight speed.</a:t>
            </a:r>
          </a:p>
        </p:txBody>
      </p:sp>
      <p:grpSp>
        <p:nvGrpSpPr>
          <p:cNvPr id="3" name="组合 2"/>
          <p:cNvGrpSpPr/>
          <p:nvPr/>
        </p:nvGrpSpPr>
        <p:grpSpPr>
          <a:xfrm>
            <a:off x="1364476" y="0"/>
            <a:ext cx="6056885" cy="797798"/>
            <a:chOff x="1374750" y="90681"/>
            <a:chExt cx="6056885" cy="797798"/>
          </a:xfrm>
        </p:grpSpPr>
        <p:sp>
          <p:nvSpPr>
            <p:cNvPr id="4" name="标题 27"/>
            <p:cNvSpPr txBox="1"/>
            <p:nvPr>
              <p:custDataLst>
                <p:tags r:id="rId3"/>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3"/>
            <p:cNvCxnSpPr/>
            <p:nvPr>
              <p:custDataLst>
                <p:tags r:id="rId4"/>
              </p:custDataLst>
            </p:nvPr>
          </p:nvCxnSpPr>
          <p:spPr>
            <a:xfrm flipV="1">
              <a:off x="1874897" y="63695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5"/>
              </p:custDataLst>
            </p:nvPr>
          </p:nvGrpSpPr>
          <p:grpSpPr>
            <a:xfrm>
              <a:off x="1374750" y="143059"/>
              <a:ext cx="445481" cy="469613"/>
              <a:chOff x="2121873" y="1511588"/>
              <a:chExt cx="445481" cy="469613"/>
            </a:xfrm>
          </p:grpSpPr>
          <p:sp>
            <p:nvSpPr>
              <p:cNvPr id="8" name="矩形 7"/>
              <p:cNvSpPr/>
              <p:nvPr>
                <p:custDataLst>
                  <p:tags r:id="rId6"/>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9" name="矩形 8"/>
              <p:cNvSpPr/>
              <p:nvPr>
                <p:custDataLst>
                  <p:tags r:id="rId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spTree>
    <p:custDataLst>
      <p:tags r:id="rId1"/>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64476" y="0"/>
            <a:ext cx="6056885" cy="797798"/>
            <a:chOff x="1374750" y="90681"/>
            <a:chExt cx="6056885" cy="797798"/>
          </a:xfrm>
        </p:grpSpPr>
        <p:sp>
          <p:nvSpPr>
            <p:cNvPr id="5" name="标题 27"/>
            <p:cNvSpPr txBox="1"/>
            <p:nvPr>
              <p:custDataLst>
                <p:tags r:id="rId4"/>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3"/>
            <p:cNvCxnSpPr/>
            <p:nvPr>
              <p:custDataLst>
                <p:tags r:id="rId5"/>
              </p:custDataLst>
            </p:nvPr>
          </p:nvCxnSpPr>
          <p:spPr>
            <a:xfrm flipV="1">
              <a:off x="1874897" y="63695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6"/>
              </p:custDataLst>
            </p:nvPr>
          </p:nvGrpSpPr>
          <p:grpSpPr>
            <a:xfrm>
              <a:off x="1374750" y="143059"/>
              <a:ext cx="445481" cy="469613"/>
              <a:chOff x="2121873" y="1511588"/>
              <a:chExt cx="445481" cy="469613"/>
            </a:xfrm>
          </p:grpSpPr>
          <p:sp>
            <p:nvSpPr>
              <p:cNvPr id="8" name="矩形 7"/>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9" name="矩形 8"/>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pic>
        <p:nvPicPr>
          <p:cNvPr id="2" name="媒体2">
            <a:hlinkClick r:id="" action="ppaction://media"/>
            <a:extLst>
              <a:ext uri="{FF2B5EF4-FFF2-40B4-BE49-F238E27FC236}">
                <a16:creationId xmlns:a16="http://schemas.microsoft.com/office/drawing/2014/main" id="{094931CC-682D-4EBB-93AB-8D1EB85A0921}"/>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13390" y="691600"/>
            <a:ext cx="12178610" cy="6132599"/>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320799" y="1177299"/>
            <a:ext cx="10087429" cy="4524315"/>
          </a:xfrm>
          <a:prstGeom prst="rect">
            <a:avLst/>
          </a:prstGeom>
          <a:noFill/>
        </p:spPr>
        <p:txBody>
          <a:bodyPr wrap="square" rtlCol="0">
            <a:spAutoFit/>
          </a:bodyPr>
          <a:lstStyle/>
          <a:p>
            <a:r>
              <a:rPr lang="en-US" altLang="zh-CN" sz="32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 Number the following steps in the correct order.</a:t>
            </a:r>
          </a:p>
          <a:p>
            <a:r>
              <a:rPr lang="en-US" altLang="zh-CN" sz="32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pilot calls the lifeguard.</a:t>
            </a:r>
          </a:p>
          <a:p>
            <a:r>
              <a:rPr lang="en-US" altLang="zh-CN" sz="32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pilot </a:t>
            </a:r>
            <a:r>
              <a:rPr lang="en-US" altLang="zh-CN" sz="32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manoeuvres</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close enough to drop the life       	preserver to the swimmer.</a:t>
            </a:r>
          </a:p>
          <a:p>
            <a:r>
              <a:rPr lang="en-US" altLang="zh-CN" sz="32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pilot sees a victim.</a:t>
            </a:r>
          </a:p>
          <a:p>
            <a:r>
              <a:rPr lang="en-US" altLang="zh-CN" sz="32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 </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Para-Life pilots strap themselves into the </a:t>
            </a:r>
            <a:r>
              <a:rPr lang="en-US" altLang="zh-CN" sz="32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paramotor</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r>
              <a:rPr lang="en-US" altLang="zh-CN" sz="32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The pilot then continues to fly above the victim until the 	lifeguards arrive.</a:t>
            </a:r>
          </a:p>
          <a:p>
            <a:r>
              <a:rPr lang="en-US" altLang="zh-CN" sz="32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The pilot flies against the wind to reduce flight speed.</a:t>
            </a:r>
          </a:p>
        </p:txBody>
      </p:sp>
      <p:sp>
        <p:nvSpPr>
          <p:cNvPr id="5" name="文本框 4"/>
          <p:cNvSpPr txBox="1"/>
          <p:nvPr>
            <p:custDataLst>
              <p:tags r:id="rId3"/>
            </p:custDataLst>
          </p:nvPr>
        </p:nvSpPr>
        <p:spPr>
          <a:xfrm>
            <a:off x="1905806" y="1644543"/>
            <a:ext cx="589441" cy="707886"/>
          </a:xfrm>
          <a:prstGeom prst="rect">
            <a:avLst/>
          </a:prstGeom>
          <a:noFill/>
        </p:spPr>
        <p:txBody>
          <a:bodyPr wrap="square">
            <a:spAutoFit/>
          </a:bodyPr>
          <a:lstStyle/>
          <a:p>
            <a:r>
              <a:rPr lang="en-US" altLang="zh-CN" sz="4000" b="1" dirty="0">
                <a:solidFill>
                  <a:srgbClr val="C00000"/>
                </a:solidFill>
                <a:latin typeface="Times New Roman" panose="02020603050405020304" pitchFamily="18" charset="0"/>
                <a:cs typeface="Times New Roman" panose="02020603050405020304" pitchFamily="18" charset="0"/>
              </a:rPr>
              <a:t>3</a:t>
            </a:r>
            <a:endParaRPr lang="zh-CN" altLang="en-US" sz="4000" b="1" dirty="0">
              <a:solidFill>
                <a:srgbClr val="C00000"/>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4"/>
            </p:custDataLst>
          </p:nvPr>
        </p:nvSpPr>
        <p:spPr>
          <a:xfrm>
            <a:off x="1905806" y="2212357"/>
            <a:ext cx="768970" cy="646331"/>
          </a:xfrm>
          <a:prstGeom prst="rect">
            <a:avLst/>
          </a:prstGeom>
          <a:noFill/>
        </p:spPr>
        <p:txBody>
          <a:bodyPr wrap="square">
            <a:spAutoFit/>
          </a:bodyPr>
          <a:lstStyle/>
          <a:p>
            <a:r>
              <a:rPr lang="en-US" altLang="zh-CN" sz="3600" b="1">
                <a:solidFill>
                  <a:srgbClr val="C00000"/>
                </a:solidFill>
                <a:latin typeface="Times New Roman" panose="02020603050405020304" pitchFamily="18" charset="0"/>
                <a:cs typeface="Times New Roman" panose="02020603050405020304" pitchFamily="18" charset="0"/>
              </a:rPr>
              <a:t>5</a:t>
            </a:r>
            <a:endParaRPr lang="zh-CN" altLang="en-US" sz="3600" b="1">
              <a:solidFill>
                <a:srgbClr val="C00000"/>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5"/>
            </p:custDataLst>
          </p:nvPr>
        </p:nvSpPr>
        <p:spPr>
          <a:xfrm>
            <a:off x="1905806" y="3064321"/>
            <a:ext cx="768970" cy="646331"/>
          </a:xfrm>
          <a:prstGeom prst="rect">
            <a:avLst/>
          </a:prstGeom>
          <a:noFill/>
        </p:spPr>
        <p:txBody>
          <a:bodyPr wrap="square">
            <a:spAutoFit/>
          </a:bodyPr>
          <a:lstStyle>
            <a:defPPr>
              <a:defRPr lang="zh-CN"/>
            </a:defPPr>
            <a:lvl1pPr>
              <a:defRPr sz="3600" b="1">
                <a:solidFill>
                  <a:srgbClr val="C00000"/>
                </a:solidFill>
                <a:latin typeface="Times New Roman" panose="02020603050405020304" pitchFamily="18" charset="0"/>
                <a:cs typeface="Times New Roman" panose="02020603050405020304" pitchFamily="18" charset="0"/>
              </a:defRPr>
            </a:lvl1pPr>
          </a:lstStyle>
          <a:p>
            <a:r>
              <a:rPr lang="en-US" altLang="zh-CN" dirty="0"/>
              <a:t>2</a:t>
            </a:r>
            <a:endParaRPr lang="zh-CN" altLang="en-US" dirty="0"/>
          </a:p>
        </p:txBody>
      </p:sp>
      <p:sp>
        <p:nvSpPr>
          <p:cNvPr id="8" name="文本框 7"/>
          <p:cNvSpPr txBox="1"/>
          <p:nvPr>
            <p:custDataLst>
              <p:tags r:id="rId6"/>
            </p:custDataLst>
          </p:nvPr>
        </p:nvSpPr>
        <p:spPr>
          <a:xfrm>
            <a:off x="1940978" y="3570580"/>
            <a:ext cx="633147" cy="646331"/>
          </a:xfrm>
          <a:prstGeom prst="rect">
            <a:avLst/>
          </a:prstGeom>
          <a:noFill/>
        </p:spPr>
        <p:txBody>
          <a:bodyPr wrap="square">
            <a:spAutoFit/>
          </a:bodyPr>
          <a:lstStyle>
            <a:defPPr>
              <a:defRPr lang="zh-CN"/>
            </a:defPPr>
            <a:lvl1pPr>
              <a:defRPr sz="3600" b="1">
                <a:solidFill>
                  <a:srgbClr val="C00000"/>
                </a:solidFill>
                <a:latin typeface="Times New Roman" panose="02020603050405020304" pitchFamily="18" charset="0"/>
                <a:cs typeface="Times New Roman" panose="02020603050405020304" pitchFamily="18" charset="0"/>
              </a:defRPr>
            </a:lvl1pPr>
          </a:lstStyle>
          <a:p>
            <a:r>
              <a:rPr lang="en-US" altLang="zh-CN" dirty="0"/>
              <a:t>1</a:t>
            </a:r>
            <a:endParaRPr lang="zh-CN" altLang="en-US" dirty="0"/>
          </a:p>
        </p:txBody>
      </p:sp>
      <p:sp>
        <p:nvSpPr>
          <p:cNvPr id="9" name="文本框 8"/>
          <p:cNvSpPr txBox="1"/>
          <p:nvPr>
            <p:custDataLst>
              <p:tags r:id="rId7"/>
            </p:custDataLst>
          </p:nvPr>
        </p:nvSpPr>
        <p:spPr>
          <a:xfrm>
            <a:off x="1940978" y="4101795"/>
            <a:ext cx="768970" cy="646331"/>
          </a:xfrm>
          <a:prstGeom prst="rect">
            <a:avLst/>
          </a:prstGeom>
          <a:noFill/>
        </p:spPr>
        <p:txBody>
          <a:bodyPr wrap="square">
            <a:spAutoFit/>
          </a:bodyPr>
          <a:lstStyle/>
          <a:p>
            <a:r>
              <a:rPr lang="en-US" altLang="zh-CN" sz="3600" b="1">
                <a:solidFill>
                  <a:srgbClr val="C00000"/>
                </a:solidFill>
                <a:latin typeface="Times New Roman" panose="02020603050405020304" pitchFamily="18" charset="0"/>
                <a:cs typeface="Times New Roman" panose="02020603050405020304" pitchFamily="18" charset="0"/>
              </a:rPr>
              <a:t>6</a:t>
            </a:r>
            <a:endParaRPr lang="zh-CN" altLang="en-US" sz="3600" b="1">
              <a:solidFill>
                <a:srgbClr val="C00000"/>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8"/>
            </p:custDataLst>
          </p:nvPr>
        </p:nvSpPr>
        <p:spPr>
          <a:xfrm>
            <a:off x="1897436" y="5089367"/>
            <a:ext cx="768970" cy="646331"/>
          </a:xfrm>
          <a:prstGeom prst="rect">
            <a:avLst/>
          </a:prstGeom>
          <a:noFill/>
        </p:spPr>
        <p:txBody>
          <a:bodyPr wrap="square">
            <a:spAutoFit/>
          </a:bodyPr>
          <a:lstStyle/>
          <a:p>
            <a:r>
              <a:rPr lang="en-US" altLang="zh-CN" sz="3600" b="1" dirty="0">
                <a:solidFill>
                  <a:srgbClr val="C00000"/>
                </a:solidFill>
                <a:latin typeface="Times New Roman" panose="02020603050405020304" pitchFamily="18" charset="0"/>
                <a:cs typeface="Times New Roman" panose="02020603050405020304" pitchFamily="18" charset="0"/>
              </a:rPr>
              <a:t>4</a:t>
            </a:r>
            <a:endParaRPr lang="zh-CN" altLang="en-US" sz="3600" b="1" dirty="0">
              <a:solidFill>
                <a:srgbClr val="C00000"/>
              </a:solidFill>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1364476" y="0"/>
            <a:ext cx="6056885" cy="797798"/>
            <a:chOff x="1374750" y="90681"/>
            <a:chExt cx="6056885" cy="797798"/>
          </a:xfrm>
        </p:grpSpPr>
        <p:sp>
          <p:nvSpPr>
            <p:cNvPr id="12" name="标题 27"/>
            <p:cNvSpPr txBox="1"/>
            <p:nvPr>
              <p:custDataLst>
                <p:tags r:id="rId9"/>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3" name="直接连接符 3"/>
            <p:cNvCxnSpPr/>
            <p:nvPr>
              <p:custDataLst>
                <p:tags r:id="rId10"/>
              </p:custDataLst>
            </p:nvPr>
          </p:nvCxnSpPr>
          <p:spPr>
            <a:xfrm flipV="1">
              <a:off x="1874897" y="63695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11"/>
              </p:custDataLst>
            </p:nvPr>
          </p:nvGrpSpPr>
          <p:grpSpPr>
            <a:xfrm>
              <a:off x="1374750" y="143059"/>
              <a:ext cx="445481" cy="469613"/>
              <a:chOff x="2121873" y="1511588"/>
              <a:chExt cx="445481" cy="469613"/>
            </a:xfrm>
          </p:grpSpPr>
          <p:sp>
            <p:nvSpPr>
              <p:cNvPr id="15" name="矩形 14"/>
              <p:cNvSpPr/>
              <p:nvPr>
                <p:custDataLst>
                  <p:tags r:id="rId12"/>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16" name="矩形 15"/>
              <p:cNvSpPr/>
              <p:nvPr>
                <p:custDataLst>
                  <p:tags r:id="rId13"/>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153208" y="1558026"/>
            <a:ext cx="10443706" cy="4062651"/>
          </a:xfrm>
          <a:prstGeom prst="rect">
            <a:avLst/>
          </a:prstGeom>
          <a:noFill/>
        </p:spPr>
        <p:txBody>
          <a:bodyPr wrap="square" rtlCol="0">
            <a:spAutoFit/>
          </a:bodyPr>
          <a:lstStyle/>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Think about the following questions.</a:t>
            </a:r>
          </a:p>
          <a:p>
            <a:pPr marL="514350" indent="-514350">
              <a:lnSpc>
                <a:spcPct val="150000"/>
              </a:lnSpc>
              <a:buAutoNum type="arabicPeriod"/>
            </a:pP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What are some advantages of </a:t>
            </a:r>
            <a:r>
              <a:rPr lang="en-US" altLang="zh-CN" sz="24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paramotors</a:t>
            </a: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over traditional forms of water rescue?</a:t>
            </a:r>
          </a:p>
          <a:p>
            <a:pPr marL="514350" indent="-514350">
              <a:lnSpc>
                <a:spcPct val="150000"/>
              </a:lnSpc>
              <a:buAutoNum type="arabicPeriod"/>
            </a:pP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As a business, how might the Para-Life rescue service make money? Is it right to charge victims for rescue? If so, how much should they be charged? What if they cannot pay?</a:t>
            </a:r>
          </a:p>
          <a:p>
            <a:pPr marL="514350" indent="-514350">
              <a:lnSpc>
                <a:spcPct val="150000"/>
              </a:lnSpc>
              <a:buAutoNum type="arabicPeriod"/>
            </a:pP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What other interesting or new kinds of rescue are there? How do they work?</a:t>
            </a:r>
          </a:p>
          <a:p>
            <a:pPr marL="514350" indent="-514350">
              <a:lnSpc>
                <a:spcPct val="150000"/>
              </a:lnSpc>
              <a:buAutoNum type="arabicPeriod"/>
            </a:pPr>
            <a:endPar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 name="组合 1"/>
          <p:cNvGrpSpPr/>
          <p:nvPr/>
        </p:nvGrpSpPr>
        <p:grpSpPr>
          <a:xfrm>
            <a:off x="1370922" y="84064"/>
            <a:ext cx="5920153" cy="674461"/>
            <a:chOff x="1370922" y="84064"/>
            <a:chExt cx="5920153" cy="674461"/>
          </a:xfrm>
        </p:grpSpPr>
        <p:sp>
          <p:nvSpPr>
            <p:cNvPr id="5" name="标题 27"/>
            <p:cNvSpPr txBox="1"/>
            <p:nvPr>
              <p:custDataLst>
                <p:tags r:id="rId3"/>
              </p:custDataLst>
            </p:nvPr>
          </p:nvSpPr>
          <p:spPr>
            <a:xfrm>
              <a:off x="1816403" y="84064"/>
              <a:ext cx="3534051" cy="67446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After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3"/>
            <p:cNvCxnSpPr/>
            <p:nvPr>
              <p:custDataLst>
                <p:tags r:id="rId4"/>
              </p:custDataLst>
            </p:nvPr>
          </p:nvCxnSpPr>
          <p:spPr>
            <a:xfrm flipV="1">
              <a:off x="1734337" y="62063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5"/>
              </p:custDataLst>
            </p:nvPr>
          </p:nvGrpSpPr>
          <p:grpSpPr>
            <a:xfrm>
              <a:off x="1370922" y="197865"/>
              <a:ext cx="445481" cy="469613"/>
              <a:chOff x="2121873" y="1511588"/>
              <a:chExt cx="445481" cy="469613"/>
            </a:xfrm>
          </p:grpSpPr>
          <p:sp>
            <p:nvSpPr>
              <p:cNvPr id="8" name="矩形 7"/>
              <p:cNvSpPr/>
              <p:nvPr>
                <p:custDataLst>
                  <p:tags r:id="rId6"/>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024378" y="1115997"/>
            <a:ext cx="10502902" cy="4269887"/>
          </a:xfrm>
          <a:prstGeom prst="rect">
            <a:avLst/>
          </a:prstGeom>
          <a:noFill/>
        </p:spPr>
        <p:txBody>
          <a:bodyPr wrap="square" rtlCol="0">
            <a:spAutoFit/>
          </a:bodyPr>
          <a:lstStyle/>
          <a:p>
            <a:pPr marL="514350" indent="-514350">
              <a:lnSpc>
                <a:spcPct val="200000"/>
              </a:lnSpc>
              <a:buAutoNum type="arabicPeriod"/>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What are some advantages of </a:t>
            </a:r>
            <a:r>
              <a:rPr lang="en-US" altLang="zh-CN" sz="2800" b="1"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paramotors</a:t>
            </a: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over traditional forms of water rescue?</a:t>
            </a:r>
          </a:p>
          <a:p>
            <a:pPr marL="514350" indent="-514350">
              <a:lnSpc>
                <a:spcPct val="200000"/>
              </a:lnSpc>
              <a:buFont typeface="Arial" panose="020B0604020202020204" pitchFamily="34" charset="0"/>
              <a:buChar char="•"/>
            </a:pPr>
            <a:r>
              <a:rPr lang="en-GB" altLang="zh-CN" sz="2800" dirty="0">
                <a:latin typeface="Times New Roman" panose="02020603050405020304" pitchFamily="18" charset="0"/>
                <a:cs typeface="Times New Roman" panose="02020603050405020304" pitchFamily="18" charset="0"/>
              </a:rPr>
              <a:t>The main advantage is the ability to spot the person who is in trouble and get there quickly. </a:t>
            </a:r>
            <a:r>
              <a:rPr lang="en-US" altLang="zh-CN" sz="2800" dirty="0">
                <a:latin typeface="Times New Roman" panose="02020603050405020304" pitchFamily="18" charset="0"/>
                <a:cs typeface="Times New Roman" panose="02020603050405020304" pitchFamily="18" charset="0"/>
              </a:rPr>
              <a:t>T</a:t>
            </a:r>
            <a:r>
              <a:rPr lang="en-GB" altLang="zh-CN" sz="2800" dirty="0">
                <a:latin typeface="Times New Roman" panose="02020603050405020304" pitchFamily="18" charset="0"/>
                <a:cs typeface="Times New Roman" panose="02020603050405020304" pitchFamily="18" charset="0"/>
              </a:rPr>
              <a:t>he main disadvantage is that the </a:t>
            </a:r>
            <a:r>
              <a:rPr lang="en-GB" altLang="zh-CN" sz="2800" dirty="0" err="1">
                <a:latin typeface="Times New Roman" panose="02020603050405020304" pitchFamily="18" charset="0"/>
                <a:cs typeface="Times New Roman" panose="02020603050405020304" pitchFamily="18" charset="0"/>
              </a:rPr>
              <a:t>paramotor</a:t>
            </a:r>
            <a:r>
              <a:rPr lang="en-GB" altLang="zh-CN" sz="2800" dirty="0">
                <a:latin typeface="Times New Roman" panose="02020603050405020304" pitchFamily="18" charset="0"/>
                <a:cs typeface="Times New Roman" panose="02020603050405020304" pitchFamily="18" charset="0"/>
              </a:rPr>
              <a:t> cannot land and pick the person up.</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3" name="组合 2"/>
          <p:cNvGrpSpPr/>
          <p:nvPr/>
        </p:nvGrpSpPr>
        <p:grpSpPr>
          <a:xfrm>
            <a:off x="1370641" y="0"/>
            <a:ext cx="6050720" cy="797798"/>
            <a:chOff x="1380915" y="90681"/>
            <a:chExt cx="6050720" cy="797798"/>
          </a:xfrm>
        </p:grpSpPr>
        <p:sp>
          <p:nvSpPr>
            <p:cNvPr id="5" name="标题 27"/>
            <p:cNvSpPr txBox="1"/>
            <p:nvPr>
              <p:custDataLst>
                <p:tags r:id="rId3"/>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After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3"/>
            <p:cNvCxnSpPr/>
            <p:nvPr>
              <p:custDataLst>
                <p:tags r:id="rId4"/>
              </p:custDataLst>
            </p:nvPr>
          </p:nvCxnSpPr>
          <p:spPr>
            <a:xfrm flipV="1">
              <a:off x="1874897" y="63695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5"/>
              </p:custDataLst>
            </p:nvPr>
          </p:nvGrpSpPr>
          <p:grpSpPr>
            <a:xfrm>
              <a:off x="1380915" y="184781"/>
              <a:ext cx="439316" cy="427891"/>
              <a:chOff x="2128038" y="1553310"/>
              <a:chExt cx="439316" cy="427891"/>
            </a:xfrm>
          </p:grpSpPr>
          <p:sp>
            <p:nvSpPr>
              <p:cNvPr id="8" name="矩形 7"/>
              <p:cNvSpPr/>
              <p:nvPr>
                <p:custDataLst>
                  <p:tags r:id="rId6"/>
                </p:custDataLst>
              </p:nvPr>
            </p:nvSpPr>
            <p:spPr>
              <a:xfrm>
                <a:off x="2128038" y="1553310"/>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9" name="矩形 8"/>
              <p:cNvSpPr/>
              <p:nvPr>
                <p:custDataLst>
                  <p:tags r:id="rId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custDataLst>
              <p:tags r:id="rId2"/>
            </p:custDataLst>
          </p:nvPr>
        </p:nvSpPr>
        <p:spPr>
          <a:xfrm>
            <a:off x="6299269" y="2095765"/>
            <a:ext cx="4825365" cy="1846659"/>
          </a:xfrm>
          <a:prstGeom prst="rect">
            <a:avLst/>
          </a:prstGeom>
        </p:spPr>
        <p:txBody>
          <a:bodyPr>
            <a:normAutofit fontScale="90000"/>
          </a:bodyPr>
          <a:lstStyle/>
          <a:p>
            <a:pPr fontAlgn="ctr"/>
            <a:r>
              <a:rPr lang="en-US" altLang="zh-CN" sz="6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Unit 5 First Aid</a:t>
            </a:r>
            <a:br>
              <a:rPr lang="en-US" altLang="zh-CN" sz="4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br>
            <a:r>
              <a:rPr lang="en-US" altLang="zh-CN" sz="3100" b="1">
                <a:solidFill>
                  <a:schemeClr val="bg1"/>
                </a:solidFill>
                <a:latin typeface="Arial" panose="020B0604020202020204" pitchFamily="34" charset="0"/>
                <a:ea typeface="微软雅黑" panose="020B0503020204020204" pitchFamily="34" charset="-122"/>
                <a:cs typeface="Arial" panose="020B0604020202020204" pitchFamily="34" charset="0"/>
              </a:rPr>
              <a:t>Video Time</a:t>
            </a:r>
            <a:endParaRPr lang="zh-CN" altLang="en-US" sz="4000"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p:cNvPicPr>
            <a:picLocks noChangeAspect="1"/>
          </p:cNvPicPr>
          <p:nvPr>
            <p:custDataLst>
              <p:tags r:id="rId3"/>
            </p:custDataLst>
          </p:nvPr>
        </p:nvPicPr>
        <p:blipFill>
          <a:blip r:embed="rId6"/>
          <a:stretch>
            <a:fillRect/>
          </a:stretch>
        </p:blipFill>
        <p:spPr>
          <a:xfrm>
            <a:off x="0" y="0"/>
            <a:ext cx="12192000" cy="7082971"/>
          </a:xfrm>
          <a:prstGeom prst="rect">
            <a:avLst/>
          </a:prstGeom>
        </p:spPr>
      </p:pic>
      <p:sp>
        <p:nvSpPr>
          <p:cNvPr id="5" name="文本框 4"/>
          <p:cNvSpPr txBox="1"/>
          <p:nvPr/>
        </p:nvSpPr>
        <p:spPr>
          <a:xfrm>
            <a:off x="2318708" y="1587933"/>
            <a:ext cx="7554581" cy="2862322"/>
          </a:xfrm>
          <a:prstGeom prst="rect">
            <a:avLst/>
          </a:prstGeom>
          <a:solidFill>
            <a:srgbClr val="FF9900">
              <a:alpha val="32941"/>
            </a:srgbClr>
          </a:solidFill>
        </p:spPr>
        <p:txBody>
          <a:bodyPr wrap="square" rtlCol="0">
            <a:spAutoFit/>
          </a:bodyPr>
          <a:lstStyle/>
          <a:p>
            <a:pPr algn="ctr">
              <a:lnSpc>
                <a:spcPct val="150000"/>
              </a:lnSpc>
            </a:pPr>
            <a:r>
              <a:rPr lang="zh-CN" altLang="en-US" sz="4000" b="1" dirty="0">
                <a:solidFill>
                  <a:srgbClr val="FF0000"/>
                </a:solidFill>
                <a:latin typeface="Times New Roman" panose="02020603050405020304" pitchFamily="18" charset="0"/>
                <a:cs typeface="Times New Roman" panose="02020603050405020304" pitchFamily="18" charset="0"/>
              </a:rPr>
              <a:t>选择性必修</a:t>
            </a:r>
            <a:r>
              <a:rPr lang="en-US" altLang="zh-CN" sz="4000" b="1" dirty="0">
                <a:solidFill>
                  <a:srgbClr val="FF0000"/>
                </a:solidFill>
                <a:latin typeface="Times New Roman" panose="02020603050405020304" pitchFamily="18" charset="0"/>
                <a:cs typeface="Times New Roman" panose="02020603050405020304" pitchFamily="18" charset="0"/>
              </a:rPr>
              <a:t>2 </a:t>
            </a:r>
          </a:p>
          <a:p>
            <a:pPr algn="ctr">
              <a:lnSpc>
                <a:spcPct val="150000"/>
              </a:lnSpc>
            </a:pPr>
            <a:r>
              <a:rPr lang="en-US" altLang="zh-CN" sz="4000" b="1" dirty="0">
                <a:solidFill>
                  <a:srgbClr val="FF0000"/>
                </a:solidFill>
                <a:latin typeface="Times New Roman" panose="02020603050405020304" pitchFamily="18" charset="0"/>
                <a:cs typeface="Times New Roman" panose="02020603050405020304" pitchFamily="18" charset="0"/>
              </a:rPr>
              <a:t>Unit 5 First  Aid </a:t>
            </a:r>
          </a:p>
          <a:p>
            <a:pPr algn="ctr">
              <a:lnSpc>
                <a:spcPct val="150000"/>
              </a:lnSpc>
            </a:pPr>
            <a:r>
              <a:rPr lang="en-US" altLang="zh-CN" sz="4000" b="1" dirty="0">
                <a:solidFill>
                  <a:srgbClr val="FF0000"/>
                </a:solidFill>
                <a:latin typeface="Times New Roman" panose="02020603050405020304" pitchFamily="18" charset="0"/>
                <a:cs typeface="Times New Roman" panose="02020603050405020304" pitchFamily="18" charset="0"/>
              </a:rPr>
              <a:t>Video Time</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4458985" y="4939037"/>
            <a:ext cx="3721396" cy="368300"/>
          </a:xfrm>
          <a:prstGeom prst="rect">
            <a:avLst/>
          </a:prstGeom>
          <a:noFill/>
        </p:spPr>
        <p:txBody>
          <a:bodyPr wrap="square" rtlCol="0">
            <a:spAutoFit/>
          </a:bodyPr>
          <a:lstStyle/>
          <a:p>
            <a:pPr algn="ctr" fontAlgn="base">
              <a:spcBef>
                <a:spcPct val="0"/>
              </a:spcBef>
              <a:spcAft>
                <a:spcPct val="0"/>
              </a:spcAft>
            </a:pPr>
            <a:r>
              <a:rPr lang="zh-CN" altLang="en-US" b="1" dirty="0">
                <a:solidFill>
                  <a:srgbClr val="00B0F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cs typeface="+mn-ea"/>
                <a:sym typeface="+mn-ea"/>
              </a:rPr>
              <a:t>杭州二中许丽君</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598794" y="2117665"/>
            <a:ext cx="11103429" cy="4221605"/>
          </a:xfrm>
          <a:prstGeom prst="rect">
            <a:avLst/>
          </a:prstGeom>
          <a:noFill/>
        </p:spPr>
        <p:txBody>
          <a:bodyPr wrap="square" rtlCol="0">
            <a:spAutoFit/>
          </a:bodyPr>
          <a:lstStyle/>
          <a:p>
            <a:pPr marL="514350" indent="-514350">
              <a:lnSpc>
                <a:spcPct val="150000"/>
              </a:lnSpc>
              <a:buFont typeface="Arial" panose="020B0604020202020204" pitchFamily="34" charset="0"/>
              <a:buChar char="•"/>
            </a:pPr>
            <a:r>
              <a:rPr lang="en-US" altLang="zh-CN" sz="2600" dirty="0">
                <a:latin typeface="Times New Roman" panose="02020603050405020304" pitchFamily="18" charset="0"/>
                <a:cs typeface="Times New Roman" panose="02020603050405020304" pitchFamily="18" charset="0"/>
              </a:rPr>
              <a:t>I</a:t>
            </a:r>
            <a:r>
              <a:rPr lang="en-GB" altLang="zh-CN" sz="2600" dirty="0">
                <a:latin typeface="Times New Roman" panose="02020603050405020304" pitchFamily="18" charset="0"/>
                <a:cs typeface="Times New Roman" panose="02020603050405020304" pitchFamily="18" charset="0"/>
              </a:rPr>
              <a:t>t could make money through a contract with the government. </a:t>
            </a:r>
            <a:r>
              <a:rPr lang="en-US" altLang="zh-CN" sz="2600" dirty="0">
                <a:latin typeface="Times New Roman" panose="02020603050405020304" pitchFamily="18" charset="0"/>
                <a:cs typeface="Times New Roman" panose="02020603050405020304" pitchFamily="18" charset="0"/>
              </a:rPr>
              <a:t>W</a:t>
            </a:r>
            <a:r>
              <a:rPr lang="en-GB" altLang="zh-CN" sz="2600" dirty="0" err="1">
                <a:latin typeface="Times New Roman" panose="02020603050405020304" pitchFamily="18" charset="0"/>
                <a:cs typeface="Times New Roman" panose="02020603050405020304" pitchFamily="18" charset="0"/>
              </a:rPr>
              <a:t>hile</a:t>
            </a:r>
            <a:r>
              <a:rPr lang="en-GB" altLang="zh-CN" sz="2600" dirty="0">
                <a:latin typeface="Times New Roman" panose="02020603050405020304" pitchFamily="18" charset="0"/>
                <a:cs typeface="Times New Roman" panose="02020603050405020304" pitchFamily="18" charset="0"/>
              </a:rPr>
              <a:t> it does not seem right to charge the victims money, in fact ambulance services, </a:t>
            </a:r>
            <a:r>
              <a:rPr lang="en-GB" altLang="zh-CN" sz="2600" dirty="0" err="1">
                <a:latin typeface="Times New Roman" panose="02020603050405020304" pitchFamily="18" charset="0"/>
                <a:cs typeface="Times New Roman" panose="02020603050405020304" pitchFamily="18" charset="0"/>
              </a:rPr>
              <a:t>docotrs</a:t>
            </a:r>
            <a:r>
              <a:rPr lang="en-GB" altLang="zh-CN" sz="2600" dirty="0">
                <a:latin typeface="Times New Roman" panose="02020603050405020304" pitchFamily="18" charset="0"/>
                <a:cs typeface="Times New Roman" panose="02020603050405020304" pitchFamily="18" charset="0"/>
              </a:rPr>
              <a:t>, nurses, and hospitals charge victims money all the time. </a:t>
            </a:r>
            <a:r>
              <a:rPr lang="en-US" altLang="zh-CN" sz="2600" dirty="0">
                <a:latin typeface="Times New Roman" panose="02020603050405020304" pitchFamily="18" charset="0"/>
                <a:cs typeface="Times New Roman" panose="02020603050405020304" pitchFamily="18" charset="0"/>
              </a:rPr>
              <a:t>I</a:t>
            </a:r>
            <a:r>
              <a:rPr lang="en-GB" altLang="zh-CN" sz="2600" dirty="0">
                <a:latin typeface="Times New Roman" panose="02020603050405020304" pitchFamily="18" charset="0"/>
                <a:cs typeface="Times New Roman" panose="02020603050405020304" pitchFamily="18" charset="0"/>
              </a:rPr>
              <a:t>f people are charged money, it should be based on the time and expense required to rescue them, but that amount is hard to determine. </a:t>
            </a:r>
            <a:r>
              <a:rPr lang="en-US" altLang="zh-CN" sz="2600" dirty="0">
                <a:latin typeface="Times New Roman" panose="02020603050405020304" pitchFamily="18" charset="0"/>
                <a:cs typeface="Times New Roman" panose="02020603050405020304" pitchFamily="18" charset="0"/>
              </a:rPr>
              <a:t>A</a:t>
            </a:r>
            <a:r>
              <a:rPr lang="en-GB" altLang="zh-CN" sz="2600" dirty="0">
                <a:latin typeface="Times New Roman" panose="02020603050405020304" pitchFamily="18" charset="0"/>
                <a:cs typeface="Times New Roman" panose="02020603050405020304" pitchFamily="18" charset="0"/>
              </a:rPr>
              <a:t>s the victim would be billed after the rescue, if the victim cannot pay it will be just like any other bill the victim might have.</a:t>
            </a:r>
            <a:endParaRPr lang="zh-CN" altLang="en-US" sz="2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p:cNvSpPr txBox="1"/>
          <p:nvPr>
            <p:custDataLst>
              <p:tags r:id="rId3"/>
            </p:custDataLst>
          </p:nvPr>
        </p:nvSpPr>
        <p:spPr>
          <a:xfrm>
            <a:off x="560654" y="926603"/>
            <a:ext cx="10999109" cy="1292662"/>
          </a:xfrm>
          <a:prstGeom prst="rect">
            <a:avLst/>
          </a:prstGeom>
          <a:noFill/>
        </p:spPr>
        <p:txBody>
          <a:bodyPr wrap="square" rtlCol="0">
            <a:spAutoFit/>
          </a:bodyPr>
          <a:lstStyle/>
          <a:p>
            <a:pPr marL="514350" indent="-514350">
              <a:buFont typeface="+mj-lt"/>
              <a:buAutoNum type="arabicPeriod" startAt="2"/>
            </a:pPr>
            <a:r>
              <a:rPr lang="en-US" altLang="zh-CN" sz="2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As a business, how might the Para-Life rescue service make money? Is it right to charge victims for rescue? If so, how much should they be charged? What if they cannot pay?</a:t>
            </a:r>
            <a:endParaRPr lang="zh-CN" altLang="en-US" sz="2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 name="组合 1"/>
          <p:cNvGrpSpPr/>
          <p:nvPr/>
        </p:nvGrpSpPr>
        <p:grpSpPr>
          <a:xfrm>
            <a:off x="1370641" y="0"/>
            <a:ext cx="4114550" cy="797798"/>
            <a:chOff x="1370641" y="0"/>
            <a:chExt cx="4114550" cy="797798"/>
          </a:xfrm>
        </p:grpSpPr>
        <p:sp>
          <p:nvSpPr>
            <p:cNvPr id="6" name="标题 27"/>
            <p:cNvSpPr txBox="1"/>
            <p:nvPr>
              <p:custDataLst>
                <p:tags r:id="rId4"/>
              </p:custDataLst>
            </p:nvPr>
          </p:nvSpPr>
          <p:spPr>
            <a:xfrm>
              <a:off x="1585993" y="0"/>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After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7" name="直接连接符 3"/>
            <p:cNvCxnSpPr/>
            <p:nvPr>
              <p:custDataLst>
                <p:tags r:id="rId5"/>
              </p:custDataLst>
            </p:nvPr>
          </p:nvCxnSpPr>
          <p:spPr>
            <a:xfrm flipV="1">
              <a:off x="1864623" y="569722"/>
              <a:ext cx="3465469" cy="1"/>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sp>
          <p:nvSpPr>
            <p:cNvPr id="8" name="矩形 7"/>
            <p:cNvSpPr/>
            <p:nvPr>
              <p:custDataLst>
                <p:tags r:id="rId6"/>
              </p:custDataLst>
            </p:nvPr>
          </p:nvSpPr>
          <p:spPr>
            <a:xfrm>
              <a:off x="1370641" y="94100"/>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9" name="矩形 8"/>
            <p:cNvSpPr/>
            <p:nvPr>
              <p:custDataLst>
                <p:tags r:id="rId7"/>
              </p:custDataLst>
            </p:nvPr>
          </p:nvSpPr>
          <p:spPr>
            <a:xfrm>
              <a:off x="1563774" y="27580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890236" y="1147261"/>
            <a:ext cx="9777764" cy="954107"/>
          </a:xfrm>
          <a:prstGeom prst="rect">
            <a:avLst/>
          </a:prstGeom>
          <a:noFill/>
        </p:spPr>
        <p:txBody>
          <a:bodyPr wrap="square" rtlCol="0">
            <a:spAutoFit/>
          </a:bodyPr>
          <a:lstStyle/>
          <a:p>
            <a:pPr marL="514350" indent="-514350">
              <a:buFont typeface="+mj-lt"/>
              <a:buAutoNum type="arabicPeriod" startAt="3"/>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What other interesting or new kinds of rescue are there? How do they work?</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6" name="文本框 5"/>
          <p:cNvSpPr txBox="1"/>
          <p:nvPr>
            <p:custDataLst>
              <p:tags r:id="rId3"/>
            </p:custDataLst>
          </p:nvPr>
        </p:nvSpPr>
        <p:spPr>
          <a:xfrm>
            <a:off x="890236" y="2296263"/>
            <a:ext cx="10880849" cy="3416320"/>
          </a:xfrm>
          <a:prstGeom prst="rect">
            <a:avLst/>
          </a:prstGeom>
          <a:noFill/>
        </p:spPr>
        <p:txBody>
          <a:bodyPr wrap="square" rtlCol="0">
            <a:spAutoFit/>
          </a:bodyPr>
          <a:lstStyle/>
          <a:p>
            <a:pPr marL="514350" indent="-514350">
              <a:lnSpc>
                <a:spcPct val="1500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One kind of rescue involves dogs that can sniff out people trapped in buildings after an earthquake. The dog just wanders over the ruined building sniffing the ground. If it smells a person, it makes a sign or begins to bark. Rescuers then know where to dig. As a person can survive for as long as three days without water, so long as the person can breathe and is not too badly injured there is still a good chance of rescue in this situation.</a:t>
            </a:r>
            <a:endPar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4" name="组合 3"/>
          <p:cNvGrpSpPr/>
          <p:nvPr/>
        </p:nvGrpSpPr>
        <p:grpSpPr>
          <a:xfrm>
            <a:off x="1370641" y="0"/>
            <a:ext cx="6050720" cy="797798"/>
            <a:chOff x="1380915" y="90681"/>
            <a:chExt cx="6050720" cy="797798"/>
          </a:xfrm>
        </p:grpSpPr>
        <p:sp>
          <p:nvSpPr>
            <p:cNvPr id="7" name="标题 27"/>
            <p:cNvSpPr txBox="1"/>
            <p:nvPr>
              <p:custDataLst>
                <p:tags r:id="rId4"/>
              </p:custDataLst>
            </p:nvPr>
          </p:nvSpPr>
          <p:spPr>
            <a:xfrm>
              <a:off x="1596267" y="90681"/>
              <a:ext cx="3899198" cy="7977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After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8" name="直接连接符 3"/>
            <p:cNvCxnSpPr/>
            <p:nvPr>
              <p:custDataLst>
                <p:tags r:id="rId5"/>
              </p:custDataLst>
            </p:nvPr>
          </p:nvCxnSpPr>
          <p:spPr>
            <a:xfrm flipV="1">
              <a:off x="1874897" y="636956"/>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custDataLst>
                <p:tags r:id="rId6"/>
              </p:custDataLst>
            </p:nvPr>
          </p:nvGrpSpPr>
          <p:grpSpPr>
            <a:xfrm>
              <a:off x="1380915" y="184781"/>
              <a:ext cx="439316" cy="427891"/>
              <a:chOff x="2128038" y="1553310"/>
              <a:chExt cx="439316" cy="427891"/>
            </a:xfrm>
          </p:grpSpPr>
          <p:sp>
            <p:nvSpPr>
              <p:cNvPr id="10" name="矩形 9"/>
              <p:cNvSpPr/>
              <p:nvPr>
                <p:custDataLst>
                  <p:tags r:id="rId7"/>
                </p:custDataLst>
              </p:nvPr>
            </p:nvSpPr>
            <p:spPr>
              <a:xfrm>
                <a:off x="2128038" y="1553310"/>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sp>
            <p:nvSpPr>
              <p:cNvPr id="11" name="矩形 10"/>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451429" y="2589079"/>
            <a:ext cx="9104675" cy="2677656"/>
          </a:xfrm>
          <a:prstGeom prst="rect">
            <a:avLst/>
          </a:prstGeom>
          <a:noFill/>
        </p:spPr>
        <p:txBody>
          <a:bodyPr wrap="square" rtlCol="0">
            <a:spAutoFit/>
          </a:bodyPr>
          <a:lstStyle/>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 Surf the Internet for more information about Para-Life Rescue.</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 Do a survey about a new kind of rescue, and figure out the correct order of the steps in the rescue service.</a:t>
            </a:r>
          </a:p>
        </p:txBody>
      </p:sp>
      <p:grpSp>
        <p:nvGrpSpPr>
          <p:cNvPr id="2" name="组合 1"/>
          <p:cNvGrpSpPr/>
          <p:nvPr/>
        </p:nvGrpSpPr>
        <p:grpSpPr>
          <a:xfrm>
            <a:off x="2730111" y="1287043"/>
            <a:ext cx="6119449" cy="1078606"/>
            <a:chOff x="2730111" y="1287043"/>
            <a:chExt cx="6119449" cy="1078606"/>
          </a:xfrm>
        </p:grpSpPr>
        <p:cxnSp>
          <p:nvCxnSpPr>
            <p:cNvPr id="6" name="直接连接符 5"/>
            <p:cNvCxnSpPr/>
            <p:nvPr>
              <p:custDataLst>
                <p:tags r:id="rId3"/>
              </p:custDataLst>
            </p:nvPr>
          </p:nvCxnSpPr>
          <p:spPr>
            <a:xfrm flipV="1">
              <a:off x="3292822" y="2154633"/>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4"/>
              </p:custDataLst>
            </p:nvPr>
          </p:nvGrpSpPr>
          <p:grpSpPr>
            <a:xfrm>
              <a:off x="2730111" y="1896036"/>
              <a:ext cx="445481" cy="469613"/>
              <a:chOff x="2121873" y="1511588"/>
              <a:chExt cx="445481" cy="469613"/>
            </a:xfrm>
          </p:grpSpPr>
          <p:sp>
            <p:nvSpPr>
              <p:cNvPr id="8" name="矩形 7"/>
              <p:cNvSpPr/>
              <p:nvPr>
                <p:custDataLst>
                  <p:tags r:id="rId6"/>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3852791" y="1287043"/>
              <a:ext cx="4013954" cy="1078606"/>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p:cNvPicPr/>
          <p:nvPr>
            <p:custDataLst>
              <p:tags r:id="rId2"/>
            </p:custDataLst>
          </p:nvPr>
        </p:nvPicPr>
        <p:blipFill>
          <a:blip r:embed="rId4"/>
          <a:stretch>
            <a:fillRect/>
          </a:stretch>
        </p:blipFill>
        <p:spPr>
          <a:xfrm>
            <a:off x="10591800" y="10731500"/>
            <a:ext cx="304800" cy="228600"/>
          </a:xfrm>
          <a:prstGeom prst="cube">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t="11699" r="943" b="681"/>
          <a:stretch>
            <a:fillRect/>
          </a:stretch>
        </p:blipFill>
        <p:spPr>
          <a:xfrm>
            <a:off x="0" y="0"/>
            <a:ext cx="12593998" cy="6858000"/>
          </a:xfrm>
          <a:prstGeom prst="rect">
            <a:avLst/>
          </a:prstGeom>
        </p:spPr>
      </p:pic>
      <p:sp>
        <p:nvSpPr>
          <p:cNvPr id="9" name="稻壳儿原创设计师【幻雨工作室】_8"/>
          <p:cNvSpPr/>
          <p:nvPr/>
        </p:nvSpPr>
        <p:spPr>
          <a:xfrm>
            <a:off x="2935797" y="2740186"/>
            <a:ext cx="7112329" cy="830997"/>
          </a:xfrm>
          <a:prstGeom prst="rect">
            <a:avLst/>
          </a:prstGeom>
        </p:spPr>
        <p:txBody>
          <a:bodyPr wrap="square">
            <a:spAutoFit/>
          </a:bodyPr>
          <a:lstStyle/>
          <a:p>
            <a:r>
              <a:rPr lang="zh-CN" altLang="en-US" sz="4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 you for </a:t>
            </a:r>
            <a:r>
              <a:rPr lang="en-US" altLang="zh-CN" sz="4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listen</a:t>
            </a:r>
            <a:r>
              <a:rPr lang="zh-CN" altLang="en-US" sz="4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ing</a:t>
            </a:r>
          </a:p>
        </p:txBody>
      </p:sp>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2"/>
            </p:custDataLst>
          </p:nvPr>
        </p:nvSpPr>
        <p:spPr>
          <a:xfrm>
            <a:off x="807449" y="1123317"/>
            <a:ext cx="10889631" cy="4616648"/>
          </a:xfrm>
          <a:prstGeom prst="rect">
            <a:avLst/>
          </a:prstGeom>
          <a:noFill/>
        </p:spPr>
        <p:txBody>
          <a:bodyPr wrap="square" rtlCol="0">
            <a:spAutoFit/>
          </a:bodyPr>
          <a:lstStyle/>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In this class, you will</a:t>
            </a:r>
          </a:p>
          <a:p>
            <a:pPr marL="514350" indent="-514350">
              <a:lnSpc>
                <a:spcPct val="150000"/>
              </a:lnSpc>
              <a:buAutoNum type="arabicPeriod"/>
            </a:pPr>
            <a:r>
              <a:rPr lang="en-US" altLang="zh-CN" sz="2800" b="1" dirty="0">
                <a:latin typeface="Times New Roman" panose="02020603050405020304" pitchFamily="18" charset="0"/>
                <a:cs typeface="Times New Roman" panose="02020603050405020304" pitchFamily="18" charset="0"/>
              </a:rPr>
              <a:t>get the key facts about Para-Life Rescue and its founder, </a:t>
            </a:r>
            <a:r>
              <a:rPr lang="en-US" altLang="zh-CN" sz="2800" b="1" dirty="0" err="1">
                <a:latin typeface="Times New Roman" panose="02020603050405020304" pitchFamily="18" charset="0"/>
                <a:cs typeface="Times New Roman" panose="02020603050405020304" pitchFamily="18" charset="0"/>
              </a:rPr>
              <a:t>Ruy</a:t>
            </a:r>
            <a:r>
              <a:rPr lang="en-US" altLang="zh-CN" sz="2800" b="1" dirty="0">
                <a:latin typeface="Times New Roman" panose="02020603050405020304" pitchFamily="18" charset="0"/>
                <a:cs typeface="Times New Roman" panose="02020603050405020304" pitchFamily="18" charset="0"/>
              </a:rPr>
              <a:t> </a:t>
            </a:r>
            <a:r>
              <a:rPr lang="en-US" altLang="zh-CN" sz="2800" b="1" dirty="0" err="1">
                <a:latin typeface="Times New Roman" panose="02020603050405020304" pitchFamily="18" charset="0"/>
                <a:cs typeface="Times New Roman" panose="02020603050405020304" pitchFamily="18" charset="0"/>
              </a:rPr>
              <a:t>Marra</a:t>
            </a:r>
            <a:r>
              <a:rPr lang="en-US" altLang="zh-CN" sz="2800" b="1" dirty="0">
                <a:latin typeface="Times New Roman" panose="02020603050405020304" pitchFamily="18" charset="0"/>
                <a:cs typeface="Times New Roman" panose="02020603050405020304" pitchFamily="18" charset="0"/>
              </a:rPr>
              <a:t>;</a:t>
            </a:r>
          </a:p>
          <a:p>
            <a:pPr marL="514350" indent="-514350">
              <a:lnSpc>
                <a:spcPct val="150000"/>
              </a:lnSpc>
              <a:buAutoNum type="arabicPeriod"/>
            </a:pPr>
            <a:r>
              <a:rPr lang="en-US" altLang="zh-CN" sz="2800" b="1" dirty="0">
                <a:latin typeface="Times New Roman" panose="02020603050405020304" pitchFamily="18" charset="0"/>
                <a:cs typeface="Times New Roman" panose="02020603050405020304" pitchFamily="18" charset="0"/>
              </a:rPr>
              <a:t>list the correct order of steps of Para-Life rescue service;</a:t>
            </a:r>
          </a:p>
          <a:p>
            <a:pPr marL="514350" indent="-514350">
              <a:lnSpc>
                <a:spcPct val="150000"/>
              </a:lnSpc>
              <a:buAutoNum type="arabicPeriod"/>
            </a:pPr>
            <a:r>
              <a:rPr lang="en-US" altLang="zh-CN" sz="2800" b="1" dirty="0">
                <a:latin typeface="Times New Roman" panose="02020603050405020304" pitchFamily="18" charset="0"/>
                <a:cs typeface="Times New Roman" panose="02020603050405020304" pitchFamily="18" charset="0"/>
              </a:rPr>
              <a:t>talk about </a:t>
            </a:r>
            <a:r>
              <a:rPr lang="en-US" altLang="zh-CN" sz="2800" b="1" dirty="0" err="1">
                <a:latin typeface="Times New Roman" panose="02020603050405020304" pitchFamily="18" charset="0"/>
                <a:cs typeface="Times New Roman" panose="02020603050405020304" pitchFamily="18" charset="0"/>
              </a:rPr>
              <a:t>paramotors</a:t>
            </a:r>
            <a:r>
              <a:rPr lang="en-US" altLang="zh-CN" sz="2800" b="1" dirty="0">
                <a:latin typeface="Times New Roman" panose="02020603050405020304" pitchFamily="18" charset="0"/>
                <a:cs typeface="Times New Roman" panose="02020603050405020304" pitchFamily="18" charset="0"/>
              </a:rPr>
              <a:t>’ advantages over traditional forms of water rescue along with its disadvantages.</a:t>
            </a:r>
          </a:p>
          <a:p>
            <a:pPr marL="514350" indent="-514350">
              <a:lnSpc>
                <a:spcPct val="150000"/>
              </a:lnSpc>
              <a:buFontTx/>
              <a:buAutoNum type="arabicPeriod"/>
            </a:pPr>
            <a:r>
              <a:rPr lang="en-US" altLang="zh-CN" sz="2800" b="1" kern="0" noProof="1">
                <a:latin typeface="Times New Roman" panose="02020603050405020304" pitchFamily="18" charset="0"/>
                <a:ea typeface="宋体" panose="02010600030101010101" pitchFamily="2" charset="-122"/>
                <a:sym typeface="+mn-ea"/>
              </a:rPr>
              <a:t>improve listening and talking skills by watching some videos.</a:t>
            </a:r>
            <a:endPar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1" name="直接连接符 3"/>
          <p:cNvCxnSpPr/>
          <p:nvPr>
            <p:custDataLst>
              <p:tags r:id="rId3"/>
            </p:custDataLst>
          </p:nvPr>
        </p:nvCxnSpPr>
        <p:spPr>
          <a:xfrm flipV="1">
            <a:off x="1731377" y="633391"/>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custDataLst>
              <p:tags r:id="rId4"/>
            </p:custDataLst>
          </p:nvPr>
        </p:nvGrpSpPr>
        <p:grpSpPr>
          <a:xfrm>
            <a:off x="1168666" y="189008"/>
            <a:ext cx="445481" cy="469613"/>
            <a:chOff x="2121873" y="1511588"/>
            <a:chExt cx="445481" cy="469613"/>
          </a:xfrm>
        </p:grpSpPr>
        <p:sp>
          <p:nvSpPr>
            <p:cNvPr id="13" name="矩形 12"/>
            <p:cNvSpPr/>
            <p:nvPr>
              <p:custDataLst>
                <p:tags r:id="rId6"/>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5" name="图片 14"/>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1491055" y="78420"/>
            <a:ext cx="5301631" cy="811658"/>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
          <p:cNvCxnSpPr/>
          <p:nvPr>
            <p:custDataLst>
              <p:tags r:id="rId2"/>
            </p:custDataLst>
          </p:nvPr>
        </p:nvCxnSpPr>
        <p:spPr>
          <a:xfrm flipV="1">
            <a:off x="1849804" y="538349"/>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3"/>
            </p:custDataLst>
          </p:nvPr>
        </p:nvGrpSpPr>
        <p:grpSpPr>
          <a:xfrm>
            <a:off x="1404323" y="174934"/>
            <a:ext cx="445481" cy="469613"/>
            <a:chOff x="2121873" y="1511588"/>
            <a:chExt cx="445481" cy="469613"/>
          </a:xfrm>
        </p:grpSpPr>
        <p:sp>
          <p:nvSpPr>
            <p:cNvPr id="8" name="矩形 7"/>
            <p:cNvSpPr/>
            <p:nvPr>
              <p:custDataLst>
                <p:tags r:id="rId9"/>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10"/>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 name="图片 9"/>
          <p:cNvPicPr>
            <a:picLocks noChangeAspect="1"/>
          </p:cNvPicPr>
          <p:nvPr>
            <p:custDataLst>
              <p:tags r:id="rId4"/>
            </p:custDataLst>
          </p:nvPr>
        </p:nvPicPr>
        <p:blipFill>
          <a:blip r:embed="rId12"/>
          <a:srcRect l="11543" t="44769" r="59887" b="32381"/>
          <a:stretch>
            <a:fillRect/>
          </a:stretch>
        </p:blipFill>
        <p:spPr>
          <a:xfrm>
            <a:off x="6869159" y="2545688"/>
            <a:ext cx="4471266" cy="3039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文本框 10"/>
          <p:cNvSpPr txBox="1"/>
          <p:nvPr>
            <p:custDataLst>
              <p:tags r:id="rId5"/>
            </p:custDataLst>
          </p:nvPr>
        </p:nvSpPr>
        <p:spPr>
          <a:xfrm>
            <a:off x="5262667" y="5665583"/>
            <a:ext cx="2125337" cy="892552"/>
          </a:xfrm>
          <a:prstGeom prst="rect">
            <a:avLst/>
          </a:prstGeom>
          <a:noFill/>
        </p:spPr>
        <p:txBody>
          <a:bodyPr wrap="square">
            <a:spAutoFit/>
          </a:bodyPr>
          <a:lstStyle/>
          <a:p>
            <a:pPr algn="ctr"/>
            <a:r>
              <a:rPr lang="en-US" altLang="zh-CN" sz="2800" b="1" dirty="0">
                <a:solidFill>
                  <a:srgbClr val="C00000"/>
                </a:solidFill>
                <a:latin typeface="Times New Roman" panose="02020603050405020304" pitchFamily="18" charset="0"/>
                <a:cs typeface="Times New Roman" panose="02020603050405020304" pitchFamily="18" charset="0"/>
              </a:rPr>
              <a:t>a </a:t>
            </a:r>
            <a:r>
              <a:rPr lang="en-US" altLang="zh-CN" sz="2800" b="1" dirty="0" err="1">
                <a:solidFill>
                  <a:srgbClr val="C00000"/>
                </a:solidFill>
                <a:latin typeface="Times New Roman" panose="02020603050405020304" pitchFamily="18" charset="0"/>
                <a:cs typeface="Times New Roman" panose="02020603050405020304" pitchFamily="18" charset="0"/>
              </a:rPr>
              <a:t>paramotor</a:t>
            </a:r>
            <a:endParaRPr lang="en-US" altLang="zh-CN" sz="2800" b="1" dirty="0">
              <a:solidFill>
                <a:srgbClr val="C00000"/>
              </a:solidFill>
              <a:latin typeface="Times New Roman" panose="02020603050405020304" pitchFamily="18" charset="0"/>
              <a:cs typeface="Times New Roman" panose="02020603050405020304" pitchFamily="18" charset="0"/>
            </a:endParaRPr>
          </a:p>
          <a:p>
            <a:pPr algn="ctr"/>
            <a:r>
              <a:rPr lang="zh-CN" altLang="en-US" sz="2400" b="1" dirty="0">
                <a:solidFill>
                  <a:srgbClr val="C00000"/>
                </a:solidFill>
                <a:latin typeface="Times New Roman" panose="02020603050405020304" pitchFamily="18" charset="0"/>
                <a:cs typeface="Times New Roman" panose="02020603050405020304" pitchFamily="18" charset="0"/>
              </a:rPr>
              <a:t>（动力伞）</a:t>
            </a:r>
          </a:p>
        </p:txBody>
      </p:sp>
      <p:sp>
        <p:nvSpPr>
          <p:cNvPr id="12" name="文本框 10"/>
          <p:cNvSpPr txBox="1">
            <a:spLocks noChangeArrowheads="1"/>
          </p:cNvSpPr>
          <p:nvPr>
            <p:custDataLst>
              <p:tags r:id="rId6"/>
            </p:custDataLst>
          </p:nvPr>
        </p:nvSpPr>
        <p:spPr bwMode="auto">
          <a:xfrm>
            <a:off x="1404323" y="810316"/>
            <a:ext cx="9224036" cy="1643527"/>
          </a:xfrm>
          <a:prstGeom prst="rect">
            <a:avLst/>
          </a:prstGeom>
          <a:noFill/>
          <a:ln w="9525">
            <a:noFill/>
            <a:miter lim="800000"/>
          </a:ln>
        </p:spPr>
        <p:txBody>
          <a:bodyPr wrap="square">
            <a:spAutoFit/>
          </a:bodyPr>
          <a:lstStyle/>
          <a:p>
            <a:pPr>
              <a:lnSpc>
                <a:spcPct val="120000"/>
              </a:lnSpc>
            </a:pPr>
            <a:r>
              <a:rPr lang="en-US" altLang="zh-CN" sz="2800" b="1" dirty="0">
                <a:solidFill>
                  <a:srgbClr val="0000FF"/>
                </a:solidFill>
                <a:ea typeface="微软雅黑" panose="020B0503020204020204" pitchFamily="34" charset="-122"/>
                <a:cs typeface="Arial" panose="020B0604020202020204" pitchFamily="34" charset="0"/>
              </a:rPr>
              <a:t>Look at the picture. What can you see in the sky? Do you know what this device is called? What do you think it is used for?</a:t>
            </a:r>
          </a:p>
        </p:txBody>
      </p:sp>
      <p:pic>
        <p:nvPicPr>
          <p:cNvPr id="13" name="图片 12"/>
          <p:cNvPicPr>
            <a:picLocks noChangeAspect="1"/>
          </p:cNvPicPr>
          <p:nvPr>
            <p:custDataLst>
              <p:tags r:id="rId7"/>
            </p:custDataLst>
          </p:nvPr>
        </p:nvPicPr>
        <p:blipFill>
          <a:blip r:embed="rId13"/>
          <a:stretch>
            <a:fillRect/>
          </a:stretch>
        </p:blipFill>
        <p:spPr>
          <a:xfrm>
            <a:off x="1849804" y="2698043"/>
            <a:ext cx="4275225" cy="2890105"/>
          </a:xfrm>
          <a:prstGeom prst="rect">
            <a:avLst/>
          </a:prstGeom>
        </p:spPr>
      </p:pic>
      <p:pic>
        <p:nvPicPr>
          <p:cNvPr id="14" name="Picture 5" descr="Warming up7 (2)"/>
          <p:cNvPicPr>
            <a:picLocks noChangeAspect="1" noChangeArrowheads="1"/>
          </p:cNvPicPr>
          <p:nvPr>
            <p:custDataLst>
              <p:tags r:id="rId8"/>
            </p:custDataLst>
          </p:nvPr>
        </p:nvPicPr>
        <p:blipFill>
          <a:blip r:embed="rId14"/>
          <a:stretch>
            <a:fillRect/>
          </a:stretch>
        </p:blipFill>
        <p:spPr bwMode="auto">
          <a:xfrm>
            <a:off x="1931870" y="-14563"/>
            <a:ext cx="3177159" cy="82234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0"/>
          <p:cNvSpPr txBox="1">
            <a:spLocks noChangeArrowheads="1"/>
          </p:cNvSpPr>
          <p:nvPr>
            <p:custDataLst>
              <p:tags r:id="rId2"/>
            </p:custDataLst>
          </p:nvPr>
        </p:nvSpPr>
        <p:spPr bwMode="auto">
          <a:xfrm>
            <a:off x="1190171" y="1236630"/>
            <a:ext cx="4325964" cy="584775"/>
          </a:xfrm>
          <a:prstGeom prst="rect">
            <a:avLst/>
          </a:prstGeom>
          <a:noFill/>
          <a:ln w="9525">
            <a:noFill/>
            <a:miter lim="800000"/>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0000FF"/>
                </a:solidFill>
                <a:effectLst/>
                <a:uLnTx/>
                <a:uFillTx/>
              </a:rPr>
              <a:t>1. What is </a:t>
            </a:r>
            <a:r>
              <a:rPr kumimoji="0" lang="en-US" altLang="zh-CN" sz="3200" b="1" i="0" u="none" strike="noStrike" kern="0" cap="none" spc="0" normalizeH="0" baseline="0" noProof="0" dirty="0" err="1">
                <a:ln>
                  <a:noFill/>
                </a:ln>
                <a:solidFill>
                  <a:srgbClr val="0000FF"/>
                </a:solidFill>
                <a:effectLst/>
                <a:uLnTx/>
                <a:uFillTx/>
              </a:rPr>
              <a:t>paramotor</a:t>
            </a:r>
            <a:r>
              <a:rPr kumimoji="0" lang="en-US" altLang="zh-CN" sz="3200" b="1" i="0" u="none" strike="noStrike" kern="0" cap="none" spc="0" normalizeH="0" baseline="0" noProof="0" dirty="0">
                <a:ln>
                  <a:noFill/>
                </a:ln>
                <a:solidFill>
                  <a:srgbClr val="0000FF"/>
                </a:solidFill>
                <a:effectLst/>
                <a:uLnTx/>
                <a:uFillTx/>
              </a:rPr>
              <a:t>?</a:t>
            </a:r>
          </a:p>
        </p:txBody>
      </p:sp>
      <p:sp>
        <p:nvSpPr>
          <p:cNvPr id="10" name="矩形 9"/>
          <p:cNvSpPr/>
          <p:nvPr>
            <p:custDataLst>
              <p:tags r:id="rId3"/>
            </p:custDataLst>
          </p:nvPr>
        </p:nvSpPr>
        <p:spPr>
          <a:xfrm>
            <a:off x="929478" y="1964985"/>
            <a:ext cx="7576458" cy="3637918"/>
          </a:xfrm>
          <a:prstGeom prst="rect">
            <a:avLst/>
          </a:prstGeom>
        </p:spPr>
        <p:txBody>
          <a:bodyPr wrap="square">
            <a:spAutoFit/>
            <a:scene3d>
              <a:camera prst="orthographicFront"/>
              <a:lightRig rig="threePt" dir="t"/>
            </a:scene3d>
          </a:bodyPr>
          <a:lstStyle/>
          <a:p>
            <a:pPr algn="just">
              <a:lnSpc>
                <a:spcPct val="120000"/>
              </a:lnSpc>
              <a:spcBef>
                <a:spcPct val="0"/>
              </a:spcBef>
              <a:spcAft>
                <a:spcPct val="0"/>
              </a:spcAft>
              <a:defRPr/>
            </a:pPr>
            <a:r>
              <a:rPr lang="en-US" altLang="zh-CN" sz="3200" b="1" dirty="0" err="1">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rPr>
              <a:t>Paramotor</a:t>
            </a:r>
            <a:r>
              <a:rPr lang="en-US" altLang="zh-CN" sz="3200" b="1" dirty="0">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rPr>
              <a:t> consists of a fame that combines the motor, propeller, harness (with integrated seat) and cage. It provides two attachment points for the risers of a paraglider wing that allows for powered flight.</a:t>
            </a:r>
          </a:p>
        </p:txBody>
      </p:sp>
      <p:pic>
        <p:nvPicPr>
          <p:cNvPr id="11" name="图片 1"/>
          <p:cNvPicPr>
            <a:picLocks noChangeAspect="1"/>
          </p:cNvPicPr>
          <p:nvPr>
            <p:custDataLst>
              <p:tags r:id="rId4"/>
            </p:custDataLst>
          </p:nvPr>
        </p:nvPicPr>
        <p:blipFill>
          <a:blip r:embed="rId10"/>
          <a:stretch>
            <a:fillRect/>
          </a:stretch>
        </p:blipFill>
        <p:spPr bwMode="auto">
          <a:xfrm>
            <a:off x="8505936" y="1964985"/>
            <a:ext cx="2757149" cy="3485494"/>
          </a:xfrm>
          <a:prstGeom prst="rect">
            <a:avLst/>
          </a:prstGeom>
          <a:noFill/>
          <a:ln w="9525">
            <a:noFill/>
            <a:miter lim="800000"/>
            <a:headEnd/>
            <a:tailEnd/>
          </a:ln>
        </p:spPr>
      </p:pic>
      <p:grpSp>
        <p:nvGrpSpPr>
          <p:cNvPr id="5" name="组合 4"/>
          <p:cNvGrpSpPr/>
          <p:nvPr>
            <p:custDataLst>
              <p:tags r:id="rId5"/>
            </p:custDataLst>
          </p:nvPr>
        </p:nvGrpSpPr>
        <p:grpSpPr>
          <a:xfrm>
            <a:off x="1404323" y="189497"/>
            <a:ext cx="445481" cy="469613"/>
            <a:chOff x="2121873" y="1511588"/>
            <a:chExt cx="445481" cy="469613"/>
          </a:xfrm>
        </p:grpSpPr>
        <p:sp>
          <p:nvSpPr>
            <p:cNvPr id="6" name="矩形 5"/>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8" name="Picture 5" descr="Warming up7 (2)"/>
          <p:cNvPicPr>
            <a:picLocks noChangeAspect="1" noChangeArrowheads="1"/>
          </p:cNvPicPr>
          <p:nvPr>
            <p:custDataLst>
              <p:tags r:id="rId6"/>
            </p:custDataLst>
          </p:nvPr>
        </p:nvPicPr>
        <p:blipFill>
          <a:blip r:embed="rId11"/>
          <a:stretch>
            <a:fillRect/>
          </a:stretch>
        </p:blipFill>
        <p:spPr bwMode="auto">
          <a:xfrm>
            <a:off x="1931870" y="113016"/>
            <a:ext cx="3177159" cy="70932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2"/>
            </p:custDataLst>
          </p:nvPr>
        </p:nvSpPr>
        <p:spPr>
          <a:xfrm>
            <a:off x="1251265" y="665725"/>
            <a:ext cx="8312073" cy="1264192"/>
          </a:xfrm>
          <a:prstGeom prst="rect">
            <a:avLst/>
          </a:prstGeom>
          <a:noFill/>
        </p:spPr>
        <p:txBody>
          <a:bodyPr wrap="square" rtlCol="0">
            <a:spAutoFit/>
          </a:bodyPr>
          <a:lstStyle/>
          <a:p>
            <a:pPr>
              <a:lnSpc>
                <a:spcPct val="150000"/>
              </a:lnSpc>
            </a:pPr>
            <a:r>
              <a:rPr lang="en-US" altLang="zh-CN" sz="27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 What do you think the device in the sky is used for? </a:t>
            </a:r>
          </a:p>
          <a:p>
            <a:pPr>
              <a:lnSpc>
                <a:spcPct val="150000"/>
              </a:lnSpc>
            </a:pPr>
            <a:r>
              <a:rPr lang="en-US" altLang="zh-CN" sz="27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Can you guess how it works?</a:t>
            </a:r>
            <a:endParaRPr lang="zh-CN" altLang="en-US" sz="27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 name="组合 1"/>
          <p:cNvGrpSpPr/>
          <p:nvPr/>
        </p:nvGrpSpPr>
        <p:grpSpPr>
          <a:xfrm>
            <a:off x="1439949" y="2679556"/>
            <a:ext cx="9477829" cy="3612887"/>
            <a:chOff x="1439949" y="2679556"/>
            <a:chExt cx="9477829" cy="3612887"/>
          </a:xfrm>
        </p:grpSpPr>
        <p:sp>
          <p:nvSpPr>
            <p:cNvPr id="10" name="标题 27"/>
            <p:cNvSpPr txBox="1"/>
            <p:nvPr>
              <p:custDataLst>
                <p:tags r:id="rId8"/>
              </p:custDataLst>
            </p:nvPr>
          </p:nvSpPr>
          <p:spPr>
            <a:xfrm>
              <a:off x="3328970" y="2810185"/>
              <a:ext cx="5072640" cy="6930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Para-Life Rescue</a:t>
              </a:r>
              <a:endParaRPr lang="zh-CN" altLang="en-US" sz="32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1" name="组合 10"/>
            <p:cNvGrpSpPr/>
            <p:nvPr>
              <p:custDataLst>
                <p:tags r:id="rId9"/>
              </p:custDataLst>
            </p:nvPr>
          </p:nvGrpSpPr>
          <p:grpSpPr>
            <a:xfrm>
              <a:off x="1439949" y="2679556"/>
              <a:ext cx="9477829" cy="3612887"/>
              <a:chOff x="996823" y="3093208"/>
              <a:chExt cx="7445252" cy="3476372"/>
            </a:xfrm>
          </p:grpSpPr>
          <p:sp>
            <p:nvSpPr>
              <p:cNvPr id="12" name="文本框 11"/>
              <p:cNvSpPr txBox="1"/>
              <p:nvPr>
                <p:custDataLst>
                  <p:tags r:id="rId10"/>
                </p:custDataLst>
              </p:nvPr>
            </p:nvSpPr>
            <p:spPr>
              <a:xfrm>
                <a:off x="1416138" y="3426639"/>
                <a:ext cx="6948672" cy="3142941"/>
              </a:xfrm>
              <a:prstGeom prst="rect">
                <a:avLst/>
              </a:prstGeom>
              <a:noFill/>
            </p:spPr>
            <p:txBody>
              <a:bodyPr wrap="square" rtlCol="0">
                <a:spAutoFit/>
              </a:bodyPr>
              <a:lstStyle/>
              <a:p>
                <a:endPar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a:t>
                </a:r>
                <a:r>
                  <a:rPr lang="en-US" altLang="zh-CN" sz="32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paramotor</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was originally invented </a:t>
                </a:r>
                <a:r>
                  <a:rPr lang="en-US" altLang="zh-CN" sz="32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for sports and leisure</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but these days </a:t>
                </a:r>
                <a:r>
                  <a:rPr lang="en-US" altLang="zh-CN" sz="32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it is saving lives</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In this video, </a:t>
                </a:r>
                <a:r>
                  <a:rPr lang="en-US" altLang="zh-CN" sz="32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Ruy</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Marra</a:t>
                </a:r>
                <a:r>
                  <a:rPr lang="en-US" altLang="zh-CN" sz="32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tells about </a:t>
                </a:r>
                <a:r>
                  <a:rPr lang="en-US" altLang="zh-CN" sz="3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his rescue experience using a </a:t>
                </a:r>
                <a:r>
                  <a:rPr lang="en-US" altLang="zh-CN" sz="3200" b="1" dirty="0" err="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paramotor</a:t>
                </a:r>
                <a:r>
                  <a:rPr lang="en-US" altLang="zh-CN" sz="3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and his beach safety business.</a:t>
                </a:r>
                <a:endParaRPr lang="zh-CN" altLang="en-US" sz="3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矩形: 圆角 25"/>
              <p:cNvSpPr/>
              <p:nvPr>
                <p:custDataLst>
                  <p:tags r:id="rId11"/>
                </p:custDataLst>
              </p:nvPr>
            </p:nvSpPr>
            <p:spPr>
              <a:xfrm>
                <a:off x="996823" y="3093208"/>
                <a:ext cx="7445252" cy="3331428"/>
              </a:xfrm>
              <a:prstGeom prst="roundRect">
                <a:avLst>
                  <a:gd name="adj" fmla="val 4304"/>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14" name="文本框 13"/>
          <p:cNvSpPr txBox="1"/>
          <p:nvPr>
            <p:custDataLst>
              <p:tags r:id="rId3"/>
            </p:custDataLst>
          </p:nvPr>
        </p:nvSpPr>
        <p:spPr>
          <a:xfrm>
            <a:off x="1251264" y="1892518"/>
            <a:ext cx="8312073" cy="507831"/>
          </a:xfrm>
          <a:prstGeom prst="rect">
            <a:avLst/>
          </a:prstGeom>
          <a:noFill/>
        </p:spPr>
        <p:txBody>
          <a:bodyPr wrap="square" rtlCol="0">
            <a:spAutoFit/>
          </a:bodyPr>
          <a:lstStyle/>
          <a:p>
            <a:r>
              <a:rPr lang="en-US" altLang="zh-CN" sz="27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 What do you think the video is about?</a:t>
            </a:r>
            <a:endParaRPr lang="zh-CN" altLang="en-US" sz="27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8" name="组合 7"/>
          <p:cNvGrpSpPr/>
          <p:nvPr>
            <p:custDataLst>
              <p:tags r:id="rId4"/>
            </p:custDataLst>
          </p:nvPr>
        </p:nvGrpSpPr>
        <p:grpSpPr>
          <a:xfrm>
            <a:off x="1404323" y="281252"/>
            <a:ext cx="445481" cy="363295"/>
            <a:chOff x="2121873" y="1511588"/>
            <a:chExt cx="445481" cy="469613"/>
          </a:xfrm>
        </p:grpSpPr>
        <p:sp>
          <p:nvSpPr>
            <p:cNvPr id="15" name="矩形 14"/>
            <p:cNvSpPr/>
            <p:nvPr>
              <p:custDataLst>
                <p:tags r:id="rId6"/>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7" name="Picture 5" descr="Warming up7 (2)"/>
          <p:cNvPicPr>
            <a:picLocks noChangeAspect="1" noChangeArrowheads="1"/>
          </p:cNvPicPr>
          <p:nvPr>
            <p:custDataLst>
              <p:tags r:id="rId5"/>
            </p:custDataLst>
          </p:nvPr>
        </p:nvPicPr>
        <p:blipFill>
          <a:blip r:embed="rId14"/>
          <a:stretch>
            <a:fillRect/>
          </a:stretch>
        </p:blipFill>
        <p:spPr bwMode="auto">
          <a:xfrm>
            <a:off x="1931870" y="171612"/>
            <a:ext cx="3177159" cy="63616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701818" y="1069245"/>
            <a:ext cx="7487382"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Complete the sentences with the correct words.</a:t>
            </a:r>
          </a:p>
        </p:txBody>
      </p:sp>
      <p:grpSp>
        <p:nvGrpSpPr>
          <p:cNvPr id="2" name="组合 1"/>
          <p:cNvGrpSpPr/>
          <p:nvPr/>
        </p:nvGrpSpPr>
        <p:grpSpPr>
          <a:xfrm>
            <a:off x="1256337" y="154322"/>
            <a:ext cx="6002219" cy="610714"/>
            <a:chOff x="1256337" y="154322"/>
            <a:chExt cx="6002219" cy="610714"/>
          </a:xfrm>
        </p:grpSpPr>
        <p:sp>
          <p:nvSpPr>
            <p:cNvPr id="5" name="标题 27"/>
            <p:cNvSpPr txBox="1"/>
            <p:nvPr>
              <p:custDataLst>
                <p:tags r:id="rId6"/>
              </p:custDataLst>
            </p:nvPr>
          </p:nvSpPr>
          <p:spPr>
            <a:xfrm>
              <a:off x="1619752" y="236650"/>
              <a:ext cx="3869409" cy="52838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Before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3"/>
            <p:cNvCxnSpPr/>
            <p:nvPr>
              <p:custDataLst>
                <p:tags r:id="rId7"/>
              </p:custDataLst>
            </p:nvPr>
          </p:nvCxnSpPr>
          <p:spPr>
            <a:xfrm flipV="1">
              <a:off x="1701818" y="626844"/>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8"/>
              </p:custDataLst>
            </p:nvPr>
          </p:nvGrpSpPr>
          <p:grpSpPr>
            <a:xfrm>
              <a:off x="1256337" y="154322"/>
              <a:ext cx="445481" cy="469613"/>
              <a:chOff x="2121873" y="1511588"/>
              <a:chExt cx="445481" cy="469613"/>
            </a:xfrm>
          </p:grpSpPr>
          <p:sp>
            <p:nvSpPr>
              <p:cNvPr id="8" name="矩形 7"/>
              <p:cNvSpPr/>
              <p:nvPr>
                <p:custDataLst>
                  <p:tags r:id="rId9"/>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10"/>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1" name="文本框 10"/>
          <p:cNvSpPr txBox="1"/>
          <p:nvPr>
            <p:custDataLst>
              <p:tags r:id="rId3"/>
            </p:custDataLst>
          </p:nvPr>
        </p:nvSpPr>
        <p:spPr>
          <a:xfrm>
            <a:off x="976664" y="2499327"/>
            <a:ext cx="10736365" cy="4539191"/>
          </a:xfrm>
          <a:prstGeom prst="rect">
            <a:avLst/>
          </a:prstGeom>
          <a:noFill/>
        </p:spPr>
        <p:txBody>
          <a:bodyPr wrap="square" rtlCol="0">
            <a:spAutoFit/>
          </a:bodyPr>
          <a:lstStyle/>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 is a type of aircraft with a lightweight engine and a large </a:t>
            </a:r>
          </a:p>
          <a:p>
            <a:pPr>
              <a:lnSpc>
                <a:spcPct val="15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propeller(</a:t>
            </a:r>
            <a:r>
              <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螺旋桨</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strapped to the pilot.</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 is in Brazil.</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 is a man who started the Para-Life rescue service business in 1995.</a:t>
            </a:r>
          </a:p>
          <a:p>
            <a:pPr>
              <a:lnSpc>
                <a:spcPct val="150000"/>
              </a:lnSpc>
            </a:pPr>
            <a:r>
              <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 is something that can be worn in the water to prevent you from sinking.</a:t>
            </a:r>
          </a:p>
          <a:p>
            <a:pPr>
              <a:lnSpc>
                <a:spcPct val="150000"/>
              </a:lnSpc>
            </a:pP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3" name="组合 2"/>
          <p:cNvGrpSpPr/>
          <p:nvPr/>
        </p:nvGrpSpPr>
        <p:grpSpPr>
          <a:xfrm>
            <a:off x="1605856" y="1781514"/>
            <a:ext cx="8483366" cy="744169"/>
            <a:chOff x="1605856" y="1781514"/>
            <a:chExt cx="8483366" cy="744169"/>
          </a:xfrm>
        </p:grpSpPr>
        <p:sp>
          <p:nvSpPr>
            <p:cNvPr id="10" name="标题 27"/>
            <p:cNvSpPr txBox="1"/>
            <p:nvPr>
              <p:custDataLst>
                <p:tags r:id="rId4"/>
              </p:custDataLst>
            </p:nvPr>
          </p:nvSpPr>
          <p:spPr>
            <a:xfrm>
              <a:off x="1605856" y="1781514"/>
              <a:ext cx="8208963" cy="744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A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paramotor</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 life preserver, Copacabana Beach,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Ruy</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Marra</a:t>
              </a:r>
              <a:endParaRPr lang="zh-CN" altLang="en-US" sz="235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圆角 25"/>
            <p:cNvSpPr/>
            <p:nvPr>
              <p:custDataLst>
                <p:tags r:id="rId5"/>
              </p:custDataLst>
            </p:nvPr>
          </p:nvSpPr>
          <p:spPr>
            <a:xfrm>
              <a:off x="1619752" y="1908761"/>
              <a:ext cx="8469470" cy="590566"/>
            </a:xfrm>
            <a:prstGeom prst="roundRect">
              <a:avLst>
                <a:gd name="adj" fmla="val 430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1721495" y="2489919"/>
            <a:ext cx="4447699" cy="3231654"/>
          </a:xfrm>
          <a:prstGeom prst="rect">
            <a:avLst/>
          </a:prstGeom>
          <a:noFill/>
        </p:spPr>
        <p:txBody>
          <a:bodyPr wrap="square" rtlCol="0">
            <a:spAutoFit/>
          </a:bodyPr>
          <a:lstStyle/>
          <a:p>
            <a:r>
              <a:rPr lang="en-US" altLang="zh-CN" sz="3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a:t>
            </a:r>
            <a:r>
              <a:rPr lang="en-US" altLang="zh-CN" sz="3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____________ is a type of aircraft with a lightweight engine and a large propeller(</a:t>
            </a:r>
            <a:r>
              <a:rPr lang="zh-CN" altLang="en-US" sz="3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螺旋桨</a:t>
            </a:r>
            <a:r>
              <a:rPr lang="en-US" altLang="zh-CN" sz="3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strapped to the pilot.</a:t>
            </a:r>
          </a:p>
          <a:p>
            <a:endParaRPr lang="zh-CN" altLang="en-US" sz="3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 name="组合 1"/>
          <p:cNvGrpSpPr/>
          <p:nvPr/>
        </p:nvGrpSpPr>
        <p:grpSpPr>
          <a:xfrm>
            <a:off x="1721495" y="938062"/>
            <a:ext cx="8449920" cy="744169"/>
            <a:chOff x="1721495" y="938062"/>
            <a:chExt cx="8449920" cy="744169"/>
          </a:xfrm>
        </p:grpSpPr>
        <p:sp>
          <p:nvSpPr>
            <p:cNvPr id="4" name="标题 27"/>
            <p:cNvSpPr txBox="1"/>
            <p:nvPr>
              <p:custDataLst>
                <p:tags r:id="rId10"/>
              </p:custDataLst>
            </p:nvPr>
          </p:nvSpPr>
          <p:spPr>
            <a:xfrm>
              <a:off x="1721495" y="938062"/>
              <a:ext cx="8208963" cy="744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A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paramotor</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 life preserver, Copacabana Beach,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Ruy</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Marra</a:t>
              </a:r>
              <a:endParaRPr lang="zh-CN" altLang="en-US" sz="235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圆角 25"/>
            <p:cNvSpPr/>
            <p:nvPr>
              <p:custDataLst>
                <p:tags r:id="rId11"/>
              </p:custDataLst>
            </p:nvPr>
          </p:nvSpPr>
          <p:spPr>
            <a:xfrm>
              <a:off x="1830998" y="1036911"/>
              <a:ext cx="8340417" cy="590566"/>
            </a:xfrm>
            <a:prstGeom prst="roundRect">
              <a:avLst>
                <a:gd name="adj" fmla="val 430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7" name="文本框 6"/>
          <p:cNvSpPr txBox="1"/>
          <p:nvPr>
            <p:custDataLst>
              <p:tags r:id="rId3"/>
            </p:custDataLst>
          </p:nvPr>
        </p:nvSpPr>
        <p:spPr>
          <a:xfrm>
            <a:off x="2185952" y="2489919"/>
            <a:ext cx="2545705" cy="584775"/>
          </a:xfrm>
          <a:prstGeom prst="rect">
            <a:avLst/>
          </a:prstGeom>
          <a:noFill/>
        </p:spPr>
        <p:txBody>
          <a:bodyPr wrap="square">
            <a:spAutoFit/>
          </a:bodyPr>
          <a:lstStyle/>
          <a:p>
            <a:r>
              <a:rPr lang="en-US" altLang="zh-CN" sz="3200" b="1" dirty="0">
                <a:solidFill>
                  <a:srgbClr val="C00000"/>
                </a:solidFill>
                <a:latin typeface="Times New Roman" panose="02020603050405020304" pitchFamily="18" charset="0"/>
                <a:cs typeface="Times New Roman" panose="02020603050405020304" pitchFamily="18" charset="0"/>
              </a:rPr>
              <a:t>A </a:t>
            </a:r>
            <a:r>
              <a:rPr lang="en-US" altLang="zh-CN" sz="3200" b="1" dirty="0" err="1">
                <a:solidFill>
                  <a:srgbClr val="C00000"/>
                </a:solidFill>
                <a:latin typeface="Times New Roman" panose="02020603050405020304" pitchFamily="18" charset="0"/>
                <a:cs typeface="Times New Roman" panose="02020603050405020304" pitchFamily="18" charset="0"/>
              </a:rPr>
              <a:t>paramotor</a:t>
            </a:r>
            <a:endParaRPr lang="zh-CN" altLang="en-US" sz="3200" b="1" dirty="0">
              <a:solidFill>
                <a:srgbClr val="C00000"/>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custDataLst>
              <p:tags r:id="rId4"/>
            </p:custDataLst>
          </p:nvPr>
        </p:nvPicPr>
        <p:blipFill>
          <a:blip r:embed="rId13">
            <a:extLst>
              <a:ext uri="{28A0092B-C50C-407E-A947-70E740481C1C}">
                <a14:useLocalDpi xmlns:a14="http://schemas.microsoft.com/office/drawing/2010/main" val="0"/>
              </a:ext>
            </a:extLst>
          </a:blip>
          <a:srcRect l="29673" t="9841" r="22966" b="9365"/>
          <a:stretch>
            <a:fillRect/>
          </a:stretch>
        </p:blipFill>
        <p:spPr>
          <a:xfrm>
            <a:off x="7097293" y="2300864"/>
            <a:ext cx="3585222" cy="3287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组合 8"/>
          <p:cNvGrpSpPr/>
          <p:nvPr/>
        </p:nvGrpSpPr>
        <p:grpSpPr>
          <a:xfrm>
            <a:off x="1256337" y="154322"/>
            <a:ext cx="6002219" cy="610714"/>
            <a:chOff x="1256337" y="154322"/>
            <a:chExt cx="6002219" cy="610714"/>
          </a:xfrm>
        </p:grpSpPr>
        <p:sp>
          <p:nvSpPr>
            <p:cNvPr id="10" name="标题 27"/>
            <p:cNvSpPr txBox="1"/>
            <p:nvPr>
              <p:custDataLst>
                <p:tags r:id="rId5"/>
              </p:custDataLst>
            </p:nvPr>
          </p:nvSpPr>
          <p:spPr>
            <a:xfrm>
              <a:off x="1619752" y="236650"/>
              <a:ext cx="3869409" cy="52838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Before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 name="直接连接符 3"/>
            <p:cNvCxnSpPr/>
            <p:nvPr>
              <p:custDataLst>
                <p:tags r:id="rId6"/>
              </p:custDataLst>
            </p:nvPr>
          </p:nvCxnSpPr>
          <p:spPr>
            <a:xfrm flipV="1">
              <a:off x="1701818" y="626844"/>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custDataLst>
                <p:tags r:id="rId7"/>
              </p:custDataLst>
            </p:nvPr>
          </p:nvGrpSpPr>
          <p:grpSpPr>
            <a:xfrm>
              <a:off x="1256337" y="154322"/>
              <a:ext cx="445481" cy="469613"/>
              <a:chOff x="2121873" y="1511588"/>
              <a:chExt cx="445481" cy="469613"/>
            </a:xfrm>
          </p:grpSpPr>
          <p:sp>
            <p:nvSpPr>
              <p:cNvPr id="13" name="矩形 12"/>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883203" y="3424245"/>
            <a:ext cx="4597357" cy="1754326"/>
          </a:xfrm>
          <a:prstGeom prst="rect">
            <a:avLst/>
          </a:prstGeom>
          <a:noFill/>
        </p:spPr>
        <p:txBody>
          <a:bodyPr wrap="square" rtlCol="0">
            <a:spAutoFit/>
          </a:bodyPr>
          <a:lstStyle/>
          <a:p>
            <a:r>
              <a:rPr lang="en-US" altLang="zh-CN" sz="3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a:t>
            </a:r>
            <a:r>
              <a:rPr lang="en-US" altLang="zh-CN" sz="3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_________________ is  in Brazil.</a:t>
            </a:r>
          </a:p>
          <a:p>
            <a:endParaRPr lang="zh-CN" altLang="en-US" sz="3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文本框 4"/>
          <p:cNvSpPr txBox="1"/>
          <p:nvPr>
            <p:custDataLst>
              <p:tags r:id="rId3"/>
            </p:custDataLst>
          </p:nvPr>
        </p:nvSpPr>
        <p:spPr>
          <a:xfrm>
            <a:off x="2254974" y="3424245"/>
            <a:ext cx="6097424" cy="646331"/>
          </a:xfrm>
          <a:prstGeom prst="rect">
            <a:avLst/>
          </a:prstGeom>
          <a:noFill/>
        </p:spPr>
        <p:txBody>
          <a:bodyPr wrap="square">
            <a:spAutoFit/>
          </a:bodyPr>
          <a:lstStyle/>
          <a:p>
            <a:r>
              <a:rPr lang="en-US" altLang="zh-CN" sz="36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Copacabana Beach</a:t>
            </a:r>
            <a:endParaRPr lang="zh-CN" altLang="en-US" sz="3600" dirty="0">
              <a:solidFill>
                <a:srgbClr val="C00000"/>
              </a:solidFill>
            </a:endParaRPr>
          </a:p>
        </p:txBody>
      </p:sp>
      <p:pic>
        <p:nvPicPr>
          <p:cNvPr id="6" name="图片 5"/>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6705821" y="2002971"/>
            <a:ext cx="4036696" cy="3918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组合 1"/>
          <p:cNvGrpSpPr/>
          <p:nvPr/>
        </p:nvGrpSpPr>
        <p:grpSpPr>
          <a:xfrm>
            <a:off x="1912661" y="940383"/>
            <a:ext cx="8208963" cy="744169"/>
            <a:chOff x="1912661" y="940383"/>
            <a:chExt cx="8208963" cy="744169"/>
          </a:xfrm>
        </p:grpSpPr>
        <p:sp>
          <p:nvSpPr>
            <p:cNvPr id="7" name="标题 27"/>
            <p:cNvSpPr txBox="1"/>
            <p:nvPr>
              <p:custDataLst>
                <p:tags r:id="rId10"/>
              </p:custDataLst>
            </p:nvPr>
          </p:nvSpPr>
          <p:spPr>
            <a:xfrm>
              <a:off x="1912661" y="940383"/>
              <a:ext cx="8208963" cy="744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A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paramotor</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 life preserver, Copacabana Beach,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Ruy</a:t>
              </a:r>
              <a:r>
                <a:rPr lang="en-US" altLang="zh-CN" sz="235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350" b="1" dirty="0" err="1">
                  <a:latin typeface="Times New Roman" panose="02020603050405020304" pitchFamily="18" charset="0"/>
                  <a:ea typeface="黑体" panose="02010609060101010101" pitchFamily="49" charset="-122"/>
                  <a:cs typeface="Times New Roman" panose="02020603050405020304" pitchFamily="18" charset="0"/>
                </a:rPr>
                <a:t>Marra</a:t>
              </a:r>
              <a:endParaRPr lang="zh-CN" altLang="en-US" sz="235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圆角 25"/>
            <p:cNvSpPr/>
            <p:nvPr>
              <p:custDataLst>
                <p:tags r:id="rId11"/>
              </p:custDataLst>
            </p:nvPr>
          </p:nvSpPr>
          <p:spPr>
            <a:xfrm>
              <a:off x="1915636" y="997051"/>
              <a:ext cx="8205987" cy="590566"/>
            </a:xfrm>
            <a:prstGeom prst="roundRect">
              <a:avLst>
                <a:gd name="adj" fmla="val 430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1318860" y="52646"/>
            <a:ext cx="4232824" cy="610714"/>
            <a:chOff x="1256337" y="154322"/>
            <a:chExt cx="4232824" cy="610714"/>
          </a:xfrm>
        </p:grpSpPr>
        <p:sp>
          <p:nvSpPr>
            <p:cNvPr id="10" name="标题 27"/>
            <p:cNvSpPr txBox="1"/>
            <p:nvPr>
              <p:custDataLst>
                <p:tags r:id="rId5"/>
              </p:custDataLst>
            </p:nvPr>
          </p:nvSpPr>
          <p:spPr>
            <a:xfrm>
              <a:off x="1619752" y="236650"/>
              <a:ext cx="3869409" cy="52838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Before you watch</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 name="直接连接符 3"/>
            <p:cNvCxnSpPr/>
            <p:nvPr>
              <p:custDataLst>
                <p:tags r:id="rId6"/>
              </p:custDataLst>
            </p:nvPr>
          </p:nvCxnSpPr>
          <p:spPr>
            <a:xfrm flipV="1">
              <a:off x="1701818" y="650291"/>
              <a:ext cx="3620459" cy="1"/>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custDataLst>
                <p:tags r:id="rId7"/>
              </p:custDataLst>
            </p:nvPr>
          </p:nvGrpSpPr>
          <p:grpSpPr>
            <a:xfrm>
              <a:off x="1256337" y="154322"/>
              <a:ext cx="445481" cy="469613"/>
              <a:chOff x="2121873" y="1511588"/>
              <a:chExt cx="445481" cy="469613"/>
            </a:xfrm>
          </p:grpSpPr>
          <p:sp>
            <p:nvSpPr>
              <p:cNvPr id="13" name="矩形 12"/>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ags/tag10.xml><?xml version="1.0" encoding="utf-8"?>
<p:tagLst xmlns:a="http://schemas.openxmlformats.org/drawingml/2006/main" xmlns:r="http://schemas.openxmlformats.org/officeDocument/2006/relationships" xmlns:p="http://schemas.openxmlformats.org/presentationml/2006/main">
  <p:tag name="AS_UNIQUEID" val="109"/>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100.xml><?xml version="1.0" encoding="utf-8"?>
<p:tagLst xmlns:a="http://schemas.openxmlformats.org/drawingml/2006/main" xmlns:r="http://schemas.openxmlformats.org/officeDocument/2006/relationships" xmlns:p="http://schemas.openxmlformats.org/presentationml/2006/main">
  <p:tag name="AS_UNIQUEID" val="213"/>
  <p:tag name="KSO_WM_ASSEMBLE_CHIP_INDEX" val="29a7da2a7710452499ce906a6815b25a"/>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6"/>
  <p:tag name="KSO_WM_SLIDE_BACKGROUND_TYPE" val="topBottom"/>
  <p:tag name="KSO_WM_TAG_VERSION" val="1.0"/>
  <p:tag name="KSO_WM_TEMPLATE_CATEGORY" val="chip"/>
  <p:tag name="KSO_WM_TEMPLATE_INDEX" val="20201293"/>
  <p:tag name="KSO_WM_UNIT_COMPATIBLE" val="0"/>
  <p:tag name="KSO_WM_UNIT_DEC_AREA_ID" val="9ce9fcbcdd454ec6b7cb78105b003fd3"/>
  <p:tag name="KSO_WM_UNIT_DECORATE_INFO" val=""/>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hip20201293_5*i*1"/>
  <p:tag name="KSO_WM_UNIT_INDEX" val="1"/>
  <p:tag name="KSO_WM_UNIT_LAYERLEVEL" val="1"/>
  <p:tag name="KSO_WM_UNIT_SM_LIMIT_TYPE" val=""/>
  <p:tag name="KSO_WM_UNIT_SUBTYPE" val="h"/>
  <p:tag name="KSO_WM_UNIT_TEXT_FILL_FORE_SCHEMECOLOR_INDEX" val="2"/>
  <p:tag name="KSO_WM_UNIT_TEXT_FILL_FORE_SCHEMECOLOR_INDEX_BRIGHTNESS" val="0"/>
  <p:tag name="KSO_WM_UNIT_TEXT_FILL_TYPE" val="1"/>
  <p:tag name="KSO_WM_UNIT_TYPE" val="i"/>
</p:tagLst>
</file>

<file path=ppt/tags/tag101.xml><?xml version="1.0" encoding="utf-8"?>
<p:tagLst xmlns:a="http://schemas.openxmlformats.org/drawingml/2006/main" xmlns:r="http://schemas.openxmlformats.org/officeDocument/2006/relationships" xmlns:p="http://schemas.openxmlformats.org/presentationml/2006/main">
  <p:tag name="AS_UNIQUEID" val="214"/>
  <p:tag name="KSO_WM_ASSEMBLE_CHIP_INDEX" val="58d234d209be4976b2e0cf01005a0ef0"/>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topBottom"/>
  <p:tag name="KSO_WM_TAG_VERSION" val="1.0"/>
  <p:tag name="KSO_WM_TEMPLATE_CATEGORY" val="chip"/>
  <p:tag name="KSO_WM_TEMPLATE_INDEX" val="20201293"/>
  <p:tag name="KSO_WM_UNIT_COMPATIBLE" val="0"/>
  <p:tag name="KSO_WM_UNIT_DEC_AREA_ID" val="bb1dbd7aca9e40908e1e17eb10411702"/>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102.xml><?xml version="1.0" encoding="utf-8"?>
<p:tagLst xmlns:a="http://schemas.openxmlformats.org/drawingml/2006/main" xmlns:r="http://schemas.openxmlformats.org/officeDocument/2006/relationships" xmlns:p="http://schemas.openxmlformats.org/presentationml/2006/main">
  <p:tag name="AS_UNIQUEID" val="215"/>
  <p:tag name="KSO_WM_ASSEMBLE_CHIP_INDEX" val="f5a2004ac49b4bb69c57f8a02a26ca3c"/>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topBottom"/>
  <p:tag name="KSO_WM_TAG_VERSION" val="1.0"/>
  <p:tag name="KSO_WM_TEMPLATE_CATEGORY" val="chip"/>
  <p:tag name="KSO_WM_TEMPLATE_INDEX" val="20201293"/>
  <p:tag name="KSO_WM_UNIT_COMPATIBLE" val="0"/>
  <p:tag name="KSO_WM_UNIT_DEC_AREA_ID" val="e002303fbfca4df79512f67617623bff"/>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103.xml><?xml version="1.0" encoding="utf-8"?>
<p:tagLst xmlns:a="http://schemas.openxmlformats.org/drawingml/2006/main" xmlns:r="http://schemas.openxmlformats.org/officeDocument/2006/relationships" xmlns:p="http://schemas.openxmlformats.org/presentationml/2006/main">
  <p:tag name="AS_UNIQUEID" val="216"/>
  <p:tag name="KSO_WM_SLIDE_BACKGROUND_TYPE" val="topBottom"/>
</p:tagLst>
</file>

<file path=ppt/tags/tag104.xml><?xml version="1.0" encoding="utf-8"?>
<p:tagLst xmlns:a="http://schemas.openxmlformats.org/drawingml/2006/main" xmlns:r="http://schemas.openxmlformats.org/officeDocument/2006/relationships" xmlns:p="http://schemas.openxmlformats.org/presentationml/2006/main">
  <p:tag name="AS_UNIQUEID" val="217"/>
  <p:tag name="KSO_WM_SLIDE_BACKGROUND_TYPE" val="topBottom"/>
</p:tagLst>
</file>

<file path=ppt/tags/tag105.xml><?xml version="1.0" encoding="utf-8"?>
<p:tagLst xmlns:a="http://schemas.openxmlformats.org/drawingml/2006/main" xmlns:r="http://schemas.openxmlformats.org/officeDocument/2006/relationships" xmlns:p="http://schemas.openxmlformats.org/presentationml/2006/main">
  <p:tag name="AS_UNIQUEID" val="218"/>
  <p:tag name="KSO_WM_SLIDE_BACKGROUND_TYPE" val="topBottom"/>
</p:tagLst>
</file>

<file path=ppt/tags/tag106.xml><?xml version="1.0" encoding="utf-8"?>
<p:tagLst xmlns:a="http://schemas.openxmlformats.org/drawingml/2006/main" xmlns:r="http://schemas.openxmlformats.org/officeDocument/2006/relationships" xmlns:p="http://schemas.openxmlformats.org/presentationml/2006/main">
  <p:tag name="AS_UNIQUEID" val="219"/>
  <p:tag name="KSO_WM_SLIDE_BACKGROUND_TYPE" val="topBottom"/>
</p:tagLst>
</file>

<file path=ppt/tags/tag107.xml><?xml version="1.0" encoding="utf-8"?>
<p:tagLst xmlns:a="http://schemas.openxmlformats.org/drawingml/2006/main" xmlns:r="http://schemas.openxmlformats.org/officeDocument/2006/relationships" xmlns:p="http://schemas.openxmlformats.org/presentationml/2006/main">
  <p:tag name="AS_UNIQUEID" val="220"/>
  <p:tag name="KSO_WM_SLIDE_BACKGROUND_TYPE" val="topBottom"/>
</p:tagLst>
</file>

<file path=ppt/tags/tag108.xml><?xml version="1.0" encoding="utf-8"?>
<p:tagLst xmlns:a="http://schemas.openxmlformats.org/drawingml/2006/main" xmlns:r="http://schemas.openxmlformats.org/officeDocument/2006/relationships" xmlns:p="http://schemas.openxmlformats.org/presentationml/2006/main">
  <p:tag name="AS_UNIQUEID" val="221"/>
  <p:tag name="KSO_WM_SLIDE_BACKGROUND_TYPE" val="topBottom"/>
</p:tagLst>
</file>

<file path=ppt/tags/tag109.xml><?xml version="1.0" encoding="utf-8"?>
<p:tagLst xmlns:a="http://schemas.openxmlformats.org/drawingml/2006/main" xmlns:r="http://schemas.openxmlformats.org/officeDocument/2006/relationships" xmlns:p="http://schemas.openxmlformats.org/presentationml/2006/main">
  <p:tag name="AS_UNIQUEID" val="223"/>
  <p:tag name="KSO_WM_ASSEMBLE_CHIP_INDEX" val="1fc67831cb5a49c892673ec7cdbcd031"/>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6"/>
  <p:tag name="KSO_WM_SLIDE_BACKGROUND_TYPE" val="bottomTop"/>
  <p:tag name="KSO_WM_TAG_VERSION" val="1.0"/>
  <p:tag name="KSO_WM_TEMPLATE_CATEGORY" val="chip"/>
  <p:tag name="KSO_WM_TEMPLATE_INDEX" val="20201293"/>
  <p:tag name="KSO_WM_UNIT_COMPATIBLE" val="0"/>
  <p:tag name="KSO_WM_UNIT_DEC_AREA_ID" val="fb223afda20e4bc98e7e527da0d40614"/>
  <p:tag name="KSO_WM_UNIT_DECORATE_INFO" val=""/>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hip20201293_5*i*1"/>
  <p:tag name="KSO_WM_UNIT_INDEX" val="1"/>
  <p:tag name="KSO_WM_UNIT_LAYERLEVEL" val="1"/>
  <p:tag name="KSO_WM_UNIT_SM_LIMIT_TYPE" val=""/>
  <p:tag name="KSO_WM_UNIT_SUBTYPE" val="h"/>
  <p:tag name="KSO_WM_UNIT_TEXT_FILL_FORE_SCHEMECOLOR_INDEX" val="2"/>
  <p:tag name="KSO_WM_UNIT_TEXT_FILL_FORE_SCHEMECOLOR_INDEX_BRIGHTNESS" val="0"/>
  <p:tag name="KSO_WM_UNIT_TEXT_FILL_TYPE" val="1"/>
  <p:tag name="KSO_WM_UNIT_TYPE" val="i"/>
</p:tagLst>
</file>

<file path=ppt/tags/tag11.xml><?xml version="1.0" encoding="utf-8"?>
<p:tagLst xmlns:a="http://schemas.openxmlformats.org/drawingml/2006/main" xmlns:r="http://schemas.openxmlformats.org/officeDocument/2006/relationships" xmlns:p="http://schemas.openxmlformats.org/presentationml/2006/main">
  <p:tag name="AS_UNIQUEID" val="110"/>
</p:tagLst>
</file>

<file path=ppt/tags/tag110.xml><?xml version="1.0" encoding="utf-8"?>
<p:tagLst xmlns:a="http://schemas.openxmlformats.org/drawingml/2006/main" xmlns:r="http://schemas.openxmlformats.org/officeDocument/2006/relationships" xmlns:p="http://schemas.openxmlformats.org/presentationml/2006/main">
  <p:tag name="AS_UNIQUEID" val="224"/>
  <p:tag name="KSO_WM_ASSEMBLE_CHIP_INDEX" val="ae053a95a3884383997281928459716d"/>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bottomTop"/>
  <p:tag name="KSO_WM_TAG_VERSION" val="1.0"/>
  <p:tag name="KSO_WM_TEMPLATE_CATEGORY" val="chip"/>
  <p:tag name="KSO_WM_TEMPLATE_INDEX" val="20201293"/>
  <p:tag name="KSO_WM_UNIT_COMPATIBLE" val="0"/>
  <p:tag name="KSO_WM_UNIT_DEC_AREA_ID" val="43ced91df8614865bce67ad2c5869386"/>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111.xml><?xml version="1.0" encoding="utf-8"?>
<p:tagLst xmlns:a="http://schemas.openxmlformats.org/drawingml/2006/main" xmlns:r="http://schemas.openxmlformats.org/officeDocument/2006/relationships" xmlns:p="http://schemas.openxmlformats.org/presentationml/2006/main">
  <p:tag name="AS_UNIQUEID" val="225"/>
  <p:tag name="KSO_WM_ASSEMBLE_CHIP_INDEX" val="56ee6a1a3283454ab095ea878c93175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bottomTop"/>
  <p:tag name="KSO_WM_TAG_VERSION" val="1.0"/>
  <p:tag name="KSO_WM_TEMPLATE_CATEGORY" val="chip"/>
  <p:tag name="KSO_WM_TEMPLATE_INDEX" val="20201293"/>
  <p:tag name="KSO_WM_UNIT_COMPATIBLE" val="0"/>
  <p:tag name="KSO_WM_UNIT_DEC_AREA_ID" val="18b5cfe565f84a319a39b55186d91e5d"/>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112.xml><?xml version="1.0" encoding="utf-8"?>
<p:tagLst xmlns:a="http://schemas.openxmlformats.org/drawingml/2006/main" xmlns:r="http://schemas.openxmlformats.org/officeDocument/2006/relationships" xmlns:p="http://schemas.openxmlformats.org/presentationml/2006/main">
  <p:tag name="AS_UNIQUEID" val="226"/>
  <p:tag name="KSO_WM_SLIDE_BACKGROUND_TYPE" val="bottomTop"/>
</p:tagLst>
</file>

<file path=ppt/tags/tag113.xml><?xml version="1.0" encoding="utf-8"?>
<p:tagLst xmlns:a="http://schemas.openxmlformats.org/drawingml/2006/main" xmlns:r="http://schemas.openxmlformats.org/officeDocument/2006/relationships" xmlns:p="http://schemas.openxmlformats.org/presentationml/2006/main">
  <p:tag name="AS_UNIQUEID" val="227"/>
  <p:tag name="KSO_WM_SLIDE_BACKGROUND_TYPE" val="bottomTop"/>
</p:tagLst>
</file>

<file path=ppt/tags/tag114.xml><?xml version="1.0" encoding="utf-8"?>
<p:tagLst xmlns:a="http://schemas.openxmlformats.org/drawingml/2006/main" xmlns:r="http://schemas.openxmlformats.org/officeDocument/2006/relationships" xmlns:p="http://schemas.openxmlformats.org/presentationml/2006/main">
  <p:tag name="AS_UNIQUEID" val="228"/>
  <p:tag name="KSO_WM_SLIDE_BACKGROUND_TYPE" val="bottomTop"/>
</p:tagLst>
</file>

<file path=ppt/tags/tag115.xml><?xml version="1.0" encoding="utf-8"?>
<p:tagLst xmlns:a="http://schemas.openxmlformats.org/drawingml/2006/main" xmlns:r="http://schemas.openxmlformats.org/officeDocument/2006/relationships" xmlns:p="http://schemas.openxmlformats.org/presentationml/2006/main">
  <p:tag name="AS_UNIQUEID" val="229"/>
  <p:tag name="KSO_WM_SLIDE_BACKGROUND_TYPE" val="bottomTop"/>
</p:tagLst>
</file>

<file path=ppt/tags/tag116.xml><?xml version="1.0" encoding="utf-8"?>
<p:tagLst xmlns:a="http://schemas.openxmlformats.org/drawingml/2006/main" xmlns:r="http://schemas.openxmlformats.org/officeDocument/2006/relationships" xmlns:p="http://schemas.openxmlformats.org/presentationml/2006/main">
  <p:tag name="AS_UNIQUEID" val="230"/>
  <p:tag name="KSO_WM_SLIDE_BACKGROUND_TYPE" val="bottomTop"/>
</p:tagLst>
</file>

<file path=ppt/tags/tag117.xml><?xml version="1.0" encoding="utf-8"?>
<p:tagLst xmlns:a="http://schemas.openxmlformats.org/drawingml/2006/main" xmlns:r="http://schemas.openxmlformats.org/officeDocument/2006/relationships" xmlns:p="http://schemas.openxmlformats.org/presentationml/2006/main">
  <p:tag name="AS_UNIQUEID" val="231"/>
  <p:tag name="KSO_WM_SLIDE_BACKGROUND_TYPE" val="bottomTop"/>
</p:tagLst>
</file>

<file path=ppt/tags/tag118.xml><?xml version="1.0" encoding="utf-8"?>
<p:tagLst xmlns:a="http://schemas.openxmlformats.org/drawingml/2006/main" xmlns:r="http://schemas.openxmlformats.org/officeDocument/2006/relationships" xmlns:p="http://schemas.openxmlformats.org/presentationml/2006/main">
  <p:tag name="AS_UNIQUEID" val="233"/>
  <p:tag name="KSO_WM_ASSEMBLE_CHIP_INDEX" val="6ae098f97e7544f99dcde5a345b84b25"/>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6"/>
  <p:tag name="KSO_WM_SLIDE_BACKGROUND_TYPE" val="navigation"/>
  <p:tag name="KSO_WM_TAG_VERSION" val="1.0"/>
  <p:tag name="KSO_WM_TEMPLATE_CATEGORY" val="chip"/>
  <p:tag name="KSO_WM_TEMPLATE_INDEX" val="20201293"/>
  <p:tag name="KSO_WM_UNIT_COMPATIBLE" val="0"/>
  <p:tag name="KSO_WM_UNIT_DEC_AREA_ID" val="21db78a4d71642f9a87d6340830d1301"/>
  <p:tag name="KSO_WM_UNIT_DECORATE_INFO" val=""/>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hip20201293_5*i*1"/>
  <p:tag name="KSO_WM_UNIT_INDEX" val="1"/>
  <p:tag name="KSO_WM_UNIT_LAYERLEVEL" val="1"/>
  <p:tag name="KSO_WM_UNIT_SM_LIMIT_TYPE" val=""/>
  <p:tag name="KSO_WM_UNIT_SUBTYPE" val="h"/>
  <p:tag name="KSO_WM_UNIT_TEXT_FILL_FORE_SCHEMECOLOR_INDEX" val="2"/>
  <p:tag name="KSO_WM_UNIT_TEXT_FILL_FORE_SCHEMECOLOR_INDEX_BRIGHTNESS" val="0"/>
  <p:tag name="KSO_WM_UNIT_TEXT_FILL_TYPE" val="1"/>
  <p:tag name="KSO_WM_UNIT_TYPE" val="i"/>
</p:tagLst>
</file>

<file path=ppt/tags/tag119.xml><?xml version="1.0" encoding="utf-8"?>
<p:tagLst xmlns:a="http://schemas.openxmlformats.org/drawingml/2006/main" xmlns:r="http://schemas.openxmlformats.org/officeDocument/2006/relationships" xmlns:p="http://schemas.openxmlformats.org/presentationml/2006/main">
  <p:tag name="AS_UNIQUEID" val="234"/>
  <p:tag name="KSO_WM_ASSEMBLE_CHIP_INDEX" val="acf38ca99e8c4975816fd3b4fa3bcaef"/>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navigation"/>
  <p:tag name="KSO_WM_TAG_VERSION" val="1.0"/>
  <p:tag name="KSO_WM_TEMPLATE_CATEGORY" val="chip"/>
  <p:tag name="KSO_WM_TEMPLATE_INDEX" val="20201293"/>
  <p:tag name="KSO_WM_UNIT_COMPATIBLE" val="0"/>
  <p:tag name="KSO_WM_UNIT_DEC_AREA_ID" val="c62eb7bccd404f4ca7c94d4633816c75"/>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12.xml><?xml version="1.0" encoding="utf-8"?>
<p:tagLst xmlns:a="http://schemas.openxmlformats.org/drawingml/2006/main" xmlns:r="http://schemas.openxmlformats.org/officeDocument/2006/relationships" xmlns:p="http://schemas.openxmlformats.org/presentationml/2006/main">
  <p:tag name="AS_UNIQUEID" val="111"/>
</p:tagLst>
</file>

<file path=ppt/tags/tag120.xml><?xml version="1.0" encoding="utf-8"?>
<p:tagLst xmlns:a="http://schemas.openxmlformats.org/drawingml/2006/main" xmlns:r="http://schemas.openxmlformats.org/officeDocument/2006/relationships" xmlns:p="http://schemas.openxmlformats.org/presentationml/2006/main">
  <p:tag name="AS_UNIQUEID" val="235"/>
  <p:tag name="KSO_WM_ASSEMBLE_CHIP_INDEX" val="3cb715d7cd84472bb6f1213135d85596"/>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navigation"/>
  <p:tag name="KSO_WM_TAG_VERSION" val="1.0"/>
  <p:tag name="KSO_WM_TEMPLATE_CATEGORY" val="chip"/>
  <p:tag name="KSO_WM_TEMPLATE_INDEX" val="20201293"/>
  <p:tag name="KSO_WM_UNIT_COMPATIBLE" val="0"/>
  <p:tag name="KSO_WM_UNIT_DEC_AREA_ID" val="43565377674c4cd0a3bff888d75576a0"/>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121.xml><?xml version="1.0" encoding="utf-8"?>
<p:tagLst xmlns:a="http://schemas.openxmlformats.org/drawingml/2006/main" xmlns:r="http://schemas.openxmlformats.org/officeDocument/2006/relationships" xmlns:p="http://schemas.openxmlformats.org/presentationml/2006/main">
  <p:tag name="AS_UNIQUEID" val="236"/>
  <p:tag name="KSO_WM_SLIDE_BACKGROUND_TYPE" val="navigation"/>
</p:tagLst>
</file>

<file path=ppt/tags/tag122.xml><?xml version="1.0" encoding="utf-8"?>
<p:tagLst xmlns:a="http://schemas.openxmlformats.org/drawingml/2006/main" xmlns:r="http://schemas.openxmlformats.org/officeDocument/2006/relationships" xmlns:p="http://schemas.openxmlformats.org/presentationml/2006/main">
  <p:tag name="AS_UNIQUEID" val="237"/>
  <p:tag name="KSO_WM_SLIDE_BACKGROUND_TYPE" val="navigation"/>
</p:tagLst>
</file>

<file path=ppt/tags/tag123.xml><?xml version="1.0" encoding="utf-8"?>
<p:tagLst xmlns:a="http://schemas.openxmlformats.org/drawingml/2006/main" xmlns:r="http://schemas.openxmlformats.org/officeDocument/2006/relationships" xmlns:p="http://schemas.openxmlformats.org/presentationml/2006/main">
  <p:tag name="AS_UNIQUEID" val="238"/>
  <p:tag name="KSO_WM_SLIDE_BACKGROUND_TYPE" val="navigation"/>
</p:tagLst>
</file>

<file path=ppt/tags/tag124.xml><?xml version="1.0" encoding="utf-8"?>
<p:tagLst xmlns:a="http://schemas.openxmlformats.org/drawingml/2006/main" xmlns:r="http://schemas.openxmlformats.org/officeDocument/2006/relationships" xmlns:p="http://schemas.openxmlformats.org/presentationml/2006/main">
  <p:tag name="AS_UNIQUEID" val="239"/>
  <p:tag name="KSO_WM_SLIDE_BACKGROUND_TYPE" val="navigation"/>
</p:tagLst>
</file>

<file path=ppt/tags/tag125.xml><?xml version="1.0" encoding="utf-8"?>
<p:tagLst xmlns:a="http://schemas.openxmlformats.org/drawingml/2006/main" xmlns:r="http://schemas.openxmlformats.org/officeDocument/2006/relationships" xmlns:p="http://schemas.openxmlformats.org/presentationml/2006/main">
  <p:tag name="AS_UNIQUEID" val="240"/>
  <p:tag name="KSO_WM_SLIDE_BACKGROUND_TYPE" val="navigation"/>
</p:tagLst>
</file>

<file path=ppt/tags/tag126.xml><?xml version="1.0" encoding="utf-8"?>
<p:tagLst xmlns:a="http://schemas.openxmlformats.org/drawingml/2006/main" xmlns:r="http://schemas.openxmlformats.org/officeDocument/2006/relationships" xmlns:p="http://schemas.openxmlformats.org/presentationml/2006/main">
  <p:tag name="AS_UNIQUEID" val="241"/>
  <p:tag name="KSO_WM_SLIDE_BACKGROUND_TYPE" val="navigation"/>
</p:tagLst>
</file>

<file path=ppt/tags/tag127.xml><?xml version="1.0" encoding="utf-8"?>
<p:tagLst xmlns:a="http://schemas.openxmlformats.org/drawingml/2006/main" xmlns:r="http://schemas.openxmlformats.org/officeDocument/2006/relationships" xmlns:p="http://schemas.openxmlformats.org/presentationml/2006/main">
  <p:tag name="AS_UNIQUEID" val="242"/>
  <p:tag name="KSO_WM_SLIDE_BACKGROUND_TYPE" val="navigation"/>
</p:tagLst>
</file>

<file path=ppt/tags/tag128.xml><?xml version="1.0" encoding="utf-8"?>
<p:tagLst xmlns:a="http://schemas.openxmlformats.org/drawingml/2006/main" xmlns:r="http://schemas.openxmlformats.org/officeDocument/2006/relationships" xmlns:p="http://schemas.openxmlformats.org/presentationml/2006/main">
  <p:tag name="AS_UNIQUEID" val="243"/>
  <p:tag name="KSO_WM_SLIDE_BACKGROUND_TYPE" val="navigation"/>
</p:tagLst>
</file>

<file path=ppt/tags/tag129.xml><?xml version="1.0" encoding="utf-8"?>
<p:tagLst xmlns:a="http://schemas.openxmlformats.org/drawingml/2006/main" xmlns:r="http://schemas.openxmlformats.org/officeDocument/2006/relationships" xmlns:p="http://schemas.openxmlformats.org/presentationml/2006/main">
  <p:tag name="AS_UNIQUEID" val="245"/>
  <p:tag name="KSO_WM_ASSEMBLE_CHIP_INDEX" val="3588f85b4d0f401db79975545894d9c4"/>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6"/>
  <p:tag name="KSO_WM_SLIDE_BACKGROUND_TYPE" val="belt"/>
  <p:tag name="KSO_WM_TAG_VERSION" val="1.0"/>
  <p:tag name="KSO_WM_TEMPLATE_CATEGORY" val="chip"/>
  <p:tag name="KSO_WM_TEMPLATE_INDEX" val="20201293"/>
  <p:tag name="KSO_WM_UNIT_COMPATIBLE" val="0"/>
  <p:tag name="KSO_WM_UNIT_DEC_AREA_ID" val="31b30d0a2a7348c58dd356ae2b691024"/>
  <p:tag name="KSO_WM_UNIT_DECORATE_INFO" val=""/>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hip20201293_5*i*1"/>
  <p:tag name="KSO_WM_UNIT_INDEX" val="1"/>
  <p:tag name="KSO_WM_UNIT_LAYERLEVEL" val="1"/>
  <p:tag name="KSO_WM_UNIT_SM_LIMIT_TYPE" val=""/>
  <p:tag name="KSO_WM_UNIT_SUBTYPE" val="h"/>
  <p:tag name="KSO_WM_UNIT_TEXT_FILL_FORE_SCHEMECOLOR_INDEX" val="2"/>
  <p:tag name="KSO_WM_UNIT_TEXT_FILL_FORE_SCHEMECOLOR_INDEX_BRIGHTNESS" val="0"/>
  <p:tag name="KSO_WM_UNIT_TEXT_FILL_TYPE" val="1"/>
  <p:tag name="KSO_WM_UNIT_TYPE" val="i"/>
</p:tagLst>
</file>

<file path=ppt/tags/tag13.xml><?xml version="1.0" encoding="utf-8"?>
<p:tagLst xmlns:a="http://schemas.openxmlformats.org/drawingml/2006/main" xmlns:r="http://schemas.openxmlformats.org/officeDocument/2006/relationships" xmlns:p="http://schemas.openxmlformats.org/presentationml/2006/main">
  <p:tag name="AS_UNIQUEID" val="112"/>
</p:tagLst>
</file>

<file path=ppt/tags/tag130.xml><?xml version="1.0" encoding="utf-8"?>
<p:tagLst xmlns:a="http://schemas.openxmlformats.org/drawingml/2006/main" xmlns:r="http://schemas.openxmlformats.org/officeDocument/2006/relationships" xmlns:p="http://schemas.openxmlformats.org/presentationml/2006/main">
  <p:tag name="AS_UNIQUEID" val="246"/>
  <p:tag name="KSO_WM_ASSEMBLE_CHIP_INDEX" val="780169f800204570a19767162010aec9"/>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belt"/>
  <p:tag name="KSO_WM_TAG_VERSION" val="1.0"/>
  <p:tag name="KSO_WM_TEMPLATE_CATEGORY" val="chip"/>
  <p:tag name="KSO_WM_TEMPLATE_INDEX" val="20201293"/>
  <p:tag name="KSO_WM_UNIT_COMPATIBLE" val="0"/>
  <p:tag name="KSO_WM_UNIT_DEC_AREA_ID" val="7777104886814beabcda27e16173ea6d"/>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131.xml><?xml version="1.0" encoding="utf-8"?>
<p:tagLst xmlns:a="http://schemas.openxmlformats.org/drawingml/2006/main" xmlns:r="http://schemas.openxmlformats.org/officeDocument/2006/relationships" xmlns:p="http://schemas.openxmlformats.org/presentationml/2006/main">
  <p:tag name="AS_UNIQUEID" val="247"/>
  <p:tag name="KSO_WM_ASSEMBLE_CHIP_INDEX" val="e66040eb1a6e446992c17124a1fc928c"/>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belt"/>
  <p:tag name="KSO_WM_TAG_VERSION" val="1.0"/>
  <p:tag name="KSO_WM_TEMPLATE_CATEGORY" val="chip"/>
  <p:tag name="KSO_WM_TEMPLATE_INDEX" val="20201293"/>
  <p:tag name="KSO_WM_UNIT_COMPATIBLE" val="0"/>
  <p:tag name="KSO_WM_UNIT_DEC_AREA_ID" val="a2a9c69b03444257a848bde0c59860b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132.xml><?xml version="1.0" encoding="utf-8"?>
<p:tagLst xmlns:a="http://schemas.openxmlformats.org/drawingml/2006/main" xmlns:r="http://schemas.openxmlformats.org/officeDocument/2006/relationships" xmlns:p="http://schemas.openxmlformats.org/presentationml/2006/main">
  <p:tag name="AS_UNIQUEID" val="248"/>
  <p:tag name="KSO_WM_SLIDE_BACKGROUND_TYPE" val="belt"/>
</p:tagLst>
</file>

<file path=ppt/tags/tag133.xml><?xml version="1.0" encoding="utf-8"?>
<p:tagLst xmlns:a="http://schemas.openxmlformats.org/drawingml/2006/main" xmlns:r="http://schemas.openxmlformats.org/officeDocument/2006/relationships" xmlns:p="http://schemas.openxmlformats.org/presentationml/2006/main">
  <p:tag name="AS_UNIQUEID" val="249"/>
  <p:tag name="KSO_WM_SLIDE_BACKGROUND_TYPE" val="belt"/>
</p:tagLst>
</file>

<file path=ppt/tags/tag134.xml><?xml version="1.0" encoding="utf-8"?>
<p:tagLst xmlns:a="http://schemas.openxmlformats.org/drawingml/2006/main" xmlns:r="http://schemas.openxmlformats.org/officeDocument/2006/relationships" xmlns:p="http://schemas.openxmlformats.org/presentationml/2006/main">
  <p:tag name="AS_UNIQUEID" val="250"/>
  <p:tag name="KSO_WM_SLIDE_BACKGROUND_TYPE" val="belt"/>
</p:tagLst>
</file>

<file path=ppt/tags/tag135.xml><?xml version="1.0" encoding="utf-8"?>
<p:tagLst xmlns:a="http://schemas.openxmlformats.org/drawingml/2006/main" xmlns:r="http://schemas.openxmlformats.org/officeDocument/2006/relationships" xmlns:p="http://schemas.openxmlformats.org/presentationml/2006/main">
  <p:tag name="AS_UNIQUEID" val="251"/>
  <p:tag name="KSO_WM_SLIDE_BACKGROUND_TYPE" val="belt"/>
</p:tagLst>
</file>

<file path=ppt/tags/tag136.xml><?xml version="1.0" encoding="utf-8"?>
<p:tagLst xmlns:a="http://schemas.openxmlformats.org/drawingml/2006/main" xmlns:r="http://schemas.openxmlformats.org/officeDocument/2006/relationships" xmlns:p="http://schemas.openxmlformats.org/presentationml/2006/main">
  <p:tag name="AS_UNIQUEID" val="252"/>
  <p:tag name="KSO_WM_SLIDE_BACKGROUND_TYPE" val="belt"/>
</p:tagLst>
</file>

<file path=ppt/tags/tag137.xml><?xml version="1.0" encoding="utf-8"?>
<p:tagLst xmlns:a="http://schemas.openxmlformats.org/drawingml/2006/main" xmlns:r="http://schemas.openxmlformats.org/officeDocument/2006/relationships" xmlns:p="http://schemas.openxmlformats.org/presentationml/2006/main">
  <p:tag name="AS_UNIQUEID" val="261"/>
</p:tagLst>
</file>

<file path=ppt/tags/tag138.xml><?xml version="1.0" encoding="utf-8"?>
<p:tagLst xmlns:a="http://schemas.openxmlformats.org/drawingml/2006/main" xmlns:r="http://schemas.openxmlformats.org/officeDocument/2006/relationships" xmlns:p="http://schemas.openxmlformats.org/presentationml/2006/main">
  <p:tag name="AS_UNIQUEID" val="262"/>
</p:tagLst>
</file>

<file path=ppt/tags/tag139.xml><?xml version="1.0" encoding="utf-8"?>
<p:tagLst xmlns:a="http://schemas.openxmlformats.org/drawingml/2006/main" xmlns:r="http://schemas.openxmlformats.org/officeDocument/2006/relationships" xmlns:p="http://schemas.openxmlformats.org/presentationml/2006/main">
  <p:tag name="AS_UNIQUEID" val="263"/>
</p:tagLst>
</file>

<file path=ppt/tags/tag14.xml><?xml version="1.0" encoding="utf-8"?>
<p:tagLst xmlns:a="http://schemas.openxmlformats.org/drawingml/2006/main" xmlns:r="http://schemas.openxmlformats.org/officeDocument/2006/relationships" xmlns:p="http://schemas.openxmlformats.org/presentationml/2006/main">
  <p:tag name="AS_UNIQUEID" val="113"/>
</p:tagLst>
</file>

<file path=ppt/tags/tag140.xml><?xml version="1.0" encoding="utf-8"?>
<p:tagLst xmlns:a="http://schemas.openxmlformats.org/drawingml/2006/main" xmlns:r="http://schemas.openxmlformats.org/officeDocument/2006/relationships" xmlns:p="http://schemas.openxmlformats.org/presentationml/2006/main">
  <p:tag name="AS_UNIQUEID" val="264"/>
</p:tagLst>
</file>

<file path=ppt/tags/tag141.xml><?xml version="1.0" encoding="utf-8"?>
<p:tagLst xmlns:a="http://schemas.openxmlformats.org/drawingml/2006/main" xmlns:r="http://schemas.openxmlformats.org/officeDocument/2006/relationships" xmlns:p="http://schemas.openxmlformats.org/presentationml/2006/main">
  <p:tag name="AS_UNIQUEID" val="265"/>
</p:tagLst>
</file>

<file path=ppt/tags/tag142.xml><?xml version="1.0" encoding="utf-8"?>
<p:tagLst xmlns:a="http://schemas.openxmlformats.org/drawingml/2006/main" xmlns:r="http://schemas.openxmlformats.org/officeDocument/2006/relationships" xmlns:p="http://schemas.openxmlformats.org/presentationml/2006/main">
  <p:tag name="AS_UNIQUEID" val="266"/>
</p:tagLst>
</file>

<file path=ppt/tags/tag143.xml><?xml version="1.0" encoding="utf-8"?>
<p:tagLst xmlns:a="http://schemas.openxmlformats.org/drawingml/2006/main" xmlns:r="http://schemas.openxmlformats.org/officeDocument/2006/relationships" xmlns:p="http://schemas.openxmlformats.org/presentationml/2006/main">
  <p:tag name="AS_UNIQUEID" val="268"/>
</p:tagLst>
</file>

<file path=ppt/tags/tag144.xml><?xml version="1.0" encoding="utf-8"?>
<p:tagLst xmlns:a="http://schemas.openxmlformats.org/drawingml/2006/main" xmlns:r="http://schemas.openxmlformats.org/officeDocument/2006/relationships" xmlns:p="http://schemas.openxmlformats.org/presentationml/2006/main">
  <p:tag name="AS_UNIQUEID" val="269"/>
</p:tagLst>
</file>

<file path=ppt/tags/tag145.xml><?xml version="1.0" encoding="utf-8"?>
<p:tagLst xmlns:a="http://schemas.openxmlformats.org/drawingml/2006/main" xmlns:r="http://schemas.openxmlformats.org/officeDocument/2006/relationships" xmlns:p="http://schemas.openxmlformats.org/presentationml/2006/main">
  <p:tag name="AS_UNIQUEID" val="270"/>
</p:tagLst>
</file>

<file path=ppt/tags/tag146.xml><?xml version="1.0" encoding="utf-8"?>
<p:tagLst xmlns:a="http://schemas.openxmlformats.org/drawingml/2006/main" xmlns:r="http://schemas.openxmlformats.org/officeDocument/2006/relationships" xmlns:p="http://schemas.openxmlformats.org/presentationml/2006/main">
  <p:tag name="AS_UNIQUEID" val="271"/>
</p:tagLst>
</file>

<file path=ppt/tags/tag1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48.xml><?xml version="1.0" encoding="utf-8"?>
<p:tagLst xmlns:a="http://schemas.openxmlformats.org/drawingml/2006/main" xmlns:r="http://schemas.openxmlformats.org/officeDocument/2006/relationships" xmlns:p="http://schemas.openxmlformats.org/presentationml/2006/main">
  <p:tag name="AS_UNIQUEID" val="277"/>
</p:tagLst>
</file>

<file path=ppt/tags/tag149.xml><?xml version="1.0" encoding="utf-8"?>
<p:tagLst xmlns:a="http://schemas.openxmlformats.org/drawingml/2006/main" xmlns:r="http://schemas.openxmlformats.org/officeDocument/2006/relationships" xmlns:p="http://schemas.openxmlformats.org/presentationml/2006/main">
  <p:tag name="AS_UNIQUEID" val="109"/>
</p:tagLst>
</file>

<file path=ppt/tags/tag15.xml><?xml version="1.0" encoding="utf-8"?>
<p:tagLst xmlns:a="http://schemas.openxmlformats.org/drawingml/2006/main" xmlns:r="http://schemas.openxmlformats.org/officeDocument/2006/relationships" xmlns:p="http://schemas.openxmlformats.org/presentationml/2006/main">
  <p:tag name="AS_UNIQUEID" val="114"/>
</p:tagLst>
</file>

<file path=ppt/tags/tag150.xml><?xml version="1.0" encoding="utf-8"?>
<p:tagLst xmlns:a="http://schemas.openxmlformats.org/drawingml/2006/main" xmlns:r="http://schemas.openxmlformats.org/officeDocument/2006/relationships" xmlns:p="http://schemas.openxmlformats.org/presentationml/2006/main">
  <p:tag name="AS_UNIQUEID" val="273"/>
</p:tagLst>
</file>

<file path=ppt/tags/tag151.xml><?xml version="1.0" encoding="utf-8"?>
<p:tagLst xmlns:a="http://schemas.openxmlformats.org/drawingml/2006/main" xmlns:r="http://schemas.openxmlformats.org/officeDocument/2006/relationships" xmlns:p="http://schemas.openxmlformats.org/presentationml/2006/main">
  <p:tag name="AS_UNIQUEID" val="274"/>
</p:tagLst>
</file>

<file path=ppt/tags/tag152.xml><?xml version="1.0" encoding="utf-8"?>
<p:tagLst xmlns:a="http://schemas.openxmlformats.org/drawingml/2006/main" xmlns:r="http://schemas.openxmlformats.org/officeDocument/2006/relationships" xmlns:p="http://schemas.openxmlformats.org/presentationml/2006/main">
  <p:tag name="AS_UNIQUEID" val="275"/>
</p:tagLst>
</file>

<file path=ppt/tags/tag1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54.xml><?xml version="1.0" encoding="utf-8"?>
<p:tagLst xmlns:a="http://schemas.openxmlformats.org/drawingml/2006/main" xmlns:r="http://schemas.openxmlformats.org/officeDocument/2006/relationships" xmlns:p="http://schemas.openxmlformats.org/presentationml/2006/main">
  <p:tag name="AS_UNIQUEID" val="284"/>
</p:tagLst>
</file>

<file path=ppt/tags/tag155.xml><?xml version="1.0" encoding="utf-8"?>
<p:tagLst xmlns:a="http://schemas.openxmlformats.org/drawingml/2006/main" xmlns:r="http://schemas.openxmlformats.org/officeDocument/2006/relationships" xmlns:p="http://schemas.openxmlformats.org/presentationml/2006/main">
  <p:tag name="AS_UNIQUEID" val="286"/>
</p:tagLst>
</file>

<file path=ppt/tags/tag156.xml><?xml version="1.0" encoding="utf-8"?>
<p:tagLst xmlns:a="http://schemas.openxmlformats.org/drawingml/2006/main" xmlns:r="http://schemas.openxmlformats.org/officeDocument/2006/relationships" xmlns:p="http://schemas.openxmlformats.org/presentationml/2006/main">
  <p:tag name="AS_UNIQUEID" val="287"/>
</p:tagLst>
</file>

<file path=ppt/tags/tag157.xml><?xml version="1.0" encoding="utf-8"?>
<p:tagLst xmlns:a="http://schemas.openxmlformats.org/drawingml/2006/main" xmlns:r="http://schemas.openxmlformats.org/officeDocument/2006/relationships" xmlns:p="http://schemas.openxmlformats.org/presentationml/2006/main">
  <p:tag name="AS_UNIQUEID" val="98"/>
</p:tagLst>
</file>

<file path=ppt/tags/tag158.xml><?xml version="1.0" encoding="utf-8"?>
<p:tagLst xmlns:a="http://schemas.openxmlformats.org/drawingml/2006/main" xmlns:r="http://schemas.openxmlformats.org/officeDocument/2006/relationships" xmlns:p="http://schemas.openxmlformats.org/presentationml/2006/main">
  <p:tag name="AS_UNIQUEID" val="288"/>
</p:tagLst>
</file>

<file path=ppt/tags/tag159.xml><?xml version="1.0" encoding="utf-8"?>
<p:tagLst xmlns:a="http://schemas.openxmlformats.org/drawingml/2006/main" xmlns:r="http://schemas.openxmlformats.org/officeDocument/2006/relationships" xmlns:p="http://schemas.openxmlformats.org/presentationml/2006/main">
  <p:tag name="AS_UNIQUEID" val="289"/>
</p:tagLst>
</file>

<file path=ppt/tags/tag16.xml><?xml version="1.0" encoding="utf-8"?>
<p:tagLst xmlns:a="http://schemas.openxmlformats.org/drawingml/2006/main" xmlns:r="http://schemas.openxmlformats.org/officeDocument/2006/relationships" xmlns:p="http://schemas.openxmlformats.org/presentationml/2006/main">
  <p:tag name="AS_UNIQUEID" val="116"/>
  <p:tag name="KSO_WM_ASSEMBLE_CHIP_INDEX" val="e15ba83617d64fc6b109e9b981a2786d"/>
  <p:tag name="KSO_WM_BEAUTIFY_FLAG" val="#wm#"/>
  <p:tag name="KSO_WM_CHIP_FILLAREA_FILL_RULE" val="{&quot;fill_align&quot;:&quot;lm&quot;,&quot;fill_effect&quot;:[],&quot;fill_mode&quot;:&quot;adaptive&quot;,&quot;sacle_strategy&quot;:&quot;stretch&quot;}"/>
  <p:tag name="KSO_WM_CHIP_GROUPID" val="5fa0fd07a8fc48be8080e791"/>
  <p:tag name="KSO_WM_CHIP_XID" val="5fa0fd07a8fc48be8080e793"/>
  <p:tag name="KSO_WM_TAG_VERSION" val="1.0"/>
  <p:tag name="KSO_WM_TEMPLATE_CATEGORY" val="chip"/>
  <p:tag name="KSO_WM_TEMPLATE_INDEX" val="20201293"/>
  <p:tag name="KSO_WM_UNIT_COMPATIBLE" val="0"/>
  <p:tag name="KSO_WM_UNIT_DEC_AREA_ID" val="ab4ece2c928a4baaafb90c3c2e278ac4"/>
  <p:tag name="KSO_WM_UNIT_DECORATE_INFO" val=""/>
  <p:tag name="KSO_WM_UNIT_DIAGRAM_ISNUMVISUAL" val="0"/>
  <p:tag name="KSO_WM_UNIT_DIAGRAM_ISREFERUNIT" val="0"/>
  <p:tag name="KSO_WM_UNIT_HIGHLIGHT" val="0"/>
  <p:tag name="KSO_WM_UNIT_ID" val="chip20201293_2*i*1"/>
  <p:tag name="KSO_WM_UNIT_INDEX" val="1"/>
  <p:tag name="KSO_WM_UNIT_LAYERLEVEL" val="1"/>
  <p:tag name="KSO_WM_UNIT_SM_LIMIT_TYPE" val=""/>
  <p:tag name="KSO_WM_UNIT_SUBTYPE" val="t"/>
  <p:tag name="KSO_WM_UNIT_TYPE" val="i"/>
</p:tagLst>
</file>

<file path=ppt/tags/tag160.xml><?xml version="1.0" encoding="utf-8"?>
<p:tagLst xmlns:a="http://schemas.openxmlformats.org/drawingml/2006/main" xmlns:r="http://schemas.openxmlformats.org/officeDocument/2006/relationships" xmlns:p="http://schemas.openxmlformats.org/presentationml/2006/main">
  <p:tag name="AS_UNIQUEID" val="280"/>
</p:tagLst>
</file>

<file path=ppt/tags/tag161.xml><?xml version="1.0" encoding="utf-8"?>
<p:tagLst xmlns:a="http://schemas.openxmlformats.org/drawingml/2006/main" xmlns:r="http://schemas.openxmlformats.org/officeDocument/2006/relationships" xmlns:p="http://schemas.openxmlformats.org/presentationml/2006/main">
  <p:tag name="AS_UNIQUEID" val="281"/>
</p:tagLst>
</file>

<file path=ppt/tags/tag162.xml><?xml version="1.0" encoding="utf-8"?>
<p:tagLst xmlns:a="http://schemas.openxmlformats.org/drawingml/2006/main" xmlns:r="http://schemas.openxmlformats.org/officeDocument/2006/relationships" xmlns:p="http://schemas.openxmlformats.org/presentationml/2006/main">
  <p:tag name="AS_UNIQUEID" val="282"/>
</p:tagLst>
</file>

<file path=ppt/tags/tag1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64.xml><?xml version="1.0" encoding="utf-8"?>
<p:tagLst xmlns:a="http://schemas.openxmlformats.org/drawingml/2006/main" xmlns:r="http://schemas.openxmlformats.org/officeDocument/2006/relationships" xmlns:p="http://schemas.openxmlformats.org/presentationml/2006/main">
  <p:tag name="AS_UNIQUEID" val="295"/>
</p:tagLst>
</file>

<file path=ppt/tags/tag165.xml><?xml version="1.0" encoding="utf-8"?>
<p:tagLst xmlns:a="http://schemas.openxmlformats.org/drawingml/2006/main" xmlns:r="http://schemas.openxmlformats.org/officeDocument/2006/relationships" xmlns:p="http://schemas.openxmlformats.org/presentationml/2006/main">
  <p:tag name="AS_UNIQUEID" val="296"/>
</p:tagLst>
</file>

<file path=ppt/tags/tag166.xml><?xml version="1.0" encoding="utf-8"?>
<p:tagLst xmlns:a="http://schemas.openxmlformats.org/drawingml/2006/main" xmlns:r="http://schemas.openxmlformats.org/officeDocument/2006/relationships" xmlns:p="http://schemas.openxmlformats.org/presentationml/2006/main">
  <p:tag name="AS_UNIQUEID" val="299"/>
</p:tagLst>
</file>

<file path=ppt/tags/tag167.xml><?xml version="1.0" encoding="utf-8"?>
<p:tagLst xmlns:a="http://schemas.openxmlformats.org/drawingml/2006/main" xmlns:r="http://schemas.openxmlformats.org/officeDocument/2006/relationships" xmlns:p="http://schemas.openxmlformats.org/presentationml/2006/main">
  <p:tag name="AS_UNIQUEID" val="300"/>
</p:tagLst>
</file>

<file path=ppt/tags/tag168.xml><?xml version="1.0" encoding="utf-8"?>
<p:tagLst xmlns:a="http://schemas.openxmlformats.org/drawingml/2006/main" xmlns:r="http://schemas.openxmlformats.org/officeDocument/2006/relationships" xmlns:p="http://schemas.openxmlformats.org/presentationml/2006/main">
  <p:tag name="AS_UNIQUEID" val="107"/>
</p:tagLst>
</file>

<file path=ppt/tags/tag169.xml><?xml version="1.0" encoding="utf-8"?>
<p:tagLst xmlns:a="http://schemas.openxmlformats.org/drawingml/2006/main" xmlns:r="http://schemas.openxmlformats.org/officeDocument/2006/relationships" xmlns:p="http://schemas.openxmlformats.org/presentationml/2006/main">
  <p:tag name="AS_UNIQUEID" val="109"/>
</p:tagLst>
</file>

<file path=ppt/tags/tag17.xml><?xml version="1.0" encoding="utf-8"?>
<p:tagLst xmlns:a="http://schemas.openxmlformats.org/drawingml/2006/main" xmlns:r="http://schemas.openxmlformats.org/officeDocument/2006/relationships" xmlns:p="http://schemas.openxmlformats.org/presentationml/2006/main">
  <p:tag name="AS_UNIQUEID" val="117"/>
  <p:tag name="KSO_WM_ASSEMBLE_CHIP_INDEX" val="8da15b3f4ce2483da3539565a25eaafa"/>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34f37ec0980f47a1af3b7d3af8ed1ab9"/>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170.xml><?xml version="1.0" encoding="utf-8"?>
<p:tagLst xmlns:a="http://schemas.openxmlformats.org/drawingml/2006/main" xmlns:r="http://schemas.openxmlformats.org/officeDocument/2006/relationships" xmlns:p="http://schemas.openxmlformats.org/presentationml/2006/main">
  <p:tag name="AS_UNIQUEID" val="108"/>
</p:tagLst>
</file>

<file path=ppt/tags/tag171.xml><?xml version="1.0" encoding="utf-8"?>
<p:tagLst xmlns:a="http://schemas.openxmlformats.org/drawingml/2006/main" xmlns:r="http://schemas.openxmlformats.org/officeDocument/2006/relationships" xmlns:p="http://schemas.openxmlformats.org/presentationml/2006/main">
  <p:tag name="AS_UNIQUEID" val="297"/>
</p:tagLst>
</file>

<file path=ppt/tags/tag172.xml><?xml version="1.0" encoding="utf-8"?>
<p:tagLst xmlns:a="http://schemas.openxmlformats.org/drawingml/2006/main" xmlns:r="http://schemas.openxmlformats.org/officeDocument/2006/relationships" xmlns:p="http://schemas.openxmlformats.org/presentationml/2006/main">
  <p:tag name="AS_UNIQUEID" val="298"/>
</p:tagLst>
</file>

<file path=ppt/tags/tag1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74.xml><?xml version="1.0" encoding="utf-8"?>
<p:tagLst xmlns:a="http://schemas.openxmlformats.org/drawingml/2006/main" xmlns:r="http://schemas.openxmlformats.org/officeDocument/2006/relationships" xmlns:p="http://schemas.openxmlformats.org/presentationml/2006/main">
  <p:tag name="AS_UNIQUEID" val="115"/>
</p:tagLst>
</file>

<file path=ppt/tags/tag175.xml><?xml version="1.0" encoding="utf-8"?>
<p:tagLst xmlns:a="http://schemas.openxmlformats.org/drawingml/2006/main" xmlns:r="http://schemas.openxmlformats.org/officeDocument/2006/relationships" xmlns:p="http://schemas.openxmlformats.org/presentationml/2006/main">
  <p:tag name="AS_UNIQUEID" val="116"/>
</p:tagLst>
</file>

<file path=ppt/tags/tag176.xml><?xml version="1.0" encoding="utf-8"?>
<p:tagLst xmlns:a="http://schemas.openxmlformats.org/drawingml/2006/main" xmlns:r="http://schemas.openxmlformats.org/officeDocument/2006/relationships" xmlns:p="http://schemas.openxmlformats.org/presentationml/2006/main">
  <p:tag name="AS_UNIQUEID" val="117"/>
</p:tagLst>
</file>

<file path=ppt/tags/tag177.xml><?xml version="1.0" encoding="utf-8"?>
<p:tagLst xmlns:a="http://schemas.openxmlformats.org/drawingml/2006/main" xmlns:r="http://schemas.openxmlformats.org/officeDocument/2006/relationships" xmlns:p="http://schemas.openxmlformats.org/presentationml/2006/main">
  <p:tag name="AS_UNIQUEID" val="296"/>
</p:tagLst>
</file>

<file path=ppt/tags/tag178.xml><?xml version="1.0" encoding="utf-8"?>
<p:tagLst xmlns:a="http://schemas.openxmlformats.org/drawingml/2006/main" xmlns:r="http://schemas.openxmlformats.org/officeDocument/2006/relationships" xmlns:p="http://schemas.openxmlformats.org/presentationml/2006/main">
  <p:tag name="AS_UNIQUEID" val="108"/>
</p:tagLst>
</file>

<file path=ppt/tags/tag179.xml><?xml version="1.0" encoding="utf-8"?>
<p:tagLst xmlns:a="http://schemas.openxmlformats.org/drawingml/2006/main" xmlns:r="http://schemas.openxmlformats.org/officeDocument/2006/relationships" xmlns:p="http://schemas.openxmlformats.org/presentationml/2006/main">
  <p:tag name="AS_UNIQUEID" val="297"/>
</p:tagLst>
</file>

<file path=ppt/tags/tag18.xml><?xml version="1.0" encoding="utf-8"?>
<p:tagLst xmlns:a="http://schemas.openxmlformats.org/drawingml/2006/main" xmlns:r="http://schemas.openxmlformats.org/officeDocument/2006/relationships" xmlns:p="http://schemas.openxmlformats.org/presentationml/2006/main">
  <p:tag name="AS_UNIQUEID" val="118"/>
  <p:tag name="KSO_WM_ASSEMBLE_CHIP_INDEX" val="362f32f05c4a4f00ab00d35837cf7c7a"/>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b886f1253c3b428282adae0639e94fbb"/>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180.xml><?xml version="1.0" encoding="utf-8"?>
<p:tagLst xmlns:a="http://schemas.openxmlformats.org/drawingml/2006/main" xmlns:r="http://schemas.openxmlformats.org/officeDocument/2006/relationships" xmlns:p="http://schemas.openxmlformats.org/presentationml/2006/main">
  <p:tag name="AS_UNIQUEID" val="298"/>
</p:tagLst>
</file>

<file path=ppt/tags/tag18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82.xml><?xml version="1.0" encoding="utf-8"?>
<p:tagLst xmlns:a="http://schemas.openxmlformats.org/drawingml/2006/main" xmlns:r="http://schemas.openxmlformats.org/officeDocument/2006/relationships" xmlns:p="http://schemas.openxmlformats.org/presentationml/2006/main">
  <p:tag name="AS_UNIQUEID" val="312"/>
</p:tagLst>
</file>

<file path=ppt/tags/tag183.xml><?xml version="1.0" encoding="utf-8"?>
<p:tagLst xmlns:a="http://schemas.openxmlformats.org/drawingml/2006/main" xmlns:r="http://schemas.openxmlformats.org/officeDocument/2006/relationships" xmlns:p="http://schemas.openxmlformats.org/presentationml/2006/main">
  <p:tag name="AS_UNIQUEID" val="328"/>
</p:tagLst>
</file>

<file path=ppt/tags/tag184.xml><?xml version="1.0" encoding="utf-8"?>
<p:tagLst xmlns:a="http://schemas.openxmlformats.org/drawingml/2006/main" xmlns:r="http://schemas.openxmlformats.org/officeDocument/2006/relationships" xmlns:p="http://schemas.openxmlformats.org/presentationml/2006/main">
  <p:tag name="AS_UNIQUEID" val="296"/>
</p:tagLst>
</file>

<file path=ppt/tags/tag185.xml><?xml version="1.0" encoding="utf-8"?>
<p:tagLst xmlns:a="http://schemas.openxmlformats.org/drawingml/2006/main" xmlns:r="http://schemas.openxmlformats.org/officeDocument/2006/relationships" xmlns:p="http://schemas.openxmlformats.org/presentationml/2006/main">
  <p:tag name="AS_UNIQUEID" val="108"/>
</p:tagLst>
</file>

<file path=ppt/tags/tag186.xml><?xml version="1.0" encoding="utf-8"?>
<p:tagLst xmlns:a="http://schemas.openxmlformats.org/drawingml/2006/main" xmlns:r="http://schemas.openxmlformats.org/officeDocument/2006/relationships" xmlns:p="http://schemas.openxmlformats.org/presentationml/2006/main">
  <p:tag name="AS_UNIQUEID" val="297"/>
</p:tagLst>
</file>

<file path=ppt/tags/tag187.xml><?xml version="1.0" encoding="utf-8"?>
<p:tagLst xmlns:a="http://schemas.openxmlformats.org/drawingml/2006/main" xmlns:r="http://schemas.openxmlformats.org/officeDocument/2006/relationships" xmlns:p="http://schemas.openxmlformats.org/presentationml/2006/main">
  <p:tag name="AS_UNIQUEID" val="298"/>
</p:tagLst>
</file>

<file path=ppt/tags/tag188.xml><?xml version="1.0" encoding="utf-8"?>
<p:tagLst xmlns:a="http://schemas.openxmlformats.org/drawingml/2006/main" xmlns:r="http://schemas.openxmlformats.org/officeDocument/2006/relationships" xmlns:p="http://schemas.openxmlformats.org/presentationml/2006/main">
  <p:tag name="AS_UNIQUEID" val="313"/>
</p:tagLst>
</file>

<file path=ppt/tags/tag189.xml><?xml version="1.0" encoding="utf-8"?>
<p:tagLst xmlns:a="http://schemas.openxmlformats.org/drawingml/2006/main" xmlns:r="http://schemas.openxmlformats.org/officeDocument/2006/relationships" xmlns:p="http://schemas.openxmlformats.org/presentationml/2006/main">
  <p:tag name="AS_UNIQUEID" val="314"/>
</p:tagLst>
</file>

<file path=ppt/tags/tag19.xml><?xml version="1.0" encoding="utf-8"?>
<p:tagLst xmlns:a="http://schemas.openxmlformats.org/drawingml/2006/main" xmlns:r="http://schemas.openxmlformats.org/officeDocument/2006/relationships" xmlns:p="http://schemas.openxmlformats.org/presentationml/2006/main">
  <p:tag name="AS_UNIQUEID" val="119"/>
</p:tagLst>
</file>

<file path=ppt/tags/tag190.xml><?xml version="1.0" encoding="utf-8"?>
<p:tagLst xmlns:a="http://schemas.openxmlformats.org/drawingml/2006/main" xmlns:r="http://schemas.openxmlformats.org/officeDocument/2006/relationships" xmlns:p="http://schemas.openxmlformats.org/presentationml/2006/main">
  <p:tag name="AS_UNIQUEID" val="315"/>
</p:tagLst>
</file>

<file path=ppt/tags/tag191.xml><?xml version="1.0" encoding="utf-8"?>
<p:tagLst xmlns:a="http://schemas.openxmlformats.org/drawingml/2006/main" xmlns:r="http://schemas.openxmlformats.org/officeDocument/2006/relationships" xmlns:p="http://schemas.openxmlformats.org/presentationml/2006/main">
  <p:tag name="AS_UNIQUEID" val="316"/>
</p:tagLst>
</file>

<file path=ppt/tags/tag19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93.xml><?xml version="1.0" encoding="utf-8"?>
<p:tagLst xmlns:a="http://schemas.openxmlformats.org/drawingml/2006/main" xmlns:r="http://schemas.openxmlformats.org/officeDocument/2006/relationships" xmlns:p="http://schemas.openxmlformats.org/presentationml/2006/main">
  <p:tag name="AS_UNIQUEID" val="336"/>
</p:tagLst>
</file>

<file path=ppt/tags/tag194.xml><?xml version="1.0" encoding="utf-8"?>
<p:tagLst xmlns:a="http://schemas.openxmlformats.org/drawingml/2006/main" xmlns:r="http://schemas.openxmlformats.org/officeDocument/2006/relationships" xmlns:p="http://schemas.openxmlformats.org/presentationml/2006/main">
  <p:tag name="AS_UNIQUEID" val="343"/>
</p:tagLst>
</file>

<file path=ppt/tags/tag195.xml><?xml version="1.0" encoding="utf-8"?>
<p:tagLst xmlns:a="http://schemas.openxmlformats.org/drawingml/2006/main" xmlns:r="http://schemas.openxmlformats.org/officeDocument/2006/relationships" xmlns:p="http://schemas.openxmlformats.org/presentationml/2006/main">
  <p:tag name="AS_UNIQUEID" val="342"/>
</p:tagLst>
</file>

<file path=ppt/tags/tag196.xml><?xml version="1.0" encoding="utf-8"?>
<p:tagLst xmlns:a="http://schemas.openxmlformats.org/drawingml/2006/main" xmlns:r="http://schemas.openxmlformats.org/officeDocument/2006/relationships" xmlns:p="http://schemas.openxmlformats.org/presentationml/2006/main">
  <p:tag name="AS_UNIQUEID" val="344"/>
</p:tagLst>
</file>

<file path=ppt/tags/tag197.xml><?xml version="1.0" encoding="utf-8"?>
<p:tagLst xmlns:a="http://schemas.openxmlformats.org/drawingml/2006/main" xmlns:r="http://schemas.openxmlformats.org/officeDocument/2006/relationships" xmlns:p="http://schemas.openxmlformats.org/presentationml/2006/main">
  <p:tag name="AS_UNIQUEID" val="337"/>
</p:tagLst>
</file>

<file path=ppt/tags/tag198.xml><?xml version="1.0" encoding="utf-8"?>
<p:tagLst xmlns:a="http://schemas.openxmlformats.org/drawingml/2006/main" xmlns:r="http://schemas.openxmlformats.org/officeDocument/2006/relationships" xmlns:p="http://schemas.openxmlformats.org/presentationml/2006/main">
  <p:tag name="AS_UNIQUEID" val="338"/>
</p:tagLst>
</file>

<file path=ppt/tags/tag199.xml><?xml version="1.0" encoding="utf-8"?>
<p:tagLst xmlns:a="http://schemas.openxmlformats.org/drawingml/2006/main" xmlns:r="http://schemas.openxmlformats.org/officeDocument/2006/relationships" xmlns:p="http://schemas.openxmlformats.org/presentationml/2006/main">
  <p:tag name="AS_UNIQUEID" val="339"/>
</p:tagLst>
</file>

<file path=ppt/tags/tag2.xml><?xml version="1.0" encoding="utf-8"?>
<p:tagLst xmlns:a="http://schemas.openxmlformats.org/drawingml/2006/main" xmlns:r="http://schemas.openxmlformats.org/officeDocument/2006/relationships" xmlns:p="http://schemas.openxmlformats.org/presentationml/2006/main">
  <p:tag name="AS_UNIQUEID" val="256"/>
</p:tagLst>
</file>

<file path=ppt/tags/tag20.xml><?xml version="1.0" encoding="utf-8"?>
<p:tagLst xmlns:a="http://schemas.openxmlformats.org/drawingml/2006/main" xmlns:r="http://schemas.openxmlformats.org/officeDocument/2006/relationships" xmlns:p="http://schemas.openxmlformats.org/presentationml/2006/main">
  <p:tag name="AS_UNIQUEID" val="120"/>
</p:tagLst>
</file>

<file path=ppt/tags/tag200.xml><?xml version="1.0" encoding="utf-8"?>
<p:tagLst xmlns:a="http://schemas.openxmlformats.org/drawingml/2006/main" xmlns:r="http://schemas.openxmlformats.org/officeDocument/2006/relationships" xmlns:p="http://schemas.openxmlformats.org/presentationml/2006/main">
  <p:tag name="AS_UNIQUEID" val="340"/>
</p:tagLst>
</file>

<file path=ppt/tags/tag201.xml><?xml version="1.0" encoding="utf-8"?>
<p:tagLst xmlns:a="http://schemas.openxmlformats.org/drawingml/2006/main" xmlns:r="http://schemas.openxmlformats.org/officeDocument/2006/relationships" xmlns:p="http://schemas.openxmlformats.org/presentationml/2006/main">
  <p:tag name="AS_UNIQUEID" val="341"/>
</p:tagLst>
</file>

<file path=ppt/tags/tag20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03.xml><?xml version="1.0" encoding="utf-8"?>
<p:tagLst xmlns:a="http://schemas.openxmlformats.org/drawingml/2006/main" xmlns:r="http://schemas.openxmlformats.org/officeDocument/2006/relationships" xmlns:p="http://schemas.openxmlformats.org/presentationml/2006/main">
  <p:tag name="AS_UNIQUEID" val="350"/>
</p:tagLst>
</file>

<file path=ppt/tags/tag204.xml><?xml version="1.0" encoding="utf-8"?>
<p:tagLst xmlns:a="http://schemas.openxmlformats.org/drawingml/2006/main" xmlns:r="http://schemas.openxmlformats.org/officeDocument/2006/relationships" xmlns:p="http://schemas.openxmlformats.org/presentationml/2006/main">
  <p:tag name="AS_UNIQUEID" val="352"/>
</p:tagLst>
</file>

<file path=ppt/tags/tag205.xml><?xml version="1.0" encoding="utf-8"?>
<p:tagLst xmlns:a="http://schemas.openxmlformats.org/drawingml/2006/main" xmlns:r="http://schemas.openxmlformats.org/officeDocument/2006/relationships" xmlns:p="http://schemas.openxmlformats.org/presentationml/2006/main">
  <p:tag name="AS_UNIQUEID" val="353"/>
</p:tagLst>
</file>

<file path=ppt/tags/tag206.xml><?xml version="1.0" encoding="utf-8"?>
<p:tagLst xmlns:a="http://schemas.openxmlformats.org/drawingml/2006/main" xmlns:r="http://schemas.openxmlformats.org/officeDocument/2006/relationships" xmlns:p="http://schemas.openxmlformats.org/presentationml/2006/main">
  <p:tag name="AS_UNIQUEID" val="337"/>
</p:tagLst>
</file>

<file path=ppt/tags/tag207.xml><?xml version="1.0" encoding="utf-8"?>
<p:tagLst xmlns:a="http://schemas.openxmlformats.org/drawingml/2006/main" xmlns:r="http://schemas.openxmlformats.org/officeDocument/2006/relationships" xmlns:p="http://schemas.openxmlformats.org/presentationml/2006/main">
  <p:tag name="AS_UNIQUEID" val="338"/>
</p:tagLst>
</file>

<file path=ppt/tags/tag208.xml><?xml version="1.0" encoding="utf-8"?>
<p:tagLst xmlns:a="http://schemas.openxmlformats.org/drawingml/2006/main" xmlns:r="http://schemas.openxmlformats.org/officeDocument/2006/relationships" xmlns:p="http://schemas.openxmlformats.org/presentationml/2006/main">
  <p:tag name="AS_UNIQUEID" val="339"/>
</p:tagLst>
</file>

<file path=ppt/tags/tag209.xml><?xml version="1.0" encoding="utf-8"?>
<p:tagLst xmlns:a="http://schemas.openxmlformats.org/drawingml/2006/main" xmlns:r="http://schemas.openxmlformats.org/officeDocument/2006/relationships" xmlns:p="http://schemas.openxmlformats.org/presentationml/2006/main">
  <p:tag name="AS_UNIQUEID" val="340"/>
</p:tagLst>
</file>

<file path=ppt/tags/tag21.xml><?xml version="1.0" encoding="utf-8"?>
<p:tagLst xmlns:a="http://schemas.openxmlformats.org/drawingml/2006/main" xmlns:r="http://schemas.openxmlformats.org/officeDocument/2006/relationships" xmlns:p="http://schemas.openxmlformats.org/presentationml/2006/main">
  <p:tag name="AS_UNIQUEID" val="121"/>
</p:tagLst>
</file>

<file path=ppt/tags/tag210.xml><?xml version="1.0" encoding="utf-8"?>
<p:tagLst xmlns:a="http://schemas.openxmlformats.org/drawingml/2006/main" xmlns:r="http://schemas.openxmlformats.org/officeDocument/2006/relationships" xmlns:p="http://schemas.openxmlformats.org/presentationml/2006/main">
  <p:tag name="AS_UNIQUEID" val="341"/>
</p:tagLst>
</file>

<file path=ppt/tags/tag211.xml><?xml version="1.0" encoding="utf-8"?>
<p:tagLst xmlns:a="http://schemas.openxmlformats.org/drawingml/2006/main" xmlns:r="http://schemas.openxmlformats.org/officeDocument/2006/relationships" xmlns:p="http://schemas.openxmlformats.org/presentationml/2006/main">
  <p:tag name="AS_UNIQUEID" val="349"/>
</p:tagLst>
</file>

<file path=ppt/tags/tag212.xml><?xml version="1.0" encoding="utf-8"?>
<p:tagLst xmlns:a="http://schemas.openxmlformats.org/drawingml/2006/main" xmlns:r="http://schemas.openxmlformats.org/officeDocument/2006/relationships" xmlns:p="http://schemas.openxmlformats.org/presentationml/2006/main">
  <p:tag name="AS_UNIQUEID" val="351"/>
</p:tagLst>
</file>

<file path=ppt/tags/tag2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14.xml><?xml version="1.0" encoding="utf-8"?>
<p:tagLst xmlns:a="http://schemas.openxmlformats.org/drawingml/2006/main" xmlns:r="http://schemas.openxmlformats.org/officeDocument/2006/relationships" xmlns:p="http://schemas.openxmlformats.org/presentationml/2006/main">
  <p:tag name="AS_UNIQUEID" val="357"/>
</p:tagLst>
</file>

<file path=ppt/tags/tag215.xml><?xml version="1.0" encoding="utf-8"?>
<p:tagLst xmlns:a="http://schemas.openxmlformats.org/drawingml/2006/main" xmlns:r="http://schemas.openxmlformats.org/officeDocument/2006/relationships" xmlns:p="http://schemas.openxmlformats.org/presentationml/2006/main">
  <p:tag name="AS_UNIQUEID" val="358"/>
</p:tagLst>
</file>

<file path=ppt/tags/tag216.xml><?xml version="1.0" encoding="utf-8"?>
<p:tagLst xmlns:a="http://schemas.openxmlformats.org/drawingml/2006/main" xmlns:r="http://schemas.openxmlformats.org/officeDocument/2006/relationships" xmlns:p="http://schemas.openxmlformats.org/presentationml/2006/main">
  <p:tag name="AS_UNIQUEID" val="359"/>
</p:tagLst>
</file>

<file path=ppt/tags/tag217.xml><?xml version="1.0" encoding="utf-8"?>
<p:tagLst xmlns:a="http://schemas.openxmlformats.org/drawingml/2006/main" xmlns:r="http://schemas.openxmlformats.org/officeDocument/2006/relationships" xmlns:p="http://schemas.openxmlformats.org/presentationml/2006/main">
  <p:tag name="AS_UNIQUEID" val="337"/>
</p:tagLst>
</file>

<file path=ppt/tags/tag218.xml><?xml version="1.0" encoding="utf-8"?>
<p:tagLst xmlns:a="http://schemas.openxmlformats.org/drawingml/2006/main" xmlns:r="http://schemas.openxmlformats.org/officeDocument/2006/relationships" xmlns:p="http://schemas.openxmlformats.org/presentationml/2006/main">
  <p:tag name="AS_UNIQUEID" val="338"/>
</p:tagLst>
</file>

<file path=ppt/tags/tag219.xml><?xml version="1.0" encoding="utf-8"?>
<p:tagLst xmlns:a="http://schemas.openxmlformats.org/drawingml/2006/main" xmlns:r="http://schemas.openxmlformats.org/officeDocument/2006/relationships" xmlns:p="http://schemas.openxmlformats.org/presentationml/2006/main">
  <p:tag name="AS_UNIQUEID" val="339"/>
</p:tagLst>
</file>

<file path=ppt/tags/tag22.xml><?xml version="1.0" encoding="utf-8"?>
<p:tagLst xmlns:a="http://schemas.openxmlformats.org/drawingml/2006/main" xmlns:r="http://schemas.openxmlformats.org/officeDocument/2006/relationships" xmlns:p="http://schemas.openxmlformats.org/presentationml/2006/main">
  <p:tag name="AS_UNIQUEID" val="122"/>
  <p:tag name="KSO_WM_ASSEMBLE_CHIP_INDEX" val="82df27532dd14e25b7f604e27735c25a"/>
  <p:tag name="KSO_WM_BEAUTIFY_FLAG" val="#wm#"/>
  <p:tag name="KSO_WM_CHIP_FILLAREA_FILL_RULE" val="{&quot;fill_align&quot;:&quot;cm&quot;,&quot;fill_mode&quot;:&quot;adaptive&quot;,&quot;sacle_strategy&quot;:&quot;smart&quot;}"/>
  <p:tag name="KSO_WM_CHIP_GROUPID" val="5ebe41950ac41c4a0a525618"/>
  <p:tag name="KSO_WM_CHIP_XID" val="5ebe41950ac41c4a0a525619"/>
  <p:tag name="KSO_WM_TAG_VERSION" val="1.0"/>
  <p:tag name="KSO_WM_TEMPLATE_ASSEMBLE_GROUPID" val="5fa0fd07a8fc48be8080e791"/>
  <p:tag name="KSO_WM_TEMPLATE_ASSEMBLE_XID" val="5fa10962a8fc48be8080f8a9"/>
  <p:tag name="KSO_WM_TEMPLATE_CATEGORY" val="custom"/>
  <p:tag name="KSO_WM_TEMPLATE_INDEX" val="20201293"/>
  <p:tag name="KSO_WM_UNIT_BLOCK" val="0"/>
  <p:tag name="KSO_WM_UNIT_COMPATIBLE" val="0"/>
  <p:tag name="KSO_WM_UNIT_DEC_AREA_ID" val="babe2e0cd4c342568048a050fb317af6"/>
  <p:tag name="KSO_WM_UNIT_DEFAULT_FONT" val="24;32;2"/>
  <p:tag name="KSO_WM_UNIT_DIAGRAM_ISNUMVISUAL" val="0"/>
  <p:tag name="KSO_WM_UNIT_DIAGRAM_ISREFERUNIT" val="0"/>
  <p:tag name="KSO_WM_UNIT_HIGHLIGHT" val="0"/>
  <p:tag name="KSO_WM_UNIT_ID" val="custom20201293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15"/>
  <p:tag name="KSO_WM_UNIT_TEXT_FILL_TYPE" val="1"/>
  <p:tag name="KSO_WM_UNIT_TYPE" val="a"/>
  <p:tag name="KSO_WM_UNIT_VALUE" val="19"/>
</p:tagLst>
</file>

<file path=ppt/tags/tag220.xml><?xml version="1.0" encoding="utf-8"?>
<p:tagLst xmlns:a="http://schemas.openxmlformats.org/drawingml/2006/main" xmlns:r="http://schemas.openxmlformats.org/officeDocument/2006/relationships" xmlns:p="http://schemas.openxmlformats.org/presentationml/2006/main">
  <p:tag name="AS_UNIQUEID" val="340"/>
</p:tagLst>
</file>

<file path=ppt/tags/tag221.xml><?xml version="1.0" encoding="utf-8"?>
<p:tagLst xmlns:a="http://schemas.openxmlformats.org/drawingml/2006/main" xmlns:r="http://schemas.openxmlformats.org/officeDocument/2006/relationships" xmlns:p="http://schemas.openxmlformats.org/presentationml/2006/main">
  <p:tag name="AS_UNIQUEID" val="341"/>
</p:tagLst>
</file>

<file path=ppt/tags/tag222.xml><?xml version="1.0" encoding="utf-8"?>
<p:tagLst xmlns:a="http://schemas.openxmlformats.org/drawingml/2006/main" xmlns:r="http://schemas.openxmlformats.org/officeDocument/2006/relationships" xmlns:p="http://schemas.openxmlformats.org/presentationml/2006/main">
  <p:tag name="AS_UNIQUEID" val="360"/>
</p:tagLst>
</file>

<file path=ppt/tags/tag223.xml><?xml version="1.0" encoding="utf-8"?>
<p:tagLst xmlns:a="http://schemas.openxmlformats.org/drawingml/2006/main" xmlns:r="http://schemas.openxmlformats.org/officeDocument/2006/relationships" xmlns:p="http://schemas.openxmlformats.org/presentationml/2006/main">
  <p:tag name="AS_UNIQUEID" val="361"/>
</p:tagLst>
</file>

<file path=ppt/tags/tag2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25.xml><?xml version="1.0" encoding="utf-8"?>
<p:tagLst xmlns:a="http://schemas.openxmlformats.org/drawingml/2006/main" xmlns:r="http://schemas.openxmlformats.org/officeDocument/2006/relationships" xmlns:p="http://schemas.openxmlformats.org/presentationml/2006/main">
  <p:tag name="AS_UNIQUEID" val="365"/>
</p:tagLst>
</file>

<file path=ppt/tags/tag226.xml><?xml version="1.0" encoding="utf-8"?>
<p:tagLst xmlns:a="http://schemas.openxmlformats.org/drawingml/2006/main" xmlns:r="http://schemas.openxmlformats.org/officeDocument/2006/relationships" xmlns:p="http://schemas.openxmlformats.org/presentationml/2006/main">
  <p:tag name="AS_UNIQUEID" val="366"/>
</p:tagLst>
</file>

<file path=ppt/tags/tag227.xml><?xml version="1.0" encoding="utf-8"?>
<p:tagLst xmlns:a="http://schemas.openxmlformats.org/drawingml/2006/main" xmlns:r="http://schemas.openxmlformats.org/officeDocument/2006/relationships" xmlns:p="http://schemas.openxmlformats.org/presentationml/2006/main">
  <p:tag name="AS_UNIQUEID" val="369"/>
</p:tagLst>
</file>

<file path=ppt/tags/tag228.xml><?xml version="1.0" encoding="utf-8"?>
<p:tagLst xmlns:a="http://schemas.openxmlformats.org/drawingml/2006/main" xmlns:r="http://schemas.openxmlformats.org/officeDocument/2006/relationships" xmlns:p="http://schemas.openxmlformats.org/presentationml/2006/main">
  <p:tag name="AS_UNIQUEID" val="337"/>
</p:tagLst>
</file>

<file path=ppt/tags/tag229.xml><?xml version="1.0" encoding="utf-8"?>
<p:tagLst xmlns:a="http://schemas.openxmlformats.org/drawingml/2006/main" xmlns:r="http://schemas.openxmlformats.org/officeDocument/2006/relationships" xmlns:p="http://schemas.openxmlformats.org/presentationml/2006/main">
  <p:tag name="AS_UNIQUEID" val="338"/>
</p:tagLst>
</file>

<file path=ppt/tags/tag23.xml><?xml version="1.0" encoding="utf-8"?>
<p:tagLst xmlns:a="http://schemas.openxmlformats.org/drawingml/2006/main" xmlns:r="http://schemas.openxmlformats.org/officeDocument/2006/relationships" xmlns:p="http://schemas.openxmlformats.org/presentationml/2006/main">
  <p:tag name="AS_UNIQUEID" val="123"/>
  <p:tag name="KSO_WM_ASSEMBLE_CHIP_INDEX" val="82df27532dd14e25b7f604e27735c25a"/>
  <p:tag name="KSO_WM_BEAUTIFY_FLAG" val="#wm#"/>
  <p:tag name="KSO_WM_CHIP_FILLAREA_FILL_RULE" val="{&quot;fill_align&quot;:&quot;cm&quot;,&quot;fill_mode&quot;:&quot;adaptive&quot;,&quot;sacle_strategy&quot;:&quot;smart&quot;}"/>
  <p:tag name="KSO_WM_CHIP_GROUPID" val="5ebe41950ac41c4a0a525618"/>
  <p:tag name="KSO_WM_CHIP_XID" val="5ebe41950ac41c4a0a525619"/>
  <p:tag name="KSO_WM_TAG_VERSION" val="1.0"/>
  <p:tag name="KSO_WM_TEMPLATE_ASSEMBLE_GROUPID" val="5fa0fd07a8fc48be8080e791"/>
  <p:tag name="KSO_WM_TEMPLATE_ASSEMBLE_XID" val="5fa10962a8fc48be8080f8a9"/>
  <p:tag name="KSO_WM_TEMPLATE_CATEGORY" val="custom"/>
  <p:tag name="KSO_WM_TEMPLATE_INDEX" val="20201293"/>
  <p:tag name="KSO_WM_UNIT_BLOCK" val="0"/>
  <p:tag name="KSO_WM_UNIT_COMPATIBLE" val="0"/>
  <p:tag name="KSO_WM_UNIT_DEC_AREA_ID" val="7a8c00639c474901b56d9777ab95a400"/>
  <p:tag name="KSO_WM_UNIT_DEFAULT_FONT" val="14;16;2"/>
  <p:tag name="KSO_WM_UNIT_DIAGRAM_ISNUMVISUAL" val="0"/>
  <p:tag name="KSO_WM_UNIT_DIAGRAM_ISREFERUNIT" val="0"/>
  <p:tag name="KSO_WM_UNIT_HIGHLIGHT" val="0"/>
  <p:tag name="KSO_WM_UNIT_ID" val="custom20201293_1*b*1"/>
  <p:tag name="KSO_WM_UNIT_INDEX" val="1"/>
  <p:tag name="KSO_WM_UNIT_ISCONTENTSTITLE" val="0"/>
  <p:tag name="KSO_WM_UNIT_ISNUMDGMTITLE" val="0"/>
  <p:tag name="KSO_WM_UNIT_LAYERLEVEL" val="1"/>
  <p:tag name="KSO_WM_UNIT_NOCLEAR" val="0"/>
  <p:tag name="KSO_WM_UNIT_PRESET_TEXT" val="单击此处输入你的正文，文字是您思想的提炼，为了最终演示发布的良好效果。"/>
  <p:tag name="KSO_WM_UNIT_TEXT_FILL_FORE_SCHEMECOLOR_INDEX" val="13"/>
  <p:tag name="KSO_WM_UNIT_TEXT_FILL_FORE_SCHEMECOLOR_INDEX_BRIGHTNESS" val="0.35"/>
  <p:tag name="KSO_WM_UNIT_TEXT_FILL_TYPE" val="1"/>
  <p:tag name="KSO_WM_UNIT_TYPE" val="b"/>
  <p:tag name="KSO_WM_UNIT_VALUE" val="165"/>
</p:tagLst>
</file>

<file path=ppt/tags/tag230.xml><?xml version="1.0" encoding="utf-8"?>
<p:tagLst xmlns:a="http://schemas.openxmlformats.org/drawingml/2006/main" xmlns:r="http://schemas.openxmlformats.org/officeDocument/2006/relationships" xmlns:p="http://schemas.openxmlformats.org/presentationml/2006/main">
  <p:tag name="AS_UNIQUEID" val="339"/>
</p:tagLst>
</file>

<file path=ppt/tags/tag231.xml><?xml version="1.0" encoding="utf-8"?>
<p:tagLst xmlns:a="http://schemas.openxmlformats.org/drawingml/2006/main" xmlns:r="http://schemas.openxmlformats.org/officeDocument/2006/relationships" xmlns:p="http://schemas.openxmlformats.org/presentationml/2006/main">
  <p:tag name="AS_UNIQUEID" val="340"/>
</p:tagLst>
</file>

<file path=ppt/tags/tag232.xml><?xml version="1.0" encoding="utf-8"?>
<p:tagLst xmlns:a="http://schemas.openxmlformats.org/drawingml/2006/main" xmlns:r="http://schemas.openxmlformats.org/officeDocument/2006/relationships" xmlns:p="http://schemas.openxmlformats.org/presentationml/2006/main">
  <p:tag name="AS_UNIQUEID" val="341"/>
</p:tagLst>
</file>

<file path=ppt/tags/tag233.xml><?xml version="1.0" encoding="utf-8"?>
<p:tagLst xmlns:a="http://schemas.openxmlformats.org/drawingml/2006/main" xmlns:r="http://schemas.openxmlformats.org/officeDocument/2006/relationships" xmlns:p="http://schemas.openxmlformats.org/presentationml/2006/main">
  <p:tag name="AS_UNIQUEID" val="367"/>
</p:tagLst>
</file>

<file path=ppt/tags/tag234.xml><?xml version="1.0" encoding="utf-8"?>
<p:tagLst xmlns:a="http://schemas.openxmlformats.org/drawingml/2006/main" xmlns:r="http://schemas.openxmlformats.org/officeDocument/2006/relationships" xmlns:p="http://schemas.openxmlformats.org/presentationml/2006/main">
  <p:tag name="AS_UNIQUEID" val="368"/>
</p:tagLst>
</file>

<file path=ppt/tags/tag2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36.xml><?xml version="1.0" encoding="utf-8"?>
<p:tagLst xmlns:a="http://schemas.openxmlformats.org/drawingml/2006/main" xmlns:r="http://schemas.openxmlformats.org/officeDocument/2006/relationships" xmlns:p="http://schemas.openxmlformats.org/presentationml/2006/main">
  <p:tag name="AS_UNIQUEID" val="373"/>
</p:tagLst>
</file>

<file path=ppt/tags/tag237.xml><?xml version="1.0" encoding="utf-8"?>
<p:tagLst xmlns:a="http://schemas.openxmlformats.org/drawingml/2006/main" xmlns:r="http://schemas.openxmlformats.org/officeDocument/2006/relationships" xmlns:p="http://schemas.openxmlformats.org/presentationml/2006/main">
  <p:tag name="AS_UNIQUEID" val="374"/>
</p:tagLst>
</file>

<file path=ppt/tags/tag238.xml><?xml version="1.0" encoding="utf-8"?>
<p:tagLst xmlns:a="http://schemas.openxmlformats.org/drawingml/2006/main" xmlns:r="http://schemas.openxmlformats.org/officeDocument/2006/relationships" xmlns:p="http://schemas.openxmlformats.org/presentationml/2006/main">
  <p:tag name="AS_UNIQUEID" val="375"/>
</p:tagLst>
</file>

<file path=ppt/tags/tag239.xml><?xml version="1.0" encoding="utf-8"?>
<p:tagLst xmlns:a="http://schemas.openxmlformats.org/drawingml/2006/main" xmlns:r="http://schemas.openxmlformats.org/officeDocument/2006/relationships" xmlns:p="http://schemas.openxmlformats.org/presentationml/2006/main">
  <p:tag name="AS_UNIQUEID" val="337"/>
</p:tagLst>
</file>

<file path=ppt/tags/tag24.xml><?xml version="1.0" encoding="utf-8"?>
<p:tagLst xmlns:a="http://schemas.openxmlformats.org/drawingml/2006/main" xmlns:r="http://schemas.openxmlformats.org/officeDocument/2006/relationships" xmlns:p="http://schemas.openxmlformats.org/presentationml/2006/main">
  <p:tag name="AS_UNIQUEID" val="125"/>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240.xml><?xml version="1.0" encoding="utf-8"?>
<p:tagLst xmlns:a="http://schemas.openxmlformats.org/drawingml/2006/main" xmlns:r="http://schemas.openxmlformats.org/officeDocument/2006/relationships" xmlns:p="http://schemas.openxmlformats.org/presentationml/2006/main">
  <p:tag name="AS_UNIQUEID" val="338"/>
</p:tagLst>
</file>

<file path=ppt/tags/tag241.xml><?xml version="1.0" encoding="utf-8"?>
<p:tagLst xmlns:a="http://schemas.openxmlformats.org/drawingml/2006/main" xmlns:r="http://schemas.openxmlformats.org/officeDocument/2006/relationships" xmlns:p="http://schemas.openxmlformats.org/presentationml/2006/main">
  <p:tag name="AS_UNIQUEID" val="339"/>
</p:tagLst>
</file>

<file path=ppt/tags/tag242.xml><?xml version="1.0" encoding="utf-8"?>
<p:tagLst xmlns:a="http://schemas.openxmlformats.org/drawingml/2006/main" xmlns:r="http://schemas.openxmlformats.org/officeDocument/2006/relationships" xmlns:p="http://schemas.openxmlformats.org/presentationml/2006/main">
  <p:tag name="AS_UNIQUEID" val="340"/>
</p:tagLst>
</file>

<file path=ppt/tags/tag243.xml><?xml version="1.0" encoding="utf-8"?>
<p:tagLst xmlns:a="http://schemas.openxmlformats.org/drawingml/2006/main" xmlns:r="http://schemas.openxmlformats.org/officeDocument/2006/relationships" xmlns:p="http://schemas.openxmlformats.org/presentationml/2006/main">
  <p:tag name="AS_UNIQUEID" val="341"/>
</p:tagLst>
</file>

<file path=ppt/tags/tag244.xml><?xml version="1.0" encoding="utf-8"?>
<p:tagLst xmlns:a="http://schemas.openxmlformats.org/drawingml/2006/main" xmlns:r="http://schemas.openxmlformats.org/officeDocument/2006/relationships" xmlns:p="http://schemas.openxmlformats.org/presentationml/2006/main">
  <p:tag name="AS_UNIQUEID" val="376"/>
</p:tagLst>
</file>

<file path=ppt/tags/tag245.xml><?xml version="1.0" encoding="utf-8"?>
<p:tagLst xmlns:a="http://schemas.openxmlformats.org/drawingml/2006/main" xmlns:r="http://schemas.openxmlformats.org/officeDocument/2006/relationships" xmlns:p="http://schemas.openxmlformats.org/presentationml/2006/main">
  <p:tag name="AS_UNIQUEID" val="377"/>
</p:tagLst>
</file>

<file path=ppt/tags/tag24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47.xml><?xml version="1.0" encoding="utf-8"?>
<p:tagLst xmlns:a="http://schemas.openxmlformats.org/drawingml/2006/main" xmlns:r="http://schemas.openxmlformats.org/officeDocument/2006/relationships" xmlns:p="http://schemas.openxmlformats.org/presentationml/2006/main">
  <p:tag name="AS_UNIQUEID" val="381"/>
</p:tagLst>
</file>

<file path=ppt/tags/tag248.xml><?xml version="1.0" encoding="utf-8"?>
<p:tagLst xmlns:a="http://schemas.openxmlformats.org/drawingml/2006/main" xmlns:r="http://schemas.openxmlformats.org/officeDocument/2006/relationships" xmlns:p="http://schemas.openxmlformats.org/presentationml/2006/main">
  <p:tag name="AS_UNIQUEID" val="387"/>
</p:tagLst>
</file>

<file path=ppt/tags/tag249.xml><?xml version="1.0" encoding="utf-8"?>
<p:tagLst xmlns:a="http://schemas.openxmlformats.org/drawingml/2006/main" xmlns:r="http://schemas.openxmlformats.org/officeDocument/2006/relationships" xmlns:p="http://schemas.openxmlformats.org/presentationml/2006/main">
  <p:tag name="AS_UNIQUEID" val="388"/>
</p:tagLst>
</file>

<file path=ppt/tags/tag25.xml><?xml version="1.0" encoding="utf-8"?>
<p:tagLst xmlns:a="http://schemas.openxmlformats.org/drawingml/2006/main" xmlns:r="http://schemas.openxmlformats.org/officeDocument/2006/relationships" xmlns:p="http://schemas.openxmlformats.org/presentationml/2006/main">
  <p:tag name="AS_UNIQUEID" val="126"/>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250.xml><?xml version="1.0" encoding="utf-8"?>
<p:tagLst xmlns:a="http://schemas.openxmlformats.org/drawingml/2006/main" xmlns:r="http://schemas.openxmlformats.org/officeDocument/2006/relationships" xmlns:p="http://schemas.openxmlformats.org/presentationml/2006/main">
  <p:tag name="AS_UNIQUEID" val="389"/>
</p:tagLst>
</file>

<file path=ppt/tags/tag251.xml><?xml version="1.0" encoding="utf-8"?>
<p:tagLst xmlns:a="http://schemas.openxmlformats.org/drawingml/2006/main" xmlns:r="http://schemas.openxmlformats.org/officeDocument/2006/relationships" xmlns:p="http://schemas.openxmlformats.org/presentationml/2006/main">
  <p:tag name="AS_UNIQUEID" val="390"/>
</p:tagLst>
</file>

<file path=ppt/tags/tag252.xml><?xml version="1.0" encoding="utf-8"?>
<p:tagLst xmlns:a="http://schemas.openxmlformats.org/drawingml/2006/main" xmlns:r="http://schemas.openxmlformats.org/officeDocument/2006/relationships" xmlns:p="http://schemas.openxmlformats.org/presentationml/2006/main">
  <p:tag name="AS_UNIQUEID" val="391"/>
</p:tagLst>
</file>

<file path=ppt/tags/tag253.xml><?xml version="1.0" encoding="utf-8"?>
<p:tagLst xmlns:a="http://schemas.openxmlformats.org/drawingml/2006/main" xmlns:r="http://schemas.openxmlformats.org/officeDocument/2006/relationships" xmlns:p="http://schemas.openxmlformats.org/presentationml/2006/main">
  <p:tag name="AS_UNIQUEID" val="392"/>
</p:tagLst>
</file>

<file path=ppt/tags/tag254.xml><?xml version="1.0" encoding="utf-8"?>
<p:tagLst xmlns:a="http://schemas.openxmlformats.org/drawingml/2006/main" xmlns:r="http://schemas.openxmlformats.org/officeDocument/2006/relationships" xmlns:p="http://schemas.openxmlformats.org/presentationml/2006/main">
  <p:tag name="AS_UNIQUEID" val="382"/>
</p:tagLst>
</file>

<file path=ppt/tags/tag255.xml><?xml version="1.0" encoding="utf-8"?>
<p:tagLst xmlns:a="http://schemas.openxmlformats.org/drawingml/2006/main" xmlns:r="http://schemas.openxmlformats.org/officeDocument/2006/relationships" xmlns:p="http://schemas.openxmlformats.org/presentationml/2006/main">
  <p:tag name="AS_UNIQUEID" val="383"/>
</p:tagLst>
</file>

<file path=ppt/tags/tag256.xml><?xml version="1.0" encoding="utf-8"?>
<p:tagLst xmlns:a="http://schemas.openxmlformats.org/drawingml/2006/main" xmlns:r="http://schemas.openxmlformats.org/officeDocument/2006/relationships" xmlns:p="http://schemas.openxmlformats.org/presentationml/2006/main">
  <p:tag name="AS_UNIQUEID" val="384"/>
</p:tagLst>
</file>

<file path=ppt/tags/tag257.xml><?xml version="1.0" encoding="utf-8"?>
<p:tagLst xmlns:a="http://schemas.openxmlformats.org/drawingml/2006/main" xmlns:r="http://schemas.openxmlformats.org/officeDocument/2006/relationships" xmlns:p="http://schemas.openxmlformats.org/presentationml/2006/main">
  <p:tag name="AS_UNIQUEID" val="385"/>
</p:tagLst>
</file>

<file path=ppt/tags/tag258.xml><?xml version="1.0" encoding="utf-8"?>
<p:tagLst xmlns:a="http://schemas.openxmlformats.org/drawingml/2006/main" xmlns:r="http://schemas.openxmlformats.org/officeDocument/2006/relationships" xmlns:p="http://schemas.openxmlformats.org/presentationml/2006/main">
  <p:tag name="AS_UNIQUEID" val="386"/>
</p:tagLst>
</file>

<file path=ppt/tags/tag2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6.xml><?xml version="1.0" encoding="utf-8"?>
<p:tagLst xmlns:a="http://schemas.openxmlformats.org/drawingml/2006/main" xmlns:r="http://schemas.openxmlformats.org/officeDocument/2006/relationships" xmlns:p="http://schemas.openxmlformats.org/presentationml/2006/main">
  <p:tag name="AS_UNIQUEID" val="127"/>
</p:tagLst>
</file>

<file path=ppt/tags/tag260.xml><?xml version="1.0" encoding="utf-8"?>
<p:tagLst xmlns:a="http://schemas.openxmlformats.org/drawingml/2006/main" xmlns:r="http://schemas.openxmlformats.org/officeDocument/2006/relationships" xmlns:p="http://schemas.openxmlformats.org/presentationml/2006/main">
  <p:tag name="AS_UNIQUEID" val="382"/>
</p:tagLst>
</file>

<file path=ppt/tags/tag261.xml><?xml version="1.0" encoding="utf-8"?>
<p:tagLst xmlns:a="http://schemas.openxmlformats.org/drawingml/2006/main" xmlns:r="http://schemas.openxmlformats.org/officeDocument/2006/relationships" xmlns:p="http://schemas.openxmlformats.org/presentationml/2006/main">
  <p:tag name="AS_UNIQUEID" val="383"/>
</p:tagLst>
</file>

<file path=ppt/tags/tag262.xml><?xml version="1.0" encoding="utf-8"?>
<p:tagLst xmlns:a="http://schemas.openxmlformats.org/drawingml/2006/main" xmlns:r="http://schemas.openxmlformats.org/officeDocument/2006/relationships" xmlns:p="http://schemas.openxmlformats.org/presentationml/2006/main">
  <p:tag name="AS_UNIQUEID" val="384"/>
</p:tagLst>
</file>

<file path=ppt/tags/tag263.xml><?xml version="1.0" encoding="utf-8"?>
<p:tagLst xmlns:a="http://schemas.openxmlformats.org/drawingml/2006/main" xmlns:r="http://schemas.openxmlformats.org/officeDocument/2006/relationships" xmlns:p="http://schemas.openxmlformats.org/presentationml/2006/main">
  <p:tag name="AS_UNIQUEID" val="385"/>
</p:tagLst>
</file>

<file path=ppt/tags/tag264.xml><?xml version="1.0" encoding="utf-8"?>
<p:tagLst xmlns:a="http://schemas.openxmlformats.org/drawingml/2006/main" xmlns:r="http://schemas.openxmlformats.org/officeDocument/2006/relationships" xmlns:p="http://schemas.openxmlformats.org/presentationml/2006/main">
  <p:tag name="AS_UNIQUEID" val="386"/>
</p:tagLst>
</file>

<file path=ppt/tags/tag2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66.xml><?xml version="1.0" encoding="utf-8"?>
<p:tagLst xmlns:a="http://schemas.openxmlformats.org/drawingml/2006/main" xmlns:r="http://schemas.openxmlformats.org/officeDocument/2006/relationships" xmlns:p="http://schemas.openxmlformats.org/presentationml/2006/main">
  <p:tag name="AS_UNIQUEID" val="4"/>
</p:tagLst>
</file>

<file path=ppt/tags/tag267.xml><?xml version="1.0" encoding="utf-8"?>
<p:tagLst xmlns:a="http://schemas.openxmlformats.org/drawingml/2006/main" xmlns:r="http://schemas.openxmlformats.org/officeDocument/2006/relationships" xmlns:p="http://schemas.openxmlformats.org/presentationml/2006/main">
  <p:tag name="AS_UNIQUEID" val="5"/>
</p:tagLst>
</file>

<file path=ppt/tags/tag268.xml><?xml version="1.0" encoding="utf-8"?>
<p:tagLst xmlns:a="http://schemas.openxmlformats.org/drawingml/2006/main" xmlns:r="http://schemas.openxmlformats.org/officeDocument/2006/relationships" xmlns:p="http://schemas.openxmlformats.org/presentationml/2006/main">
  <p:tag name="AS_UNIQUEID" val="7"/>
</p:tagLst>
</file>

<file path=ppt/tags/tag269.xml><?xml version="1.0" encoding="utf-8"?>
<p:tagLst xmlns:a="http://schemas.openxmlformats.org/drawingml/2006/main" xmlns:r="http://schemas.openxmlformats.org/officeDocument/2006/relationships" xmlns:p="http://schemas.openxmlformats.org/presentationml/2006/main">
  <p:tag name="AS_UNIQUEID" val="11"/>
</p:tagLst>
</file>

<file path=ppt/tags/tag27.xml><?xml version="1.0" encoding="utf-8"?>
<p:tagLst xmlns:a="http://schemas.openxmlformats.org/drawingml/2006/main" xmlns:r="http://schemas.openxmlformats.org/officeDocument/2006/relationships" xmlns:p="http://schemas.openxmlformats.org/presentationml/2006/main">
  <p:tag name="AS_UNIQUEID" val="128"/>
</p:tagLst>
</file>

<file path=ppt/tags/tag270.xml><?xml version="1.0" encoding="utf-8"?>
<p:tagLst xmlns:a="http://schemas.openxmlformats.org/drawingml/2006/main" xmlns:r="http://schemas.openxmlformats.org/officeDocument/2006/relationships" xmlns:p="http://schemas.openxmlformats.org/presentationml/2006/main">
  <p:tag name="AS_UNIQUEID" val="12"/>
</p:tagLst>
</file>

<file path=ppt/tags/tag271.xml><?xml version="1.0" encoding="utf-8"?>
<p:tagLst xmlns:a="http://schemas.openxmlformats.org/drawingml/2006/main" xmlns:r="http://schemas.openxmlformats.org/officeDocument/2006/relationships" xmlns:p="http://schemas.openxmlformats.org/presentationml/2006/main">
  <p:tag name="AS_UNIQUEID" val="16"/>
</p:tagLst>
</file>

<file path=ppt/tags/tag272.xml><?xml version="1.0" encoding="utf-8"?>
<p:tagLst xmlns:a="http://schemas.openxmlformats.org/drawingml/2006/main" xmlns:r="http://schemas.openxmlformats.org/officeDocument/2006/relationships" xmlns:p="http://schemas.openxmlformats.org/presentationml/2006/main">
  <p:tag name="AS_UNIQUEID" val="17"/>
</p:tagLst>
</file>

<file path=ppt/tags/tag273.xml><?xml version="1.0" encoding="utf-8"?>
<p:tagLst xmlns:a="http://schemas.openxmlformats.org/drawingml/2006/main" xmlns:r="http://schemas.openxmlformats.org/officeDocument/2006/relationships" xmlns:p="http://schemas.openxmlformats.org/presentationml/2006/main">
  <p:tag name="AS_UNIQUEID" val="22"/>
</p:tagLst>
</file>

<file path=ppt/tags/tag274.xml><?xml version="1.0" encoding="utf-8"?>
<p:tagLst xmlns:a="http://schemas.openxmlformats.org/drawingml/2006/main" xmlns:r="http://schemas.openxmlformats.org/officeDocument/2006/relationships" xmlns:p="http://schemas.openxmlformats.org/presentationml/2006/main">
  <p:tag name="AS_UNIQUEID" val="23"/>
</p:tagLst>
</file>

<file path=ppt/tags/tag275.xml><?xml version="1.0" encoding="utf-8"?>
<p:tagLst xmlns:a="http://schemas.openxmlformats.org/drawingml/2006/main" xmlns:r="http://schemas.openxmlformats.org/officeDocument/2006/relationships" xmlns:p="http://schemas.openxmlformats.org/presentationml/2006/main">
  <p:tag name="AS_UNIQUEID" val="28"/>
</p:tagLst>
</file>

<file path=ppt/tags/tag276.xml><?xml version="1.0" encoding="utf-8"?>
<p:tagLst xmlns:a="http://schemas.openxmlformats.org/drawingml/2006/main" xmlns:r="http://schemas.openxmlformats.org/officeDocument/2006/relationships" xmlns:p="http://schemas.openxmlformats.org/presentationml/2006/main">
  <p:tag name="AS_UNIQUEID" val="29"/>
</p:tagLst>
</file>

<file path=ppt/tags/tag277.xml><?xml version="1.0" encoding="utf-8"?>
<p:tagLst xmlns:a="http://schemas.openxmlformats.org/drawingml/2006/main" xmlns:r="http://schemas.openxmlformats.org/officeDocument/2006/relationships" xmlns:p="http://schemas.openxmlformats.org/presentationml/2006/main">
  <p:tag name="AS_UNIQUEID" val="382"/>
</p:tagLst>
</file>

<file path=ppt/tags/tag278.xml><?xml version="1.0" encoding="utf-8"?>
<p:tagLst xmlns:a="http://schemas.openxmlformats.org/drawingml/2006/main" xmlns:r="http://schemas.openxmlformats.org/officeDocument/2006/relationships" xmlns:p="http://schemas.openxmlformats.org/presentationml/2006/main">
  <p:tag name="AS_UNIQUEID" val="383"/>
</p:tagLst>
</file>

<file path=ppt/tags/tag279.xml><?xml version="1.0" encoding="utf-8"?>
<p:tagLst xmlns:a="http://schemas.openxmlformats.org/drawingml/2006/main" xmlns:r="http://schemas.openxmlformats.org/officeDocument/2006/relationships" xmlns:p="http://schemas.openxmlformats.org/presentationml/2006/main">
  <p:tag name="AS_UNIQUEID" val="384"/>
</p:tagLst>
</file>

<file path=ppt/tags/tag28.xml><?xml version="1.0" encoding="utf-8"?>
<p:tagLst xmlns:a="http://schemas.openxmlformats.org/drawingml/2006/main" xmlns:r="http://schemas.openxmlformats.org/officeDocument/2006/relationships" xmlns:p="http://schemas.openxmlformats.org/presentationml/2006/main">
  <p:tag name="AS_UNIQUEID" val="129"/>
</p:tagLst>
</file>

<file path=ppt/tags/tag280.xml><?xml version="1.0" encoding="utf-8"?>
<p:tagLst xmlns:a="http://schemas.openxmlformats.org/drawingml/2006/main" xmlns:r="http://schemas.openxmlformats.org/officeDocument/2006/relationships" xmlns:p="http://schemas.openxmlformats.org/presentationml/2006/main">
  <p:tag name="AS_UNIQUEID" val="385"/>
</p:tagLst>
</file>

<file path=ppt/tags/tag281.xml><?xml version="1.0" encoding="utf-8"?>
<p:tagLst xmlns:a="http://schemas.openxmlformats.org/drawingml/2006/main" xmlns:r="http://schemas.openxmlformats.org/officeDocument/2006/relationships" xmlns:p="http://schemas.openxmlformats.org/presentationml/2006/main">
  <p:tag name="AS_UNIQUEID" val="386"/>
</p:tagLst>
</file>

<file path=ppt/tags/tag28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83.xml><?xml version="1.0" encoding="utf-8"?>
<p:tagLst xmlns:a="http://schemas.openxmlformats.org/drawingml/2006/main" xmlns:r="http://schemas.openxmlformats.org/officeDocument/2006/relationships" xmlns:p="http://schemas.openxmlformats.org/presentationml/2006/main">
  <p:tag name="AS_UNIQUEID" val="43"/>
</p:tagLst>
</file>

<file path=ppt/tags/tag284.xml><?xml version="1.0" encoding="utf-8"?>
<p:tagLst xmlns:a="http://schemas.openxmlformats.org/drawingml/2006/main" xmlns:r="http://schemas.openxmlformats.org/officeDocument/2006/relationships" xmlns:p="http://schemas.openxmlformats.org/presentationml/2006/main">
  <p:tag name="AS_UNIQUEID" val="382"/>
</p:tagLst>
</file>

<file path=ppt/tags/tag285.xml><?xml version="1.0" encoding="utf-8"?>
<p:tagLst xmlns:a="http://schemas.openxmlformats.org/drawingml/2006/main" xmlns:r="http://schemas.openxmlformats.org/officeDocument/2006/relationships" xmlns:p="http://schemas.openxmlformats.org/presentationml/2006/main">
  <p:tag name="AS_UNIQUEID" val="383"/>
</p:tagLst>
</file>

<file path=ppt/tags/tag286.xml><?xml version="1.0" encoding="utf-8"?>
<p:tagLst xmlns:a="http://schemas.openxmlformats.org/drawingml/2006/main" xmlns:r="http://schemas.openxmlformats.org/officeDocument/2006/relationships" xmlns:p="http://schemas.openxmlformats.org/presentationml/2006/main">
  <p:tag name="AS_UNIQUEID" val="384"/>
</p:tagLst>
</file>

<file path=ppt/tags/tag287.xml><?xml version="1.0" encoding="utf-8"?>
<p:tagLst xmlns:a="http://schemas.openxmlformats.org/drawingml/2006/main" xmlns:r="http://schemas.openxmlformats.org/officeDocument/2006/relationships" xmlns:p="http://schemas.openxmlformats.org/presentationml/2006/main">
  <p:tag name="AS_UNIQUEID" val="385"/>
</p:tagLst>
</file>

<file path=ppt/tags/tag288.xml><?xml version="1.0" encoding="utf-8"?>
<p:tagLst xmlns:a="http://schemas.openxmlformats.org/drawingml/2006/main" xmlns:r="http://schemas.openxmlformats.org/officeDocument/2006/relationships" xmlns:p="http://schemas.openxmlformats.org/presentationml/2006/main">
  <p:tag name="AS_UNIQUEID" val="386"/>
</p:tagLst>
</file>

<file path=ppt/tags/tag28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9.xml><?xml version="1.0" encoding="utf-8"?>
<p:tagLst xmlns:a="http://schemas.openxmlformats.org/drawingml/2006/main" xmlns:r="http://schemas.openxmlformats.org/officeDocument/2006/relationships" xmlns:p="http://schemas.openxmlformats.org/presentationml/2006/main">
  <p:tag name="AS_UNIQUEID" val="130"/>
</p:tagLst>
</file>

<file path=ppt/tags/tag290.xml><?xml version="1.0" encoding="utf-8"?>
<p:tagLst xmlns:a="http://schemas.openxmlformats.org/drawingml/2006/main" xmlns:r="http://schemas.openxmlformats.org/officeDocument/2006/relationships" xmlns:p="http://schemas.openxmlformats.org/presentationml/2006/main">
  <p:tag name="AS_UNIQUEID" val="382"/>
</p:tagLst>
</file>

<file path=ppt/tags/tag291.xml><?xml version="1.0" encoding="utf-8"?>
<p:tagLst xmlns:a="http://schemas.openxmlformats.org/drawingml/2006/main" xmlns:r="http://schemas.openxmlformats.org/officeDocument/2006/relationships" xmlns:p="http://schemas.openxmlformats.org/presentationml/2006/main">
  <p:tag name="AS_UNIQUEID" val="383"/>
</p:tagLst>
</file>

<file path=ppt/tags/tag292.xml><?xml version="1.0" encoding="utf-8"?>
<p:tagLst xmlns:a="http://schemas.openxmlformats.org/drawingml/2006/main" xmlns:r="http://schemas.openxmlformats.org/officeDocument/2006/relationships" xmlns:p="http://schemas.openxmlformats.org/presentationml/2006/main">
  <p:tag name="AS_UNIQUEID" val="384"/>
</p:tagLst>
</file>

<file path=ppt/tags/tag293.xml><?xml version="1.0" encoding="utf-8"?>
<p:tagLst xmlns:a="http://schemas.openxmlformats.org/drawingml/2006/main" xmlns:r="http://schemas.openxmlformats.org/officeDocument/2006/relationships" xmlns:p="http://schemas.openxmlformats.org/presentationml/2006/main">
  <p:tag name="AS_UNIQUEID" val="385"/>
</p:tagLst>
</file>

<file path=ppt/tags/tag294.xml><?xml version="1.0" encoding="utf-8"?>
<p:tagLst xmlns:a="http://schemas.openxmlformats.org/drawingml/2006/main" xmlns:r="http://schemas.openxmlformats.org/officeDocument/2006/relationships" xmlns:p="http://schemas.openxmlformats.org/presentationml/2006/main">
  <p:tag name="AS_UNIQUEID" val="386"/>
</p:tagLst>
</file>

<file path=ppt/tags/tag29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296.xml><?xml version="1.0" encoding="utf-8"?>
<p:tagLst xmlns:a="http://schemas.openxmlformats.org/drawingml/2006/main" xmlns:r="http://schemas.openxmlformats.org/officeDocument/2006/relationships" xmlns:p="http://schemas.openxmlformats.org/presentationml/2006/main">
  <p:tag name="AS_UNIQUEID" val="51"/>
</p:tagLst>
</file>

<file path=ppt/tags/tag297.xml><?xml version="1.0" encoding="utf-8"?>
<p:tagLst xmlns:a="http://schemas.openxmlformats.org/drawingml/2006/main" xmlns:r="http://schemas.openxmlformats.org/officeDocument/2006/relationships" xmlns:p="http://schemas.openxmlformats.org/presentationml/2006/main">
  <p:tag name="AS_UNIQUEID" val="52"/>
</p:tagLst>
</file>

<file path=ppt/tags/tag298.xml><?xml version="1.0" encoding="utf-8"?>
<p:tagLst xmlns:a="http://schemas.openxmlformats.org/drawingml/2006/main" xmlns:r="http://schemas.openxmlformats.org/officeDocument/2006/relationships" xmlns:p="http://schemas.openxmlformats.org/presentationml/2006/main">
  <p:tag name="AS_UNIQUEID" val="53"/>
</p:tagLst>
</file>

<file path=ppt/tags/tag299.xml><?xml version="1.0" encoding="utf-8"?>
<p:tagLst xmlns:a="http://schemas.openxmlformats.org/drawingml/2006/main" xmlns:r="http://schemas.openxmlformats.org/officeDocument/2006/relationships" xmlns:p="http://schemas.openxmlformats.org/presentationml/2006/main">
  <p:tag name="AS_UNIQUEID" val="54"/>
</p:tagLst>
</file>

<file path=ppt/tags/tag3.xml><?xml version="1.0" encoding="utf-8"?>
<p:tagLst xmlns:a="http://schemas.openxmlformats.org/drawingml/2006/main" xmlns:r="http://schemas.openxmlformats.org/officeDocument/2006/relationships" xmlns:p="http://schemas.openxmlformats.org/presentationml/2006/main">
  <p:tag name="AS_UNIQUEID" val="257"/>
</p:tagLst>
</file>

<file path=ppt/tags/tag30.xml><?xml version="1.0" encoding="utf-8"?>
<p:tagLst xmlns:a="http://schemas.openxmlformats.org/drawingml/2006/main" xmlns:r="http://schemas.openxmlformats.org/officeDocument/2006/relationships" xmlns:p="http://schemas.openxmlformats.org/presentationml/2006/main">
  <p:tag name="AS_UNIQUEID" val="131"/>
</p:tagLst>
</file>

<file path=ppt/tags/tag300.xml><?xml version="1.0" encoding="utf-8"?>
<p:tagLst xmlns:a="http://schemas.openxmlformats.org/drawingml/2006/main" xmlns:r="http://schemas.openxmlformats.org/officeDocument/2006/relationships" xmlns:p="http://schemas.openxmlformats.org/presentationml/2006/main">
  <p:tag name="AS_UNIQUEID" val="55"/>
</p:tagLst>
</file>

<file path=ppt/tags/tag301.xml><?xml version="1.0" encoding="utf-8"?>
<p:tagLst xmlns:a="http://schemas.openxmlformats.org/drawingml/2006/main" xmlns:r="http://schemas.openxmlformats.org/officeDocument/2006/relationships" xmlns:p="http://schemas.openxmlformats.org/presentationml/2006/main">
  <p:tag name="AS_UNIQUEID" val="56"/>
</p:tagLst>
</file>

<file path=ppt/tags/tag302.xml><?xml version="1.0" encoding="utf-8"?>
<p:tagLst xmlns:a="http://schemas.openxmlformats.org/drawingml/2006/main" xmlns:r="http://schemas.openxmlformats.org/officeDocument/2006/relationships" xmlns:p="http://schemas.openxmlformats.org/presentationml/2006/main">
  <p:tag name="AS_UNIQUEID" val="57"/>
</p:tagLst>
</file>

<file path=ppt/tags/tag303.xml><?xml version="1.0" encoding="utf-8"?>
<p:tagLst xmlns:a="http://schemas.openxmlformats.org/drawingml/2006/main" xmlns:r="http://schemas.openxmlformats.org/officeDocument/2006/relationships" xmlns:p="http://schemas.openxmlformats.org/presentationml/2006/main">
  <p:tag name="AS_UNIQUEID" val="382"/>
</p:tagLst>
</file>

<file path=ppt/tags/tag304.xml><?xml version="1.0" encoding="utf-8"?>
<p:tagLst xmlns:a="http://schemas.openxmlformats.org/drawingml/2006/main" xmlns:r="http://schemas.openxmlformats.org/officeDocument/2006/relationships" xmlns:p="http://schemas.openxmlformats.org/presentationml/2006/main">
  <p:tag name="AS_UNIQUEID" val="383"/>
</p:tagLst>
</file>

<file path=ppt/tags/tag305.xml><?xml version="1.0" encoding="utf-8"?>
<p:tagLst xmlns:a="http://schemas.openxmlformats.org/drawingml/2006/main" xmlns:r="http://schemas.openxmlformats.org/officeDocument/2006/relationships" xmlns:p="http://schemas.openxmlformats.org/presentationml/2006/main">
  <p:tag name="AS_UNIQUEID" val="384"/>
</p:tagLst>
</file>

<file path=ppt/tags/tag306.xml><?xml version="1.0" encoding="utf-8"?>
<p:tagLst xmlns:a="http://schemas.openxmlformats.org/drawingml/2006/main" xmlns:r="http://schemas.openxmlformats.org/officeDocument/2006/relationships" xmlns:p="http://schemas.openxmlformats.org/presentationml/2006/main">
  <p:tag name="AS_UNIQUEID" val="385"/>
</p:tagLst>
</file>

<file path=ppt/tags/tag307.xml><?xml version="1.0" encoding="utf-8"?>
<p:tagLst xmlns:a="http://schemas.openxmlformats.org/drawingml/2006/main" xmlns:r="http://schemas.openxmlformats.org/officeDocument/2006/relationships" xmlns:p="http://schemas.openxmlformats.org/presentationml/2006/main">
  <p:tag name="AS_UNIQUEID" val="386"/>
</p:tagLst>
</file>

<file path=ppt/tags/tag30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309.xml><?xml version="1.0" encoding="utf-8"?>
<p:tagLst xmlns:a="http://schemas.openxmlformats.org/drawingml/2006/main" xmlns:r="http://schemas.openxmlformats.org/officeDocument/2006/relationships" xmlns:p="http://schemas.openxmlformats.org/presentationml/2006/main">
  <p:tag name="AS_UNIQUEID" val="61"/>
</p:tagLst>
</file>

<file path=ppt/tags/tag31.xml><?xml version="1.0" encoding="utf-8"?>
<p:tagLst xmlns:a="http://schemas.openxmlformats.org/drawingml/2006/main" xmlns:r="http://schemas.openxmlformats.org/officeDocument/2006/relationships" xmlns:p="http://schemas.openxmlformats.org/presentationml/2006/main">
  <p:tag name="AS_UNIQUEID" val="132"/>
</p:tagLst>
</file>

<file path=ppt/tags/tag310.xml><?xml version="1.0" encoding="utf-8"?>
<p:tagLst xmlns:a="http://schemas.openxmlformats.org/drawingml/2006/main" xmlns:r="http://schemas.openxmlformats.org/officeDocument/2006/relationships" xmlns:p="http://schemas.openxmlformats.org/presentationml/2006/main">
  <p:tag name="AS_UNIQUEID" val="62"/>
</p:tagLst>
</file>

<file path=ppt/tags/tag311.xml><?xml version="1.0" encoding="utf-8"?>
<p:tagLst xmlns:a="http://schemas.openxmlformats.org/drawingml/2006/main" xmlns:r="http://schemas.openxmlformats.org/officeDocument/2006/relationships" xmlns:p="http://schemas.openxmlformats.org/presentationml/2006/main">
  <p:tag name="AS_UNIQUEID" val="63"/>
</p:tagLst>
</file>

<file path=ppt/tags/tag312.xml><?xml version="1.0" encoding="utf-8"?>
<p:tagLst xmlns:a="http://schemas.openxmlformats.org/drawingml/2006/main" xmlns:r="http://schemas.openxmlformats.org/officeDocument/2006/relationships" xmlns:p="http://schemas.openxmlformats.org/presentationml/2006/main">
  <p:tag name="AS_UNIQUEID" val="64"/>
</p:tagLst>
</file>

<file path=ppt/tags/tag313.xml><?xml version="1.0" encoding="utf-8"?>
<p:tagLst xmlns:a="http://schemas.openxmlformats.org/drawingml/2006/main" xmlns:r="http://schemas.openxmlformats.org/officeDocument/2006/relationships" xmlns:p="http://schemas.openxmlformats.org/presentationml/2006/main">
  <p:tag name="AS_UNIQUEID" val="65"/>
</p:tagLst>
</file>

<file path=ppt/tags/tag314.xml><?xml version="1.0" encoding="utf-8"?>
<p:tagLst xmlns:a="http://schemas.openxmlformats.org/drawingml/2006/main" xmlns:r="http://schemas.openxmlformats.org/officeDocument/2006/relationships" xmlns:p="http://schemas.openxmlformats.org/presentationml/2006/main">
  <p:tag name="AS_UNIQUEID" val="66"/>
</p:tagLst>
</file>

<file path=ppt/tags/tag3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316.xml><?xml version="1.0" encoding="utf-8"?>
<p:tagLst xmlns:a="http://schemas.openxmlformats.org/drawingml/2006/main" xmlns:r="http://schemas.openxmlformats.org/officeDocument/2006/relationships" xmlns:p="http://schemas.openxmlformats.org/presentationml/2006/main">
  <p:tag name="AS_UNIQUEID" val="70"/>
</p:tagLst>
</file>

<file path=ppt/tags/tag317.xml><?xml version="1.0" encoding="utf-8"?>
<p:tagLst xmlns:a="http://schemas.openxmlformats.org/drawingml/2006/main" xmlns:r="http://schemas.openxmlformats.org/officeDocument/2006/relationships" xmlns:p="http://schemas.openxmlformats.org/presentationml/2006/main">
  <p:tag name="AS_UNIQUEID" val="382"/>
</p:tagLst>
</file>

<file path=ppt/tags/tag318.xml><?xml version="1.0" encoding="utf-8"?>
<p:tagLst xmlns:a="http://schemas.openxmlformats.org/drawingml/2006/main" xmlns:r="http://schemas.openxmlformats.org/officeDocument/2006/relationships" xmlns:p="http://schemas.openxmlformats.org/presentationml/2006/main">
  <p:tag name="AS_UNIQUEID" val="383"/>
</p:tagLst>
</file>

<file path=ppt/tags/tag319.xml><?xml version="1.0" encoding="utf-8"?>
<p:tagLst xmlns:a="http://schemas.openxmlformats.org/drawingml/2006/main" xmlns:r="http://schemas.openxmlformats.org/officeDocument/2006/relationships" xmlns:p="http://schemas.openxmlformats.org/presentationml/2006/main">
  <p:tag name="AS_UNIQUEID" val="384"/>
</p:tagLst>
</file>

<file path=ppt/tags/tag32.xml><?xml version="1.0" encoding="utf-8"?>
<p:tagLst xmlns:a="http://schemas.openxmlformats.org/drawingml/2006/main" xmlns:r="http://schemas.openxmlformats.org/officeDocument/2006/relationships" xmlns:p="http://schemas.openxmlformats.org/presentationml/2006/main">
  <p:tag name="AS_UNIQUEID" val="134"/>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320.xml><?xml version="1.0" encoding="utf-8"?>
<p:tagLst xmlns:a="http://schemas.openxmlformats.org/drawingml/2006/main" xmlns:r="http://schemas.openxmlformats.org/officeDocument/2006/relationships" xmlns:p="http://schemas.openxmlformats.org/presentationml/2006/main">
  <p:tag name="AS_UNIQUEID" val="385"/>
</p:tagLst>
</file>

<file path=ppt/tags/tag321.xml><?xml version="1.0" encoding="utf-8"?>
<p:tagLst xmlns:a="http://schemas.openxmlformats.org/drawingml/2006/main" xmlns:r="http://schemas.openxmlformats.org/officeDocument/2006/relationships" xmlns:p="http://schemas.openxmlformats.org/presentationml/2006/main">
  <p:tag name="AS_UNIQUEID" val="386"/>
</p:tagLst>
</file>

<file path=ppt/tags/tag3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323.xml><?xml version="1.0" encoding="utf-8"?>
<p:tagLst xmlns:a="http://schemas.openxmlformats.org/drawingml/2006/main" xmlns:r="http://schemas.openxmlformats.org/officeDocument/2006/relationships" xmlns:p="http://schemas.openxmlformats.org/presentationml/2006/main">
  <p:tag name="AS_UNIQUEID" val="78"/>
</p:tagLst>
</file>

<file path=ppt/tags/tag324.xml><?xml version="1.0" encoding="utf-8"?>
<p:tagLst xmlns:a="http://schemas.openxmlformats.org/drawingml/2006/main" xmlns:r="http://schemas.openxmlformats.org/officeDocument/2006/relationships" xmlns:p="http://schemas.openxmlformats.org/presentationml/2006/main">
  <p:tag name="AS_UNIQUEID" val="74"/>
</p:tagLst>
</file>

<file path=ppt/tags/tag325.xml><?xml version="1.0" encoding="utf-8"?>
<p:tagLst xmlns:a="http://schemas.openxmlformats.org/drawingml/2006/main" xmlns:r="http://schemas.openxmlformats.org/officeDocument/2006/relationships" xmlns:p="http://schemas.openxmlformats.org/presentationml/2006/main">
  <p:tag name="AS_UNIQUEID" val="382"/>
</p:tagLst>
</file>

<file path=ppt/tags/tag326.xml><?xml version="1.0" encoding="utf-8"?>
<p:tagLst xmlns:a="http://schemas.openxmlformats.org/drawingml/2006/main" xmlns:r="http://schemas.openxmlformats.org/officeDocument/2006/relationships" xmlns:p="http://schemas.openxmlformats.org/presentationml/2006/main">
  <p:tag name="AS_UNIQUEID" val="383"/>
</p:tagLst>
</file>

<file path=ppt/tags/tag327.xml><?xml version="1.0" encoding="utf-8"?>
<p:tagLst xmlns:a="http://schemas.openxmlformats.org/drawingml/2006/main" xmlns:r="http://schemas.openxmlformats.org/officeDocument/2006/relationships" xmlns:p="http://schemas.openxmlformats.org/presentationml/2006/main">
  <p:tag name="AS_UNIQUEID" val="385"/>
</p:tagLst>
</file>

<file path=ppt/tags/tag328.xml><?xml version="1.0" encoding="utf-8"?>
<p:tagLst xmlns:a="http://schemas.openxmlformats.org/drawingml/2006/main" xmlns:r="http://schemas.openxmlformats.org/officeDocument/2006/relationships" xmlns:p="http://schemas.openxmlformats.org/presentationml/2006/main">
  <p:tag name="AS_UNIQUEID" val="386"/>
</p:tagLst>
</file>

<file path=ppt/tags/tag32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33.xml><?xml version="1.0" encoding="utf-8"?>
<p:tagLst xmlns:a="http://schemas.openxmlformats.org/drawingml/2006/main" xmlns:r="http://schemas.openxmlformats.org/officeDocument/2006/relationships" xmlns:p="http://schemas.openxmlformats.org/presentationml/2006/main">
  <p:tag name="AS_UNIQUEID" val="135"/>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330.xml><?xml version="1.0" encoding="utf-8"?>
<p:tagLst xmlns:a="http://schemas.openxmlformats.org/drawingml/2006/main" xmlns:r="http://schemas.openxmlformats.org/officeDocument/2006/relationships" xmlns:p="http://schemas.openxmlformats.org/presentationml/2006/main">
  <p:tag name="AS_UNIQUEID" val="82"/>
</p:tagLst>
</file>

<file path=ppt/tags/tag331.xml><?xml version="1.0" encoding="utf-8"?>
<p:tagLst xmlns:a="http://schemas.openxmlformats.org/drawingml/2006/main" xmlns:r="http://schemas.openxmlformats.org/officeDocument/2006/relationships" xmlns:p="http://schemas.openxmlformats.org/presentationml/2006/main">
  <p:tag name="AS_UNIQUEID" val="86"/>
</p:tagLst>
</file>

<file path=ppt/tags/tag332.xml><?xml version="1.0" encoding="utf-8"?>
<p:tagLst xmlns:a="http://schemas.openxmlformats.org/drawingml/2006/main" xmlns:r="http://schemas.openxmlformats.org/officeDocument/2006/relationships" xmlns:p="http://schemas.openxmlformats.org/presentationml/2006/main">
  <p:tag name="AS_UNIQUEID" val="382"/>
</p:tagLst>
</file>

<file path=ppt/tags/tag333.xml><?xml version="1.0" encoding="utf-8"?>
<p:tagLst xmlns:a="http://schemas.openxmlformats.org/drawingml/2006/main" xmlns:r="http://schemas.openxmlformats.org/officeDocument/2006/relationships" xmlns:p="http://schemas.openxmlformats.org/presentationml/2006/main">
  <p:tag name="AS_UNIQUEID" val="383"/>
</p:tagLst>
</file>

<file path=ppt/tags/tag334.xml><?xml version="1.0" encoding="utf-8"?>
<p:tagLst xmlns:a="http://schemas.openxmlformats.org/drawingml/2006/main" xmlns:r="http://schemas.openxmlformats.org/officeDocument/2006/relationships" xmlns:p="http://schemas.openxmlformats.org/presentationml/2006/main">
  <p:tag name="AS_UNIQUEID" val="384"/>
</p:tagLst>
</file>

<file path=ppt/tags/tag335.xml><?xml version="1.0" encoding="utf-8"?>
<p:tagLst xmlns:a="http://schemas.openxmlformats.org/drawingml/2006/main" xmlns:r="http://schemas.openxmlformats.org/officeDocument/2006/relationships" xmlns:p="http://schemas.openxmlformats.org/presentationml/2006/main">
  <p:tag name="AS_UNIQUEID" val="385"/>
</p:tagLst>
</file>

<file path=ppt/tags/tag336.xml><?xml version="1.0" encoding="utf-8"?>
<p:tagLst xmlns:a="http://schemas.openxmlformats.org/drawingml/2006/main" xmlns:r="http://schemas.openxmlformats.org/officeDocument/2006/relationships" xmlns:p="http://schemas.openxmlformats.org/presentationml/2006/main">
  <p:tag name="AS_UNIQUEID" val="386"/>
</p:tagLst>
</file>

<file path=ppt/tags/tag33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338.xml><?xml version="1.0" encoding="utf-8"?>
<p:tagLst xmlns:a="http://schemas.openxmlformats.org/drawingml/2006/main" xmlns:r="http://schemas.openxmlformats.org/officeDocument/2006/relationships" xmlns:p="http://schemas.openxmlformats.org/presentationml/2006/main">
  <p:tag name="AS_UNIQUEID" val="90"/>
</p:tagLst>
</file>

<file path=ppt/tags/tag339.xml><?xml version="1.0" encoding="utf-8"?>
<p:tagLst xmlns:a="http://schemas.openxmlformats.org/drawingml/2006/main" xmlns:r="http://schemas.openxmlformats.org/officeDocument/2006/relationships" xmlns:p="http://schemas.openxmlformats.org/presentationml/2006/main">
  <p:tag name="AS_UNIQUEID" val="92"/>
</p:tagLst>
</file>

<file path=ppt/tags/tag34.xml><?xml version="1.0" encoding="utf-8"?>
<p:tagLst xmlns:a="http://schemas.openxmlformats.org/drawingml/2006/main" xmlns:r="http://schemas.openxmlformats.org/officeDocument/2006/relationships" xmlns:p="http://schemas.openxmlformats.org/presentationml/2006/main">
  <p:tag name="AS_UNIQUEID" val="136"/>
</p:tagLst>
</file>

<file path=ppt/tags/tag340.xml><?xml version="1.0" encoding="utf-8"?>
<p:tagLst xmlns:a="http://schemas.openxmlformats.org/drawingml/2006/main" xmlns:r="http://schemas.openxmlformats.org/officeDocument/2006/relationships" xmlns:p="http://schemas.openxmlformats.org/presentationml/2006/main">
  <p:tag name="AS_UNIQUEID" val="93"/>
</p:tagLst>
</file>

<file path=ppt/tags/tag341.xml><?xml version="1.0" encoding="utf-8"?>
<p:tagLst xmlns:a="http://schemas.openxmlformats.org/drawingml/2006/main" xmlns:r="http://schemas.openxmlformats.org/officeDocument/2006/relationships" xmlns:p="http://schemas.openxmlformats.org/presentationml/2006/main">
  <p:tag name="AS_UNIQUEID" val="6"/>
</p:tagLst>
</file>

<file path=ppt/tags/tag342.xml><?xml version="1.0" encoding="utf-8"?>
<p:tagLst xmlns:a="http://schemas.openxmlformats.org/drawingml/2006/main" xmlns:r="http://schemas.openxmlformats.org/officeDocument/2006/relationships" xmlns:p="http://schemas.openxmlformats.org/presentationml/2006/main">
  <p:tag name="AS_UNIQUEID" val="94"/>
</p:tagLst>
</file>

<file path=ppt/tags/tag343.xml><?xml version="1.0" encoding="utf-8"?>
<p:tagLst xmlns:a="http://schemas.openxmlformats.org/drawingml/2006/main" xmlns:r="http://schemas.openxmlformats.org/officeDocument/2006/relationships" xmlns:p="http://schemas.openxmlformats.org/presentationml/2006/main">
  <p:tag name="AS_UNIQUEID" val="95"/>
</p:tagLst>
</file>

<file path=ppt/tags/tag34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345.xml><?xml version="1.0" encoding="utf-8"?>
<p:tagLst xmlns:a="http://schemas.openxmlformats.org/drawingml/2006/main" xmlns:r="http://schemas.openxmlformats.org/officeDocument/2006/relationships" xmlns:p="http://schemas.openxmlformats.org/presentationml/2006/main">
  <p:tag name="AS_UNIQUEID" val="99"/>
</p:tagLst>
</file>

<file path=ppt/tags/tag35.xml><?xml version="1.0" encoding="utf-8"?>
<p:tagLst xmlns:a="http://schemas.openxmlformats.org/drawingml/2006/main" xmlns:r="http://schemas.openxmlformats.org/officeDocument/2006/relationships" xmlns:p="http://schemas.openxmlformats.org/presentationml/2006/main">
  <p:tag name="AS_UNIQUEID" val="137"/>
</p:tagLst>
</file>

<file path=ppt/tags/tag36.xml><?xml version="1.0" encoding="utf-8"?>
<p:tagLst xmlns:a="http://schemas.openxmlformats.org/drawingml/2006/main" xmlns:r="http://schemas.openxmlformats.org/officeDocument/2006/relationships" xmlns:p="http://schemas.openxmlformats.org/presentationml/2006/main">
  <p:tag name="AS_UNIQUEID" val="138"/>
</p:tagLst>
</file>

<file path=ppt/tags/tag37.xml><?xml version="1.0" encoding="utf-8"?>
<p:tagLst xmlns:a="http://schemas.openxmlformats.org/drawingml/2006/main" xmlns:r="http://schemas.openxmlformats.org/officeDocument/2006/relationships" xmlns:p="http://schemas.openxmlformats.org/presentationml/2006/main">
  <p:tag name="AS_UNIQUEID" val="139"/>
</p:tagLst>
</file>

<file path=ppt/tags/tag38.xml><?xml version="1.0" encoding="utf-8"?>
<p:tagLst xmlns:a="http://schemas.openxmlformats.org/drawingml/2006/main" xmlns:r="http://schemas.openxmlformats.org/officeDocument/2006/relationships" xmlns:p="http://schemas.openxmlformats.org/presentationml/2006/main">
  <p:tag name="AS_UNIQUEID" val="140"/>
</p:tagLst>
</file>

<file path=ppt/tags/tag39.xml><?xml version="1.0" encoding="utf-8"?>
<p:tagLst xmlns:a="http://schemas.openxmlformats.org/drawingml/2006/main" xmlns:r="http://schemas.openxmlformats.org/officeDocument/2006/relationships" xmlns:p="http://schemas.openxmlformats.org/presentationml/2006/main">
  <p:tag name="AS_UNIQUEID" val="141"/>
</p:tagLst>
</file>

<file path=ppt/tags/tag4.xml><?xml version="1.0" encoding="utf-8"?>
<p:tagLst xmlns:a="http://schemas.openxmlformats.org/drawingml/2006/main" xmlns:r="http://schemas.openxmlformats.org/officeDocument/2006/relationships" xmlns:p="http://schemas.openxmlformats.org/presentationml/2006/main">
  <p:tag name="AS_UNIQUEID" val="258"/>
</p:tagLst>
</file>

<file path=ppt/tags/tag40.xml><?xml version="1.0" encoding="utf-8"?>
<p:tagLst xmlns:a="http://schemas.openxmlformats.org/drawingml/2006/main" xmlns:r="http://schemas.openxmlformats.org/officeDocument/2006/relationships" xmlns:p="http://schemas.openxmlformats.org/presentationml/2006/main">
  <p:tag name="AS_UNIQUEID" val="142"/>
</p:tagLst>
</file>

<file path=ppt/tags/tag41.xml><?xml version="1.0" encoding="utf-8"?>
<p:tagLst xmlns:a="http://schemas.openxmlformats.org/drawingml/2006/main" xmlns:r="http://schemas.openxmlformats.org/officeDocument/2006/relationships" xmlns:p="http://schemas.openxmlformats.org/presentationml/2006/main">
  <p:tag name="AS_UNIQUEID" val="143"/>
</p:tagLst>
</file>

<file path=ppt/tags/tag42.xml><?xml version="1.0" encoding="utf-8"?>
<p:tagLst xmlns:a="http://schemas.openxmlformats.org/drawingml/2006/main" xmlns:r="http://schemas.openxmlformats.org/officeDocument/2006/relationships" xmlns:p="http://schemas.openxmlformats.org/presentationml/2006/main">
  <p:tag name="AS_UNIQUEID" val="145"/>
  <p:tag name="KSO_WM_ASSEMBLE_CHIP_INDEX" val="fd81a4c5f14149d8af6cd44c0f242661"/>
  <p:tag name="KSO_WM_BEAUTIFY_FLAG" val="#wm#"/>
  <p:tag name="KSO_WM_CHIP_FILLAREA_FILL_RULE" val="{&quot;fill_align&quot;:&quot;rm&quot;,&quot;fill_effect&quot;:[],&quot;fill_mode&quot;:&quot;adaptive&quot;,&quot;sacle_strategy&quot;:&quot;stretch&quot;}"/>
  <p:tag name="KSO_WM_CHIP_GROUPID" val="5fa0fd07a8fc48be8080e791"/>
  <p:tag name="KSO_WM_CHIP_XID" val="5fa0fd07a8fc48be8080e793"/>
  <p:tag name="KSO_WM_TAG_VERSION" val="1.0"/>
  <p:tag name="KSO_WM_TEMPLATE_CATEGORY" val="chip"/>
  <p:tag name="KSO_WM_TEMPLATE_INDEX" val="20201293"/>
  <p:tag name="KSO_WM_UNIT_COMPATIBLE" val="0"/>
  <p:tag name="KSO_WM_UNIT_DEC_AREA_ID" val="71da2df21867433a8785a6e49e807f6e"/>
  <p:tag name="KSO_WM_UNIT_DECORATE_INFO" val=""/>
  <p:tag name="KSO_WM_UNIT_DIAGRAM_ISNUMVISUAL" val="0"/>
  <p:tag name="KSO_WM_UNIT_DIAGRAM_ISREFERUNIT" val="0"/>
  <p:tag name="KSO_WM_UNIT_HIGHLIGHT" val="0"/>
  <p:tag name="KSO_WM_UNIT_ID" val="chip20201293_2*i*1"/>
  <p:tag name="KSO_WM_UNIT_INDEX" val="1"/>
  <p:tag name="KSO_WM_UNIT_LAYERLEVEL" val="1"/>
  <p:tag name="KSO_WM_UNIT_SM_LIMIT_TYPE" val=""/>
  <p:tag name="KSO_WM_UNIT_SUBTYPE" val="t"/>
  <p:tag name="KSO_WM_UNIT_TYPE" val="i"/>
</p:tagLst>
</file>

<file path=ppt/tags/tag43.xml><?xml version="1.0" encoding="utf-8"?>
<p:tagLst xmlns:a="http://schemas.openxmlformats.org/drawingml/2006/main" xmlns:r="http://schemas.openxmlformats.org/officeDocument/2006/relationships" xmlns:p="http://schemas.openxmlformats.org/presentationml/2006/main">
  <p:tag name="AS_UNIQUEID" val="146"/>
  <p:tag name="KSO_WM_ASSEMBLE_CHIP_INDEX" val="80d7ca7f5f494a319fe07cece3ce117d"/>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26a788a8b837421390fb74640dd3386e"/>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44.xml><?xml version="1.0" encoding="utf-8"?>
<p:tagLst xmlns:a="http://schemas.openxmlformats.org/drawingml/2006/main" xmlns:r="http://schemas.openxmlformats.org/officeDocument/2006/relationships" xmlns:p="http://schemas.openxmlformats.org/presentationml/2006/main">
  <p:tag name="AS_UNIQUEID" val="147"/>
</p:tagLst>
</file>

<file path=ppt/tags/tag45.xml><?xml version="1.0" encoding="utf-8"?>
<p:tagLst xmlns:a="http://schemas.openxmlformats.org/drawingml/2006/main" xmlns:r="http://schemas.openxmlformats.org/officeDocument/2006/relationships" xmlns:p="http://schemas.openxmlformats.org/presentationml/2006/main">
  <p:tag name="AS_UNIQUEID" val="148"/>
</p:tagLst>
</file>

<file path=ppt/tags/tag46.xml><?xml version="1.0" encoding="utf-8"?>
<p:tagLst xmlns:a="http://schemas.openxmlformats.org/drawingml/2006/main" xmlns:r="http://schemas.openxmlformats.org/officeDocument/2006/relationships" xmlns:p="http://schemas.openxmlformats.org/presentationml/2006/main">
  <p:tag name="AS_UNIQUEID" val="149"/>
</p:tagLst>
</file>

<file path=ppt/tags/tag47.xml><?xml version="1.0" encoding="utf-8"?>
<p:tagLst xmlns:a="http://schemas.openxmlformats.org/drawingml/2006/main" xmlns:r="http://schemas.openxmlformats.org/officeDocument/2006/relationships" xmlns:p="http://schemas.openxmlformats.org/presentationml/2006/main">
  <p:tag name="AS_UNIQUEID" val="150"/>
</p:tagLst>
</file>

<file path=ppt/tags/tag48.xml><?xml version="1.0" encoding="utf-8"?>
<p:tagLst xmlns:a="http://schemas.openxmlformats.org/drawingml/2006/main" xmlns:r="http://schemas.openxmlformats.org/officeDocument/2006/relationships" xmlns:p="http://schemas.openxmlformats.org/presentationml/2006/main">
  <p:tag name="AS_UNIQUEID" val="152"/>
</p:tagLst>
</file>

<file path=ppt/tags/tag49.xml><?xml version="1.0" encoding="utf-8"?>
<p:tagLst xmlns:a="http://schemas.openxmlformats.org/drawingml/2006/main" xmlns:r="http://schemas.openxmlformats.org/officeDocument/2006/relationships" xmlns:p="http://schemas.openxmlformats.org/presentationml/2006/main">
  <p:tag name="AS_UNIQUEID" val="153"/>
</p:tagLst>
</file>

<file path=ppt/tags/tag5.xml><?xml version="1.0" encoding="utf-8"?>
<p:tagLst xmlns:a="http://schemas.openxmlformats.org/drawingml/2006/main" xmlns:r="http://schemas.openxmlformats.org/officeDocument/2006/relationships" xmlns:p="http://schemas.openxmlformats.org/presentationml/2006/main">
  <p:tag name="AS_UNIQUEID" val="259"/>
  <p:tag name="KSO_WM_BEAUTIFY_FLAG" val="#wm#"/>
  <p:tag name="KSO_WM_TAG_VERSION" val="1.0"/>
  <p:tag name="KSO_WM_TEMPLATE_CATEGORY" val="custom"/>
  <p:tag name="KSO_WM_TEMPLATE_INDEX" val="20201293"/>
</p:tagLst>
</file>

<file path=ppt/tags/tag50.xml><?xml version="1.0" encoding="utf-8"?>
<p:tagLst xmlns:a="http://schemas.openxmlformats.org/drawingml/2006/main" xmlns:r="http://schemas.openxmlformats.org/officeDocument/2006/relationships" xmlns:p="http://schemas.openxmlformats.org/presentationml/2006/main">
  <p:tag name="AS_UNIQUEID" val="154"/>
</p:tagLst>
</file>

<file path=ppt/tags/tag51.xml><?xml version="1.0" encoding="utf-8"?>
<p:tagLst xmlns:a="http://schemas.openxmlformats.org/drawingml/2006/main" xmlns:r="http://schemas.openxmlformats.org/officeDocument/2006/relationships" xmlns:p="http://schemas.openxmlformats.org/presentationml/2006/main">
  <p:tag name="AS_UNIQUEID" val="156"/>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52.xml><?xml version="1.0" encoding="utf-8"?>
<p:tagLst xmlns:a="http://schemas.openxmlformats.org/drawingml/2006/main" xmlns:r="http://schemas.openxmlformats.org/officeDocument/2006/relationships" xmlns:p="http://schemas.openxmlformats.org/presentationml/2006/main">
  <p:tag name="AS_UNIQUEID" val="157"/>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53.xml><?xml version="1.0" encoding="utf-8"?>
<p:tagLst xmlns:a="http://schemas.openxmlformats.org/drawingml/2006/main" xmlns:r="http://schemas.openxmlformats.org/officeDocument/2006/relationships" xmlns:p="http://schemas.openxmlformats.org/presentationml/2006/main">
  <p:tag name="AS_UNIQUEID" val="158"/>
</p:tagLst>
</file>

<file path=ppt/tags/tag54.xml><?xml version="1.0" encoding="utf-8"?>
<p:tagLst xmlns:a="http://schemas.openxmlformats.org/drawingml/2006/main" xmlns:r="http://schemas.openxmlformats.org/officeDocument/2006/relationships" xmlns:p="http://schemas.openxmlformats.org/presentationml/2006/main">
  <p:tag name="AS_UNIQUEID" val="159"/>
</p:tagLst>
</file>

<file path=ppt/tags/tag55.xml><?xml version="1.0" encoding="utf-8"?>
<p:tagLst xmlns:a="http://schemas.openxmlformats.org/drawingml/2006/main" xmlns:r="http://schemas.openxmlformats.org/officeDocument/2006/relationships" xmlns:p="http://schemas.openxmlformats.org/presentationml/2006/main">
  <p:tag name="AS_UNIQUEID" val="160"/>
</p:tagLst>
</file>

<file path=ppt/tags/tag56.xml><?xml version="1.0" encoding="utf-8"?>
<p:tagLst xmlns:a="http://schemas.openxmlformats.org/drawingml/2006/main" xmlns:r="http://schemas.openxmlformats.org/officeDocument/2006/relationships" xmlns:p="http://schemas.openxmlformats.org/presentationml/2006/main">
  <p:tag name="AS_UNIQUEID" val="161"/>
</p:tagLst>
</file>

<file path=ppt/tags/tag57.xml><?xml version="1.0" encoding="utf-8"?>
<p:tagLst xmlns:a="http://schemas.openxmlformats.org/drawingml/2006/main" xmlns:r="http://schemas.openxmlformats.org/officeDocument/2006/relationships" xmlns:p="http://schemas.openxmlformats.org/presentationml/2006/main">
  <p:tag name="AS_UNIQUEID" val="162"/>
</p:tagLst>
</file>

<file path=ppt/tags/tag58.xml><?xml version="1.0" encoding="utf-8"?>
<p:tagLst xmlns:a="http://schemas.openxmlformats.org/drawingml/2006/main" xmlns:r="http://schemas.openxmlformats.org/officeDocument/2006/relationships" xmlns:p="http://schemas.openxmlformats.org/presentationml/2006/main">
  <p:tag name="AS_UNIQUEID" val="163"/>
</p:tagLst>
</file>

<file path=ppt/tags/tag59.xml><?xml version="1.0" encoding="utf-8"?>
<p:tagLst xmlns:a="http://schemas.openxmlformats.org/drawingml/2006/main" xmlns:r="http://schemas.openxmlformats.org/officeDocument/2006/relationships" xmlns:p="http://schemas.openxmlformats.org/presentationml/2006/main">
  <p:tag name="AS_UNIQUEID" val="165"/>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6.xml><?xml version="1.0" encoding="utf-8"?>
<p:tagLst xmlns:a="http://schemas.openxmlformats.org/drawingml/2006/main" xmlns:r="http://schemas.openxmlformats.org/officeDocument/2006/relationships" xmlns:p="http://schemas.openxmlformats.org/presentationml/2006/main">
  <p:tag name="AS_UNIQUEID" val="102"/>
</p:tagLst>
</file>

<file path=ppt/tags/tag60.xml><?xml version="1.0" encoding="utf-8"?>
<p:tagLst xmlns:a="http://schemas.openxmlformats.org/drawingml/2006/main" xmlns:r="http://schemas.openxmlformats.org/officeDocument/2006/relationships" xmlns:p="http://schemas.openxmlformats.org/presentationml/2006/main">
  <p:tag name="AS_UNIQUEID" val="166"/>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61.xml><?xml version="1.0" encoding="utf-8"?>
<p:tagLst xmlns:a="http://schemas.openxmlformats.org/drawingml/2006/main" xmlns:r="http://schemas.openxmlformats.org/officeDocument/2006/relationships" xmlns:p="http://schemas.openxmlformats.org/presentationml/2006/main">
  <p:tag name="AS_UNIQUEID" val="167"/>
</p:tagLst>
</file>

<file path=ppt/tags/tag62.xml><?xml version="1.0" encoding="utf-8"?>
<p:tagLst xmlns:a="http://schemas.openxmlformats.org/drawingml/2006/main" xmlns:r="http://schemas.openxmlformats.org/officeDocument/2006/relationships" xmlns:p="http://schemas.openxmlformats.org/presentationml/2006/main">
  <p:tag name="AS_UNIQUEID" val="168"/>
</p:tagLst>
</file>

<file path=ppt/tags/tag63.xml><?xml version="1.0" encoding="utf-8"?>
<p:tagLst xmlns:a="http://schemas.openxmlformats.org/drawingml/2006/main" xmlns:r="http://schemas.openxmlformats.org/officeDocument/2006/relationships" xmlns:p="http://schemas.openxmlformats.org/presentationml/2006/main">
  <p:tag name="AS_UNIQUEID" val="169"/>
</p:tagLst>
</file>

<file path=ppt/tags/tag64.xml><?xml version="1.0" encoding="utf-8"?>
<p:tagLst xmlns:a="http://schemas.openxmlformats.org/drawingml/2006/main" xmlns:r="http://schemas.openxmlformats.org/officeDocument/2006/relationships" xmlns:p="http://schemas.openxmlformats.org/presentationml/2006/main">
  <p:tag name="AS_UNIQUEID" val="170"/>
</p:tagLst>
</file>

<file path=ppt/tags/tag65.xml><?xml version="1.0" encoding="utf-8"?>
<p:tagLst xmlns:a="http://schemas.openxmlformats.org/drawingml/2006/main" xmlns:r="http://schemas.openxmlformats.org/officeDocument/2006/relationships" xmlns:p="http://schemas.openxmlformats.org/presentationml/2006/main">
  <p:tag name="AS_UNIQUEID" val="171"/>
</p:tagLst>
</file>

<file path=ppt/tags/tag66.xml><?xml version="1.0" encoding="utf-8"?>
<p:tagLst xmlns:a="http://schemas.openxmlformats.org/drawingml/2006/main" xmlns:r="http://schemas.openxmlformats.org/officeDocument/2006/relationships" xmlns:p="http://schemas.openxmlformats.org/presentationml/2006/main">
  <p:tag name="AS_UNIQUEID" val="173"/>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67.xml><?xml version="1.0" encoding="utf-8"?>
<p:tagLst xmlns:a="http://schemas.openxmlformats.org/drawingml/2006/main" xmlns:r="http://schemas.openxmlformats.org/officeDocument/2006/relationships" xmlns:p="http://schemas.openxmlformats.org/presentationml/2006/main">
  <p:tag name="AS_UNIQUEID" val="174"/>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68.xml><?xml version="1.0" encoding="utf-8"?>
<p:tagLst xmlns:a="http://schemas.openxmlformats.org/drawingml/2006/main" xmlns:r="http://schemas.openxmlformats.org/officeDocument/2006/relationships" xmlns:p="http://schemas.openxmlformats.org/presentationml/2006/main">
  <p:tag name="AS_UNIQUEID" val="175"/>
</p:tagLst>
</file>

<file path=ppt/tags/tag69.xml><?xml version="1.0" encoding="utf-8"?>
<p:tagLst xmlns:a="http://schemas.openxmlformats.org/drawingml/2006/main" xmlns:r="http://schemas.openxmlformats.org/officeDocument/2006/relationships" xmlns:p="http://schemas.openxmlformats.org/presentationml/2006/main">
  <p:tag name="AS_UNIQUEID" val="176"/>
</p:tagLst>
</file>

<file path=ppt/tags/tag7.xml><?xml version="1.0" encoding="utf-8"?>
<p:tagLst xmlns:a="http://schemas.openxmlformats.org/drawingml/2006/main" xmlns:r="http://schemas.openxmlformats.org/officeDocument/2006/relationships" xmlns:p="http://schemas.openxmlformats.org/presentationml/2006/main">
  <p:tag name="AS_UNIQUEID" val="103"/>
</p:tagLst>
</file>

<file path=ppt/tags/tag70.xml><?xml version="1.0" encoding="utf-8"?>
<p:tagLst xmlns:a="http://schemas.openxmlformats.org/drawingml/2006/main" xmlns:r="http://schemas.openxmlformats.org/officeDocument/2006/relationships" xmlns:p="http://schemas.openxmlformats.org/presentationml/2006/main">
  <p:tag name="AS_UNIQUEID" val="177"/>
</p:tagLst>
</file>

<file path=ppt/tags/tag71.xml><?xml version="1.0" encoding="utf-8"?>
<p:tagLst xmlns:a="http://schemas.openxmlformats.org/drawingml/2006/main" xmlns:r="http://schemas.openxmlformats.org/officeDocument/2006/relationships" xmlns:p="http://schemas.openxmlformats.org/presentationml/2006/main">
  <p:tag name="AS_UNIQUEID" val="178"/>
</p:tagLst>
</file>

<file path=ppt/tags/tag72.xml><?xml version="1.0" encoding="utf-8"?>
<p:tagLst xmlns:a="http://schemas.openxmlformats.org/drawingml/2006/main" xmlns:r="http://schemas.openxmlformats.org/officeDocument/2006/relationships" xmlns:p="http://schemas.openxmlformats.org/presentationml/2006/main">
  <p:tag name="AS_UNIQUEID" val="181"/>
</p:tagLst>
</file>

<file path=ppt/tags/tag73.xml><?xml version="1.0" encoding="utf-8"?>
<p:tagLst xmlns:a="http://schemas.openxmlformats.org/drawingml/2006/main" xmlns:r="http://schemas.openxmlformats.org/officeDocument/2006/relationships" xmlns:p="http://schemas.openxmlformats.org/presentationml/2006/main">
  <p:tag name="AS_UNIQUEID" val="182"/>
</p:tagLst>
</file>

<file path=ppt/tags/tag74.xml><?xml version="1.0" encoding="utf-8"?>
<p:tagLst xmlns:a="http://schemas.openxmlformats.org/drawingml/2006/main" xmlns:r="http://schemas.openxmlformats.org/officeDocument/2006/relationships" xmlns:p="http://schemas.openxmlformats.org/presentationml/2006/main">
  <p:tag name="AS_UNIQUEID" val="183"/>
</p:tagLst>
</file>

<file path=ppt/tags/tag75.xml><?xml version="1.0" encoding="utf-8"?>
<p:tagLst xmlns:a="http://schemas.openxmlformats.org/drawingml/2006/main" xmlns:r="http://schemas.openxmlformats.org/officeDocument/2006/relationships" xmlns:p="http://schemas.openxmlformats.org/presentationml/2006/main">
  <p:tag name="AS_UNIQUEID" val="184"/>
  <p:tag name="KSO_WM_ASSEMBLE_CHIP_INDEX" val="929c46263b774243b778b3be232cdc81"/>
  <p:tag name="KSO_WM_BEAUTIFY_FLAG" val="#wm#"/>
  <p:tag name="KSO_WM_CHIP_FILLAREA_FILL_RULE" val="{&quot;fill_align&quot;:&quot;cm&quot;,&quot;fill_mode&quot;:&quot;adaptive&quot;,&quot;sacle_strategy&quot;:&quot;smart&quot;}"/>
  <p:tag name="KSO_WM_CHIP_GROUPID" val="5ebe4d230ac41c4a0a525649"/>
  <p:tag name="KSO_WM_CHIP_XID" val="5ebe4d230ac41c4a0a52564a"/>
  <p:tag name="KSO_WM_TAG_VERSION" val="1.0"/>
  <p:tag name="KSO_WM_TEMPLATE_ASSEMBLE_GROUPID" val="5fa0fd07a8fc48be8080e791"/>
  <p:tag name="KSO_WM_TEMPLATE_ASSEMBLE_XID" val="5fa10962a8fc48be8080f8c4"/>
  <p:tag name="KSO_WM_TEMPLATE_CATEGORY" val="custom"/>
  <p:tag name="KSO_WM_TEMPLATE_INDEX" val="20201293"/>
  <p:tag name="KSO_WM_UNIT_BLOCK" val="0"/>
  <p:tag name="KSO_WM_UNIT_COMPATIBLE" val="0"/>
  <p:tag name="KSO_WM_UNIT_DEC_AREA_ID" val="96d83f363bcc494ea61ee02635dd7cf8"/>
  <p:tag name="KSO_WM_UNIT_DEFAULT_FONT" val="18;24;2"/>
  <p:tag name="KSO_WM_UNIT_DIAGRAM_ISNUMVISUAL" val="0"/>
  <p:tag name="KSO_WM_UNIT_DIAGRAM_ISREFERUNIT" val="0"/>
  <p:tag name="KSO_WM_UNIT_HIGHLIGHT" val="0"/>
  <p:tag name="KSO_WM_UNIT_ID" val="custom20201293_1*b*1"/>
  <p:tag name="KSO_WM_UNIT_INDEX" val="1"/>
  <p:tag name="KSO_WM_UNIT_ISCONTENTSTITLE" val="0"/>
  <p:tag name="KSO_WM_UNIT_ISNUMDGMTITLE" val="0"/>
  <p:tag name="KSO_WM_UNIT_LAYERLEVEL" val="1"/>
  <p:tag name="KSO_WM_UNIT_NOCLEAR" val="0"/>
  <p:tag name="KSO_WM_UNIT_PRESET_TEXT" val="单击此处添加副标题内容"/>
  <p:tag name="KSO_WM_UNIT_TEXT_FILL_FORE_SCHEMECOLOR_INDEX" val="13"/>
  <p:tag name="KSO_WM_UNIT_TEXT_FILL_FORE_SCHEMECOLOR_INDEX_BRIGHTNESS" val="0.35"/>
  <p:tag name="KSO_WM_UNIT_TEXT_FILL_TYPE" val="1"/>
  <p:tag name="KSO_WM_UNIT_TYPE" val="b"/>
  <p:tag name="KSO_WM_UNIT_VALUE" val="18"/>
</p:tagLst>
</file>

<file path=ppt/tags/tag76.xml><?xml version="1.0" encoding="utf-8"?>
<p:tagLst xmlns:a="http://schemas.openxmlformats.org/drawingml/2006/main" xmlns:r="http://schemas.openxmlformats.org/officeDocument/2006/relationships" xmlns:p="http://schemas.openxmlformats.org/presentationml/2006/main">
  <p:tag name="AS_UNIQUEID" val="185"/>
  <p:tag name="KSO_WM_ASSEMBLE_CHIP_INDEX" val="929c46263b774243b778b3be232cdc81"/>
  <p:tag name="KSO_WM_BEAUTIFY_FLAG" val="#wm#"/>
  <p:tag name="KSO_WM_CHIP_FILLAREA_FILL_RULE" val="{&quot;fill_align&quot;:&quot;cm&quot;,&quot;fill_mode&quot;:&quot;adaptive&quot;,&quot;sacle_strategy&quot;:&quot;smart&quot;}"/>
  <p:tag name="KSO_WM_CHIP_GROUPID" val="5ebe4d230ac41c4a0a525649"/>
  <p:tag name="KSO_WM_CHIP_XID" val="5ebe4d230ac41c4a0a52564a"/>
  <p:tag name="KSO_WM_TAG_VERSION" val="1.0"/>
  <p:tag name="KSO_WM_TEMPLATE_ASSEMBLE_GROUPID" val="5fa0fd07a8fc48be8080e791"/>
  <p:tag name="KSO_WM_TEMPLATE_ASSEMBLE_XID" val="5fa10962a8fc48be8080f8c4"/>
  <p:tag name="KSO_WM_TEMPLATE_CATEGORY" val="custom"/>
  <p:tag name="KSO_WM_TEMPLATE_INDEX" val="20201293"/>
  <p:tag name="KSO_WM_UNIT_BLOCK" val="0"/>
  <p:tag name="KSO_WM_UNIT_COMPATIBLE" val="0"/>
  <p:tag name="KSO_WM_UNIT_DEC_AREA_ID" val="a5f8170114864349bad27e18bf193b90"/>
  <p:tag name="KSO_WM_UNIT_DEFAULT_FONT" val="60;74;4"/>
  <p:tag name="KSO_WM_UNIT_DIAGRAM_ISNUMVISUAL" val="0"/>
  <p:tag name="KSO_WM_UNIT_DIAGRAM_ISREFERUNIT" val="0"/>
  <p:tag name="KSO_WM_UNIT_HIGHLIGHT" val="0"/>
  <p:tag name="KSO_WM_UNIT_ID" val="custom20201293_1*a*1"/>
  <p:tag name="KSO_WM_UNIT_INDEX" val="1"/>
  <p:tag name="KSO_WM_UNIT_ISCONTENTSTITLE" val="0"/>
  <p:tag name="KSO_WM_UNIT_ISNUMDGMTITLE" val="0"/>
  <p:tag name="KSO_WM_UNIT_LAYERLEVEL" val="1"/>
  <p:tag name="KSO_WM_UNIT_NOCLEAR" val="1"/>
  <p:tag name="KSO_WM_UNIT_PRESET_TEXT" val="谢谢观看"/>
  <p:tag name="KSO_WM_UNIT_TEXT_FILL_FORE_SCHEMECOLOR_INDEX" val="13"/>
  <p:tag name="KSO_WM_UNIT_TEXT_FILL_FORE_SCHEMECOLOR_INDEX_BRIGHTNESS" val="0.15"/>
  <p:tag name="KSO_WM_UNIT_TEXT_FILL_TYPE" val="1"/>
  <p:tag name="KSO_WM_UNIT_TYPE" val="a"/>
  <p:tag name="KSO_WM_UNIT_VALUE" val="6"/>
</p:tagLst>
</file>

<file path=ppt/tags/tag77.xml><?xml version="1.0" encoding="utf-8"?>
<p:tagLst xmlns:a="http://schemas.openxmlformats.org/drawingml/2006/main" xmlns:r="http://schemas.openxmlformats.org/officeDocument/2006/relationships" xmlns:p="http://schemas.openxmlformats.org/presentationml/2006/main">
  <p:tag name="AS_UNIQUEID" val="187"/>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general"/>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78.xml><?xml version="1.0" encoding="utf-8"?>
<p:tagLst xmlns:a="http://schemas.openxmlformats.org/drawingml/2006/main" xmlns:r="http://schemas.openxmlformats.org/officeDocument/2006/relationships" xmlns:p="http://schemas.openxmlformats.org/presentationml/2006/main">
  <p:tag name="AS_UNIQUEID" val="188"/>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general"/>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79.xml><?xml version="1.0" encoding="utf-8"?>
<p:tagLst xmlns:a="http://schemas.openxmlformats.org/drawingml/2006/main" xmlns:r="http://schemas.openxmlformats.org/officeDocument/2006/relationships" xmlns:p="http://schemas.openxmlformats.org/presentationml/2006/main">
  <p:tag name="AS_UNIQUEID" val="189"/>
  <p:tag name="KSO_WM_SLIDE_BACKGROUND_TYPE" val="general"/>
</p:tagLst>
</file>

<file path=ppt/tags/tag8.xml><?xml version="1.0" encoding="utf-8"?>
<p:tagLst xmlns:a="http://schemas.openxmlformats.org/drawingml/2006/main" xmlns:r="http://schemas.openxmlformats.org/officeDocument/2006/relationships" xmlns:p="http://schemas.openxmlformats.org/presentationml/2006/main">
  <p:tag name="AS_UNIQUEID" val="104"/>
</p:tagLst>
</file>

<file path=ppt/tags/tag80.xml><?xml version="1.0" encoding="utf-8"?>
<p:tagLst xmlns:a="http://schemas.openxmlformats.org/drawingml/2006/main" xmlns:r="http://schemas.openxmlformats.org/officeDocument/2006/relationships" xmlns:p="http://schemas.openxmlformats.org/presentationml/2006/main">
  <p:tag name="AS_UNIQUEID" val="190"/>
  <p:tag name="KSO_WM_SLIDE_BACKGROUND_TYPE" val="general"/>
</p:tagLst>
</file>

<file path=ppt/tags/tag81.xml><?xml version="1.0" encoding="utf-8"?>
<p:tagLst xmlns:a="http://schemas.openxmlformats.org/drawingml/2006/main" xmlns:r="http://schemas.openxmlformats.org/officeDocument/2006/relationships" xmlns:p="http://schemas.openxmlformats.org/presentationml/2006/main">
  <p:tag name="AS_UNIQUEID" val="191"/>
  <p:tag name="KSO_WM_SLIDE_BACKGROUND_TYPE" val="general"/>
</p:tagLst>
</file>

<file path=ppt/tags/tag82.xml><?xml version="1.0" encoding="utf-8"?>
<p:tagLst xmlns:a="http://schemas.openxmlformats.org/drawingml/2006/main" xmlns:r="http://schemas.openxmlformats.org/officeDocument/2006/relationships" xmlns:p="http://schemas.openxmlformats.org/presentationml/2006/main">
  <p:tag name="AS_UNIQUEID" val="192"/>
  <p:tag name="KSO_WM_SLIDE_BACKGROUND_TYPE" val="general"/>
</p:tagLst>
</file>

<file path=ppt/tags/tag83.xml><?xml version="1.0" encoding="utf-8"?>
<p:tagLst xmlns:a="http://schemas.openxmlformats.org/drawingml/2006/main" xmlns:r="http://schemas.openxmlformats.org/officeDocument/2006/relationships" xmlns:p="http://schemas.openxmlformats.org/presentationml/2006/main">
  <p:tag name="AS_UNIQUEID" val="194"/>
  <p:tag name="KSO_WM_ASSEMBLE_CHIP_INDEX" val="ca46edf111714b50a52e157a8204f32d"/>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6"/>
  <p:tag name="KSO_WM_SLIDE_BACKGROUND_TYPE" val="frame"/>
  <p:tag name="KSO_WM_TAG_VERSION" val="1.0"/>
  <p:tag name="KSO_WM_TEMPLATE_CATEGORY" val="chip"/>
  <p:tag name="KSO_WM_TEMPLATE_INDEX" val="20201293"/>
  <p:tag name="KSO_WM_UNIT_COMPATIBLE" val="0"/>
  <p:tag name="KSO_WM_UNIT_DEC_AREA_ID" val="6f85697011dd4c36953a7afb80b62e6d"/>
  <p:tag name="KSO_WM_UNIT_DECORATE_INFO" val=""/>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hip20201293_5*i*1"/>
  <p:tag name="KSO_WM_UNIT_INDEX" val="1"/>
  <p:tag name="KSO_WM_UNIT_LAYERLEVEL" val="1"/>
  <p:tag name="KSO_WM_UNIT_SM_LIMIT_TYPE" val=""/>
  <p:tag name="KSO_WM_UNIT_SUBTYPE" val="h"/>
  <p:tag name="KSO_WM_UNIT_TEXT_FILL_FORE_SCHEMECOLOR_INDEX" val="2"/>
  <p:tag name="KSO_WM_UNIT_TEXT_FILL_FORE_SCHEMECOLOR_INDEX_BRIGHTNESS" val="0"/>
  <p:tag name="KSO_WM_UNIT_TEXT_FILL_TYPE" val="1"/>
  <p:tag name="KSO_WM_UNIT_TYPE" val="i"/>
</p:tagLst>
</file>

<file path=ppt/tags/tag84.xml><?xml version="1.0" encoding="utf-8"?>
<p:tagLst xmlns:a="http://schemas.openxmlformats.org/drawingml/2006/main" xmlns:r="http://schemas.openxmlformats.org/officeDocument/2006/relationships" xmlns:p="http://schemas.openxmlformats.org/presentationml/2006/main">
  <p:tag name="AS_UNIQUEID" val="195"/>
  <p:tag name="KSO_WM_ASSEMBLE_CHIP_INDEX" val="74c6c9ef86c441ffa4c6c1da9248515d"/>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frame"/>
  <p:tag name="KSO_WM_TAG_VERSION" val="1.0"/>
  <p:tag name="KSO_WM_TEMPLATE_CATEGORY" val="chip"/>
  <p:tag name="KSO_WM_TEMPLATE_INDEX" val="20201293"/>
  <p:tag name="KSO_WM_UNIT_COMPATIBLE" val="0"/>
  <p:tag name="KSO_WM_UNIT_DEC_AREA_ID" val="86ab4b764f084da0b0502715ef32d348"/>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85.xml><?xml version="1.0" encoding="utf-8"?>
<p:tagLst xmlns:a="http://schemas.openxmlformats.org/drawingml/2006/main" xmlns:r="http://schemas.openxmlformats.org/officeDocument/2006/relationships" xmlns:p="http://schemas.openxmlformats.org/presentationml/2006/main">
  <p:tag name="AS_UNIQUEID" val="196"/>
  <p:tag name="KSO_WM_ASSEMBLE_CHIP_INDEX" val="b95f201a57ca4aad8084c553c63b0aa9"/>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frame"/>
  <p:tag name="KSO_WM_TAG_VERSION" val="1.0"/>
  <p:tag name="KSO_WM_TEMPLATE_CATEGORY" val="chip"/>
  <p:tag name="KSO_WM_TEMPLATE_INDEX" val="20201293"/>
  <p:tag name="KSO_WM_UNIT_COMPATIBLE" val="0"/>
  <p:tag name="KSO_WM_UNIT_DEC_AREA_ID" val="20a7f9f60f3246429387fc233527e96f"/>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86.xml><?xml version="1.0" encoding="utf-8"?>
<p:tagLst xmlns:a="http://schemas.openxmlformats.org/drawingml/2006/main" xmlns:r="http://schemas.openxmlformats.org/officeDocument/2006/relationships" xmlns:p="http://schemas.openxmlformats.org/presentationml/2006/main">
  <p:tag name="AS_UNIQUEID" val="197"/>
  <p:tag name="KSO_WM_SLIDE_BACKGROUND_TYPE" val="frame"/>
</p:tagLst>
</file>

<file path=ppt/tags/tag87.xml><?xml version="1.0" encoding="utf-8"?>
<p:tagLst xmlns:a="http://schemas.openxmlformats.org/drawingml/2006/main" xmlns:r="http://schemas.openxmlformats.org/officeDocument/2006/relationships" xmlns:p="http://schemas.openxmlformats.org/presentationml/2006/main">
  <p:tag name="AS_UNIQUEID" val="198"/>
  <p:tag name="KSO_WM_SLIDE_BACKGROUND_TYPE" val="frame"/>
</p:tagLst>
</file>

<file path=ppt/tags/tag88.xml><?xml version="1.0" encoding="utf-8"?>
<p:tagLst xmlns:a="http://schemas.openxmlformats.org/drawingml/2006/main" xmlns:r="http://schemas.openxmlformats.org/officeDocument/2006/relationships" xmlns:p="http://schemas.openxmlformats.org/presentationml/2006/main">
  <p:tag name="AS_UNIQUEID" val="199"/>
  <p:tag name="KSO_WM_SLIDE_BACKGROUND_TYPE" val="frame"/>
</p:tagLst>
</file>

<file path=ppt/tags/tag89.xml><?xml version="1.0" encoding="utf-8"?>
<p:tagLst xmlns:a="http://schemas.openxmlformats.org/drawingml/2006/main" xmlns:r="http://schemas.openxmlformats.org/officeDocument/2006/relationships" xmlns:p="http://schemas.openxmlformats.org/presentationml/2006/main">
  <p:tag name="AS_UNIQUEID" val="200"/>
  <p:tag name="KSO_WM_SLIDE_BACKGROUND_TYPE" val="frame"/>
</p:tagLst>
</file>

<file path=ppt/tags/tag9.xml><?xml version="1.0" encoding="utf-8"?>
<p:tagLst xmlns:a="http://schemas.openxmlformats.org/drawingml/2006/main" xmlns:r="http://schemas.openxmlformats.org/officeDocument/2006/relationships" xmlns:p="http://schemas.openxmlformats.org/presentationml/2006/main">
  <p:tag name="AS_UNIQUEID" val="108"/>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90.xml><?xml version="1.0" encoding="utf-8"?>
<p:tagLst xmlns:a="http://schemas.openxmlformats.org/drawingml/2006/main" xmlns:r="http://schemas.openxmlformats.org/officeDocument/2006/relationships" xmlns:p="http://schemas.openxmlformats.org/presentationml/2006/main">
  <p:tag name="AS_UNIQUEID" val="201"/>
  <p:tag name="KSO_WM_SLIDE_BACKGROUND_TYPE" val="frame"/>
</p:tagLst>
</file>

<file path=ppt/tags/tag91.xml><?xml version="1.0" encoding="utf-8"?>
<p:tagLst xmlns:a="http://schemas.openxmlformats.org/drawingml/2006/main" xmlns:r="http://schemas.openxmlformats.org/officeDocument/2006/relationships" xmlns:p="http://schemas.openxmlformats.org/presentationml/2006/main">
  <p:tag name="AS_UNIQUEID" val="203"/>
  <p:tag name="KSO_WM_ASSEMBLE_CHIP_INDEX" val="e977b0a7ba2e438cb853c03727ed2470"/>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6"/>
  <p:tag name="KSO_WM_SLIDE_BACKGROUND_TYPE" val="leftRight"/>
  <p:tag name="KSO_WM_TAG_VERSION" val="1.0"/>
  <p:tag name="KSO_WM_TEMPLATE_CATEGORY" val="chip"/>
  <p:tag name="KSO_WM_TEMPLATE_INDEX" val="20201293"/>
  <p:tag name="KSO_WM_UNIT_COMPATIBLE" val="0"/>
  <p:tag name="KSO_WM_UNIT_DEC_AREA_ID" val="1d59e8ea84f849ada1bcf878678826e4"/>
  <p:tag name="KSO_WM_UNIT_DECORATE_INFO" val=""/>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hip20201293_5*i*1"/>
  <p:tag name="KSO_WM_UNIT_INDEX" val="1"/>
  <p:tag name="KSO_WM_UNIT_LAYERLEVEL" val="1"/>
  <p:tag name="KSO_WM_UNIT_SM_LIMIT_TYPE" val=""/>
  <p:tag name="KSO_WM_UNIT_SUBTYPE" val="h"/>
  <p:tag name="KSO_WM_UNIT_TEXT_FILL_FORE_SCHEMECOLOR_INDEX" val="2"/>
  <p:tag name="KSO_WM_UNIT_TEXT_FILL_FORE_SCHEMECOLOR_INDEX_BRIGHTNESS" val="0"/>
  <p:tag name="KSO_WM_UNIT_TEXT_FILL_TYPE" val="1"/>
  <p:tag name="KSO_WM_UNIT_TYPE" val="i"/>
</p:tagLst>
</file>

<file path=ppt/tags/tag92.xml><?xml version="1.0" encoding="utf-8"?>
<p:tagLst xmlns:a="http://schemas.openxmlformats.org/drawingml/2006/main" xmlns:r="http://schemas.openxmlformats.org/officeDocument/2006/relationships" xmlns:p="http://schemas.openxmlformats.org/presentationml/2006/main">
  <p:tag name="AS_UNIQUEID" val="204"/>
  <p:tag name="KSO_WM_ASSEMBLE_CHIP_INDEX" val="02b7eab650cc40d39006fce446f7fe43"/>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leftRight"/>
  <p:tag name="KSO_WM_TAG_VERSION" val="1.0"/>
  <p:tag name="KSO_WM_TEMPLATE_CATEGORY" val="chip"/>
  <p:tag name="KSO_WM_TEMPLATE_INDEX" val="20201293"/>
  <p:tag name="KSO_WM_UNIT_COMPATIBLE" val="0"/>
  <p:tag name="KSO_WM_UNIT_DEC_AREA_ID" val="2a643f70f90349f49bd0b4e8a8c3011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93.xml><?xml version="1.0" encoding="utf-8"?>
<p:tagLst xmlns:a="http://schemas.openxmlformats.org/drawingml/2006/main" xmlns:r="http://schemas.openxmlformats.org/officeDocument/2006/relationships" xmlns:p="http://schemas.openxmlformats.org/presentationml/2006/main">
  <p:tag name="AS_UNIQUEID" val="205"/>
  <p:tag name="KSO_WM_ASSEMBLE_CHIP_INDEX" val="f33360b5c486479486f189883183c53a"/>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leftRight"/>
  <p:tag name="KSO_WM_TAG_VERSION" val="1.0"/>
  <p:tag name="KSO_WM_TEMPLATE_CATEGORY" val="chip"/>
  <p:tag name="KSO_WM_TEMPLATE_INDEX" val="20201293"/>
  <p:tag name="KSO_WM_UNIT_COMPATIBLE" val="0"/>
  <p:tag name="KSO_WM_UNIT_DEC_AREA_ID" val="0130ad08a7fd42a3ba645fd34681ba96"/>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94.xml><?xml version="1.0" encoding="utf-8"?>
<p:tagLst xmlns:a="http://schemas.openxmlformats.org/drawingml/2006/main" xmlns:r="http://schemas.openxmlformats.org/officeDocument/2006/relationships" xmlns:p="http://schemas.openxmlformats.org/presentationml/2006/main">
  <p:tag name="AS_UNIQUEID" val="206"/>
  <p:tag name="KSO_WM_SLIDE_BACKGROUND_TYPE" val="leftRight"/>
</p:tagLst>
</file>

<file path=ppt/tags/tag95.xml><?xml version="1.0" encoding="utf-8"?>
<p:tagLst xmlns:a="http://schemas.openxmlformats.org/drawingml/2006/main" xmlns:r="http://schemas.openxmlformats.org/officeDocument/2006/relationships" xmlns:p="http://schemas.openxmlformats.org/presentationml/2006/main">
  <p:tag name="AS_UNIQUEID" val="207"/>
  <p:tag name="KSO_WM_SLIDE_BACKGROUND_TYPE" val="leftRight"/>
</p:tagLst>
</file>

<file path=ppt/tags/tag96.xml><?xml version="1.0" encoding="utf-8"?>
<p:tagLst xmlns:a="http://schemas.openxmlformats.org/drawingml/2006/main" xmlns:r="http://schemas.openxmlformats.org/officeDocument/2006/relationships" xmlns:p="http://schemas.openxmlformats.org/presentationml/2006/main">
  <p:tag name="AS_UNIQUEID" val="208"/>
  <p:tag name="KSO_WM_SLIDE_BACKGROUND_TYPE" val="leftRight"/>
</p:tagLst>
</file>

<file path=ppt/tags/tag97.xml><?xml version="1.0" encoding="utf-8"?>
<p:tagLst xmlns:a="http://schemas.openxmlformats.org/drawingml/2006/main" xmlns:r="http://schemas.openxmlformats.org/officeDocument/2006/relationships" xmlns:p="http://schemas.openxmlformats.org/presentationml/2006/main">
  <p:tag name="AS_UNIQUEID" val="209"/>
  <p:tag name="KSO_WM_SLIDE_BACKGROUND_TYPE" val="leftRight"/>
</p:tagLst>
</file>

<file path=ppt/tags/tag98.xml><?xml version="1.0" encoding="utf-8"?>
<p:tagLst xmlns:a="http://schemas.openxmlformats.org/drawingml/2006/main" xmlns:r="http://schemas.openxmlformats.org/officeDocument/2006/relationships" xmlns:p="http://schemas.openxmlformats.org/presentationml/2006/main">
  <p:tag name="AS_UNIQUEID" val="210"/>
  <p:tag name="KSO_WM_SLIDE_BACKGROUND_TYPE" val="leftRight"/>
</p:tagLst>
</file>

<file path=ppt/tags/tag99.xml><?xml version="1.0" encoding="utf-8"?>
<p:tagLst xmlns:a="http://schemas.openxmlformats.org/drawingml/2006/main" xmlns:r="http://schemas.openxmlformats.org/officeDocument/2006/relationships" xmlns:p="http://schemas.openxmlformats.org/presentationml/2006/main">
  <p:tag name="AS_UNIQUEID" val="211"/>
  <p:tag name="KSO_WM_SLIDE_BACKGROUND_TYPE" val="leftRight"/>
</p:tagLst>
</file>

<file path=ppt/theme/theme1.xml><?xml version="1.0" encoding="utf-8"?>
<a:theme xmlns:a="http://schemas.openxmlformats.org/drawingml/2006/main" name="Office 主题​​">
  <a:themeElements>
    <a:clrScheme name="Adjacency">
      <a:dk1>
        <a:srgbClr val="000000"/>
      </a:dk1>
      <a:lt1>
        <a:srgbClr val="FFFFFF"/>
      </a:lt1>
      <a:dk2>
        <a:srgbClr val="F0F0F0"/>
      </a:dk2>
      <a:lt2>
        <a:srgbClr val="FFFFFF"/>
      </a:lt2>
      <a:accent1>
        <a:srgbClr val="6F62A1"/>
      </a:accent1>
      <a:accent2>
        <a:srgbClr val="4775AD"/>
      </a:accent2>
      <a:accent3>
        <a:srgbClr val="3A8599"/>
      </a:accent3>
      <a:accent4>
        <a:srgbClr val="4A8D79"/>
      </a:accent4>
      <a:accent5>
        <a:srgbClr val="708F62"/>
      </a:accent5>
      <a:accent6>
        <a:srgbClr val="A08C60"/>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1312</Words>
  <PresentationFormat>宽屏</PresentationFormat>
  <Paragraphs>116</Paragraphs>
  <Slides>23</Slides>
  <Notes>4</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HelveticaNeue</vt:lpstr>
      <vt:lpstr>华文楷体</vt:lpstr>
      <vt:lpstr>华文新魏</vt:lpstr>
      <vt:lpstr>华文行楷</vt:lpstr>
      <vt:lpstr>微软雅黑</vt:lpstr>
      <vt:lpstr>Arial</vt:lpstr>
      <vt:lpstr>Calibri</vt:lpstr>
      <vt:lpstr>Times New Roman</vt:lpstr>
      <vt:lpstr>Wingdings</vt:lpstr>
      <vt:lpstr>Office 主题​​</vt:lpstr>
      <vt:lpstr>PowerPoint 演示文稿</vt:lpstr>
      <vt:lpstr>Unit 5 First Aid Video Time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2021-01-26T22:47:00Z</cp:lastPrinted>
  <dcterms:created xsi:type="dcterms:W3CDTF">2021-01-26T22:47:00Z</dcterms:created>
  <dcterms:modified xsi:type="dcterms:W3CDTF">2022-01-19T09:49:49Z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A35330F6D3234193BA54F053272EFF19</vt:lpwstr>
  </property>
  <property fmtid="{D5CDD505-2E9C-101B-9397-08002B2CF9AE}" pid="7" name="KSOProductBuildVer">
    <vt:lpwstr>2052-11.1.0.11294</vt:lpwstr>
  </property>
</Properties>
</file>