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600" r:id="rId3"/>
    <p:sldId id="326" r:id="rId4"/>
    <p:sldId id="336" r:id="rId5"/>
    <p:sldId id="342" r:id="rId6"/>
    <p:sldId id="341" r:id="rId7"/>
    <p:sldId id="340" r:id="rId8"/>
    <p:sldId id="339" r:id="rId9"/>
    <p:sldId id="579" r:id="rId10"/>
    <p:sldId id="580" r:id="rId11"/>
    <p:sldId id="338" r:id="rId12"/>
    <p:sldId id="567" r:id="rId13"/>
    <p:sldId id="573" r:id="rId14"/>
    <p:sldId id="569" r:id="rId15"/>
    <p:sldId id="572" r:id="rId16"/>
    <p:sldId id="568" r:id="rId17"/>
    <p:sldId id="565" r:id="rId18"/>
    <p:sldId id="562" r:id="rId19"/>
    <p:sldId id="576" r:id="rId20"/>
    <p:sldId id="577" r:id="rId21"/>
    <p:sldId id="581" r:id="rId22"/>
    <p:sldId id="570" r:id="rId23"/>
    <p:sldId id="564" r:id="rId24"/>
    <p:sldId id="563" r:id="rId25"/>
    <p:sldId id="578" r:id="rId26"/>
    <p:sldId id="358" r:id="rId27"/>
    <p:sldId id="559" r:id="rId28"/>
    <p:sldId id="558" r:id="rId29"/>
    <p:sldId id="316" r:id="rId30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3000" b="1"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sz="3000" b="1"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sz="3000" b="1"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sz="3000" b="1" kern="1200">
        <a:solidFill>
          <a:srgbClr val="000000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FF"/>
    <a:srgbClr val="FF66FF"/>
    <a:srgbClr val="000000"/>
    <a:srgbClr val="FFFF66"/>
    <a:srgbClr val="00FFFF"/>
    <a:srgbClr val="269AD5"/>
    <a:srgbClr val="99FF99"/>
    <a:srgbClr val="333333"/>
    <a:srgbClr val="0066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93825" autoAdjust="0"/>
  </p:normalViewPr>
  <p:slideViewPr>
    <p:cSldViewPr>
      <p:cViewPr varScale="1">
        <p:scale>
          <a:sx n="111" d="100"/>
          <a:sy n="111" d="100"/>
        </p:scale>
        <p:origin x="804" y="108"/>
      </p:cViewPr>
      <p:guideLst>
        <p:guide orient="horz" pos="1620"/>
        <p:guide pos="2880"/>
        <p:guide pos="158"/>
        <p:guide pos="56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1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AF5E83-EDC0-4F00-8635-5A7A27FA0725}" type="doc">
      <dgm:prSet loTypeId="urn:microsoft.com/office/officeart/2005/8/layout/cycle4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05D1120D-F03F-4BCC-A020-271F34BB4995}">
      <dgm:prSet phldrT="[文本]" custT="1"/>
      <dgm:spPr>
        <a:solidFill>
          <a:srgbClr val="00FFFF"/>
        </a:solidFill>
      </dgm:spPr>
      <dgm:t>
        <a:bodyPr/>
        <a:lstStyle/>
        <a:p>
          <a:endParaRPr lang="zh-CN" altLang="en-US" sz="1600" b="1" dirty="0"/>
        </a:p>
      </dgm:t>
    </dgm:pt>
    <dgm:pt modelId="{B47DC641-BE82-420B-9910-0EA5A722DCC5}" cxnId="{51AF4995-E7EE-4D0D-AB80-40DA7D2454BC}" type="parTrans">
      <dgm:prSet/>
      <dgm:spPr/>
      <dgm:t>
        <a:bodyPr/>
        <a:lstStyle/>
        <a:p>
          <a:endParaRPr lang="zh-CN" altLang="en-US"/>
        </a:p>
      </dgm:t>
    </dgm:pt>
    <dgm:pt modelId="{0949094A-0172-47C8-A91C-F2BE33DE1C25}" cxnId="{51AF4995-E7EE-4D0D-AB80-40DA7D2454BC}" type="sibTrans">
      <dgm:prSet/>
      <dgm:spPr/>
      <dgm:t>
        <a:bodyPr/>
        <a:lstStyle/>
        <a:p>
          <a:endParaRPr lang="zh-CN" altLang="en-US"/>
        </a:p>
      </dgm:t>
    </dgm:pt>
    <dgm:pt modelId="{4024B518-0151-4ACB-B503-E7623551252D}">
      <dgm:prSet phldrT="[文本]" custT="1"/>
      <dgm:spPr>
        <a:solidFill>
          <a:srgbClr val="FFFF66"/>
        </a:solidFill>
      </dgm:spPr>
      <dgm:t>
        <a:bodyPr/>
        <a:lstStyle/>
        <a:p>
          <a:endParaRPr lang="zh-CN" altLang="en-US" sz="1600" b="1" dirty="0"/>
        </a:p>
      </dgm:t>
    </dgm:pt>
    <dgm:pt modelId="{D4ED7D74-7216-4450-9A35-4BFC0A743E50}" cxnId="{E2B48158-7617-4D27-8631-A36754FA6EF0}" type="parTrans">
      <dgm:prSet/>
      <dgm:spPr/>
      <dgm:t>
        <a:bodyPr/>
        <a:lstStyle/>
        <a:p>
          <a:endParaRPr lang="zh-CN" altLang="en-US"/>
        </a:p>
      </dgm:t>
    </dgm:pt>
    <dgm:pt modelId="{95566EE3-6C66-4076-B206-016EFC3B5485}" cxnId="{E2B48158-7617-4D27-8631-A36754FA6EF0}" type="sibTrans">
      <dgm:prSet/>
      <dgm:spPr/>
      <dgm:t>
        <a:bodyPr/>
        <a:lstStyle/>
        <a:p>
          <a:endParaRPr lang="zh-CN" altLang="en-US"/>
        </a:p>
      </dgm:t>
    </dgm:pt>
    <dgm:pt modelId="{0749093C-C3B6-46E3-A863-2C000536CCBB}">
      <dgm:prSet phldrT="[文本]"/>
      <dgm:spPr>
        <a:solidFill>
          <a:srgbClr val="FF99FF"/>
        </a:solidFill>
      </dgm:spPr>
      <dgm:t>
        <a:bodyPr/>
        <a:lstStyle/>
        <a:p>
          <a:endParaRPr lang="zh-CN" altLang="en-US" dirty="0"/>
        </a:p>
      </dgm:t>
    </dgm:pt>
    <dgm:pt modelId="{004FE24E-E78B-4C8A-8EA4-97F610866DEA}" cxnId="{2247DA61-C2AA-465D-97B3-4B652BC079BD}" type="parTrans">
      <dgm:prSet/>
      <dgm:spPr/>
      <dgm:t>
        <a:bodyPr/>
        <a:lstStyle/>
        <a:p>
          <a:endParaRPr lang="zh-CN" altLang="en-US"/>
        </a:p>
      </dgm:t>
    </dgm:pt>
    <dgm:pt modelId="{0E09E0B0-2D93-4CD6-9D7A-EC4C12EFBB19}" cxnId="{2247DA61-C2AA-465D-97B3-4B652BC079BD}" type="sibTrans">
      <dgm:prSet/>
      <dgm:spPr/>
      <dgm:t>
        <a:bodyPr/>
        <a:lstStyle/>
        <a:p>
          <a:endParaRPr lang="zh-CN" altLang="en-US"/>
        </a:p>
      </dgm:t>
    </dgm:pt>
    <dgm:pt modelId="{85F613F8-2DF2-4A2F-9B2C-41B967844847}">
      <dgm:prSet phldrT="[文本]" custT="1"/>
      <dgm:spPr>
        <a:solidFill>
          <a:srgbClr val="99FF99"/>
        </a:solidFill>
      </dgm:spPr>
      <dgm:t>
        <a:bodyPr/>
        <a:lstStyle/>
        <a:p>
          <a:endParaRPr lang="zh-CN" altLang="en-US" sz="1400" b="1" dirty="0"/>
        </a:p>
      </dgm:t>
    </dgm:pt>
    <dgm:pt modelId="{21431BB8-76CE-4AE5-878B-3DAE20E3E40F}" cxnId="{AD6BE619-C6D0-4E3E-A1F8-C9ADD2778830}" type="parTrans">
      <dgm:prSet/>
      <dgm:spPr/>
      <dgm:t>
        <a:bodyPr/>
        <a:lstStyle/>
        <a:p>
          <a:endParaRPr lang="zh-CN" altLang="en-US"/>
        </a:p>
      </dgm:t>
    </dgm:pt>
    <dgm:pt modelId="{38157F79-F958-476F-8E24-2B1509718A97}" cxnId="{AD6BE619-C6D0-4E3E-A1F8-C9ADD2778830}" type="sibTrans">
      <dgm:prSet/>
      <dgm:spPr/>
      <dgm:t>
        <a:bodyPr/>
        <a:lstStyle/>
        <a:p>
          <a:endParaRPr lang="zh-CN" altLang="en-US"/>
        </a:p>
      </dgm:t>
    </dgm:pt>
    <dgm:pt modelId="{853ADAB9-D6E8-47D2-8B11-903685E5F6D3}" type="pres">
      <dgm:prSet presAssocID="{53AF5E83-EDC0-4F00-8635-5A7A27FA072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C291AC0-DD4C-4BF0-9F62-F2536D4AF908}" type="pres">
      <dgm:prSet presAssocID="{53AF5E83-EDC0-4F00-8635-5A7A27FA0725}" presName="children" presStyleCnt="0"/>
      <dgm:spPr/>
    </dgm:pt>
    <dgm:pt modelId="{93D74536-0EDF-469C-AD12-CCA5194B2F22}" type="pres">
      <dgm:prSet presAssocID="{53AF5E83-EDC0-4F00-8635-5A7A27FA0725}" presName="childPlaceholder" presStyleCnt="0"/>
      <dgm:spPr/>
    </dgm:pt>
    <dgm:pt modelId="{358300D3-BE7C-4FE2-8436-99773FA2D4CE}" type="pres">
      <dgm:prSet presAssocID="{53AF5E83-EDC0-4F00-8635-5A7A27FA0725}" presName="circle" presStyleCnt="0"/>
      <dgm:spPr/>
    </dgm:pt>
    <dgm:pt modelId="{4067BA3E-0086-4480-B247-04044769A232}" type="pres">
      <dgm:prSet presAssocID="{53AF5E83-EDC0-4F00-8635-5A7A27FA072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6BE8CD2-CD41-4EEC-B0BA-6640EA1B4D95}" type="pres">
      <dgm:prSet presAssocID="{53AF5E83-EDC0-4F00-8635-5A7A27FA072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A7BA193-5144-4FAD-9E35-1580FF2F915C}" type="pres">
      <dgm:prSet presAssocID="{53AF5E83-EDC0-4F00-8635-5A7A27FA072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C70A8C9-73BF-4AB0-BDB4-28D04E9D35C3}" type="pres">
      <dgm:prSet presAssocID="{53AF5E83-EDC0-4F00-8635-5A7A27FA072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552480CF-67DA-49F1-A5D9-0EE5DE4F1895}" type="pres">
      <dgm:prSet presAssocID="{53AF5E83-EDC0-4F00-8635-5A7A27FA0725}" presName="quadrantPlaceholder" presStyleCnt="0"/>
      <dgm:spPr/>
    </dgm:pt>
    <dgm:pt modelId="{078A5722-B9A8-46B1-BAC7-650BFEE18928}" type="pres">
      <dgm:prSet presAssocID="{53AF5E83-EDC0-4F00-8635-5A7A27FA0725}" presName="center1" presStyleLbl="fgShp" presStyleIdx="0" presStyleCnt="2"/>
      <dgm:spPr/>
    </dgm:pt>
    <dgm:pt modelId="{95143812-90EC-43C3-B144-5417BDC2537C}" type="pres">
      <dgm:prSet presAssocID="{53AF5E83-EDC0-4F00-8635-5A7A27FA0725}" presName="center2" presStyleLbl="fgShp" presStyleIdx="1" presStyleCnt="2"/>
      <dgm:spPr/>
    </dgm:pt>
  </dgm:ptLst>
  <dgm:cxnLst>
    <dgm:cxn modelId="{AD6BE619-C6D0-4E3E-A1F8-C9ADD2778830}" srcId="{53AF5E83-EDC0-4F00-8635-5A7A27FA0725}" destId="{85F613F8-2DF2-4A2F-9B2C-41B967844847}" srcOrd="3" destOrd="0" parTransId="{21431BB8-76CE-4AE5-878B-3DAE20E3E40F}" sibTransId="{38157F79-F958-476F-8E24-2B1509718A97}"/>
    <dgm:cxn modelId="{2247DA61-C2AA-465D-97B3-4B652BC079BD}" srcId="{53AF5E83-EDC0-4F00-8635-5A7A27FA0725}" destId="{0749093C-C3B6-46E3-A863-2C000536CCBB}" srcOrd="2" destOrd="0" parTransId="{004FE24E-E78B-4C8A-8EA4-97F610866DEA}" sibTransId="{0E09E0B0-2D93-4CD6-9D7A-EC4C12EFBB19}"/>
    <dgm:cxn modelId="{DC84DA66-23D2-4E8F-8D1C-466496AD8114}" type="presOf" srcId="{05D1120D-F03F-4BCC-A020-271F34BB4995}" destId="{4067BA3E-0086-4480-B247-04044769A232}" srcOrd="0" destOrd="0" presId="urn:microsoft.com/office/officeart/2005/8/layout/cycle4"/>
    <dgm:cxn modelId="{E2B48158-7617-4D27-8631-A36754FA6EF0}" srcId="{53AF5E83-EDC0-4F00-8635-5A7A27FA0725}" destId="{4024B518-0151-4ACB-B503-E7623551252D}" srcOrd="1" destOrd="0" parTransId="{D4ED7D74-7216-4450-9A35-4BFC0A743E50}" sibTransId="{95566EE3-6C66-4076-B206-016EFC3B5485}"/>
    <dgm:cxn modelId="{51AF4995-E7EE-4D0D-AB80-40DA7D2454BC}" srcId="{53AF5E83-EDC0-4F00-8635-5A7A27FA0725}" destId="{05D1120D-F03F-4BCC-A020-271F34BB4995}" srcOrd="0" destOrd="0" parTransId="{B47DC641-BE82-420B-9910-0EA5A722DCC5}" sibTransId="{0949094A-0172-47C8-A91C-F2BE33DE1C25}"/>
    <dgm:cxn modelId="{BA7E39AA-B25E-4D97-AD74-007973E21F53}" type="presOf" srcId="{0749093C-C3B6-46E3-A863-2C000536CCBB}" destId="{FA7BA193-5144-4FAD-9E35-1580FF2F915C}" srcOrd="0" destOrd="0" presId="urn:microsoft.com/office/officeart/2005/8/layout/cycle4"/>
    <dgm:cxn modelId="{A39499D4-2900-4A83-A0C4-EC3AA1CBE9CB}" type="presOf" srcId="{85F613F8-2DF2-4A2F-9B2C-41B967844847}" destId="{2C70A8C9-73BF-4AB0-BDB4-28D04E9D35C3}" srcOrd="0" destOrd="0" presId="urn:microsoft.com/office/officeart/2005/8/layout/cycle4"/>
    <dgm:cxn modelId="{6AF3F6D9-5CC4-47BF-8BB5-8E1F7A82D6F7}" type="presOf" srcId="{4024B518-0151-4ACB-B503-E7623551252D}" destId="{D6BE8CD2-CD41-4EEC-B0BA-6640EA1B4D95}" srcOrd="0" destOrd="0" presId="urn:microsoft.com/office/officeart/2005/8/layout/cycle4"/>
    <dgm:cxn modelId="{52577BFF-51E1-44B8-8A3A-6E39C1F482F4}" type="presOf" srcId="{53AF5E83-EDC0-4F00-8635-5A7A27FA0725}" destId="{853ADAB9-D6E8-47D2-8B11-903685E5F6D3}" srcOrd="0" destOrd="0" presId="urn:microsoft.com/office/officeart/2005/8/layout/cycle4"/>
    <dgm:cxn modelId="{860D7969-4A24-4B27-9937-01AAD3CE51CF}" type="presParOf" srcId="{853ADAB9-D6E8-47D2-8B11-903685E5F6D3}" destId="{AC291AC0-DD4C-4BF0-9F62-F2536D4AF908}" srcOrd="0" destOrd="0" presId="urn:microsoft.com/office/officeart/2005/8/layout/cycle4"/>
    <dgm:cxn modelId="{4E326B7F-0B13-4320-B375-02D4FE0AE8FB}" type="presParOf" srcId="{AC291AC0-DD4C-4BF0-9F62-F2536D4AF908}" destId="{93D74536-0EDF-469C-AD12-CCA5194B2F22}" srcOrd="0" destOrd="0" presId="urn:microsoft.com/office/officeart/2005/8/layout/cycle4"/>
    <dgm:cxn modelId="{C204ECF7-E801-4E36-836A-05AF3C575A2A}" type="presParOf" srcId="{853ADAB9-D6E8-47D2-8B11-903685E5F6D3}" destId="{358300D3-BE7C-4FE2-8436-99773FA2D4CE}" srcOrd="1" destOrd="0" presId="urn:microsoft.com/office/officeart/2005/8/layout/cycle4"/>
    <dgm:cxn modelId="{74A5DAFA-2FFF-4A9C-A403-87794FB4F321}" type="presParOf" srcId="{358300D3-BE7C-4FE2-8436-99773FA2D4CE}" destId="{4067BA3E-0086-4480-B247-04044769A232}" srcOrd="0" destOrd="0" presId="urn:microsoft.com/office/officeart/2005/8/layout/cycle4"/>
    <dgm:cxn modelId="{1CA29BF7-A72A-43A8-9CBC-65DB7B891256}" type="presParOf" srcId="{358300D3-BE7C-4FE2-8436-99773FA2D4CE}" destId="{D6BE8CD2-CD41-4EEC-B0BA-6640EA1B4D95}" srcOrd="1" destOrd="0" presId="urn:microsoft.com/office/officeart/2005/8/layout/cycle4"/>
    <dgm:cxn modelId="{FE9AC583-EDDF-4AC0-A113-C6E429992DE2}" type="presParOf" srcId="{358300D3-BE7C-4FE2-8436-99773FA2D4CE}" destId="{FA7BA193-5144-4FAD-9E35-1580FF2F915C}" srcOrd="2" destOrd="0" presId="urn:microsoft.com/office/officeart/2005/8/layout/cycle4"/>
    <dgm:cxn modelId="{6C3E93C9-E1D8-4A22-9E83-602CBB3AEBD6}" type="presParOf" srcId="{358300D3-BE7C-4FE2-8436-99773FA2D4CE}" destId="{2C70A8C9-73BF-4AB0-BDB4-28D04E9D35C3}" srcOrd="3" destOrd="0" presId="urn:microsoft.com/office/officeart/2005/8/layout/cycle4"/>
    <dgm:cxn modelId="{E011DE5F-1034-40FC-88A0-DE91715083F2}" type="presParOf" srcId="{358300D3-BE7C-4FE2-8436-99773FA2D4CE}" destId="{552480CF-67DA-49F1-A5D9-0EE5DE4F1895}" srcOrd="4" destOrd="0" presId="urn:microsoft.com/office/officeart/2005/8/layout/cycle4"/>
    <dgm:cxn modelId="{9199E894-103C-4B6A-96CB-05F904181A10}" type="presParOf" srcId="{853ADAB9-D6E8-47D2-8B11-903685E5F6D3}" destId="{078A5722-B9A8-46B1-BAC7-650BFEE18928}" srcOrd="2" destOrd="0" presId="urn:microsoft.com/office/officeart/2005/8/layout/cycle4"/>
    <dgm:cxn modelId="{DC3545E8-B83D-407F-870C-56D587060D5F}" type="presParOf" srcId="{853ADAB9-D6E8-47D2-8B11-903685E5F6D3}" destId="{95143812-90EC-43C3-B144-5417BDC2537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7BA3E-0086-4480-B247-04044769A232}">
      <dsp:nvSpPr>
        <dsp:cNvPr id="0" name=""/>
        <dsp:cNvSpPr/>
      </dsp:nvSpPr>
      <dsp:spPr>
        <a:xfrm>
          <a:off x="3022877" y="211824"/>
          <a:ext cx="1609120" cy="1609120"/>
        </a:xfrm>
        <a:prstGeom prst="pieWedge">
          <a:avLst/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b="1" kern="1200" dirty="0"/>
        </a:p>
      </dsp:txBody>
      <dsp:txXfrm>
        <a:off x="3494177" y="683124"/>
        <a:ext cx="1137820" cy="1137820"/>
      </dsp:txXfrm>
    </dsp:sp>
    <dsp:sp modelId="{D6BE8CD2-CD41-4EEC-B0BA-6640EA1B4D95}">
      <dsp:nvSpPr>
        <dsp:cNvPr id="0" name=""/>
        <dsp:cNvSpPr/>
      </dsp:nvSpPr>
      <dsp:spPr>
        <a:xfrm rot="5400000">
          <a:off x="4706322" y="211824"/>
          <a:ext cx="1609120" cy="1609120"/>
        </a:xfrm>
        <a:prstGeom prst="pieWedge">
          <a:avLst/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b="1" kern="1200" dirty="0"/>
        </a:p>
      </dsp:txBody>
      <dsp:txXfrm rot="-5400000">
        <a:off x="4706322" y="683124"/>
        <a:ext cx="1137820" cy="1137820"/>
      </dsp:txXfrm>
    </dsp:sp>
    <dsp:sp modelId="{FA7BA193-5144-4FAD-9E35-1580FF2F915C}">
      <dsp:nvSpPr>
        <dsp:cNvPr id="0" name=""/>
        <dsp:cNvSpPr/>
      </dsp:nvSpPr>
      <dsp:spPr>
        <a:xfrm rot="10800000">
          <a:off x="4706322" y="1895268"/>
          <a:ext cx="1609120" cy="1609120"/>
        </a:xfrm>
        <a:prstGeom prst="pieWedge">
          <a:avLst/>
        </a:prstGeom>
        <a:solidFill>
          <a:srgbClr val="FF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000" kern="1200" dirty="0"/>
        </a:p>
      </dsp:txBody>
      <dsp:txXfrm rot="10800000">
        <a:off x="4706322" y="1895268"/>
        <a:ext cx="1137820" cy="1137820"/>
      </dsp:txXfrm>
    </dsp:sp>
    <dsp:sp modelId="{2C70A8C9-73BF-4AB0-BDB4-28D04E9D35C3}">
      <dsp:nvSpPr>
        <dsp:cNvPr id="0" name=""/>
        <dsp:cNvSpPr/>
      </dsp:nvSpPr>
      <dsp:spPr>
        <a:xfrm rot="16200000">
          <a:off x="3022877" y="1895268"/>
          <a:ext cx="1609120" cy="1609120"/>
        </a:xfrm>
        <a:prstGeom prst="pieWedge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b="1" kern="1200" dirty="0"/>
        </a:p>
      </dsp:txBody>
      <dsp:txXfrm rot="5400000">
        <a:off x="3494177" y="1895268"/>
        <a:ext cx="1137820" cy="1137820"/>
      </dsp:txXfrm>
    </dsp:sp>
    <dsp:sp modelId="{078A5722-B9A8-46B1-BAC7-650BFEE18928}">
      <dsp:nvSpPr>
        <dsp:cNvPr id="0" name=""/>
        <dsp:cNvSpPr/>
      </dsp:nvSpPr>
      <dsp:spPr>
        <a:xfrm>
          <a:off x="4391373" y="1523647"/>
          <a:ext cx="555573" cy="48310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43812-90EC-43C3-B144-5417BDC2537C}">
      <dsp:nvSpPr>
        <dsp:cNvPr id="0" name=""/>
        <dsp:cNvSpPr/>
      </dsp:nvSpPr>
      <dsp:spPr>
        <a:xfrm rot="10800000">
          <a:off x="4391373" y="1709457"/>
          <a:ext cx="555573" cy="48310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type="pieWedge" r:blip="" rot="90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type="pieWedge" r:blip="" rot="90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type="pieWedge" r:blip="" rot="180">
                  <dgm:adjLst/>
                </dgm:shape>
              </dgm:if>
              <dgm:else name="Name40">
                <dgm:shape xmlns:r="http://schemas.openxmlformats.org/officeDocument/2006/relationships" type="pieWedge" r:blip="" rot="270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type="pieWedge" r:blip="" rot="270">
                  <dgm:adjLst/>
                </dgm:shape>
              </dgm:if>
              <dgm:else name="Name43">
                <dgm:shape xmlns:r="http://schemas.openxmlformats.org/officeDocument/2006/relationships" type="pieWedge" r:blip="" rot="180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type="leftCircularArrow" r:blip="" rot="180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type="circularArrow" r:blip="" rot="180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55B0043-1A64-4F07-8660-88ECD4F3C71D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fld id="{C4A90A6C-C7F0-4825-A17C-F45EF9465B9E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0EE855-C496-4303-A9BA-F6A802E4E1BF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fld id="{1E872DFC-AED8-442F-A4F5-082833F97A6D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未标题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749300"/>
            <a:ext cx="40259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4957770" cy="4917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5800" y="2143122"/>
            <a:ext cx="4957770" cy="3214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07987"/>
          </a:xfrm>
          <a:prstGeom prst="rect">
            <a:avLst/>
          </a:prstGeom>
        </p:spPr>
        <p:txBody>
          <a:bodyPr anchor="ctr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 rot="5400000">
            <a:off x="144463" y="306388"/>
            <a:ext cx="611187" cy="1587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 rot="5400000">
            <a:off x="331787" y="179388"/>
            <a:ext cx="360363" cy="1588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07987"/>
          </a:xfrm>
          <a:prstGeom prst="rect">
            <a:avLst/>
          </a:prstGeom>
        </p:spPr>
        <p:txBody>
          <a:bodyPr anchor="ctr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线条9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7000" contrast="-24000"/>
          </a:blip>
          <a:srcRect r="26487"/>
          <a:stretch>
            <a:fillRect/>
          </a:stretch>
        </p:blipFill>
        <p:spPr>
          <a:xfrm>
            <a:off x="8358214" y="0"/>
            <a:ext cx="785786" cy="5143500"/>
          </a:xfrm>
          <a:prstGeom prst="rect">
            <a:avLst/>
          </a:prstGeom>
        </p:spPr>
      </p:pic>
      <p:cxnSp>
        <p:nvCxnSpPr>
          <p:cNvPr id="4" name="直接连接符 5"/>
          <p:cNvCxnSpPr/>
          <p:nvPr userDrawn="1"/>
        </p:nvCxnSpPr>
        <p:spPr>
          <a:xfrm rot="5400000">
            <a:off x="144463" y="306388"/>
            <a:ext cx="611187" cy="158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6"/>
          <p:cNvCxnSpPr/>
          <p:nvPr userDrawn="1"/>
        </p:nvCxnSpPr>
        <p:spPr>
          <a:xfrm rot="5400000">
            <a:off x="331787" y="179388"/>
            <a:ext cx="360363" cy="15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8"/>
          <p:cNvSpPr/>
          <p:nvPr userDrawn="1"/>
        </p:nvSpPr>
        <p:spPr>
          <a:xfrm>
            <a:off x="0" y="5072063"/>
            <a:ext cx="9144000" cy="714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67591" y="309633"/>
            <a:ext cx="8229600" cy="365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 descr="图片1.png"/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18028" r="18188" b="1962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Documents and Settings\ap1007\桌面\未标题-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6" r="40895" b="53687"/>
          <a:stretch>
            <a:fillRect/>
          </a:stretch>
        </p:blipFill>
        <p:spPr bwMode="auto">
          <a:xfrm>
            <a:off x="2286000" y="0"/>
            <a:ext cx="6858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ap1007\桌面\未标题-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3" r="59364" b="53687"/>
          <a:stretch>
            <a:fillRect/>
          </a:stretch>
        </p:blipFill>
        <p:spPr bwMode="auto">
          <a:xfrm>
            <a:off x="2143125" y="3714750"/>
            <a:ext cx="4714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连接符 15"/>
          <p:cNvCxnSpPr/>
          <p:nvPr userDrawn="1"/>
        </p:nvCxnSpPr>
        <p:spPr>
          <a:xfrm rot="5400000">
            <a:off x="144463" y="306388"/>
            <a:ext cx="611187" cy="158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16"/>
          <p:cNvCxnSpPr/>
          <p:nvPr userDrawn="1"/>
        </p:nvCxnSpPr>
        <p:spPr>
          <a:xfrm rot="5400000">
            <a:off x="331787" y="179388"/>
            <a:ext cx="360363" cy="158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467591" y="309633"/>
            <a:ext cx="8229600" cy="3655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线条9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8"/>
          <a:stretch>
            <a:fillRect/>
          </a:stretch>
        </p:blipFill>
        <p:spPr bwMode="auto">
          <a:xfrm>
            <a:off x="8358188" y="0"/>
            <a:ext cx="7858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/>
          <p:cNvCxnSpPr/>
          <p:nvPr userDrawn="1"/>
        </p:nvCxnSpPr>
        <p:spPr>
          <a:xfrm rot="5400000">
            <a:off x="144463" y="306388"/>
            <a:ext cx="611187" cy="1587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 rot="5400000">
            <a:off x="331787" y="179388"/>
            <a:ext cx="360363" cy="1588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anose="020B0604030504040204" pitchFamily="34" charset="0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anose="020B0604030504040204" pitchFamily="34" charset="0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anose="020B0604030504040204" pitchFamily="34" charset="0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Verdana" panose="020B060403050404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anose="020B060403050404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anose="020B060403050404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anose="020B060403050404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anose="020B060403050404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9721" y="47625"/>
            <a:ext cx="3676650" cy="119014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Skim for the structure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395537" y="1491630"/>
            <a:ext cx="2376263" cy="553998"/>
          </a:xfrm>
          <a:prstGeom prst="rect">
            <a:avLst/>
          </a:prstGeom>
          <a:solidFill>
            <a:srgbClr val="269AD5">
              <a:alpha val="9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Para. 1</a:t>
            </a:r>
            <a:endParaRPr lang="en-US" altLang="zh-CN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6481" y="2087509"/>
            <a:ext cx="2376263" cy="523220"/>
          </a:xfrm>
          <a:prstGeom prst="rect">
            <a:avLst/>
          </a:prstGeom>
          <a:solidFill>
            <a:srgbClr val="269AD5">
              <a:alpha val="9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Para. 2</a:t>
            </a:r>
            <a:endParaRPr lang="en-US" altLang="zh-CN" sz="2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9807" y="2648113"/>
            <a:ext cx="2376263" cy="523220"/>
          </a:xfrm>
          <a:prstGeom prst="rect">
            <a:avLst/>
          </a:prstGeom>
          <a:solidFill>
            <a:srgbClr val="269AD5">
              <a:alpha val="9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Para. 3</a:t>
            </a:r>
            <a:endParaRPr lang="en-US" altLang="zh-CN" sz="2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5536" y="3200658"/>
            <a:ext cx="2376263" cy="523220"/>
          </a:xfrm>
          <a:prstGeom prst="rect">
            <a:avLst/>
          </a:prstGeom>
          <a:solidFill>
            <a:srgbClr val="269AD5">
              <a:alpha val="9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Para. 4</a:t>
            </a:r>
            <a:endParaRPr lang="en-US" altLang="zh-CN" sz="2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89523" y="1491630"/>
            <a:ext cx="5304942" cy="584775"/>
          </a:xfrm>
          <a:prstGeom prst="rect">
            <a:avLst/>
          </a:prstGeom>
          <a:solidFill>
            <a:srgbClr val="92D050">
              <a:alpha val="9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Introducing the </a:t>
            </a:r>
            <a:r>
              <a:rPr lang="en-US" altLang="zh-CN" sz="3200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T</a:t>
            </a:r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opic</a:t>
            </a:r>
            <a:endParaRPr lang="en-US" altLang="zh-CN" sz="32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87577" y="2067694"/>
            <a:ext cx="5306888" cy="523220"/>
          </a:xfrm>
          <a:prstGeom prst="rect">
            <a:avLst/>
          </a:prstGeom>
          <a:solidFill>
            <a:srgbClr val="92D050">
              <a:alpha val="9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Describing the </a:t>
            </a:r>
            <a:endParaRPr lang="en-US" altLang="zh-CN" sz="2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93504" y="2643758"/>
            <a:ext cx="5306888" cy="523220"/>
          </a:xfrm>
          <a:prstGeom prst="rect">
            <a:avLst/>
          </a:prstGeom>
          <a:solidFill>
            <a:srgbClr val="92D050">
              <a:alpha val="9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Presenting some</a:t>
            </a:r>
            <a:endParaRPr lang="en-US" altLang="zh-CN" sz="2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17174" y="3200658"/>
            <a:ext cx="5306888" cy="523220"/>
          </a:xfrm>
          <a:prstGeom prst="rect">
            <a:avLst/>
          </a:prstGeom>
          <a:solidFill>
            <a:srgbClr val="92D050">
              <a:alpha val="9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Presenting further</a:t>
            </a:r>
            <a:endParaRPr lang="en-US" altLang="zh-CN" sz="2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220072" y="2499742"/>
            <a:ext cx="252028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508104" y="3075806"/>
            <a:ext cx="252028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820369" y="3651870"/>
            <a:ext cx="216024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5320577" y="2000158"/>
            <a:ext cx="23348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P</a:t>
            </a:r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roblem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30672" y="2554677"/>
            <a:ext cx="1965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M</a:t>
            </a:r>
            <a:r>
              <a:rPr lang="en-US" altLang="zh-CN" sz="32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easures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5870122" y="3168296"/>
            <a:ext cx="1487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P</a:t>
            </a:r>
            <a:r>
              <a:rPr lang="en-US" altLang="zh-CN" sz="32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lan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107504" y="717782"/>
            <a:ext cx="1800200" cy="523220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Para. 2-4</a:t>
            </a:r>
            <a:endParaRPr lang="en-US" altLang="zh-CN" sz="2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331640" y="3935278"/>
            <a:ext cx="6142414" cy="954107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Problem – solution pattern</a:t>
            </a:r>
            <a:endParaRPr lang="en-US" altLang="zh-CN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algn="ctr"/>
            <a:r>
              <a:rPr lang="zh-CN" altLang="en-US" sz="24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“问题</a:t>
            </a:r>
            <a:r>
              <a:rPr lang="en-US" altLang="zh-CN" sz="24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 – </a:t>
            </a:r>
            <a:r>
              <a:rPr lang="zh-CN" altLang="en-US" sz="24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解决”型文本</a:t>
            </a:r>
            <a:r>
              <a:rPr lang="en-US" altLang="zh-CN" sz="24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 </a:t>
            </a:r>
            <a:endParaRPr lang="en-US" altLang="zh-CN" sz="24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8" grpId="1" animBg="1"/>
      <p:bldP spid="9" grpId="1" animBg="1"/>
      <p:bldP spid="11" grpId="1" animBg="1"/>
      <p:bldP spid="12" grpId="1" animBg="1"/>
      <p:bldP spid="13" grpId="1" animBg="1"/>
      <p:bldP spid="14" grpId="1" animBg="1"/>
      <p:bldP spid="21" grpId="0"/>
      <p:bldP spid="23" grpId="0"/>
      <p:bldP spid="24" grpId="0"/>
      <p:bldP spid="25" grpId="1" animBg="1"/>
      <p:bldP spid="19" grpId="0" bldLvl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Scan for details (Para. 2 &amp; 3)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016" y="851770"/>
            <a:ext cx="9107488" cy="830997"/>
          </a:xfrm>
          <a:prstGeom prst="rect">
            <a:avLst/>
          </a:prstGeom>
          <a:solidFill>
            <a:srgbClr val="92D050">
              <a:alpha val="59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latin typeface="Berlin Sans FB Demi" panose="020E0802020502020306" charset="0"/>
                <a:cs typeface="Berlin Sans FB Demi" panose="020E0802020502020306" charset="0"/>
              </a:rPr>
              <a:t>Share your mind map about the </a:t>
            </a:r>
            <a:r>
              <a:rPr lang="en-US" altLang="zh-CN" sz="2400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factors </a:t>
            </a:r>
            <a:r>
              <a:rPr lang="en-US" altLang="zh-CN" sz="2400" b="1" strike="noStrike" noProof="1">
                <a:latin typeface="Berlin Sans FB Demi" panose="020E0802020502020306" charset="0"/>
                <a:cs typeface="Berlin Sans FB Demi" panose="020E0802020502020306" charset="0"/>
              </a:rPr>
              <a:t>that caused pollution and </a:t>
            </a:r>
            <a:r>
              <a:rPr lang="en-US" altLang="zh-CN" sz="2400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measures</a:t>
            </a:r>
            <a:r>
              <a:rPr lang="en-US" altLang="zh-CN" sz="2400" b="1" strike="noStrike" noProof="1">
                <a:latin typeface="Berlin Sans FB Demi" panose="020E0802020502020306" charset="0"/>
                <a:cs typeface="Berlin Sans FB Demi" panose="020E0802020502020306" charset="0"/>
              </a:rPr>
              <a:t> taken to deal with it.</a:t>
            </a:r>
            <a:endParaRPr lang="en-US" altLang="zh-CN" sz="2400" b="1" strike="noStrike" noProof="1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1115616" y="2932534"/>
            <a:ext cx="1800200" cy="1295400"/>
          </a:xfrm>
          <a:prstGeom prst="ellipse">
            <a:avLst/>
          </a:prstGeom>
          <a:solidFill>
            <a:srgbClr val="269AD5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180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331640" y="3195513"/>
            <a:ext cx="1368152" cy="769441"/>
          </a:xfrm>
          <a:prstGeom prst="rect">
            <a:avLst/>
          </a:prstGeom>
          <a:solidFill>
            <a:srgbClr val="269AD5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200" dirty="0">
                <a:solidFill>
                  <a:schemeClr val="bg1"/>
                </a:solidFill>
                <a:ea typeface="宋体" panose="02010600030101010101" pitchFamily="2" charset="-122"/>
              </a:rPr>
              <a:t>water pollution</a:t>
            </a:r>
            <a:endParaRPr lang="en-US" altLang="zh-CN" sz="22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004048" y="2931790"/>
            <a:ext cx="1800200" cy="1295400"/>
          </a:xfrm>
          <a:prstGeom prst="ellipse">
            <a:avLst/>
          </a:prstGeom>
          <a:solidFill>
            <a:srgbClr val="269AD5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en-US" sz="180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76056" y="3291830"/>
            <a:ext cx="1656184" cy="430887"/>
          </a:xfrm>
          <a:prstGeom prst="rect">
            <a:avLst/>
          </a:prstGeom>
          <a:solidFill>
            <a:srgbClr val="269AD5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200" dirty="0">
                <a:solidFill>
                  <a:schemeClr val="bg1"/>
                </a:solidFill>
                <a:ea typeface="宋体" panose="02010600030101010101" pitchFamily="2" charset="-122"/>
              </a:rPr>
              <a:t>measures</a:t>
            </a:r>
            <a:endParaRPr lang="en-US" altLang="zh-CN" sz="22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cxnSp>
        <p:nvCxnSpPr>
          <p:cNvPr id="13" name="直接连接符 10"/>
          <p:cNvCxnSpPr/>
          <p:nvPr/>
        </p:nvCxnSpPr>
        <p:spPr bwMode="auto">
          <a:xfrm flipV="1">
            <a:off x="2448297" y="2780665"/>
            <a:ext cx="467519" cy="283359"/>
          </a:xfrm>
          <a:prstGeom prst="line">
            <a:avLst/>
          </a:prstGeom>
          <a:ln w="28575">
            <a:solidFill>
              <a:srgbClr val="269AD5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0"/>
          <p:cNvCxnSpPr/>
          <p:nvPr/>
        </p:nvCxnSpPr>
        <p:spPr bwMode="auto">
          <a:xfrm flipH="1" flipV="1">
            <a:off x="971600" y="2787774"/>
            <a:ext cx="396578" cy="341996"/>
          </a:xfrm>
          <a:prstGeom prst="line">
            <a:avLst/>
          </a:prstGeom>
          <a:ln w="28575">
            <a:solidFill>
              <a:srgbClr val="269AD5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0"/>
          <p:cNvCxnSpPr/>
          <p:nvPr/>
        </p:nvCxnSpPr>
        <p:spPr bwMode="auto">
          <a:xfrm flipH="1">
            <a:off x="971600" y="4091017"/>
            <a:ext cx="487254" cy="281677"/>
          </a:xfrm>
          <a:prstGeom prst="line">
            <a:avLst/>
          </a:prstGeom>
          <a:ln w="28575">
            <a:solidFill>
              <a:srgbClr val="269AD5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0"/>
          <p:cNvCxnSpPr/>
          <p:nvPr/>
        </p:nvCxnSpPr>
        <p:spPr bwMode="auto">
          <a:xfrm flipH="1" flipV="1">
            <a:off x="2519239" y="4110507"/>
            <a:ext cx="396577" cy="341995"/>
          </a:xfrm>
          <a:prstGeom prst="line">
            <a:avLst/>
          </a:prstGeom>
          <a:ln w="28575">
            <a:solidFill>
              <a:srgbClr val="269AD5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连接符 10"/>
          <p:cNvCxnSpPr/>
          <p:nvPr/>
        </p:nvCxnSpPr>
        <p:spPr bwMode="auto">
          <a:xfrm flipV="1">
            <a:off x="6498480" y="2810181"/>
            <a:ext cx="467519" cy="283359"/>
          </a:xfrm>
          <a:prstGeom prst="line">
            <a:avLst/>
          </a:prstGeom>
          <a:ln w="28575">
            <a:solidFill>
              <a:srgbClr val="269AD5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接连接符 10"/>
          <p:cNvCxnSpPr/>
          <p:nvPr/>
        </p:nvCxnSpPr>
        <p:spPr bwMode="auto">
          <a:xfrm flipH="1" flipV="1">
            <a:off x="5004048" y="2822859"/>
            <a:ext cx="279697" cy="317618"/>
          </a:xfrm>
          <a:prstGeom prst="line">
            <a:avLst/>
          </a:prstGeom>
          <a:ln w="28575">
            <a:solidFill>
              <a:srgbClr val="269AD5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连接符 10"/>
          <p:cNvCxnSpPr/>
          <p:nvPr/>
        </p:nvCxnSpPr>
        <p:spPr bwMode="auto">
          <a:xfrm>
            <a:off x="6498479" y="4062687"/>
            <a:ext cx="467520" cy="310007"/>
          </a:xfrm>
          <a:prstGeom prst="line">
            <a:avLst/>
          </a:prstGeom>
          <a:ln w="28575">
            <a:solidFill>
              <a:srgbClr val="269AD5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连接符 10"/>
          <p:cNvCxnSpPr/>
          <p:nvPr/>
        </p:nvCxnSpPr>
        <p:spPr bwMode="auto">
          <a:xfrm flipV="1">
            <a:off x="4842297" y="4073393"/>
            <a:ext cx="467519" cy="283359"/>
          </a:xfrm>
          <a:prstGeom prst="line">
            <a:avLst/>
          </a:prstGeom>
          <a:ln w="28575">
            <a:solidFill>
              <a:srgbClr val="269AD5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V="1">
            <a:off x="2987824" y="3579490"/>
            <a:ext cx="1926481" cy="744"/>
          </a:xfrm>
          <a:prstGeom prst="straightConnector1">
            <a:avLst/>
          </a:prstGeom>
          <a:ln w="38100">
            <a:solidFill>
              <a:srgbClr val="269A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5496" y="2139702"/>
            <a:ext cx="169218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800" dirty="0">
                <a:solidFill>
                  <a:schemeClr val="tx1"/>
                </a:solidFill>
                <a:ea typeface="宋体" panose="02010600030101010101" pitchFamily="2" charset="-122"/>
              </a:rPr>
              <a:t>Increasing tourists</a:t>
            </a:r>
            <a:endParaRPr lang="en-US" altLang="zh-CN" sz="180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179512" y="2139702"/>
            <a:ext cx="1368152" cy="640116"/>
          </a:xfrm>
          <a:prstGeom prst="roundRect">
            <a:avLst/>
          </a:prstGeom>
          <a:noFill/>
          <a:ln>
            <a:solidFill>
              <a:srgbClr val="269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3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063"/>
            <a:ext cx="8361020" cy="43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9590" y="627534"/>
            <a:ext cx="7920881" cy="447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1621" y="-882435"/>
            <a:ext cx="4256942" cy="727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81" y="1325062"/>
            <a:ext cx="6729505" cy="361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Students’ mind map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Scan for details (Para. 4)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0"/>
          <p:cNvSpPr txBox="1"/>
          <p:nvPr/>
        </p:nvSpPr>
        <p:spPr>
          <a:xfrm>
            <a:off x="179512" y="771550"/>
            <a:ext cx="4104456" cy="523220"/>
          </a:xfrm>
          <a:prstGeom prst="rect">
            <a:avLst/>
          </a:prstGeom>
          <a:solidFill>
            <a:srgbClr val="92D050">
              <a:alpha val="93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Presenting further </a:t>
            </a:r>
            <a:r>
              <a:rPr lang="en-US" altLang="zh-CN" sz="2800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P</a:t>
            </a:r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lan</a:t>
            </a:r>
            <a:endParaRPr lang="en-US" altLang="zh-CN" sz="32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358" y="1638696"/>
            <a:ext cx="2995954" cy="187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81" y="1585457"/>
            <a:ext cx="1792487" cy="39047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665707"/>
            <a:ext cx="2664296" cy="1914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文本框 31"/>
          <p:cNvSpPr txBox="1"/>
          <p:nvPr/>
        </p:nvSpPr>
        <p:spPr>
          <a:xfrm>
            <a:off x="575556" y="4136762"/>
            <a:ext cx="3168352" cy="523220"/>
          </a:xfrm>
          <a:prstGeom prst="rect">
            <a:avLst/>
          </a:prstGeom>
          <a:solidFill>
            <a:srgbClr val="269AD5">
              <a:alpha val="87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Water Ten Plan</a:t>
            </a:r>
            <a:endParaRPr lang="en-US" altLang="zh-CN" sz="28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355976" y="4136762"/>
            <a:ext cx="3168352" cy="523220"/>
          </a:xfrm>
          <a:prstGeom prst="rect">
            <a:avLst/>
          </a:prstGeom>
          <a:solidFill>
            <a:srgbClr val="269AD5">
              <a:alpha val="87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River Chief System</a:t>
            </a:r>
            <a:endParaRPr lang="en-US" altLang="zh-CN" sz="28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2" grpId="1" animBg="1"/>
      <p:bldP spid="32" grpId="2" animBg="1"/>
      <p:bldP spid="34" grpId="1" animBg="1"/>
      <p:bldP spid="34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7" y="2643758"/>
            <a:ext cx="3456385" cy="23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31" y="195486"/>
            <a:ext cx="345411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98" y="2643758"/>
            <a:ext cx="3451413" cy="230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8" y="195486"/>
            <a:ext cx="345638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35496" y="2150986"/>
            <a:ext cx="9071992" cy="984885"/>
          </a:xfrm>
          <a:prstGeom prst="rect">
            <a:avLst/>
          </a:prstGeom>
          <a:solidFill>
            <a:srgbClr val="00B0F0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900" noProof="1">
                <a:solidFill>
                  <a:srgbClr val="F8E990"/>
                </a:solidFill>
                <a:latin typeface="Berlin Sans FB Demi" panose="020E0802020502020306" charset="0"/>
                <a:cs typeface="Berlin Sans FB Demi" panose="020E0802020502020306" charset="0"/>
              </a:rPr>
              <a:t>With these measures, it’s believed that the beauty of the Li River will be preserved for generations to come.</a:t>
            </a:r>
            <a:endParaRPr lang="en-US" altLang="zh-CN" sz="2900" noProof="1">
              <a:solidFill>
                <a:srgbClr val="F8E99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Scan for language features (Para. 3)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51831" y="771550"/>
            <a:ext cx="8990136" cy="408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200" dirty="0">
                <a:latin typeface="Berlin Sans FB Demi" panose="020E0802020502020306" charset="0"/>
                <a:ea typeface="+mn-ea"/>
              </a:rPr>
              <a:t>1.The construction of waste water treatment facilities improve the water quality. </a:t>
            </a:r>
            <a:endParaRPr lang="en-US" altLang="zh-CN" sz="2200" dirty="0">
              <a:latin typeface="Berlin Sans FB Demi" panose="020E0802020502020306" charset="0"/>
              <a:ea typeface="+mn-ea"/>
            </a:endParaRPr>
          </a:p>
          <a:p>
            <a:pPr>
              <a:lnSpc>
                <a:spcPts val="3500"/>
              </a:lnSpc>
            </a:pPr>
            <a:r>
              <a:rPr lang="en-US" altLang="zh-CN" sz="2200" dirty="0">
                <a:latin typeface="Berlin Sans FB Demi" panose="020E0802020502020306" charset="0"/>
                <a:ea typeface="+mn-ea"/>
              </a:rPr>
              <a:t>2.The collection and transport of household waste was also improved.</a:t>
            </a:r>
            <a:endParaRPr lang="en-US" altLang="zh-CN" sz="2200" dirty="0">
              <a:latin typeface="Berlin Sans FB Demi" panose="020E0802020502020306" charset="0"/>
              <a:ea typeface="+mn-ea"/>
            </a:endParaRPr>
          </a:p>
          <a:p>
            <a:pPr>
              <a:lnSpc>
                <a:spcPts val="3500"/>
              </a:lnSpc>
            </a:pPr>
            <a:r>
              <a:rPr lang="en-US" altLang="zh-CN" sz="2200" dirty="0">
                <a:latin typeface="Berlin Sans FB Demi" panose="020E0802020502020306" charset="0"/>
                <a:ea typeface="+mn-ea"/>
              </a:rPr>
              <a:t>3.Polluting enterprises were closed or moved.</a:t>
            </a:r>
            <a:endParaRPr lang="en-US" altLang="zh-CN" sz="2200" dirty="0">
              <a:latin typeface="Berlin Sans FB Demi" panose="020E0802020502020306" charset="0"/>
              <a:ea typeface="+mn-ea"/>
            </a:endParaRPr>
          </a:p>
          <a:p>
            <a:pPr>
              <a:lnSpc>
                <a:spcPts val="3500"/>
              </a:lnSpc>
            </a:pPr>
            <a:r>
              <a:rPr lang="en-US" altLang="zh-CN" sz="2200" dirty="0">
                <a:latin typeface="Berlin Sans FB Demi" panose="020E0802020502020306" charset="0"/>
                <a:ea typeface="+mn-ea"/>
              </a:rPr>
              <a:t>4.Strict regulations were set up and new rules were also introduced</a:t>
            </a:r>
            <a:endParaRPr lang="en-US" altLang="zh-CN" sz="2200" dirty="0">
              <a:latin typeface="Berlin Sans FB Demi" panose="020E0802020502020306" charset="0"/>
              <a:ea typeface="+mn-ea"/>
            </a:endParaRPr>
          </a:p>
          <a:p>
            <a:pPr>
              <a:lnSpc>
                <a:spcPts val="3500"/>
              </a:lnSpc>
            </a:pPr>
            <a:r>
              <a:rPr lang="en-US" altLang="zh-CN" sz="2200" dirty="0">
                <a:latin typeface="Berlin Sans FB Demi" panose="020E0802020502020306" charset="0"/>
                <a:ea typeface="+mn-ea"/>
              </a:rPr>
              <a:t>5.The local authorities began to use the media to spread environmental awareness</a:t>
            </a:r>
            <a:endParaRPr lang="en-US" altLang="zh-CN" sz="2200" dirty="0">
              <a:latin typeface="Berlin Sans FB Demi" panose="020E0802020502020306" charset="0"/>
              <a:ea typeface="+mn-ea"/>
            </a:endParaRPr>
          </a:p>
          <a:p>
            <a:pPr>
              <a:lnSpc>
                <a:spcPts val="3500"/>
              </a:lnSpc>
            </a:pPr>
            <a:r>
              <a:rPr lang="en-US" altLang="zh-CN" sz="2200" dirty="0">
                <a:latin typeface="Berlin Sans FB Demi" panose="020E0802020502020306" charset="0"/>
                <a:ea typeface="+mn-ea"/>
              </a:rPr>
              <a:t>6.They carried out regular inspections and fined tourist organizations for abuse</a:t>
            </a:r>
            <a:endParaRPr lang="zh-CN" altLang="en-US" sz="2200" dirty="0">
              <a:latin typeface="Berlin Sans FB Demi" panose="020E0802020502020306" charset="0"/>
              <a:ea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60232" y="843558"/>
            <a:ext cx="1152128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CN" sz="24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00192" y="1755567"/>
            <a:ext cx="2376264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CN" sz="24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15816" y="2182093"/>
            <a:ext cx="2880320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CN" sz="24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52120" y="2614141"/>
            <a:ext cx="2880320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CN" sz="24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83768" y="2643758"/>
            <a:ext cx="1440160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CN" sz="24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843808" y="3003798"/>
            <a:ext cx="1728192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CN" sz="24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188185" y="3075806"/>
            <a:ext cx="904095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CN" sz="24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71600" y="3939902"/>
            <a:ext cx="1512168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CN" sz="24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384087" y="3939902"/>
            <a:ext cx="824097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CN" sz="24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rot="1150819">
            <a:off x="2830008" y="1697228"/>
            <a:ext cx="4531685" cy="707886"/>
          </a:xfrm>
          <a:prstGeom prst="rect">
            <a:avLst/>
          </a:prstGeom>
          <a:solidFill>
            <a:srgbClr val="269AD5">
              <a:alpha val="87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0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variety of verbs</a:t>
            </a:r>
            <a:endParaRPr lang="en-US" altLang="zh-CN" sz="40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 rot="1177216">
            <a:off x="2276472" y="3075433"/>
            <a:ext cx="4649924" cy="707886"/>
          </a:xfrm>
          <a:prstGeom prst="rect">
            <a:avLst/>
          </a:prstGeom>
          <a:solidFill>
            <a:srgbClr val="269AD5">
              <a:alpha val="87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0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passive voice</a:t>
            </a:r>
            <a:endParaRPr lang="en-US" altLang="zh-CN" sz="40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9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9" grpId="0" bldLvl="0" animBg="1"/>
      <p:bldP spid="19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31" grpId="0" bldLvl="0" animBg="1"/>
      <p:bldP spid="31" grpId="1" animBg="1"/>
      <p:bldP spid="34" grpId="0" bldLvl="0" animBg="1"/>
      <p:bldP spid="34" grpId="1" animBg="1"/>
      <p:bldP spid="36" grpId="0" bldLvl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Pre-writing: Background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740352" y="1"/>
            <a:ext cx="141637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-11844" y="915566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4C4C4C"/>
                </a:solidFill>
                <a:latin typeface="Berlin Sans FB Demi" panose="020E0802020502020306" charset="0"/>
                <a:ea typeface="Malgun Gothic" panose="020B0503020000020004" pitchFamily="34" charset="-127"/>
              </a:rPr>
              <a:t>       To create a </a:t>
            </a:r>
            <a:r>
              <a:rPr lang="en-US" altLang="zh-CN" sz="2400" dirty="0">
                <a:solidFill>
                  <a:srgbClr val="269AD5"/>
                </a:solidFill>
                <a:latin typeface="Berlin Sans FB Demi" panose="020E0802020502020306" charset="0"/>
                <a:ea typeface="Gulim" pitchFamily="50" charset="-127"/>
              </a:rPr>
              <a:t>thriving Dongguan</a:t>
            </a:r>
            <a:r>
              <a:rPr lang="en-US" altLang="zh-CN" sz="1800" dirty="0">
                <a:solidFill>
                  <a:srgbClr val="4C4C4C"/>
                </a:solidFill>
                <a:latin typeface="Berlin Sans FB Demi" panose="020E0802020502020306" charset="0"/>
                <a:ea typeface="Malgun Gothic" panose="020B0503020000020004" pitchFamily="34" charset="-127"/>
              </a:rPr>
              <a:t>(</a:t>
            </a:r>
            <a:r>
              <a:rPr lang="zh-CN" altLang="en-US" sz="1800" dirty="0">
                <a:solidFill>
                  <a:srgbClr val="4C4C4C"/>
                </a:solidFill>
                <a:latin typeface="Berlin Sans FB Demi" panose="020E0802020502020306" charset="0"/>
                <a:ea typeface="Malgun Gothic" panose="020B0503020000020004" pitchFamily="34" charset="-127"/>
              </a:rPr>
              <a:t>品质东莞</a:t>
            </a:r>
            <a:r>
              <a:rPr lang="en-US" altLang="zh-CN" sz="1800" dirty="0">
                <a:solidFill>
                  <a:srgbClr val="4C4C4C"/>
                </a:solidFill>
                <a:latin typeface="Berlin Sans FB Demi" panose="020E0802020502020306" charset="0"/>
                <a:ea typeface="Malgun Gothic" panose="020B0503020000020004" pitchFamily="34" charset="-127"/>
              </a:rPr>
              <a:t>), </a:t>
            </a:r>
            <a:r>
              <a:rPr lang="en-US" altLang="zh-CN" sz="2400" dirty="0">
                <a:solidFill>
                  <a:srgbClr val="4C4C4C"/>
                </a:solidFill>
                <a:latin typeface="Berlin Sans FB Demi" panose="020E0802020502020306" charset="0"/>
                <a:ea typeface="Malgun Gothic" panose="020B0503020000020004" pitchFamily="34" charset="-127"/>
              </a:rPr>
              <a:t>since l</a:t>
            </a:r>
            <a:r>
              <a:rPr lang="en-US" altLang="zh-CN" sz="2400" i="0" dirty="0">
                <a:solidFill>
                  <a:srgbClr val="4C4C4C"/>
                </a:solidFill>
                <a:effectLst/>
                <a:latin typeface="Berlin Sans FB Demi" panose="020E0802020502020306" charset="0"/>
                <a:ea typeface="Malgun Gothic" panose="020B0503020000020004" pitchFamily="34" charset="-127"/>
              </a:rPr>
              <a:t>ast year, Dongguan has carried out </a:t>
            </a:r>
            <a:r>
              <a:rPr lang="en-US" altLang="zh-CN" sz="2400" dirty="0">
                <a:solidFill>
                  <a:srgbClr val="269AD5"/>
                </a:solidFill>
                <a:latin typeface="Berlin Sans FB Demi" panose="020E0802020502020306" charset="0"/>
                <a:ea typeface="Gulim" pitchFamily="50" charset="-127"/>
              </a:rPr>
              <a:t>Three-year Action Plan for Rubbish Classification </a:t>
            </a:r>
            <a:r>
              <a:rPr lang="en-US" altLang="zh-CN" sz="1800" dirty="0">
                <a:solidFill>
                  <a:srgbClr val="333333"/>
                </a:solidFill>
                <a:latin typeface="Berlin Sans FB Demi" panose="020E0802020502020306" charset="0"/>
                <a:ea typeface="Gulim" pitchFamily="50" charset="-127"/>
              </a:rPr>
              <a:t>(</a:t>
            </a:r>
            <a:r>
              <a:rPr lang="zh-CN" altLang="en-US" sz="1800" dirty="0">
                <a:solidFill>
                  <a:srgbClr val="333333"/>
                </a:solidFill>
                <a:latin typeface="+mj-ea"/>
                <a:ea typeface="+mj-ea"/>
              </a:rPr>
              <a:t>东莞市生活垃圾分类三年行动方案</a:t>
            </a:r>
            <a:r>
              <a:rPr lang="en-US" altLang="zh-CN" sz="1800" dirty="0">
                <a:solidFill>
                  <a:srgbClr val="333333"/>
                </a:solidFill>
                <a:latin typeface="+mj-ea"/>
                <a:ea typeface="+mj-ea"/>
              </a:rPr>
              <a:t>2020-2022</a:t>
            </a:r>
            <a:r>
              <a:rPr lang="en-US" altLang="zh-CN" sz="1800" dirty="0">
                <a:solidFill>
                  <a:srgbClr val="333333"/>
                </a:solidFill>
                <a:latin typeface="Berlin Sans FB Demi" panose="020E0802020502020306" charset="0"/>
                <a:ea typeface="Gulim" pitchFamily="50" charset="-127"/>
              </a:rPr>
              <a:t>)</a:t>
            </a:r>
            <a:r>
              <a:rPr lang="en-US" altLang="zh-CN" sz="2400" dirty="0">
                <a:solidFill>
                  <a:srgbClr val="333333"/>
                </a:solidFill>
                <a:latin typeface="Berlin Sans FB Demi" panose="020E0802020502020306" charset="0"/>
                <a:ea typeface="Gulim" pitchFamily="50" charset="-127"/>
              </a:rPr>
              <a:t>. </a:t>
            </a:r>
            <a:endParaRPr lang="zh-CN" altLang="en-US" sz="2400" dirty="0">
              <a:solidFill>
                <a:srgbClr val="333333"/>
              </a:solidFill>
              <a:latin typeface="Berlin Sans FB Demi" panose="020E0802020502020306" charset="0"/>
              <a:ea typeface="Malgun Gothic" panose="020B0503020000020004" pitchFamily="34" charset="-127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9971" y="2499742"/>
            <a:ext cx="2272072" cy="2294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2043" y="2522618"/>
            <a:ext cx="4414413" cy="2301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552" y="2522617"/>
            <a:ext cx="1495419" cy="2272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Task: Write a report on rubbish classification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740352" y="1"/>
            <a:ext cx="141637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직사각형 57"/>
          <p:cNvSpPr/>
          <p:nvPr/>
        </p:nvSpPr>
        <p:spPr>
          <a:xfrm>
            <a:off x="7216495" y="3020348"/>
            <a:ext cx="1933575" cy="41549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atinLnBrk="1"/>
            <a:r>
              <a:rPr lang="en-US" altLang="ko-KR" sz="2100" dirty="0">
                <a:solidFill>
                  <a:schemeClr val="bg1"/>
                </a:solidFill>
                <a:ea typeface="HY견고딕" pitchFamily="18" charset="-127"/>
              </a:rPr>
              <a:t>Park  </a:t>
            </a:r>
            <a:endParaRPr lang="en-US" altLang="ko-KR" sz="2100" dirty="0">
              <a:solidFill>
                <a:schemeClr val="bg1"/>
              </a:solidFill>
              <a:ea typeface="HY견고딕" pitchFamily="18" charset="-127"/>
            </a:endParaRPr>
          </a:p>
        </p:txBody>
      </p:sp>
      <p:sp>
        <p:nvSpPr>
          <p:cNvPr id="47" name="직사각형 61"/>
          <p:cNvSpPr/>
          <p:nvPr/>
        </p:nvSpPr>
        <p:spPr>
          <a:xfrm>
            <a:off x="4149329" y="1877617"/>
            <a:ext cx="1933575" cy="64633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latinLnBrk="1"/>
            <a:r>
              <a:rPr lang="en-US" altLang="ko-KR" sz="1800" dirty="0">
                <a:solidFill>
                  <a:schemeClr val="bg1"/>
                </a:solidFill>
                <a:ea typeface="HY견고딕" pitchFamily="18" charset="-127"/>
              </a:rPr>
              <a:t>Songshan</a:t>
            </a:r>
            <a:endParaRPr lang="en-US" altLang="ko-KR" sz="1800" dirty="0">
              <a:solidFill>
                <a:schemeClr val="bg1"/>
              </a:solidFill>
              <a:ea typeface="HY견고딕" pitchFamily="18" charset="-127"/>
            </a:endParaRPr>
          </a:p>
          <a:p>
            <a:pPr algn="ctr" latinLnBrk="1"/>
            <a:r>
              <a:rPr lang="en-US" altLang="ko-KR" sz="1800" dirty="0">
                <a:solidFill>
                  <a:schemeClr val="bg1"/>
                </a:solidFill>
                <a:ea typeface="HY견고딕" pitchFamily="18" charset="-127"/>
              </a:rPr>
              <a:t> Lake</a:t>
            </a:r>
            <a:endParaRPr lang="en-US" altLang="ko-KR" sz="1800" dirty="0">
              <a:solidFill>
                <a:schemeClr val="bg1"/>
              </a:solidFill>
              <a:ea typeface="HY견고딕" pitchFamily="18" charset="-127"/>
            </a:endParaRPr>
          </a:p>
        </p:txBody>
      </p:sp>
      <p:sp>
        <p:nvSpPr>
          <p:cNvPr id="69" name="직사각형 61"/>
          <p:cNvSpPr/>
          <p:nvPr/>
        </p:nvSpPr>
        <p:spPr>
          <a:xfrm>
            <a:off x="330145" y="4371950"/>
            <a:ext cx="1771985" cy="41549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latinLnBrk="1"/>
            <a:r>
              <a:rPr lang="en-US" altLang="ko-KR" sz="2100" dirty="0">
                <a:solidFill>
                  <a:schemeClr val="bg1"/>
                </a:solidFill>
                <a:ea typeface="HY견고딕" pitchFamily="18" charset="-127"/>
              </a:rPr>
              <a:t>Hospital</a:t>
            </a:r>
            <a:endParaRPr lang="en-US" altLang="ko-KR" sz="2100" b="1" dirty="0">
              <a:solidFill>
                <a:schemeClr val="bg1"/>
              </a:solidFill>
              <a:latin typeface="Arial" panose="020B0604020202020204" pitchFamily="34" charset="0"/>
              <a:ea typeface="HY견고딕" pitchFamily="18" charset="-127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23438" y="714058"/>
            <a:ext cx="848101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noProof="1">
                <a:latin typeface="Berlin Sans FB Demi" panose="020E0802020502020306" charset="0"/>
                <a:ea typeface="Gulim" pitchFamily="50" charset="-127"/>
                <a:cs typeface="Berlin Sans FB Demi" panose="020E0802020502020306" charset="0"/>
                <a:sym typeface="+mn-ea"/>
              </a:rPr>
              <a:t>This Action Plan has been carried out </a:t>
            </a:r>
            <a:r>
              <a:rPr lang="en-US" altLang="zh-CN" sz="2400" b="1" noProof="1">
                <a:solidFill>
                  <a:srgbClr val="269AD5"/>
                </a:solidFill>
                <a:latin typeface="Berlin Sans FB Demi" panose="020E0802020502020306" charset="0"/>
                <a:ea typeface="Gulim" pitchFamily="50" charset="-127"/>
                <a:cs typeface="Berlin Sans FB Demi" panose="020E0802020502020306" charset="0"/>
                <a:sym typeface="+mn-ea"/>
              </a:rPr>
              <a:t>in different places </a:t>
            </a:r>
            <a:r>
              <a:rPr lang="en-US" altLang="zh-CN" sz="2400" b="1" noProof="1">
                <a:latin typeface="Berlin Sans FB Demi" panose="020E0802020502020306" charset="0"/>
                <a:ea typeface="Gulim" pitchFamily="50" charset="-127"/>
                <a:cs typeface="Berlin Sans FB Demi" panose="020E0802020502020306" charset="0"/>
                <a:sym typeface="+mn-ea"/>
              </a:rPr>
              <a:t>across Dongguan. </a:t>
            </a:r>
            <a:endParaRPr lang="zh-CN" altLang="en-US" sz="2400" b="1" noProof="1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48907" y="2755150"/>
            <a:ext cx="2035845" cy="15408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4152" y="2764293"/>
            <a:ext cx="2122188" cy="1540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764293"/>
            <a:ext cx="2095946" cy="15408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58" y="2761519"/>
            <a:ext cx="2078921" cy="1534523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107504" y="4455571"/>
            <a:ext cx="1872208" cy="49244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community</a:t>
            </a:r>
            <a:endParaRPr lang="en-US" altLang="zh-CN" sz="2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439142" y="4455571"/>
            <a:ext cx="1872208" cy="49244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school</a:t>
            </a:r>
            <a:endParaRPr lang="en-US" altLang="zh-CN" sz="2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725843" y="4455571"/>
            <a:ext cx="1872208" cy="49244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park</a:t>
            </a:r>
            <a:endParaRPr lang="en-US" altLang="zh-CN" sz="2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6961384" y="4455570"/>
            <a:ext cx="1872208" cy="49244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hospital</a:t>
            </a:r>
            <a:endParaRPr lang="en-US" altLang="zh-CN" sz="2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7504" y="1083389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noProof="1">
                <a:latin typeface="Berlin Sans FB Demi" panose="020E0802020502020306" charset="0"/>
                <a:ea typeface="Gulim" pitchFamily="50" charset="-127"/>
                <a:cs typeface="Berlin Sans FB Demi" panose="020E0802020502020306" charset="0"/>
                <a:sym typeface="+mn-ea"/>
              </a:rPr>
              <a:t>                                 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07504" y="1083389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noProof="1">
                <a:latin typeface="Berlin Sans FB Demi" panose="020E0802020502020306" charset="0"/>
                <a:ea typeface="Gulim" pitchFamily="50" charset="-127"/>
                <a:cs typeface="Berlin Sans FB Demi" panose="020E0802020502020306" charset="0"/>
                <a:sym typeface="+mn-ea"/>
              </a:rPr>
              <a:t>                                 Suppose you are one of the representatives from places below, and </a:t>
            </a:r>
            <a:r>
              <a:rPr lang="en-US" altLang="zh-CN" sz="2400" noProof="1">
                <a:solidFill>
                  <a:srgbClr val="269AD5"/>
                </a:solidFill>
                <a:latin typeface="Berlin Sans FB Demi" panose="020E0802020502020306" charset="0"/>
                <a:ea typeface="Gulim" pitchFamily="50" charset="-127"/>
                <a:cs typeface="Berlin Sans FB Demi" panose="020E0802020502020306" charset="0"/>
                <a:sym typeface="+mn-ea"/>
              </a:rPr>
              <a:t>write a report </a:t>
            </a:r>
            <a:r>
              <a:rPr lang="en-US" altLang="zh-CN" sz="2400" noProof="1">
                <a:latin typeface="Berlin Sans FB Demi" panose="020E0802020502020306" charset="0"/>
                <a:ea typeface="Gulim" pitchFamily="50" charset="-127"/>
                <a:cs typeface="Berlin Sans FB Demi" panose="020E0802020502020306" charset="0"/>
                <a:sym typeface="+mn-ea"/>
              </a:rPr>
              <a:t>to introduce </a:t>
            </a:r>
            <a:r>
              <a:rPr lang="en-US" altLang="zh-CN" sz="2400" noProof="1">
                <a:solidFill>
                  <a:srgbClr val="269AD5"/>
                </a:solidFill>
                <a:latin typeface="Berlin Sans FB Demi" panose="020E0802020502020306" charset="0"/>
                <a:ea typeface="Gulim" pitchFamily="50" charset="-127"/>
                <a:cs typeface="Berlin Sans FB Demi" panose="020E0802020502020306" charset="0"/>
                <a:sym typeface="+mn-ea"/>
              </a:rPr>
              <a:t>how you have fulfilled this Action Plan </a:t>
            </a:r>
            <a:r>
              <a:rPr lang="en-US" altLang="zh-CN" sz="2400" noProof="1">
                <a:latin typeface="Berlin Sans FB Demi" panose="020E0802020502020306" charset="0"/>
                <a:ea typeface="Gulim" pitchFamily="50" charset="-127"/>
                <a:cs typeface="Berlin Sans FB Demi" panose="020E0802020502020306" charset="0"/>
                <a:sym typeface="+mn-ea"/>
              </a:rPr>
              <a:t>and attend the Online Exchange Conference.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72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Pre-writing: Background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740352" y="1"/>
            <a:ext cx="141637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093" y="699065"/>
            <a:ext cx="6526259" cy="432095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6156176" y="1203598"/>
            <a:ext cx="2462165" cy="3744416"/>
          </a:xfrm>
          <a:prstGeom prst="roundRect">
            <a:avLst/>
          </a:prstGeom>
          <a:noFill/>
          <a:ln>
            <a:solidFill>
              <a:srgbClr val="269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/>
        </p:nvSpPr>
        <p:spPr>
          <a:xfrm>
            <a:off x="3131840" y="1203598"/>
            <a:ext cx="2462165" cy="3744416"/>
          </a:xfrm>
          <a:prstGeom prst="roundRect">
            <a:avLst/>
          </a:prstGeom>
          <a:noFill/>
          <a:ln>
            <a:solidFill>
              <a:srgbClr val="269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6"/>
          <p:cNvSpPr/>
          <p:nvPr/>
        </p:nvSpPr>
        <p:spPr>
          <a:xfrm>
            <a:off x="240350" y="1203598"/>
            <a:ext cx="2376264" cy="3744416"/>
          </a:xfrm>
          <a:prstGeom prst="roundRect">
            <a:avLst/>
          </a:prstGeom>
          <a:noFill/>
          <a:ln>
            <a:solidFill>
              <a:srgbClr val="269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Pre-writing: Brainstorm for ideas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740352" y="1"/>
            <a:ext cx="141637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40350" y="752965"/>
            <a:ext cx="2376264" cy="49244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Rubblish items</a:t>
            </a:r>
            <a:endParaRPr lang="en-US" altLang="zh-CN" sz="2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17741" y="752965"/>
            <a:ext cx="2376264" cy="49244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Causes </a:t>
            </a:r>
            <a:endParaRPr lang="en-US" altLang="zh-CN" sz="2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09301" y="752965"/>
            <a:ext cx="2376264" cy="49244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Measures </a:t>
            </a:r>
            <a:endParaRPr lang="en-US" altLang="zh-CN" sz="2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408983" y="1779662"/>
            <a:ext cx="8339481" cy="335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流程图: 资料带 4"/>
          <p:cNvSpPr/>
          <p:nvPr/>
        </p:nvSpPr>
        <p:spPr>
          <a:xfrm>
            <a:off x="-1" y="3775075"/>
            <a:ext cx="9144001" cy="1368425"/>
          </a:xfrm>
          <a:prstGeom prst="flowChartPunchedTape">
            <a:avLst/>
          </a:prstGeom>
          <a:solidFill>
            <a:schemeClr val="bg2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148" name="标题 1"/>
          <p:cNvSpPr txBox="1"/>
          <p:nvPr/>
        </p:nvSpPr>
        <p:spPr bwMode="auto">
          <a:xfrm>
            <a:off x="36511" y="411510"/>
            <a:ext cx="9144001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4400" dirty="0">
                <a:solidFill>
                  <a:schemeClr val="tx2"/>
                </a:solidFill>
                <a:cs typeface="Arial" panose="020B0604020202020204" pitchFamily="34" charset="0"/>
              </a:rPr>
              <a:t>UNIT 3 Environmental Protection</a:t>
            </a:r>
            <a:endParaRPr lang="zh-CN" altLang="en-US" sz="4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79725" y="3978275"/>
            <a:ext cx="33845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chemeClr val="tx1">
                    <a:lumMod val="75000"/>
                  </a:schemeClr>
                </a:solidFill>
              </a:rPr>
              <a:t>东莞市第六高级中学</a:t>
            </a:r>
            <a:endParaRPr lang="en-US" altLang="zh-CN" sz="2000" dirty="0">
              <a:solidFill>
                <a:schemeClr val="tx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chemeClr val="tx1">
                    <a:lumMod val="75000"/>
                  </a:schemeClr>
                </a:solidFill>
              </a:rPr>
              <a:t>钱盈</a:t>
            </a:r>
            <a:endParaRPr lang="zh-CN" altLang="en-US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0527" y="280789"/>
            <a:ext cx="899797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UNIT 3 Environmental Protection</a:t>
            </a:r>
            <a:endParaRPr lang="zh-CN" altLang="en-US" sz="44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副标题 2"/>
          <p:cNvSpPr txBox="1"/>
          <p:nvPr/>
        </p:nvSpPr>
        <p:spPr bwMode="auto">
          <a:xfrm>
            <a:off x="2843808" y="1122710"/>
            <a:ext cx="6891011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rgbClr val="004A71"/>
                </a:solidFill>
              </a:rPr>
              <a:t>---- Using language (2) write a report</a:t>
            </a:r>
            <a:endParaRPr lang="zh-CN" altLang="en-US" sz="2400" dirty="0">
              <a:solidFill>
                <a:srgbClr val="004A7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6156176" y="1203598"/>
            <a:ext cx="2462165" cy="3744416"/>
          </a:xfrm>
          <a:prstGeom prst="roundRect">
            <a:avLst/>
          </a:prstGeom>
          <a:noFill/>
          <a:ln>
            <a:solidFill>
              <a:srgbClr val="269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/>
        </p:nvSpPr>
        <p:spPr>
          <a:xfrm>
            <a:off x="3131840" y="1203598"/>
            <a:ext cx="2462165" cy="3744416"/>
          </a:xfrm>
          <a:prstGeom prst="roundRect">
            <a:avLst/>
          </a:prstGeom>
          <a:noFill/>
          <a:ln>
            <a:solidFill>
              <a:srgbClr val="269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6"/>
          <p:cNvSpPr/>
          <p:nvPr/>
        </p:nvSpPr>
        <p:spPr>
          <a:xfrm>
            <a:off x="240350" y="1203598"/>
            <a:ext cx="2376264" cy="3744416"/>
          </a:xfrm>
          <a:prstGeom prst="roundRect">
            <a:avLst/>
          </a:prstGeom>
          <a:noFill/>
          <a:ln>
            <a:solidFill>
              <a:srgbClr val="269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Pre-writing: Brainstorm for ideas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740352" y="1"/>
            <a:ext cx="141637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40350" y="752965"/>
            <a:ext cx="2376264" cy="49244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Rubblish items</a:t>
            </a:r>
            <a:endParaRPr lang="en-US" altLang="zh-CN" sz="2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17741" y="752965"/>
            <a:ext cx="2376264" cy="49244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Causes </a:t>
            </a:r>
            <a:endParaRPr lang="en-US" altLang="zh-CN" sz="2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09301" y="752965"/>
            <a:ext cx="2376264" cy="49244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Measures </a:t>
            </a:r>
            <a:endParaRPr lang="en-US" altLang="zh-CN" sz="2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251519" y="1465005"/>
            <a:ext cx="2318149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Paper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Plastic bag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Bottle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Can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Food waste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Medical waste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 flipH="1">
            <a:off x="3178785" y="1465005"/>
            <a:ext cx="2318149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Lack awareness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No enough dustbins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No rules and regulations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 flipH="1">
            <a:off x="6300192" y="1419622"/>
            <a:ext cx="2318149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Organize activities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Put up posters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Equip facilities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Have class meetings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Hold lectures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zh-CN" altLang="en-US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372" y="744912"/>
            <a:ext cx="1634324" cy="1106758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More ideas for reference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6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740352" y="1"/>
            <a:ext cx="141637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298" y="703110"/>
            <a:ext cx="1703990" cy="1210372"/>
          </a:xfrm>
          <a:prstGeom prst="rect">
            <a:avLst/>
          </a:prstGeom>
        </p:spPr>
      </p:pic>
      <p:pic>
        <p:nvPicPr>
          <p:cNvPr id="12" name="Picture 6" descr="https://gimg2.baidu.com/image_search/src=http%3A%2F%2Fp2.itc.cn%2Fq_70%2Fimages03%2F20201227%2F0db30f6d5238426bb735784c1709a39e.jpeg&amp;refer=http%3A%2F%2Fp2.itc.cn&amp;app=2002&amp;size=f9999,10000&amp;q=a80&amp;n=0&amp;g=0n&amp;fmt=jpeg?sec=1627397184&amp;t=bcae1e007e83c5201cd3398811bc21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699542"/>
            <a:ext cx="1777036" cy="1224136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732" y="692915"/>
            <a:ext cx="1847566" cy="12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gimg2.baidu.com/image_search/src=http%3A%2F%2Fnimg.ws.126.net%2F%3Furl%3Dhttp%3A%2F%2Fcrawl.ws.126.net%2Fd02108325f274b746e6d7f61384d0769.jpg%26thumbnail%3D650x2147483647%26quality%3D80%26type%3Djpg&amp;refer=http%3A%2F%2Fnimg.ws.126.net&amp;app=2002&amp;size=f9999,10000&amp;q=a80&amp;n=0&amp;g=0n&amp;fmt=jpeg?sec=1627397713&amp;t=f4427bf89772baf82c1ba1c330733f8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692915"/>
            <a:ext cx="1822694" cy="1216999"/>
          </a:xfrm>
          <a:prstGeom prst="rect">
            <a:avLst/>
          </a:prstGeom>
          <a:noFill/>
        </p:spPr>
      </p:pic>
      <p:graphicFrame>
        <p:nvGraphicFramePr>
          <p:cNvPr id="2" name="表格 2"/>
          <p:cNvGraphicFramePr>
            <a:graphicFrameLocks noGrp="1"/>
          </p:cNvGraphicFramePr>
          <p:nvPr/>
        </p:nvGraphicFramePr>
        <p:xfrm>
          <a:off x="539552" y="2116678"/>
          <a:ext cx="7848872" cy="2687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5820"/>
                <a:gridCol w="65930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Rubbish </a:t>
                      </a:r>
                      <a:endParaRPr lang="en-US" altLang="zh-CN" sz="1400" dirty="0"/>
                    </a:p>
                    <a:p>
                      <a:r>
                        <a:rPr lang="en-US" altLang="zh-CN" sz="1400" dirty="0"/>
                        <a:t>items</a:t>
                      </a:r>
                      <a:endParaRPr lang="zh-CN" altLang="en-US" sz="1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00"/>
                          </a:solidFill>
                        </a:rPr>
                        <a:t>Cigarette butts, glass bottles, plastic bags, used paper, plastic bottle caps, glass pieces, plastic straws, soft drink cans, plastic bottles, food waste, medical waste …</a:t>
                      </a:r>
                      <a:endParaRPr lang="zh-CN" alt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Causes </a:t>
                      </a:r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0000"/>
                          </a:solidFill>
                        </a:rPr>
                        <a:t>A lack of awareness, dustbin facilities, rules, regulations </a:t>
                      </a:r>
                      <a:r>
                        <a:rPr lang="en-US" altLang="zh-CN" sz="1000" b="1" dirty="0">
                          <a:solidFill>
                            <a:srgbClr val="000000"/>
                          </a:solidFill>
                        </a:rPr>
                        <a:t>…</a:t>
                      </a:r>
                      <a:endParaRPr lang="zh-CN" altLang="en-US" sz="1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Measures </a:t>
                      </a:r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1400" b="1" dirty="0">
                          <a:solidFill>
                            <a:srgbClr val="000000"/>
                          </a:solidFill>
                        </a:rPr>
                        <a:t>equip dustbin facilities, intelligent dustbins …</a:t>
                      </a:r>
                      <a:endParaRPr lang="en-US" altLang="zh-CN" sz="1400" b="1" dirty="0">
                        <a:solidFill>
                          <a:srgbClr val="000000"/>
                        </a:solidFill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1400" b="1" dirty="0">
                          <a:solidFill>
                            <a:srgbClr val="000000"/>
                          </a:solidFill>
                        </a:rPr>
                        <a:t>set up waste recycling online reservation system</a:t>
                      </a:r>
                      <a:endParaRPr lang="en-US" altLang="zh-CN" sz="1400" b="1" dirty="0">
                        <a:solidFill>
                          <a:srgbClr val="000000"/>
                        </a:solidFill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1400" b="1" dirty="0">
                          <a:solidFill>
                            <a:srgbClr val="000000"/>
                          </a:solidFill>
                        </a:rPr>
                        <a:t>hold poster design and speech contest </a:t>
                      </a:r>
                      <a:endParaRPr lang="en-US" altLang="zh-CN" sz="1400" b="1" dirty="0">
                        <a:solidFill>
                          <a:srgbClr val="000000"/>
                        </a:solidFill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1400" b="1" dirty="0">
                          <a:solidFill>
                            <a:srgbClr val="000000"/>
                          </a:solidFill>
                        </a:rPr>
                        <a:t>organize community activities to experience rubbish classification</a:t>
                      </a:r>
                      <a:endParaRPr lang="en-US" altLang="zh-CN" sz="1400" b="1" dirty="0">
                        <a:solidFill>
                          <a:srgbClr val="000000"/>
                        </a:solidFill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1400" b="1" dirty="0">
                          <a:solidFill>
                            <a:srgbClr val="000000"/>
                          </a:solidFill>
                        </a:rPr>
                        <a:t>have class meeting, deliver lectures on rubbish classification and hold volunteer activities</a:t>
                      </a:r>
                      <a:endParaRPr lang="zh-CN" alt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</a:rPr>
              <a:t>While-writing: A Writing circle</a:t>
            </a:r>
            <a:endParaRPr lang="en-US" altLang="zh-CN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740352" y="1"/>
            <a:ext cx="141637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124073" y="748898"/>
            <a:ext cx="4680520" cy="3139321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2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Group work:</a:t>
            </a:r>
            <a:endParaRPr lang="en-US" altLang="zh-CN" sz="22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altLang="zh-CN" sz="22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Choose one place: </a:t>
            </a:r>
            <a:r>
              <a:rPr lang="en-US" altLang="zh-CN" sz="2200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community, school, park, hospital </a:t>
            </a:r>
            <a:r>
              <a:rPr lang="en-US" altLang="zh-CN" sz="22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…</a:t>
            </a:r>
            <a:endParaRPr lang="en-US" altLang="zh-CN" sz="2200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Write a report on the rubbish classification. </a:t>
            </a:r>
            <a:endParaRPr lang="en-US" altLang="zh-CN" sz="22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Each member </a:t>
            </a:r>
            <a:r>
              <a:rPr lang="en-US" altLang="zh-CN" sz="2200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write a part </a:t>
            </a:r>
            <a:r>
              <a:rPr lang="en-US" altLang="zh-CN" sz="2200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on the separate color paper</a:t>
            </a:r>
            <a:r>
              <a:rPr lang="en-US" altLang="zh-CN" sz="2200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 </a:t>
            </a:r>
            <a:r>
              <a:rPr lang="en-US" altLang="zh-CN" sz="2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and put them together to make a complete report.</a:t>
            </a:r>
            <a:endParaRPr lang="en-US" altLang="zh-CN" sz="22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801" y="3939902"/>
            <a:ext cx="5431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Finish your own task by yourself (5mins)</a:t>
            </a:r>
            <a:endParaRPr lang="en-US" altLang="zh-CN" sz="2400" b="1" dirty="0">
              <a:solidFill>
                <a:schemeClr val="tx1"/>
              </a:solidFill>
              <a:latin typeface="Arial Narrow" panose="020B0606020202030204" pitchFamily="34" charset="0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654" y="4299942"/>
            <a:ext cx="5269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Share what you’ve done and make a complete report </a:t>
            </a:r>
            <a:r>
              <a:rPr lang="en-US" altLang="zh-CN" sz="24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together </a:t>
            </a:r>
            <a:r>
              <a:rPr lang="en-US" altLang="zh-CN" sz="24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</a:t>
            </a:r>
            <a:r>
              <a:rPr lang="en-US" altLang="zh-CN" sz="24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mins)</a:t>
            </a:r>
            <a:endParaRPr lang="en-US" altLang="zh-CN" sz="2400" b="1" dirty="0">
              <a:solidFill>
                <a:schemeClr val="tx1"/>
              </a:solidFill>
              <a:latin typeface="Arial Narrow" panose="020B0606020202030204" pitchFamily="34" charset="0"/>
              <a:sym typeface="+mn-ea"/>
            </a:endParaRPr>
          </a:p>
        </p:txBody>
      </p:sp>
      <p:graphicFrame>
        <p:nvGraphicFramePr>
          <p:cNvPr id="11" name="内容占位符 12"/>
          <p:cNvGraphicFramePr/>
          <p:nvPr/>
        </p:nvGraphicFramePr>
        <p:xfrm>
          <a:off x="2411760" y="748898"/>
          <a:ext cx="9338320" cy="371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5485076" y="1768623"/>
            <a:ext cx="1620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T</a:t>
            </a:r>
            <a:r>
              <a:rPr lang="en-US" altLang="zh-CN" sz="2600" b="1" strike="noStrike" noProof="1">
                <a:latin typeface="Berlin Sans FB Demi" panose="020E0802020502020306" charset="0"/>
                <a:cs typeface="Berlin Sans FB Demi" panose="020E0802020502020306" charset="0"/>
              </a:rPr>
              <a:t>opic</a:t>
            </a:r>
            <a:endParaRPr lang="en-US" altLang="zh-CN" sz="2600" b="1" strike="noStrike" noProof="1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78613" y="3034569"/>
            <a:ext cx="1620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M</a:t>
            </a:r>
            <a:r>
              <a:rPr lang="en-US" altLang="zh-CN" sz="2600" b="1" strike="noStrike" noProof="1">
                <a:latin typeface="Berlin Sans FB Demi" panose="020E0802020502020306" charset="0"/>
                <a:cs typeface="Berlin Sans FB Demi" panose="020E0802020502020306" charset="0"/>
              </a:rPr>
              <a:t>easures</a:t>
            </a:r>
            <a:endParaRPr lang="en-US" altLang="zh-CN" sz="2600" b="1" strike="noStrike" noProof="1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213268" y="1768623"/>
            <a:ext cx="1620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P</a:t>
            </a:r>
            <a:r>
              <a:rPr lang="en-US" altLang="zh-CN" sz="2600" b="1" strike="noStrike" noProof="1">
                <a:latin typeface="Berlin Sans FB Demi" panose="020E0802020502020306" charset="0"/>
                <a:cs typeface="Berlin Sans FB Demi" panose="020E0802020502020306" charset="0"/>
              </a:rPr>
              <a:t>roblem</a:t>
            </a:r>
            <a:endParaRPr lang="zh-CN" altLang="en-US" sz="26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5583192" y="3033775"/>
            <a:ext cx="1509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CN" sz="2600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P</a:t>
            </a:r>
            <a:r>
              <a:rPr lang="en-US" altLang="zh-CN" sz="2600" b="1" strike="noStrike" noProof="1">
                <a:latin typeface="Berlin Sans FB Demi" panose="020E0802020502020306" charset="0"/>
                <a:cs typeface="Berlin Sans FB Demi" panose="020E0802020502020306" charset="0"/>
              </a:rPr>
              <a:t>lan </a:t>
            </a:r>
            <a:endParaRPr lang="en-US" altLang="zh-CN" sz="2600" b="1" strike="noStrike" noProof="1"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build="p"/>
      <p:bldP spid="19" grpId="0"/>
      <p:bldP spid="20" grpId="0"/>
      <p:bldGraphic spid="11" grpId="0">
        <p:bldAsOne/>
      </p:bldGraphic>
      <p:bldP spid="12" grpId="0"/>
      <p:bldP spid="14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Assessment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740352" y="1"/>
            <a:ext cx="141637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직사각형 61"/>
          <p:cNvSpPr/>
          <p:nvPr/>
        </p:nvSpPr>
        <p:spPr>
          <a:xfrm>
            <a:off x="4149329" y="1877617"/>
            <a:ext cx="1933575" cy="64633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latinLnBrk="1"/>
            <a:r>
              <a:rPr lang="en-US" altLang="ko-KR" sz="1800" dirty="0">
                <a:solidFill>
                  <a:schemeClr val="bg1"/>
                </a:solidFill>
                <a:ea typeface="HY견고딕" pitchFamily="18" charset="-127"/>
              </a:rPr>
              <a:t>Songshan</a:t>
            </a:r>
            <a:endParaRPr lang="en-US" altLang="ko-KR" sz="1800" dirty="0">
              <a:solidFill>
                <a:schemeClr val="bg1"/>
              </a:solidFill>
              <a:ea typeface="HY견고딕" pitchFamily="18" charset="-127"/>
            </a:endParaRPr>
          </a:p>
          <a:p>
            <a:pPr algn="ctr" latinLnBrk="1"/>
            <a:r>
              <a:rPr lang="en-US" altLang="ko-KR" sz="1800" dirty="0">
                <a:solidFill>
                  <a:schemeClr val="bg1"/>
                </a:solidFill>
                <a:ea typeface="HY견고딕" pitchFamily="18" charset="-127"/>
              </a:rPr>
              <a:t> Lake</a:t>
            </a:r>
            <a:endParaRPr lang="en-US" altLang="ko-KR" sz="1800" dirty="0">
              <a:solidFill>
                <a:schemeClr val="bg1"/>
              </a:solidFill>
              <a:ea typeface="HY견고딕" pitchFamily="18" charset="-127"/>
            </a:endParaRPr>
          </a:p>
        </p:txBody>
      </p:sp>
      <p:sp>
        <p:nvSpPr>
          <p:cNvPr id="63" name="직사각형 61"/>
          <p:cNvSpPr/>
          <p:nvPr/>
        </p:nvSpPr>
        <p:spPr>
          <a:xfrm>
            <a:off x="4338974" y="1868220"/>
            <a:ext cx="1817202" cy="41549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latinLnBrk="1"/>
            <a:r>
              <a:rPr lang="en-US" altLang="ko-KR" sz="2100" b="1" dirty="0">
                <a:solidFill>
                  <a:schemeClr val="bg1"/>
                </a:solidFill>
                <a:latin typeface="Arial" panose="020B0604020202020204" pitchFamily="34" charset="0"/>
                <a:ea typeface="HY견고딕" pitchFamily="18" charset="-127"/>
              </a:rPr>
              <a:t>Community </a:t>
            </a:r>
            <a:endParaRPr lang="en-US" altLang="ko-KR" sz="2100" b="1" dirty="0">
              <a:solidFill>
                <a:schemeClr val="bg1"/>
              </a:solidFill>
              <a:latin typeface="Arial" panose="020B0604020202020204" pitchFamily="34" charset="0"/>
              <a:ea typeface="HY견고딕" pitchFamily="18" charset="-127"/>
            </a:endParaRPr>
          </a:p>
        </p:txBody>
      </p:sp>
      <p:sp>
        <p:nvSpPr>
          <p:cNvPr id="69" name="직사각형 61"/>
          <p:cNvSpPr/>
          <p:nvPr/>
        </p:nvSpPr>
        <p:spPr>
          <a:xfrm>
            <a:off x="4310392" y="3075806"/>
            <a:ext cx="1817202" cy="41549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latinLnBrk="1"/>
            <a:r>
              <a:rPr lang="en-US" altLang="ko-KR" sz="2100" dirty="0">
                <a:solidFill>
                  <a:schemeClr val="bg1"/>
                </a:solidFill>
                <a:ea typeface="HY견고딕" pitchFamily="18" charset="-127"/>
              </a:rPr>
              <a:t>Hospital</a:t>
            </a:r>
            <a:endParaRPr lang="en-US" altLang="ko-KR" sz="2100" b="1" dirty="0">
              <a:solidFill>
                <a:schemeClr val="bg1"/>
              </a:solidFill>
              <a:latin typeface="Arial" panose="020B0604020202020204" pitchFamily="34" charset="0"/>
              <a:ea typeface="HY견고딕" pitchFamily="18" charset="-127"/>
            </a:endParaRPr>
          </a:p>
        </p:txBody>
      </p:sp>
      <p:graphicFrame>
        <p:nvGraphicFramePr>
          <p:cNvPr id="3" name="表格 3"/>
          <p:cNvGraphicFramePr>
            <a:graphicFrameLocks noGrp="1"/>
          </p:cNvGraphicFramePr>
          <p:nvPr/>
        </p:nvGraphicFramePr>
        <p:xfrm>
          <a:off x="216025" y="1507470"/>
          <a:ext cx="8676455" cy="2504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8152"/>
                <a:gridCol w="4150254"/>
                <a:gridCol w="1161770"/>
                <a:gridCol w="798717"/>
                <a:gridCol w="1197562"/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Calibri" panose="020F0502020204030204" pitchFamily="34" charset="0"/>
                        </a:rPr>
                        <a:t>Checklists</a:t>
                      </a:r>
                      <a:endParaRPr lang="en-US" altLang="zh-CN" sz="1800" b="1" dirty="0"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Excellent </a:t>
                      </a:r>
                      <a:endParaRPr lang="zh-CN" altLang="en-US" b="1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Good</a:t>
                      </a:r>
                      <a:endParaRPr lang="zh-CN" altLang="en-US" b="1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Average </a:t>
                      </a:r>
                      <a:endParaRPr lang="zh-CN" altLang="en-US" b="1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altLang="zh-CN" b="1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  <a:p>
                      <a:pPr algn="ctr"/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Structure 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  <a:p>
                      <a:pPr algn="ctr"/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&amp; 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  <a:p>
                      <a:pPr algn="ctr"/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Content</a:t>
                      </a:r>
                      <a:endParaRPr lang="zh-CN" altLang="en-US" b="1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sz="1800" b="1" kern="1200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Is the report complete? </a:t>
                      </a:r>
                      <a:r>
                        <a:rPr lang="en-US" altLang="zh-CN" sz="2000" b="1" kern="1200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(TPMP)</a:t>
                      </a:r>
                      <a:endParaRPr lang="en-US" altLang="zh-CN" sz="2000" b="1" kern="1200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Does the writer describe the environment issue clearly?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Do the measures sound effective?</a:t>
                      </a:r>
                      <a:endParaRPr lang="en-US" altLang="zh-CN" b="1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</a:tr>
              <a:tr h="741680">
                <a:tc>
                  <a:txBody>
                    <a:bodyPr/>
                    <a:lstStyle/>
                    <a:p>
                      <a:pPr algn="ctr"/>
                      <a:endParaRPr lang="en-US" altLang="zh-CN" sz="1800" b="1" kern="1200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endParaRPr>
                    </a:p>
                    <a:p>
                      <a:pPr algn="ctr"/>
                      <a:r>
                        <a:rPr lang="en-US" altLang="zh-CN" sz="1800" b="1" kern="1200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Language</a:t>
                      </a:r>
                      <a:endParaRPr lang="zh-CN" altLang="en-US" sz="1800" b="1" kern="1200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zh-CN" sz="1800" b="1" kern="1200" noProof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Grammar, Punctuation</a:t>
                      </a:r>
                      <a:r>
                        <a:rPr lang="en-US" altLang="zh-CN" sz="1800" b="1" kern="1200" baseline="0" noProof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, </a:t>
                      </a:r>
                      <a:r>
                        <a:rPr lang="en-US" altLang="zh-CN" sz="1800" b="1" kern="1200" noProof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Spelling</a:t>
                      </a:r>
                      <a:endParaRPr lang="en-US" altLang="zh-CN" sz="1800" b="1" kern="1200" noProof="1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zh-CN" sz="1800" b="1" kern="1200" noProof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Verbs, passive voice</a:t>
                      </a:r>
                      <a:endParaRPr lang="en-US" altLang="zh-CN" sz="1800" b="1" kern="1200" noProof="1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zh-CN" sz="1800" b="1" kern="1200" noProof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Sentence patterns</a:t>
                      </a:r>
                      <a:endParaRPr lang="en-US" altLang="zh-CN" sz="1800" b="1" kern="1200" noProof="1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Speaking: Share your report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740352" y="1"/>
            <a:ext cx="141637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093" y="627063"/>
            <a:ext cx="6526259" cy="432095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2"/>
          <p:cNvGrpSpPr/>
          <p:nvPr/>
        </p:nvGrpSpPr>
        <p:grpSpPr bwMode="auto">
          <a:xfrm flipH="1">
            <a:off x="1202531" y="1745034"/>
            <a:ext cx="6477000" cy="2035969"/>
            <a:chOff x="79375" y="1785938"/>
            <a:chExt cx="9136063" cy="2714625"/>
          </a:xfrm>
        </p:grpSpPr>
        <p:grpSp>
          <p:nvGrpSpPr>
            <p:cNvPr id="24608" name="组合 41"/>
            <p:cNvGrpSpPr/>
            <p:nvPr/>
          </p:nvGrpSpPr>
          <p:grpSpPr bwMode="auto">
            <a:xfrm>
              <a:off x="79375" y="1785938"/>
              <a:ext cx="9136063" cy="2714625"/>
              <a:chOff x="79375" y="1785938"/>
              <a:chExt cx="9136063" cy="2714625"/>
            </a:xfrm>
          </p:grpSpPr>
          <p:sp>
            <p:nvSpPr>
              <p:cNvPr id="54276" name="Freeform 8"/>
              <p:cNvSpPr/>
              <p:nvPr/>
            </p:nvSpPr>
            <p:spPr bwMode="auto">
              <a:xfrm>
                <a:off x="79375" y="2290763"/>
                <a:ext cx="1467816" cy="1714500"/>
              </a:xfrm>
              <a:custGeom>
                <a:avLst/>
                <a:gdLst>
                  <a:gd name="T0" fmla="*/ 2147483647 w 953"/>
                  <a:gd name="T1" fmla="*/ 2147483647 h 1081"/>
                  <a:gd name="T2" fmla="*/ 2147483647 w 953"/>
                  <a:gd name="T3" fmla="*/ 2147483647 h 1081"/>
                  <a:gd name="T4" fmla="*/ 2147483647 w 953"/>
                  <a:gd name="T5" fmla="*/ 2147483647 h 1081"/>
                  <a:gd name="T6" fmla="*/ 2147483647 w 953"/>
                  <a:gd name="T7" fmla="*/ 2147483647 h 1081"/>
                  <a:gd name="T8" fmla="*/ 2147483647 w 953"/>
                  <a:gd name="T9" fmla="*/ 2147483647 h 1081"/>
                  <a:gd name="T10" fmla="*/ 2147483647 w 953"/>
                  <a:gd name="T11" fmla="*/ 2147483647 h 10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3" h="1081">
                    <a:moveTo>
                      <a:pt x="8" y="507"/>
                    </a:moveTo>
                    <a:cubicBezTo>
                      <a:pt x="16" y="341"/>
                      <a:pt x="507" y="106"/>
                      <a:pt x="643" y="53"/>
                    </a:cubicBezTo>
                    <a:cubicBezTo>
                      <a:pt x="779" y="0"/>
                      <a:pt x="779" y="83"/>
                      <a:pt x="824" y="189"/>
                    </a:cubicBezTo>
                    <a:cubicBezTo>
                      <a:pt x="869" y="295"/>
                      <a:pt x="953" y="544"/>
                      <a:pt x="915" y="688"/>
                    </a:cubicBezTo>
                    <a:cubicBezTo>
                      <a:pt x="877" y="832"/>
                      <a:pt x="748" y="1081"/>
                      <a:pt x="597" y="1051"/>
                    </a:cubicBezTo>
                    <a:cubicBezTo>
                      <a:pt x="446" y="1021"/>
                      <a:pt x="0" y="673"/>
                      <a:pt x="8" y="507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rgbClr val="5F5F5F"/>
                </a:solidFill>
                <a:rou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zh-CN" altLang="en-US" sz="2250"/>
              </a:p>
            </p:txBody>
          </p:sp>
          <p:sp>
            <p:nvSpPr>
              <p:cNvPr id="54282" name="Freeform 2"/>
              <p:cNvSpPr/>
              <p:nvPr/>
            </p:nvSpPr>
            <p:spPr bwMode="auto">
              <a:xfrm flipH="1">
                <a:off x="7000278" y="1785938"/>
                <a:ext cx="2215160" cy="2714625"/>
              </a:xfrm>
              <a:custGeom>
                <a:avLst/>
                <a:gdLst>
                  <a:gd name="T0" fmla="*/ 2147483647 w 953"/>
                  <a:gd name="T1" fmla="*/ 2147483647 h 1081"/>
                  <a:gd name="T2" fmla="*/ 2147483647 w 953"/>
                  <a:gd name="T3" fmla="*/ 2147483647 h 1081"/>
                  <a:gd name="T4" fmla="*/ 2147483647 w 953"/>
                  <a:gd name="T5" fmla="*/ 2147483647 h 1081"/>
                  <a:gd name="T6" fmla="*/ 2147483647 w 953"/>
                  <a:gd name="T7" fmla="*/ 2147483647 h 1081"/>
                  <a:gd name="T8" fmla="*/ 2147483647 w 953"/>
                  <a:gd name="T9" fmla="*/ 2147483647 h 1081"/>
                  <a:gd name="T10" fmla="*/ 2147483647 w 953"/>
                  <a:gd name="T11" fmla="*/ 2147483647 h 10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3" h="1081">
                    <a:moveTo>
                      <a:pt x="8" y="507"/>
                    </a:moveTo>
                    <a:cubicBezTo>
                      <a:pt x="16" y="341"/>
                      <a:pt x="507" y="106"/>
                      <a:pt x="643" y="53"/>
                    </a:cubicBezTo>
                    <a:cubicBezTo>
                      <a:pt x="779" y="0"/>
                      <a:pt x="779" y="83"/>
                      <a:pt x="824" y="189"/>
                    </a:cubicBezTo>
                    <a:cubicBezTo>
                      <a:pt x="869" y="295"/>
                      <a:pt x="953" y="544"/>
                      <a:pt x="915" y="688"/>
                    </a:cubicBezTo>
                    <a:cubicBezTo>
                      <a:pt x="877" y="832"/>
                      <a:pt x="748" y="1081"/>
                      <a:pt x="597" y="1051"/>
                    </a:cubicBezTo>
                    <a:cubicBezTo>
                      <a:pt x="446" y="1021"/>
                      <a:pt x="0" y="673"/>
                      <a:pt x="8" y="507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rgbClr val="5F5F5F"/>
                </a:solidFill>
                <a:rou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zh-CN" altLang="en-US" sz="2250" dirty="0"/>
              </a:p>
            </p:txBody>
          </p:sp>
          <p:sp>
            <p:nvSpPr>
              <p:cNvPr id="11" name="Freeform 3"/>
              <p:cNvSpPr/>
              <p:nvPr/>
            </p:nvSpPr>
            <p:spPr bwMode="auto">
              <a:xfrm rot="10800000" flipH="1">
                <a:off x="999699" y="2357438"/>
                <a:ext cx="3540224" cy="1438275"/>
              </a:xfrm>
              <a:custGeom>
                <a:avLst/>
                <a:gdLst>
                  <a:gd name="T0" fmla="*/ 2147483647 w 953"/>
                  <a:gd name="T1" fmla="*/ 2147483647 h 1081"/>
                  <a:gd name="T2" fmla="*/ 2147483647 w 953"/>
                  <a:gd name="T3" fmla="*/ 2147483647 h 1081"/>
                  <a:gd name="T4" fmla="*/ 2147483647 w 953"/>
                  <a:gd name="T5" fmla="*/ 2147483647 h 1081"/>
                  <a:gd name="T6" fmla="*/ 2147483647 w 953"/>
                  <a:gd name="T7" fmla="*/ 2147483647 h 1081"/>
                  <a:gd name="T8" fmla="*/ 2147483647 w 953"/>
                  <a:gd name="T9" fmla="*/ 2147483647 h 1081"/>
                  <a:gd name="T10" fmla="*/ 2147483647 w 953"/>
                  <a:gd name="T11" fmla="*/ 2147483647 h 10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3"/>
                  <a:gd name="T19" fmla="*/ 0 h 1081"/>
                  <a:gd name="T20" fmla="*/ 953 w 953"/>
                  <a:gd name="T21" fmla="*/ 1081 h 10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3" h="1081">
                    <a:moveTo>
                      <a:pt x="8" y="507"/>
                    </a:moveTo>
                    <a:cubicBezTo>
                      <a:pt x="16" y="341"/>
                      <a:pt x="507" y="106"/>
                      <a:pt x="643" y="53"/>
                    </a:cubicBezTo>
                    <a:cubicBezTo>
                      <a:pt x="779" y="0"/>
                      <a:pt x="779" y="83"/>
                      <a:pt x="824" y="189"/>
                    </a:cubicBezTo>
                    <a:cubicBezTo>
                      <a:pt x="869" y="295"/>
                      <a:pt x="953" y="544"/>
                      <a:pt x="915" y="688"/>
                    </a:cubicBezTo>
                    <a:cubicBezTo>
                      <a:pt x="877" y="832"/>
                      <a:pt x="748" y="1081"/>
                      <a:pt x="597" y="1051"/>
                    </a:cubicBezTo>
                    <a:cubicBezTo>
                      <a:pt x="446" y="1021"/>
                      <a:pt x="0" y="673"/>
                      <a:pt x="8" y="507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  <a:alpha val="59999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0"/>
              </a:p>
            </p:txBody>
          </p:sp>
          <p:sp>
            <p:nvSpPr>
              <p:cNvPr id="12" name="Freeform 4"/>
              <p:cNvSpPr/>
              <p:nvPr/>
            </p:nvSpPr>
            <p:spPr bwMode="auto">
              <a:xfrm rot="10800000" flipH="1">
                <a:off x="1285201" y="2571750"/>
                <a:ext cx="6430511" cy="1071563"/>
              </a:xfrm>
              <a:custGeom>
                <a:avLst/>
                <a:gdLst>
                  <a:gd name="T0" fmla="*/ 2147483647 w 953"/>
                  <a:gd name="T1" fmla="*/ 2147483647 h 1081"/>
                  <a:gd name="T2" fmla="*/ 2147483647 w 953"/>
                  <a:gd name="T3" fmla="*/ 2147483647 h 1081"/>
                  <a:gd name="T4" fmla="*/ 2147483647 w 953"/>
                  <a:gd name="T5" fmla="*/ 2147483647 h 1081"/>
                  <a:gd name="T6" fmla="*/ 2147483647 w 953"/>
                  <a:gd name="T7" fmla="*/ 2147483647 h 1081"/>
                  <a:gd name="T8" fmla="*/ 2147483647 w 953"/>
                  <a:gd name="T9" fmla="*/ 2147483647 h 1081"/>
                  <a:gd name="T10" fmla="*/ 2147483647 w 953"/>
                  <a:gd name="T11" fmla="*/ 2147483647 h 10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3"/>
                  <a:gd name="T19" fmla="*/ 0 h 1081"/>
                  <a:gd name="T20" fmla="*/ 953 w 953"/>
                  <a:gd name="T21" fmla="*/ 1081 h 10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3" h="1081">
                    <a:moveTo>
                      <a:pt x="8" y="507"/>
                    </a:moveTo>
                    <a:cubicBezTo>
                      <a:pt x="16" y="341"/>
                      <a:pt x="507" y="106"/>
                      <a:pt x="643" y="53"/>
                    </a:cubicBezTo>
                    <a:cubicBezTo>
                      <a:pt x="779" y="0"/>
                      <a:pt x="779" y="83"/>
                      <a:pt x="824" y="189"/>
                    </a:cubicBezTo>
                    <a:cubicBezTo>
                      <a:pt x="869" y="295"/>
                      <a:pt x="953" y="544"/>
                      <a:pt x="915" y="688"/>
                    </a:cubicBezTo>
                    <a:cubicBezTo>
                      <a:pt x="877" y="832"/>
                      <a:pt x="748" y="1081"/>
                      <a:pt x="597" y="1051"/>
                    </a:cubicBezTo>
                    <a:cubicBezTo>
                      <a:pt x="446" y="1021"/>
                      <a:pt x="0" y="673"/>
                      <a:pt x="8" y="507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  <a:alpha val="59999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0"/>
              </a:p>
            </p:txBody>
          </p:sp>
        </p:grpSp>
        <p:grpSp>
          <p:nvGrpSpPr>
            <p:cNvPr id="24609" name="Group 5"/>
            <p:cNvGrpSpPr/>
            <p:nvPr/>
          </p:nvGrpSpPr>
          <p:grpSpPr bwMode="auto">
            <a:xfrm rot="10800000" flipH="1">
              <a:off x="7643813" y="2571750"/>
              <a:ext cx="785812" cy="714375"/>
              <a:chOff x="1065" y="3067"/>
              <a:chExt cx="227" cy="227"/>
            </a:xfrm>
          </p:grpSpPr>
          <p:sp>
            <p:nvSpPr>
              <p:cNvPr id="24610" name="Oval 6"/>
              <p:cNvSpPr>
                <a:spLocks noChangeArrowheads="1"/>
              </p:cNvSpPr>
              <p:nvPr/>
            </p:nvSpPr>
            <p:spPr bwMode="auto">
              <a:xfrm>
                <a:off x="1065" y="3067"/>
                <a:ext cx="227" cy="227"/>
              </a:xfrm>
              <a:prstGeom prst="ellipse">
                <a:avLst/>
              </a:prstGeom>
              <a:solidFill>
                <a:schemeClr val="bg1"/>
              </a:solidFill>
              <a:ln w="38100" cmpd="dbl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TW" altLang="zh-TW"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4611" name="Oval 7"/>
              <p:cNvSpPr>
                <a:spLocks noChangeArrowheads="1"/>
              </p:cNvSpPr>
              <p:nvPr/>
            </p:nvSpPr>
            <p:spPr bwMode="auto">
              <a:xfrm>
                <a:off x="1110" y="3113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kumimoji="1" lang="zh-TW" altLang="en-US" sz="1800">
                  <a:solidFill>
                    <a:srgbClr val="000000"/>
                  </a:solidFill>
                  <a:latin typeface="Times New Roman" panose="02020603050405020304" pitchFamily="18" charset="0"/>
                  <a:ea typeface="PMingLiU" panose="02020500000000000000" pitchFamily="18" charset="-120"/>
                </a:endParaRPr>
              </a:p>
            </p:txBody>
          </p:sp>
        </p:grpSp>
      </p:grpSp>
      <p:sp>
        <p:nvSpPr>
          <p:cNvPr id="55310" name="Line 9"/>
          <p:cNvSpPr>
            <a:spLocks noChangeShapeType="1"/>
          </p:cNvSpPr>
          <p:nvPr/>
        </p:nvSpPr>
        <p:spPr bwMode="auto">
          <a:xfrm rot="10800000" flipH="1" flipV="1">
            <a:off x="2462289" y="2721117"/>
            <a:ext cx="4339829" cy="34528"/>
          </a:xfrm>
          <a:prstGeom prst="line">
            <a:avLst/>
          </a:prstGeom>
          <a:noFill/>
          <a:ln w="57150">
            <a:solidFill>
              <a:srgbClr val="666633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250"/>
          </a:p>
        </p:txBody>
      </p:sp>
      <p:sp>
        <p:nvSpPr>
          <p:cNvPr id="55311" name="Line 10"/>
          <p:cNvSpPr>
            <a:spLocks noChangeShapeType="1"/>
          </p:cNvSpPr>
          <p:nvPr/>
        </p:nvSpPr>
        <p:spPr bwMode="auto">
          <a:xfrm rot="10800000" flipV="1">
            <a:off x="3260550" y="1745034"/>
            <a:ext cx="575644" cy="9759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250"/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1743816" y="1347614"/>
            <a:ext cx="2706291" cy="482203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sz="21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How to write a report</a:t>
            </a:r>
            <a:endParaRPr kumimoji="1" lang="zh-TW" altLang="en-US" sz="2100" dirty="0">
              <a:solidFill>
                <a:srgbClr val="000000"/>
              </a:solidFill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55314" name="Line 12"/>
          <p:cNvSpPr>
            <a:spLocks noChangeShapeType="1"/>
          </p:cNvSpPr>
          <p:nvPr/>
        </p:nvSpPr>
        <p:spPr bwMode="auto">
          <a:xfrm rot="10800000" flipH="1" flipV="1">
            <a:off x="3265593" y="2742219"/>
            <a:ext cx="526053" cy="8785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250"/>
          </a:p>
        </p:txBody>
      </p:sp>
      <p:sp>
        <p:nvSpPr>
          <p:cNvPr id="55315" name="Line 10"/>
          <p:cNvSpPr>
            <a:spLocks noChangeShapeType="1"/>
          </p:cNvSpPr>
          <p:nvPr/>
        </p:nvSpPr>
        <p:spPr bwMode="auto">
          <a:xfrm rot="10800000" flipV="1">
            <a:off x="4725515" y="1822147"/>
            <a:ext cx="824062" cy="8413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250"/>
          </a:p>
        </p:txBody>
      </p: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4517231" y="1315889"/>
            <a:ext cx="3137007" cy="535781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bg1"/>
            </a:solidFill>
            <a:round/>
          </a:ln>
        </p:spPr>
        <p:txBody>
          <a:bodyPr wrap="none" anchor="ctr"/>
          <a:lstStyle/>
          <a:p>
            <a:pPr>
              <a:defRPr/>
            </a:pPr>
            <a:r>
              <a:rPr kumimoji="1" lang="en-US" altLang="zh-CN" sz="2100" dirty="0">
                <a:latin typeface="Times New Roman" panose="02020603050405020304" pitchFamily="18" charset="0"/>
                <a:ea typeface="PMingLiU" panose="02020500000000000000" pitchFamily="18" charset="-120"/>
              </a:rPr>
              <a:t>How to evaluate a report </a:t>
            </a:r>
            <a:endParaRPr kumimoji="1" lang="zh-TW" altLang="en-US" sz="2100" dirty="0"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sp>
        <p:nvSpPr>
          <p:cNvPr id="55317" name="Line 12"/>
          <p:cNvSpPr>
            <a:spLocks noChangeShapeType="1"/>
          </p:cNvSpPr>
          <p:nvPr/>
        </p:nvSpPr>
        <p:spPr bwMode="auto">
          <a:xfrm rot="10800000" flipH="1" flipV="1">
            <a:off x="4747020" y="2763018"/>
            <a:ext cx="603942" cy="744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250"/>
          </a:p>
        </p:txBody>
      </p:sp>
      <p:sp>
        <p:nvSpPr>
          <p:cNvPr id="44" name="流程图: 联系 43"/>
          <p:cNvSpPr/>
          <p:nvPr/>
        </p:nvSpPr>
        <p:spPr bwMode="auto">
          <a:xfrm>
            <a:off x="3375814" y="3511277"/>
            <a:ext cx="1071563" cy="428625"/>
          </a:xfrm>
          <a:prstGeom prst="flowChartConnector">
            <a:avLst/>
          </a:prstGeom>
          <a:solidFill>
            <a:schemeClr val="tx2">
              <a:lumMod val="60000"/>
              <a:lumOff val="40000"/>
              <a:alpha val="89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algn="ctr">
              <a:defRPr/>
            </a:pPr>
            <a:r>
              <a:rPr kumimoji="1" lang="en-US" altLang="zh-CN" sz="1800" dirty="0">
                <a:solidFill>
                  <a:srgbClr val="C0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T</a:t>
            </a:r>
            <a:r>
              <a:rPr kumimoji="1" lang="en-US" altLang="zh-CN" sz="1800" dirty="0">
                <a:solidFill>
                  <a:srgbClr val="00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opic</a:t>
            </a:r>
            <a:endParaRPr kumimoji="1" lang="zh-CN" altLang="en-US" sz="1800" dirty="0">
              <a:solidFill>
                <a:srgbClr val="000000"/>
              </a:solidFill>
              <a:latin typeface="Arial Narrow" panose="020B0606020202030204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0" name="流程图: 联系 49"/>
          <p:cNvSpPr/>
          <p:nvPr/>
        </p:nvSpPr>
        <p:spPr bwMode="auto">
          <a:xfrm>
            <a:off x="5219297" y="3435846"/>
            <a:ext cx="1071562" cy="428625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kumimoji="1" lang="en-US" altLang="zh-CN" sz="1800" dirty="0">
                <a:solidFill>
                  <a:srgbClr val="00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Structure </a:t>
            </a:r>
            <a:endParaRPr kumimoji="1" lang="zh-CN" altLang="en-US" sz="1800" dirty="0">
              <a:solidFill>
                <a:srgbClr val="000000"/>
              </a:solidFill>
              <a:latin typeface="Arial Narrow" panose="020B0606020202030204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1" name="流程图: 联系 50"/>
          <p:cNvSpPr/>
          <p:nvPr/>
        </p:nvSpPr>
        <p:spPr bwMode="auto">
          <a:xfrm>
            <a:off x="5520613" y="3765978"/>
            <a:ext cx="1071563" cy="482204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kumimoji="1" lang="en-US" altLang="zh-CN" sz="1800" dirty="0">
                <a:solidFill>
                  <a:srgbClr val="00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Content </a:t>
            </a:r>
            <a:endParaRPr kumimoji="1" lang="zh-CN" altLang="en-US" sz="1800" dirty="0">
              <a:solidFill>
                <a:srgbClr val="000000"/>
              </a:solidFill>
              <a:latin typeface="Arial Narrow" panose="020B0606020202030204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-2321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Summary 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3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流程图: 联系 43"/>
          <p:cNvSpPr/>
          <p:nvPr/>
        </p:nvSpPr>
        <p:spPr bwMode="auto">
          <a:xfrm>
            <a:off x="3611116" y="3872870"/>
            <a:ext cx="1071563" cy="428625"/>
          </a:xfrm>
          <a:prstGeom prst="flowChartConnector">
            <a:avLst/>
          </a:prstGeom>
          <a:solidFill>
            <a:schemeClr val="tx2">
              <a:lumMod val="60000"/>
              <a:lumOff val="40000"/>
              <a:alpha val="89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algn="ctr">
              <a:defRPr/>
            </a:pPr>
            <a:r>
              <a:rPr kumimoji="1" lang="en-US" altLang="zh-CN" sz="1800" dirty="0">
                <a:solidFill>
                  <a:srgbClr val="C0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P</a:t>
            </a:r>
            <a:r>
              <a:rPr kumimoji="1" lang="en-US" altLang="zh-CN" sz="1800" dirty="0">
                <a:solidFill>
                  <a:srgbClr val="00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roblem</a:t>
            </a:r>
            <a:endParaRPr kumimoji="1" lang="zh-CN" altLang="en-US" sz="1800" dirty="0">
              <a:solidFill>
                <a:srgbClr val="000000"/>
              </a:solidFill>
              <a:latin typeface="Arial Narrow" panose="020B0606020202030204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8" name="流程图: 联系 43"/>
          <p:cNvSpPr/>
          <p:nvPr/>
        </p:nvSpPr>
        <p:spPr bwMode="auto">
          <a:xfrm>
            <a:off x="3771229" y="4209505"/>
            <a:ext cx="1071563" cy="428625"/>
          </a:xfrm>
          <a:prstGeom prst="flowChartConnector">
            <a:avLst/>
          </a:prstGeom>
          <a:solidFill>
            <a:schemeClr val="tx2">
              <a:lumMod val="60000"/>
              <a:lumOff val="40000"/>
              <a:alpha val="89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algn="ctr">
              <a:defRPr/>
            </a:pPr>
            <a:r>
              <a:rPr kumimoji="1" lang="en-US" altLang="zh-CN" sz="1800" dirty="0">
                <a:solidFill>
                  <a:srgbClr val="C0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M</a:t>
            </a:r>
            <a:r>
              <a:rPr kumimoji="1" lang="en-US" altLang="zh-CN" sz="1800" dirty="0">
                <a:solidFill>
                  <a:srgbClr val="00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easures </a:t>
            </a:r>
            <a:endParaRPr kumimoji="1" lang="zh-CN" altLang="en-US" sz="1800" dirty="0">
              <a:solidFill>
                <a:srgbClr val="000000"/>
              </a:solidFill>
              <a:latin typeface="Arial Narrow" panose="020B0606020202030204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0" name="流程图: 联系 50"/>
          <p:cNvSpPr/>
          <p:nvPr/>
        </p:nvSpPr>
        <p:spPr bwMode="auto">
          <a:xfrm>
            <a:off x="5804693" y="4155926"/>
            <a:ext cx="1071563" cy="482204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kumimoji="1" lang="en-US" altLang="zh-CN" sz="1800" dirty="0">
                <a:solidFill>
                  <a:srgbClr val="00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Language </a:t>
            </a:r>
            <a:endParaRPr kumimoji="1" lang="zh-CN" altLang="en-US" sz="1800" dirty="0">
              <a:solidFill>
                <a:srgbClr val="000000"/>
              </a:solidFill>
              <a:latin typeface="Arial Narrow" panose="020B0606020202030204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3" name="流程图: 联系 43"/>
          <p:cNvSpPr/>
          <p:nvPr/>
        </p:nvSpPr>
        <p:spPr bwMode="auto">
          <a:xfrm>
            <a:off x="3932485" y="4515966"/>
            <a:ext cx="1071563" cy="428625"/>
          </a:xfrm>
          <a:prstGeom prst="flowChartConnector">
            <a:avLst/>
          </a:prstGeom>
          <a:solidFill>
            <a:schemeClr val="tx2">
              <a:lumMod val="60000"/>
              <a:lumOff val="40000"/>
              <a:alpha val="89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algn="ctr">
              <a:defRPr/>
            </a:pPr>
            <a:r>
              <a:rPr kumimoji="1" lang="en-US" altLang="zh-CN" sz="1800" dirty="0">
                <a:solidFill>
                  <a:srgbClr val="C0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P</a:t>
            </a:r>
            <a:r>
              <a:rPr kumimoji="1" lang="en-US" altLang="zh-CN" sz="1800" dirty="0">
                <a:solidFill>
                  <a:srgbClr val="00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lan </a:t>
            </a:r>
            <a:endParaRPr kumimoji="1" lang="zh-CN" altLang="en-US" sz="1800" dirty="0">
              <a:solidFill>
                <a:srgbClr val="000000"/>
              </a:solidFill>
              <a:latin typeface="Arial Narrow" panose="020B0606020202030204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5315" grpId="0" animBg="1"/>
      <p:bldP spid="22" grpId="0" animBg="1"/>
      <p:bldP spid="55317" grpId="0" animBg="1"/>
      <p:bldP spid="44" grpId="0" animBg="1"/>
      <p:bldP spid="50" grpId="0" animBg="1"/>
      <p:bldP spid="51" grpId="0" animBg="1"/>
      <p:bldP spid="37" grpId="0" animBg="1"/>
      <p:bldP spid="38" grpId="0" animBg="1"/>
      <p:bldP spid="40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Assignment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740352" y="1"/>
            <a:ext cx="141637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직사각형 61"/>
          <p:cNvSpPr/>
          <p:nvPr/>
        </p:nvSpPr>
        <p:spPr>
          <a:xfrm>
            <a:off x="4149329" y="1877617"/>
            <a:ext cx="1933575" cy="64633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 latinLnBrk="1"/>
            <a:r>
              <a:rPr lang="en-US" altLang="ko-KR" sz="1800" dirty="0">
                <a:solidFill>
                  <a:schemeClr val="bg1"/>
                </a:solidFill>
                <a:ea typeface="HY견고딕" pitchFamily="18" charset="-127"/>
              </a:rPr>
              <a:t>Songshan</a:t>
            </a:r>
            <a:endParaRPr lang="en-US" altLang="ko-KR" sz="1800" dirty="0">
              <a:solidFill>
                <a:schemeClr val="bg1"/>
              </a:solidFill>
              <a:ea typeface="HY견고딕" pitchFamily="18" charset="-127"/>
            </a:endParaRPr>
          </a:p>
          <a:p>
            <a:pPr algn="ctr" latinLnBrk="1"/>
            <a:r>
              <a:rPr lang="en-US" altLang="ko-KR" sz="1800" dirty="0">
                <a:solidFill>
                  <a:schemeClr val="bg1"/>
                </a:solidFill>
                <a:ea typeface="HY견고딕" pitchFamily="18" charset="-127"/>
              </a:rPr>
              <a:t> Lake</a:t>
            </a:r>
            <a:endParaRPr lang="en-US" altLang="ko-KR" sz="1800" dirty="0">
              <a:solidFill>
                <a:schemeClr val="bg1"/>
              </a:solidFill>
              <a:ea typeface="HY견고딕" pitchFamily="18" charset="-127"/>
            </a:endParaRPr>
          </a:p>
        </p:txBody>
      </p:sp>
      <p:sp>
        <p:nvSpPr>
          <p:cNvPr id="63" name="직사각형 61"/>
          <p:cNvSpPr/>
          <p:nvPr/>
        </p:nvSpPr>
        <p:spPr>
          <a:xfrm>
            <a:off x="4338974" y="1868220"/>
            <a:ext cx="1817202" cy="41549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latinLnBrk="1"/>
            <a:r>
              <a:rPr lang="en-US" altLang="ko-KR" sz="2100" b="1" dirty="0">
                <a:solidFill>
                  <a:schemeClr val="bg1"/>
                </a:solidFill>
                <a:latin typeface="Arial" panose="020B0604020202020204" pitchFamily="34" charset="0"/>
                <a:ea typeface="HY견고딕" pitchFamily="18" charset="-127"/>
              </a:rPr>
              <a:t>Community </a:t>
            </a:r>
            <a:endParaRPr lang="en-US" altLang="ko-KR" sz="2100" b="1" dirty="0">
              <a:solidFill>
                <a:schemeClr val="bg1"/>
              </a:solidFill>
              <a:latin typeface="Arial" panose="020B0604020202020204" pitchFamily="34" charset="0"/>
              <a:ea typeface="HY견고딕" pitchFamily="18" charset="-127"/>
            </a:endParaRPr>
          </a:p>
        </p:txBody>
      </p:sp>
      <p:sp>
        <p:nvSpPr>
          <p:cNvPr id="69" name="직사각형 61"/>
          <p:cNvSpPr/>
          <p:nvPr/>
        </p:nvSpPr>
        <p:spPr>
          <a:xfrm>
            <a:off x="4310392" y="3075806"/>
            <a:ext cx="1817202" cy="41549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latinLnBrk="1"/>
            <a:r>
              <a:rPr lang="en-US" altLang="ko-KR" sz="2100" dirty="0">
                <a:solidFill>
                  <a:schemeClr val="bg1"/>
                </a:solidFill>
                <a:ea typeface="HY견고딕" pitchFamily="18" charset="-127"/>
              </a:rPr>
              <a:t>Hospital</a:t>
            </a:r>
            <a:endParaRPr lang="en-US" altLang="ko-KR" sz="2100" b="1" dirty="0">
              <a:solidFill>
                <a:schemeClr val="bg1"/>
              </a:solidFill>
              <a:latin typeface="Arial" panose="020B0604020202020204" pitchFamily="34" charset="0"/>
              <a:ea typeface="HY견고딕" pitchFamily="18" charset="-127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304637"/>
            <a:ext cx="8904287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200" noProof="1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Compulsory: </a:t>
            </a:r>
            <a:r>
              <a:rPr lang="en-US" altLang="zh-CN" sz="2200" noProof="1">
                <a:latin typeface="Malgun Gothic" panose="020B0503020000020004" pitchFamily="34" charset="-127"/>
                <a:ea typeface="Malgun Gothic" panose="020B0503020000020004" pitchFamily="34" charset="-127"/>
              </a:rPr>
              <a:t>Polish your group report and upload them on a social med</a:t>
            </a:r>
            <a:r>
              <a:rPr lang="en-US" altLang="zh-CN" sz="2200" noProof="1">
                <a:latin typeface="Malgun Gothic" panose="020B0503020000020004" pitchFamily="34" charset="-127"/>
                <a:ea typeface="Malgun Gothic" panose="020B0503020000020004" pitchFamily="34" charset="-127"/>
                <a:sym typeface="+mn-ea"/>
              </a:rPr>
              <a:t>i</a:t>
            </a:r>
            <a:r>
              <a:rPr lang="en-US" altLang="zh-CN" sz="2200" noProof="1">
                <a:latin typeface="Malgun Gothic" panose="020B0503020000020004" pitchFamily="34" charset="-127"/>
                <a:ea typeface="Malgun Gothic" panose="020B0503020000020004" pitchFamily="34" charset="-127"/>
              </a:rPr>
              <a:t>a platform and share online.</a:t>
            </a:r>
            <a:endParaRPr lang="en-US" altLang="zh-CN" sz="2200" noProof="1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200" noProof="1">
                <a:solidFill>
                  <a:schemeClr val="tx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Optional: </a:t>
            </a:r>
            <a:r>
              <a:rPr lang="en-US" altLang="zh-CN" sz="2200" noProof="1">
                <a:latin typeface="Malgun Gothic" panose="020B0503020000020004" pitchFamily="34" charset="-127"/>
                <a:ea typeface="Malgun Gothic" panose="020B0503020000020004" pitchFamily="34" charset="-127"/>
              </a:rPr>
              <a:t>Design a poster about “Rubbish Classification, Thriving Dongguan” with your group members. </a:t>
            </a:r>
            <a:endParaRPr lang="en-US" altLang="zh-CN" sz="2200" noProof="1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zh-CN" altLang="en-US" sz="2200" noProof="1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zh-CN" altLang="en-US" sz="2200" noProof="1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-2321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Always remember: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图片 3" descr="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2915264"/>
            <a:ext cx="4608512" cy="217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99"/>
          <p:cNvSpPr txBox="1">
            <a:spLocks noChangeArrowheads="1"/>
          </p:cNvSpPr>
          <p:nvPr/>
        </p:nvSpPr>
        <p:spPr bwMode="auto">
          <a:xfrm>
            <a:off x="874366" y="1152710"/>
            <a:ext cx="7056783" cy="141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Earth provides enough to satisfy every man’s needs, but not every man’s greed.</a:t>
            </a:r>
            <a:r>
              <a:rPr lang="en-US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                                                                             </a:t>
            </a:r>
            <a:endParaRPr lang="en-US" alt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en-US" sz="2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 ---- Mohandas K. </a:t>
            </a:r>
            <a:r>
              <a:rPr lang="en-US" altLang="en-US" sz="20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Gandi</a:t>
            </a:r>
            <a:endParaRPr lang="en-US" altLang="en-US" sz="2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910370" y="1005644"/>
            <a:ext cx="6876764" cy="45719"/>
          </a:xfrm>
          <a:prstGeom prst="rect">
            <a:avLst/>
          </a:prstGeom>
          <a:solidFill>
            <a:srgbClr val="26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 flipV="1">
            <a:off x="910370" y="2943290"/>
            <a:ext cx="6912768" cy="45719"/>
          </a:xfrm>
          <a:prstGeom prst="rect">
            <a:avLst/>
          </a:prstGeom>
          <a:solidFill>
            <a:srgbClr val="269A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-277762" y="1028504"/>
            <a:ext cx="1847261" cy="255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ctr">
              <a:defRPr sz="2000"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defRPr/>
            </a:pPr>
            <a:r>
              <a:rPr lang="en-US" altLang="zh-CN" sz="6000" noProof="1">
                <a:solidFill>
                  <a:schemeClr val="tx1"/>
                </a:solidFill>
                <a:latin typeface="Impact" panose="020B0806030902050204" charset="0"/>
                <a:ea typeface="+mj-ea"/>
                <a:cs typeface="Impact" panose="020B0806030902050204" charset="0"/>
                <a:sym typeface="+mn-ea"/>
              </a:rPr>
              <a:t>“</a:t>
            </a:r>
            <a:endParaRPr lang="en-US" altLang="zh-CN" sz="6000" noProof="1">
              <a:solidFill>
                <a:schemeClr val="tx1"/>
              </a:solidFill>
              <a:latin typeface="Impact" panose="020B0806030902050204" charset="0"/>
              <a:ea typeface="+mj-ea"/>
              <a:cs typeface="Impact" panose="020B08060309020502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113835" y="2570534"/>
            <a:ext cx="2498725" cy="6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ctr">
              <a:defRPr sz="2000"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defRPr/>
            </a:pPr>
            <a:r>
              <a:rPr lang="en-US" altLang="zh-CN" sz="6000" noProof="1">
                <a:solidFill>
                  <a:schemeClr val="tx1"/>
                </a:solidFill>
                <a:latin typeface="Impact" panose="020B0806030902050204" charset="0"/>
                <a:ea typeface="+mj-ea"/>
                <a:sym typeface="+mn-ea"/>
              </a:rPr>
              <a:t>”</a:t>
            </a:r>
            <a:endParaRPr lang="en-US" altLang="zh-CN" sz="6000" noProof="1">
              <a:solidFill>
                <a:schemeClr val="tx1"/>
              </a:solidFill>
              <a:latin typeface="Impact" panose="020B0806030902050204" charset="0"/>
              <a:ea typeface="+mj-ea"/>
              <a:sym typeface="+mn-ea"/>
            </a:endParaRPr>
          </a:p>
        </p:txBody>
      </p:sp>
      <p:pic>
        <p:nvPicPr>
          <p:cNvPr id="8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740352" y="-20538"/>
            <a:ext cx="1416377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251520" y="3363838"/>
            <a:ext cx="9001000" cy="1423987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4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anose="02010600030101010101" pitchFamily="2" charset="-122"/>
              </a:rPr>
              <a:t>Thank you for your listening!</a:t>
            </a:r>
            <a:endParaRPr lang="en-US" altLang="zh-CN" sz="44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anose="02010600030101010101" pitchFamily="2" charset="-122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3147814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1043608" y="21802"/>
            <a:ext cx="7055574" cy="31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Lead in: Video time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/>
          <p:cNvGrpSpPr>
            <a:grpSpLocks noChangeAspect="1"/>
          </p:cNvGrpSpPr>
          <p:nvPr/>
        </p:nvGrpSpPr>
        <p:grpSpPr>
          <a:xfrm>
            <a:off x="251520" y="715885"/>
            <a:ext cx="8424936" cy="4427615"/>
            <a:chOff x="376" y="1148"/>
            <a:chExt cx="2053" cy="1276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76" y="1148"/>
              <a:ext cx="2053" cy="127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fontAlgn="base"/>
              <a:endParaRPr lang="en-US" sz="4740" strike="noStrike" noProof="1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640" y="1150"/>
              <a:ext cx="1525" cy="1002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925" y="0"/>
                </a:cxn>
                <a:cxn ang="0">
                  <a:pos x="958" y="33"/>
                </a:cxn>
                <a:cxn ang="0">
                  <a:pos x="958" y="596"/>
                </a:cxn>
                <a:cxn ang="0">
                  <a:pos x="925" y="629"/>
                </a:cxn>
                <a:cxn ang="0">
                  <a:pos x="33" y="629"/>
                </a:cxn>
                <a:cxn ang="0">
                  <a:pos x="0" y="596"/>
                </a:cxn>
                <a:cxn ang="0">
                  <a:pos x="0" y="33"/>
                </a:cxn>
                <a:cxn ang="0">
                  <a:pos x="33" y="0"/>
                </a:cxn>
              </a:cxnLst>
              <a:rect l="0" t="0" r="r" b="b"/>
              <a:pathLst>
                <a:path w="958" h="629">
                  <a:moveTo>
                    <a:pt x="33" y="0"/>
                  </a:moveTo>
                  <a:cubicBezTo>
                    <a:pt x="925" y="0"/>
                    <a:pt x="925" y="0"/>
                    <a:pt x="925" y="0"/>
                  </a:cubicBezTo>
                  <a:cubicBezTo>
                    <a:pt x="943" y="0"/>
                    <a:pt x="958" y="15"/>
                    <a:pt x="958" y="33"/>
                  </a:cubicBezTo>
                  <a:cubicBezTo>
                    <a:pt x="958" y="596"/>
                    <a:pt x="958" y="596"/>
                    <a:pt x="958" y="596"/>
                  </a:cubicBezTo>
                  <a:cubicBezTo>
                    <a:pt x="958" y="614"/>
                    <a:pt x="943" y="629"/>
                    <a:pt x="925" y="629"/>
                  </a:cubicBezTo>
                  <a:cubicBezTo>
                    <a:pt x="33" y="629"/>
                    <a:pt x="33" y="629"/>
                    <a:pt x="33" y="629"/>
                  </a:cubicBezTo>
                  <a:cubicBezTo>
                    <a:pt x="15" y="629"/>
                    <a:pt x="0" y="614"/>
                    <a:pt x="0" y="59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fontAlgn="base"/>
              <a:endParaRPr lang="en-US" sz="4740" strike="noStrike" noProof="1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720" y="1255"/>
              <a:ext cx="1365" cy="7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fontAlgn="base"/>
              <a:endParaRPr lang="en-US" sz="4740" strike="noStrike" noProof="1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383" y="1185"/>
              <a:ext cx="39" cy="3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fontAlgn="base"/>
              <a:endParaRPr lang="en-US" sz="4740" strike="noStrike" noProof="1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371" y="2034"/>
              <a:ext cx="63" cy="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fontAlgn="base"/>
              <a:endParaRPr lang="en-US" sz="4740" strike="noStrike" noProof="1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376" y="2152"/>
              <a:ext cx="2053" cy="173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1789" y="0"/>
                </a:cxn>
                <a:cxn ang="0">
                  <a:pos x="2053" y="173"/>
                </a:cxn>
                <a:cxn ang="0">
                  <a:pos x="0" y="173"/>
                </a:cxn>
                <a:cxn ang="0">
                  <a:pos x="264" y="0"/>
                </a:cxn>
              </a:cxnLst>
              <a:rect l="0" t="0" r="r" b="b"/>
              <a:pathLst>
                <a:path w="2053" h="173">
                  <a:moveTo>
                    <a:pt x="264" y="0"/>
                  </a:moveTo>
                  <a:lnTo>
                    <a:pt x="1789" y="0"/>
                  </a:lnTo>
                  <a:lnTo>
                    <a:pt x="2053" y="173"/>
                  </a:lnTo>
                  <a:lnTo>
                    <a:pt x="0" y="173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fontAlgn="base"/>
              <a:endParaRPr lang="en-US" sz="4740" strike="noStrike" noProof="1"/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376" y="2325"/>
              <a:ext cx="2053" cy="9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90" y="0"/>
                </a:cxn>
                <a:cxn ang="0">
                  <a:pos x="1290" y="38"/>
                </a:cxn>
                <a:cxn ang="0">
                  <a:pos x="1266" y="61"/>
                </a:cxn>
                <a:cxn ang="0">
                  <a:pos x="24" y="61"/>
                </a:cxn>
                <a:cxn ang="0">
                  <a:pos x="0" y="38"/>
                </a:cxn>
                <a:cxn ang="0">
                  <a:pos x="0" y="0"/>
                </a:cxn>
              </a:cxnLst>
              <a:rect l="0" t="0" r="r" b="b"/>
              <a:pathLst>
                <a:path w="1290" h="61">
                  <a:moveTo>
                    <a:pt x="0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38"/>
                    <a:pt x="1290" y="38"/>
                    <a:pt x="1290" y="38"/>
                  </a:cubicBezTo>
                  <a:cubicBezTo>
                    <a:pt x="1290" y="51"/>
                    <a:pt x="1280" y="61"/>
                    <a:pt x="1266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11" y="61"/>
                    <a:pt x="0" y="51"/>
                    <a:pt x="0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fontAlgn="base"/>
              <a:endParaRPr lang="en-US" sz="4740" strike="noStrike" noProof="1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196" y="2376"/>
              <a:ext cx="413" cy="27"/>
            </a:xfrm>
            <a:prstGeom prst="roundRect">
              <a:avLst/>
            </a:prstGeom>
            <a:solidFill>
              <a:srgbClr val="707071"/>
            </a:solidFill>
            <a:ln w="9525">
              <a:noFill/>
              <a:miter lim="800000"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fontAlgn="base"/>
              <a:endParaRPr lang="en-US" sz="4740" strike="noStrike" noProof="1"/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376" y="2325"/>
              <a:ext cx="2053" cy="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pPr fontAlgn="base"/>
              <a:endParaRPr lang="en-US" sz="4740" strike="noStrike" noProof="1"/>
            </a:p>
          </p:txBody>
        </p:sp>
      </p:grpSp>
      <p:pic>
        <p:nvPicPr>
          <p:cNvPr id="2" name="引入视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7857" y="699931"/>
            <a:ext cx="6360487" cy="35749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Lead in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8" y="2980486"/>
            <a:ext cx="3084504" cy="205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98" y="699542"/>
            <a:ext cx="3084504" cy="20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7529"/>
            <a:ext cx="3084504" cy="20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8" y="728704"/>
            <a:ext cx="3042791" cy="20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Lead in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24" y="1223201"/>
            <a:ext cx="4214868" cy="258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17509"/>
            <a:ext cx="4211349" cy="257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0" y="2150986"/>
            <a:ext cx="9144000" cy="1323439"/>
          </a:xfrm>
          <a:prstGeom prst="rect">
            <a:avLst/>
          </a:prstGeom>
          <a:solidFill>
            <a:srgbClr val="00B0F0">
              <a:alpha val="59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4000" b="1" strike="noStrike" noProof="1">
                <a:solidFill>
                  <a:srgbClr val="F8E990"/>
                </a:solidFill>
                <a:latin typeface="Berlin Sans FB Demi" panose="020E0802020502020306" charset="0"/>
                <a:cs typeface="Berlin Sans FB Demi" panose="020E0802020502020306" charset="0"/>
              </a:rPr>
              <a:t>What do you think might have caused water pollution in the Li River?</a:t>
            </a:r>
            <a:endParaRPr lang="en-US" altLang="zh-CN" sz="4000" b="1" strike="noStrike" noProof="1"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Pre-reading: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View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&amp;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Predict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53197"/>
            <a:ext cx="6688685" cy="35699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771550"/>
            <a:ext cx="9144000" cy="646331"/>
          </a:xfrm>
          <a:prstGeom prst="rect">
            <a:avLst/>
          </a:prstGeom>
          <a:solidFill>
            <a:srgbClr val="00B0F0">
              <a:alpha val="59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600" noProof="1">
                <a:solidFill>
                  <a:srgbClr val="F8E990"/>
                </a:solidFill>
                <a:latin typeface="Berlin Sans FB Demi" panose="020E0802020502020306" charset="0"/>
                <a:cs typeface="Berlin Sans FB Demi" panose="020E0802020502020306" charset="0"/>
              </a:rPr>
              <a:t>Reducing Water Pollution in the </a:t>
            </a:r>
            <a:r>
              <a:rPr lang="en-US" altLang="zh-CN" sz="3600" b="1" strike="noStrike" noProof="1">
                <a:solidFill>
                  <a:srgbClr val="F8E990"/>
                </a:solidFill>
                <a:latin typeface="Berlin Sans FB Demi" panose="020E0802020502020306" charset="0"/>
                <a:cs typeface="Berlin Sans FB Demi" panose="020E0802020502020306" charset="0"/>
              </a:rPr>
              <a:t>Li River</a:t>
            </a:r>
            <a:endParaRPr lang="en-US" altLang="zh-CN" sz="3600" b="1" strike="noStrike" noProof="1"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Skim for text type and main idea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488621"/>
            <a:ext cx="9144000" cy="1875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本框 7"/>
          <p:cNvSpPr txBox="1"/>
          <p:nvPr/>
        </p:nvSpPr>
        <p:spPr>
          <a:xfrm>
            <a:off x="84326" y="752386"/>
            <a:ext cx="1800200" cy="523220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Para. 1</a:t>
            </a:r>
            <a:endParaRPr lang="en-US" altLang="zh-CN" sz="2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7504" y="3560698"/>
            <a:ext cx="1800200" cy="523220"/>
          </a:xfrm>
          <a:prstGeom prst="rect">
            <a:avLst/>
          </a:prstGeom>
          <a:solidFill>
            <a:srgbClr val="269AD5">
              <a:alpha val="78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A report</a:t>
            </a:r>
            <a:endParaRPr lang="en-US" altLang="zh-CN" sz="2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326" y="4155926"/>
            <a:ext cx="9059674" cy="954107"/>
          </a:xfrm>
          <a:prstGeom prst="rect">
            <a:avLst/>
          </a:prstGeom>
          <a:solidFill>
            <a:srgbClr val="269AD5">
              <a:alpha val="78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The water pollution and measures taken to deal with it in the Li River.</a:t>
            </a:r>
            <a:endParaRPr lang="en-US" altLang="zh-CN" sz="2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802" y="2915095"/>
            <a:ext cx="9090686" cy="323165"/>
          </a:xfrm>
          <a:prstGeom prst="rect">
            <a:avLst/>
          </a:prstGeom>
          <a:solidFill>
            <a:srgbClr val="FF99FF">
              <a:alpha val="46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5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矩形: 圆角 8"/>
          <p:cNvSpPr/>
          <p:nvPr/>
        </p:nvSpPr>
        <p:spPr>
          <a:xfrm rot="1041743">
            <a:off x="5349328" y="1413742"/>
            <a:ext cx="3096344" cy="2304256"/>
          </a:xfrm>
          <a:prstGeom prst="roundRect">
            <a:avLst/>
          </a:prstGeom>
          <a:solidFill>
            <a:srgbClr val="FFFF00"/>
          </a:solidFill>
          <a:ln>
            <a:solidFill>
              <a:srgbClr val="269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 sentence:</a:t>
            </a:r>
            <a:endParaRPr lang="en-US" altLang="zh-CN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 or last sentence of each paragraph</a:t>
            </a:r>
            <a:endParaRPr lang="en-US" altLang="zh-CN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Transitional words: </a:t>
            </a:r>
            <a:r>
              <a:rPr lang="en-US" altLang="zh-CN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but, however …</a:t>
            </a:r>
            <a:endParaRPr lang="en-US" altLang="zh-CN" sz="2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4" grpId="0" bldLvl="0" animBg="1"/>
      <p:bldP spid="14" grpId="1" animBg="1"/>
      <p:bldP spid="15" grpId="0" bldLvl="0" animBg="1"/>
      <p:bldP spid="15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Skim for the structure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30125"/>
            <a:ext cx="6390476" cy="436190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804248" y="1585704"/>
            <a:ext cx="2160240" cy="553998"/>
          </a:xfrm>
          <a:prstGeom prst="rect">
            <a:avLst/>
          </a:prstGeom>
          <a:solidFill>
            <a:srgbClr val="00B0F0">
              <a:alpha val="93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T</a:t>
            </a:r>
            <a:r>
              <a:rPr lang="en-US" altLang="zh-CN" b="1" strike="noStrike" noProof="1">
                <a:solidFill>
                  <a:srgbClr val="000000"/>
                </a:solidFill>
                <a:latin typeface="Berlin Sans FB Demi" panose="020E0802020502020306" charset="0"/>
                <a:cs typeface="Berlin Sans FB Demi" panose="020E0802020502020306" charset="0"/>
              </a:rPr>
              <a:t>opic</a:t>
            </a:r>
            <a:endParaRPr lang="en-US" altLang="zh-CN" b="1" strike="noStrike" noProof="1">
              <a:solidFill>
                <a:srgbClr val="0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876256" y="3723878"/>
            <a:ext cx="2160240" cy="523220"/>
          </a:xfrm>
          <a:prstGeom prst="rect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800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P</a:t>
            </a:r>
            <a:r>
              <a:rPr lang="en-US" altLang="zh-CN" sz="2800" b="1" strike="noStrike" noProof="1">
                <a:solidFill>
                  <a:srgbClr val="000000"/>
                </a:solidFill>
                <a:latin typeface="Berlin Sans FB Demi" panose="020E0802020502020306" charset="0"/>
                <a:cs typeface="Berlin Sans FB Demi" panose="020E0802020502020306" charset="0"/>
              </a:rPr>
              <a:t>roblem</a:t>
            </a:r>
            <a:r>
              <a:rPr lang="en-US" altLang="zh-CN" sz="28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 </a:t>
            </a:r>
            <a:endParaRPr lang="en-US" altLang="zh-CN" sz="2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07504" y="1347614"/>
            <a:ext cx="6264696" cy="115212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29"/>
          <p:cNvSpPr/>
          <p:nvPr/>
        </p:nvSpPr>
        <p:spPr>
          <a:xfrm>
            <a:off x="107504" y="2571750"/>
            <a:ext cx="6264696" cy="252028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8" grpId="0" animBg="1"/>
      <p:bldP spid="28" grpId="1" animBg="1"/>
      <p:bldP spid="4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270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anchor="ctr"/>
          <a:lstStyle>
            <a:lvl1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algn="l" eaLnBrk="0" hangingPunct="0"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Skim for the structure</a:t>
            </a: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2" descr="https://timgsa.baidu.com/timg?image&amp;quality=80&amp;size=b9999_10000&amp;sec=1567976705273&amp;di=68c2c98711431319d80d02d220b6c8b5&amp;imgtype=0&amp;src=http%3A%2F%2Fimg3.doubanio.com%2Fpview%2Fevent_poster%2Fraw%2Fpublic%2F786d81eceba4ad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 b="40468"/>
          <a:stretch>
            <a:fillRect/>
          </a:stretch>
        </p:blipFill>
        <p:spPr bwMode="auto">
          <a:xfrm>
            <a:off x="7620119" y="1"/>
            <a:ext cx="1560393" cy="6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7574"/>
            <a:ext cx="6524822" cy="15841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427734"/>
            <a:ext cx="6524822" cy="210510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804248" y="1502663"/>
            <a:ext cx="2237326" cy="553998"/>
          </a:xfrm>
          <a:prstGeom prst="rect">
            <a:avLst/>
          </a:prstGeom>
          <a:solidFill>
            <a:srgbClr val="FF99FF">
              <a:alpha val="93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b="1" strike="noStrike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M</a:t>
            </a:r>
            <a:r>
              <a:rPr lang="en-US" altLang="zh-CN" b="1" strike="noStrike" noProof="1">
                <a:solidFill>
                  <a:srgbClr val="000000"/>
                </a:solidFill>
                <a:latin typeface="Berlin Sans FB Demi" panose="020E0802020502020306" charset="0"/>
                <a:cs typeface="Berlin Sans FB Demi" panose="020E0802020502020306" charset="0"/>
              </a:rPr>
              <a:t>easures</a:t>
            </a:r>
            <a:r>
              <a:rPr lang="en-US" altLang="zh-CN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 </a:t>
            </a:r>
            <a:endParaRPr lang="en-US" altLang="zh-CN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99170" y="3651870"/>
            <a:ext cx="2237326" cy="523220"/>
          </a:xfrm>
          <a:prstGeom prst="rect">
            <a:avLst/>
          </a:prstGeom>
          <a:solidFill>
            <a:srgbClr val="92D050">
              <a:alpha val="77647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800" noProof="1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P</a:t>
            </a:r>
            <a:r>
              <a:rPr lang="en-US" altLang="zh-CN" sz="2800" noProof="1">
                <a:solidFill>
                  <a:srgbClr val="000000"/>
                </a:solidFill>
                <a:latin typeface="Berlin Sans FB Demi" panose="020E0802020502020306" charset="0"/>
                <a:cs typeface="Berlin Sans FB Demi" panose="020E0802020502020306" charset="0"/>
              </a:rPr>
              <a:t>lan</a:t>
            </a:r>
            <a:endParaRPr lang="en-US" altLang="zh-CN" sz="2800" b="1" strike="noStrike" noProof="1">
              <a:solidFill>
                <a:srgbClr val="00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107504" y="987574"/>
            <a:ext cx="6524822" cy="1440160"/>
          </a:xfrm>
          <a:prstGeom prst="roundRect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圆角 12"/>
          <p:cNvSpPr/>
          <p:nvPr/>
        </p:nvSpPr>
        <p:spPr>
          <a:xfrm>
            <a:off x="107504" y="2482870"/>
            <a:ext cx="6524822" cy="2033096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3" grpId="0" animBg="1"/>
    </p:bldLst>
  </p:timing>
</p:sld>
</file>

<file path=ppt/tags/tag1.xml><?xml version="1.0" encoding="utf-8"?>
<p:tagLst xmlns:p="http://schemas.openxmlformats.org/presentationml/2006/main">
  <p:tag name="KSO_WM_DIAGRAM_GROUP_CODE" val="l1_1"/>
  <p:tag name="KSO_WM_TAG_VERSION" val="1.0"/>
  <p:tag name="KSO_WM_BEAUTIFY_FLAG" val="#wm#"/>
  <p:tag name="KSO_WM_UNIT_TYPE" val="i"/>
  <p:tag name="KSO_WM_UNIT_ID" val="custom20184627_4*i*54"/>
  <p:tag name="KSO_WM_TEMPLATE_CATEGORY" val="custom"/>
  <p:tag name="KSO_WM_TEMPLATE_INDEX" val="20184627"/>
  <p:tag name="KSO_WM_UNIT_INDEX" val="54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DIAGRAM_GROUP_CODE" val="l1_1"/>
  <p:tag name="KSO_WM_TAG_VERSION" val="1.0"/>
  <p:tag name="KSO_WM_BEAUTIFY_FLAG" val="#wm#"/>
  <p:tag name="KSO_WM_UNIT_TYPE" val="i"/>
  <p:tag name="KSO_WM_UNIT_ID" val="custom20184627_4*i*54"/>
  <p:tag name="KSO_WM_TEMPLATE_CATEGORY" val="custom"/>
  <p:tag name="KSO_WM_TEMPLATE_INDEX" val="20184627"/>
  <p:tag name="KSO_WM_UNIT_INDEX" val="54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TEMPLATE_CATEGORY" val="custom"/>
  <p:tag name="KSO_WM_TEMPLATE_INDEX" val="20184627"/>
  <p:tag name="KSO_WM_TAG_VERSION" val="1.0"/>
  <p:tag name="KSO_WM_UNIT_TYPE" val="a"/>
  <p:tag name="KSO_WM_UNIT_INDEX" val="1"/>
  <p:tag name="KSO_WM_UNIT_LAYERLEVEL" val="1"/>
  <p:tag name="KSO_WM_UNIT_VALUE" val="18"/>
  <p:tag name="KSO_WM_UNIT_ISCONTENTSTITLE" val="0"/>
  <p:tag name="KSO_WM_UNIT_HIGHLIGHT" val="0"/>
  <p:tag name="KSO_WM_UNIT_COMPATIBLE" val="0"/>
  <p:tag name="KSO_WM_UNIT_CLEAR" val="0"/>
  <p:tag name="KSO_WM_BEAUTIFY_FLAG" val="#wm#"/>
  <p:tag name="KSO_WM_DIAGRAM_GROUP_CODE" val="m1_1"/>
  <p:tag name="KSO_WM_UNIT_ID" val="custom20184627_12*a*1"/>
  <p:tag name="KSO_WM_UNIT_PRESET_TEXT" val="LOREM IPSUM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4.xml><?xml version="1.0" encoding="utf-8"?>
<p:tagLst xmlns:p="http://schemas.openxmlformats.org/presentationml/2006/main">
  <p:tag name="KSO_WM_TEMPLATE_CATEGORY" val="custom"/>
  <p:tag name="KSO_WM_TEMPLATE_INDEX" val="20184627"/>
  <p:tag name="KSO_WM_TAG_VERSION" val="1.0"/>
  <p:tag name="KSO_WM_UNIT_TYPE" val="a"/>
  <p:tag name="KSO_WM_UNIT_INDEX" val="1"/>
  <p:tag name="KSO_WM_UNIT_LAYERLEVEL" val="1"/>
  <p:tag name="KSO_WM_UNIT_VALUE" val="18"/>
  <p:tag name="KSO_WM_UNIT_ISCONTENTSTITLE" val="0"/>
  <p:tag name="KSO_WM_UNIT_HIGHLIGHT" val="0"/>
  <p:tag name="KSO_WM_UNIT_COMPATIBLE" val="0"/>
  <p:tag name="KSO_WM_UNIT_CLEAR" val="0"/>
  <p:tag name="KSO_WM_BEAUTIFY_FLAG" val="#wm#"/>
  <p:tag name="KSO_WM_DIAGRAM_GROUP_CODE" val="m1_1"/>
  <p:tag name="KSO_WM_UNIT_ID" val="custom20184627_12*a*1"/>
  <p:tag name="KSO_WM_UNIT_PRESET_TEXT" val="LOREM IPSUM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">
  <a:themeElements>
    <a:clrScheme name="vivo">
      <a:dk1>
        <a:srgbClr val="2A82B0"/>
      </a:dk1>
      <a:lt1>
        <a:srgbClr val="FFFFFF"/>
      </a:lt1>
      <a:dk2>
        <a:srgbClr val="006296"/>
      </a:dk2>
      <a:lt2>
        <a:srgbClr val="82CCD2"/>
      </a:lt2>
      <a:accent1>
        <a:srgbClr val="E72520"/>
      </a:accent1>
      <a:accent2>
        <a:srgbClr val="007750"/>
      </a:accent2>
      <a:accent3>
        <a:srgbClr val="DBB400"/>
      </a:accent3>
      <a:accent4>
        <a:srgbClr val="92A55C"/>
      </a:accent4>
      <a:accent5>
        <a:srgbClr val="4E4D8D"/>
      </a:accent5>
      <a:accent6>
        <a:srgbClr val="F18D00"/>
      </a:accent6>
      <a:hlink>
        <a:srgbClr val="7F7F7F"/>
      </a:hlink>
      <a:folHlink>
        <a:srgbClr val="919191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4469</Words>
  <Application>WPS 演示</Application>
  <PresentationFormat>全屏显示(16:9)</PresentationFormat>
  <Paragraphs>299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Verdana</vt:lpstr>
      <vt:lpstr>Calibri</vt:lpstr>
      <vt:lpstr>Berlin Sans FB Demi</vt:lpstr>
      <vt:lpstr>Arial Unicode MS</vt:lpstr>
      <vt:lpstr>Malgun Gothic</vt:lpstr>
      <vt:lpstr>Gulim</vt:lpstr>
      <vt:lpstr>HY견고딕</vt:lpstr>
      <vt:lpstr>Arial Narrow</vt:lpstr>
      <vt:lpstr>Times New Roman</vt:lpstr>
      <vt:lpstr>PMingLiU</vt:lpstr>
      <vt:lpstr>PMingLiU-ExtB</vt:lpstr>
      <vt:lpstr>Arial Unicode MS</vt:lpstr>
      <vt:lpstr>Impact</vt:lpstr>
      <vt:lpstr>HelveticaNeue</vt:lpstr>
      <vt:lpstr>Corbel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24147</cp:lastModifiedBy>
  <cp:revision>477</cp:revision>
  <dcterms:created xsi:type="dcterms:W3CDTF">2022-01-24T08:39:08Z</dcterms:created>
  <dcterms:modified xsi:type="dcterms:W3CDTF">2022-01-24T08:40:32Z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