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30"/>
  </p:notesMasterIdLst>
  <p:handoutMasterIdLst>
    <p:handoutMasterId r:id="rId31"/>
  </p:handoutMasterIdLst>
  <p:sldIdLst>
    <p:sldId id="310" r:id="rId5"/>
    <p:sldId id="317" r:id="rId6"/>
    <p:sldId id="331" r:id="rId7"/>
    <p:sldId id="322" r:id="rId8"/>
    <p:sldId id="414" r:id="rId9"/>
    <p:sldId id="364" r:id="rId10"/>
    <p:sldId id="392" r:id="rId11"/>
    <p:sldId id="434" r:id="rId12"/>
    <p:sldId id="416" r:id="rId13"/>
    <p:sldId id="417" r:id="rId14"/>
    <p:sldId id="401" r:id="rId15"/>
    <p:sldId id="396" r:id="rId16"/>
    <p:sldId id="402" r:id="rId17"/>
    <p:sldId id="381" r:id="rId18"/>
    <p:sldId id="372" r:id="rId19"/>
    <p:sldId id="386" r:id="rId20"/>
    <p:sldId id="418" r:id="rId21"/>
    <p:sldId id="349" r:id="rId22"/>
    <p:sldId id="415" r:id="rId23"/>
    <p:sldId id="344" r:id="rId24"/>
    <p:sldId id="407" r:id="rId25"/>
    <p:sldId id="409" r:id="rId26"/>
    <p:sldId id="408" r:id="rId27"/>
    <p:sldId id="403" r:id="rId28"/>
    <p:sldId id="272" r:id="rId29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ABB"/>
    <a:srgbClr val="5FA281"/>
    <a:srgbClr val="7F9E40"/>
    <a:srgbClr val="FBF9E1"/>
    <a:srgbClr val="4537AD"/>
    <a:srgbClr val="83C4CF"/>
    <a:srgbClr val="357B87"/>
    <a:srgbClr val="A7D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57" y="150"/>
      </p:cViewPr>
      <p:guideLst>
        <p:guide orient="horz" pos="2273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4CA483-BC27-4EE6-9FF8-22126D0E327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0A465-BF33-4C9D-8C9E-451F1ABC2FE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40098D-6A2A-4EC2-B6DA-61CA0E33D17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47DEE0-5513-4371-9911-5F0FC90ED34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A0F018-F113-4C7E-96FD-0A0673B01957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19500" y="5357813"/>
            <a:ext cx="4762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山东省郯城第一中学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程林飞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6C00E-7AA4-455E-9758-34CEC765F56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91000" y="61436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B1B8BD-70FD-4950-AB83-734128634CC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667804-7227-4C27-9BA3-40147FB0EEC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E2B42EF-F7D8-4881-963B-5EAF16127C3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F448BB36-A00E-4DC7-8989-4D4D8D6AC6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A59CF81F-1615-4D5E-96AB-3FD1D6FE783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AB34DC-3EB3-44EA-9CC0-EE5B6F0091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91000" y="61436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F94470-DBB1-41BB-BDA3-CAD254D819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ED102320-5F27-42CA-AEBF-0FA3AAB4D6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2F68A3-7EA1-4F25-B948-132FCBC3783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91000" y="61436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4125E1-20D0-4AC5-A081-FE9C5876114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20F75749-9295-4E81-BA09-9A6A007ED2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zh-CN" dirty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defTabSz="685800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D57455A-6894-494B-8161-45BE58C3308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2022/1/26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defTabSz="685800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defTabSz="685800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90E461DE-9914-4572-A8CA-0D0A2CABF7E5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D393AB43-91FF-4E60-83F8-8381A1E9C51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emf"/><Relationship Id="rId7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6885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左大括号 29"/>
          <p:cNvSpPr/>
          <p:nvPr/>
        </p:nvSpPr>
        <p:spPr bwMode="auto">
          <a:xfrm flipH="1">
            <a:off x="1235075" y="5334000"/>
            <a:ext cx="428625" cy="1262063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左大括号 27"/>
          <p:cNvSpPr/>
          <p:nvPr/>
        </p:nvSpPr>
        <p:spPr bwMode="auto">
          <a:xfrm flipH="1">
            <a:off x="1249363" y="3157538"/>
            <a:ext cx="427038" cy="1262063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左大括号 24"/>
          <p:cNvSpPr/>
          <p:nvPr/>
        </p:nvSpPr>
        <p:spPr bwMode="auto">
          <a:xfrm>
            <a:off x="10347325" y="3171825"/>
            <a:ext cx="266700" cy="1260475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3" name="Oval 22"/>
          <p:cNvSpPr/>
          <p:nvPr/>
        </p:nvSpPr>
        <p:spPr>
          <a:xfrm>
            <a:off x="4257675" y="4146550"/>
            <a:ext cx="1438275" cy="142240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400" dirty="0"/>
          </a:p>
        </p:txBody>
      </p:sp>
      <p:sp>
        <p:nvSpPr>
          <p:cNvPr id="17414" name="Text Box 24"/>
          <p:cNvSpPr txBox="1"/>
          <p:nvPr/>
        </p:nvSpPr>
        <p:spPr>
          <a:xfrm>
            <a:off x="3768725" y="4603750"/>
            <a:ext cx="24257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Chemical farming</a:t>
            </a:r>
            <a:endParaRPr lang="en-US" altLang="zh-CN" sz="20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左大括号 32"/>
          <p:cNvSpPr/>
          <p:nvPr/>
        </p:nvSpPr>
        <p:spPr bwMode="auto">
          <a:xfrm>
            <a:off x="7862888" y="3765550"/>
            <a:ext cx="268288" cy="2295525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16" name="圆角矩形 36"/>
          <p:cNvSpPr/>
          <p:nvPr/>
        </p:nvSpPr>
        <p:spPr>
          <a:xfrm>
            <a:off x="8086725" y="3476625"/>
            <a:ext cx="2324100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7417" name="Oval 22"/>
          <p:cNvSpPr/>
          <p:nvPr/>
        </p:nvSpPr>
        <p:spPr>
          <a:xfrm>
            <a:off x="6486525" y="4149725"/>
            <a:ext cx="1438275" cy="1423988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400" dirty="0"/>
          </a:p>
        </p:txBody>
      </p:sp>
      <p:sp>
        <p:nvSpPr>
          <p:cNvPr id="17418" name="Text Box 24"/>
          <p:cNvSpPr txBox="1"/>
          <p:nvPr/>
        </p:nvSpPr>
        <p:spPr>
          <a:xfrm>
            <a:off x="5994400" y="4519613"/>
            <a:ext cx="24257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Organic farming</a:t>
            </a:r>
            <a:endParaRPr lang="en-US" altLang="zh-CN" sz="20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17419" name="Text Box 24"/>
          <p:cNvSpPr txBox="1"/>
          <p:nvPr/>
        </p:nvSpPr>
        <p:spPr>
          <a:xfrm>
            <a:off x="8266113" y="3570288"/>
            <a:ext cx="1878012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20" name="文本框 3"/>
          <p:cNvSpPr txBox="1"/>
          <p:nvPr/>
        </p:nvSpPr>
        <p:spPr>
          <a:xfrm>
            <a:off x="5667375" y="4581525"/>
            <a:ext cx="100488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VS</a:t>
            </a:r>
            <a:endParaRPr lang="zh-CN" alt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22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3: Brainstorming </a:t>
            </a:r>
          </a:p>
        </p:txBody>
      </p:sp>
      <p:grpSp>
        <p:nvGrpSpPr>
          <p:cNvPr id="17423" name="组合 32"/>
          <p:cNvGrpSpPr/>
          <p:nvPr/>
        </p:nvGrpSpPr>
        <p:grpSpPr>
          <a:xfrm>
            <a:off x="8231188" y="-34925"/>
            <a:ext cx="3905250" cy="681038"/>
            <a:chOff x="9028364" y="385951"/>
            <a:chExt cx="2928070" cy="1029403"/>
          </a:xfrm>
        </p:grpSpPr>
        <p:pic>
          <p:nvPicPr>
            <p:cNvPr id="17438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39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5" name="圆角矩形 74"/>
          <p:cNvSpPr/>
          <p:nvPr/>
        </p:nvSpPr>
        <p:spPr>
          <a:xfrm>
            <a:off x="541338" y="823913"/>
            <a:ext cx="11280775" cy="1981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76" name="文本框 2"/>
          <p:cNvSpPr txBox="1"/>
          <p:nvPr/>
        </p:nvSpPr>
        <p:spPr>
          <a:xfrm>
            <a:off x="895350" y="915988"/>
            <a:ext cx="10669588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 advantages and disadvantages can you think of ?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in groups and then </a:t>
            </a:r>
            <a:r>
              <a:rPr lang="en-US" altLang="zh-CN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list. </a:t>
            </a:r>
            <a:endParaRPr lang="zh-CN" altLang="en-US" sz="3600" b="1" u="sng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3" name="左大括号 42"/>
          <p:cNvSpPr/>
          <p:nvPr/>
        </p:nvSpPr>
        <p:spPr bwMode="auto">
          <a:xfrm flipH="1">
            <a:off x="3887788" y="3827463"/>
            <a:ext cx="371475" cy="22352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27" name="圆角矩形 44"/>
          <p:cNvSpPr/>
          <p:nvPr/>
        </p:nvSpPr>
        <p:spPr>
          <a:xfrm>
            <a:off x="1587500" y="3503613"/>
            <a:ext cx="2322513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7428" name="Text Box 24"/>
          <p:cNvSpPr txBox="1"/>
          <p:nvPr/>
        </p:nvSpPr>
        <p:spPr>
          <a:xfrm>
            <a:off x="1778000" y="3562350"/>
            <a:ext cx="187801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29" name="圆角矩形 25"/>
          <p:cNvSpPr/>
          <p:nvPr/>
        </p:nvSpPr>
        <p:spPr>
          <a:xfrm>
            <a:off x="8110538" y="5700713"/>
            <a:ext cx="2324100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7430" name="Text Box 24"/>
          <p:cNvSpPr txBox="1"/>
          <p:nvPr/>
        </p:nvSpPr>
        <p:spPr>
          <a:xfrm>
            <a:off x="8043863" y="5811838"/>
            <a:ext cx="2322512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31" name="圆角矩形 27"/>
          <p:cNvSpPr/>
          <p:nvPr/>
        </p:nvSpPr>
        <p:spPr>
          <a:xfrm>
            <a:off x="1565275" y="5688013"/>
            <a:ext cx="2322513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7432" name="Text Box 24"/>
          <p:cNvSpPr txBox="1"/>
          <p:nvPr/>
        </p:nvSpPr>
        <p:spPr>
          <a:xfrm>
            <a:off x="1541463" y="5799138"/>
            <a:ext cx="2322512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33" name="文本框 1"/>
          <p:cNvSpPr txBox="1"/>
          <p:nvPr/>
        </p:nvSpPr>
        <p:spPr>
          <a:xfrm>
            <a:off x="10675938" y="2932113"/>
            <a:ext cx="720725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①②③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左大括号 25"/>
          <p:cNvSpPr/>
          <p:nvPr/>
        </p:nvSpPr>
        <p:spPr bwMode="auto">
          <a:xfrm>
            <a:off x="10409238" y="5302250"/>
            <a:ext cx="266700" cy="1262063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35" name="文本框 26"/>
          <p:cNvSpPr txBox="1"/>
          <p:nvPr/>
        </p:nvSpPr>
        <p:spPr>
          <a:xfrm>
            <a:off x="10699750" y="5026025"/>
            <a:ext cx="720725" cy="1814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①②③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36" name="文本框 28"/>
          <p:cNvSpPr txBox="1"/>
          <p:nvPr/>
        </p:nvSpPr>
        <p:spPr>
          <a:xfrm>
            <a:off x="733425" y="2905125"/>
            <a:ext cx="62230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①②③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37" name="文本框 30"/>
          <p:cNvSpPr txBox="1"/>
          <p:nvPr/>
        </p:nvSpPr>
        <p:spPr>
          <a:xfrm>
            <a:off x="719138" y="5081588"/>
            <a:ext cx="623887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①②③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左大括号 31"/>
          <p:cNvSpPr/>
          <p:nvPr/>
        </p:nvSpPr>
        <p:spPr bwMode="auto">
          <a:xfrm rot="5400000">
            <a:off x="2536031" y="497681"/>
            <a:ext cx="696913" cy="54737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左大括号 34"/>
          <p:cNvSpPr/>
          <p:nvPr/>
        </p:nvSpPr>
        <p:spPr bwMode="auto">
          <a:xfrm rot="5400000">
            <a:off x="8562181" y="369094"/>
            <a:ext cx="719138" cy="57531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左大括号 32"/>
          <p:cNvSpPr/>
          <p:nvPr/>
        </p:nvSpPr>
        <p:spPr bwMode="auto">
          <a:xfrm rot="5400000">
            <a:off x="5792788" y="-847725"/>
            <a:ext cx="504825" cy="58166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13175" y="1125538"/>
            <a:ext cx="3940175" cy="7080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8" name="圆角矩形 36"/>
          <p:cNvSpPr/>
          <p:nvPr/>
        </p:nvSpPr>
        <p:spPr>
          <a:xfrm>
            <a:off x="1890713" y="2312988"/>
            <a:ext cx="2324100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8439" name="Text Box 24"/>
          <p:cNvSpPr txBox="1"/>
          <p:nvPr/>
        </p:nvSpPr>
        <p:spPr>
          <a:xfrm>
            <a:off x="3641725" y="1184275"/>
            <a:ext cx="43021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Chemical farming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18440" name="Text Box 24"/>
          <p:cNvSpPr txBox="1"/>
          <p:nvPr/>
        </p:nvSpPr>
        <p:spPr>
          <a:xfrm>
            <a:off x="2046288" y="2368550"/>
            <a:ext cx="18780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42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3: Brainstorming </a:t>
            </a:r>
          </a:p>
        </p:txBody>
      </p:sp>
      <p:grpSp>
        <p:nvGrpSpPr>
          <p:cNvPr id="18443" name="组合 32"/>
          <p:cNvGrpSpPr/>
          <p:nvPr/>
        </p:nvGrpSpPr>
        <p:grpSpPr>
          <a:xfrm>
            <a:off x="8231188" y="-34925"/>
            <a:ext cx="3905250" cy="681038"/>
            <a:chOff x="9028364" y="385951"/>
            <a:chExt cx="2928070" cy="1029403"/>
          </a:xfrm>
        </p:grpSpPr>
        <p:pic>
          <p:nvPicPr>
            <p:cNvPr id="18450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1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444" name="圆角矩形 25"/>
          <p:cNvSpPr/>
          <p:nvPr/>
        </p:nvSpPr>
        <p:spPr>
          <a:xfrm>
            <a:off x="8096250" y="2312988"/>
            <a:ext cx="2324100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8445" name="Text Box 24"/>
          <p:cNvSpPr txBox="1"/>
          <p:nvPr/>
        </p:nvSpPr>
        <p:spPr>
          <a:xfrm>
            <a:off x="8059738" y="2371725"/>
            <a:ext cx="23225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2" name="文本框 2"/>
          <p:cNvSpPr txBox="1"/>
          <p:nvPr/>
        </p:nvSpPr>
        <p:spPr>
          <a:xfrm>
            <a:off x="1490663" y="3787775"/>
            <a:ext cx="2724150" cy="4619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 widespread use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4" name="文本框 2"/>
          <p:cNvSpPr txBox="1"/>
          <p:nvPr/>
        </p:nvSpPr>
        <p:spPr>
          <a:xfrm>
            <a:off x="190500" y="4916488"/>
            <a:ext cx="5716588" cy="4619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lower cost compared to organic farming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7081838" y="4889500"/>
            <a:ext cx="3943350" cy="4619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less developed technology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文本框 2"/>
          <p:cNvSpPr txBox="1"/>
          <p:nvPr/>
        </p:nvSpPr>
        <p:spPr>
          <a:xfrm>
            <a:off x="7561263" y="3787775"/>
            <a:ext cx="2719387" cy="460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more side effects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左大括号 32"/>
          <p:cNvSpPr/>
          <p:nvPr/>
        </p:nvSpPr>
        <p:spPr bwMode="auto">
          <a:xfrm rot="5400000">
            <a:off x="5721350" y="-1206500"/>
            <a:ext cx="504825" cy="686435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4100513" y="1289050"/>
            <a:ext cx="3940175" cy="7080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60" name="圆角矩形 36"/>
          <p:cNvSpPr/>
          <p:nvPr/>
        </p:nvSpPr>
        <p:spPr>
          <a:xfrm>
            <a:off x="1531938" y="2413000"/>
            <a:ext cx="2324100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9461" name="Text Box 24"/>
          <p:cNvSpPr txBox="1"/>
          <p:nvPr/>
        </p:nvSpPr>
        <p:spPr>
          <a:xfrm>
            <a:off x="3929063" y="1349375"/>
            <a:ext cx="430212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Organic farming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19462" name="Text Box 24"/>
          <p:cNvSpPr txBox="1"/>
          <p:nvPr/>
        </p:nvSpPr>
        <p:spPr>
          <a:xfrm>
            <a:off x="1711325" y="2506663"/>
            <a:ext cx="18780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64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3: Brainstorming </a:t>
            </a:r>
          </a:p>
        </p:txBody>
      </p:sp>
      <p:grpSp>
        <p:nvGrpSpPr>
          <p:cNvPr id="19465" name="组合 32"/>
          <p:cNvGrpSpPr/>
          <p:nvPr/>
        </p:nvGrpSpPr>
        <p:grpSpPr>
          <a:xfrm>
            <a:off x="8231188" y="-34925"/>
            <a:ext cx="3905250" cy="681038"/>
            <a:chOff x="9028364" y="385951"/>
            <a:chExt cx="2928070" cy="1029403"/>
          </a:xfrm>
        </p:grpSpPr>
        <p:pic>
          <p:nvPicPr>
            <p:cNvPr id="19475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6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466" name="圆角矩形 25"/>
          <p:cNvSpPr/>
          <p:nvPr/>
        </p:nvSpPr>
        <p:spPr>
          <a:xfrm>
            <a:off x="8413750" y="2424113"/>
            <a:ext cx="2324100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9467" name="Text Box 24"/>
          <p:cNvSpPr txBox="1"/>
          <p:nvPr/>
        </p:nvSpPr>
        <p:spPr>
          <a:xfrm>
            <a:off x="8347075" y="2535238"/>
            <a:ext cx="2322513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" name="左大括号 31"/>
          <p:cNvSpPr/>
          <p:nvPr/>
        </p:nvSpPr>
        <p:spPr bwMode="auto">
          <a:xfrm rot="5400000">
            <a:off x="2822575" y="661988"/>
            <a:ext cx="698500" cy="54737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左大括号 34"/>
          <p:cNvSpPr/>
          <p:nvPr/>
        </p:nvSpPr>
        <p:spPr bwMode="auto">
          <a:xfrm rot="5400000">
            <a:off x="8799513" y="865188"/>
            <a:ext cx="696913" cy="5075238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文本框 2"/>
          <p:cNvSpPr txBox="1"/>
          <p:nvPr/>
        </p:nvSpPr>
        <p:spPr>
          <a:xfrm>
            <a:off x="885825" y="3924300"/>
            <a:ext cx="4454525" cy="460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produce food of higher quality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4" name="文本框 2"/>
          <p:cNvSpPr txBox="1"/>
          <p:nvPr/>
        </p:nvSpPr>
        <p:spPr>
          <a:xfrm>
            <a:off x="860425" y="4849813"/>
            <a:ext cx="4456113" cy="4619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high technology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" name="文本框 2"/>
          <p:cNvSpPr txBox="1"/>
          <p:nvPr/>
        </p:nvSpPr>
        <p:spPr>
          <a:xfrm>
            <a:off x="6840538" y="3892550"/>
            <a:ext cx="4613275" cy="460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higher cost of producing food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文本框 2"/>
          <p:cNvSpPr txBox="1"/>
          <p:nvPr/>
        </p:nvSpPr>
        <p:spPr>
          <a:xfrm>
            <a:off x="6840538" y="4892675"/>
            <a:ext cx="4613275" cy="4619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greater effort required to farm</a:t>
            </a:r>
            <a:endParaRPr lang="en-US" altLang="zh-CN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885825" y="5776913"/>
            <a:ext cx="4456113" cy="4619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policy support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26" grpId="0" animBg="1"/>
      <p:bldP spid="2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88950" y="1522413"/>
            <a:ext cx="11214100" cy="423386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7125" y="2263775"/>
            <a:ext cx="10271125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farming do you support ?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or organic farming ?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an argumentative essay(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议论文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 show your opinion. 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矩形 22"/>
          <p:cNvSpPr>
            <a:spLocks noChangeArrowheads="1"/>
          </p:cNvSpPr>
          <p:nvPr/>
        </p:nvSpPr>
        <p:spPr bwMode="auto">
          <a:xfrm>
            <a:off x="0" y="-25400"/>
            <a:ext cx="12192000" cy="92551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485" name="组合 32"/>
          <p:cNvGrpSpPr/>
          <p:nvPr/>
        </p:nvGrpSpPr>
        <p:grpSpPr>
          <a:xfrm>
            <a:off x="8221663" y="-20637"/>
            <a:ext cx="3905250" cy="681037"/>
            <a:chOff x="9028364" y="385951"/>
            <a:chExt cx="2928070" cy="1029403"/>
          </a:xfrm>
        </p:grpSpPr>
        <p:pic>
          <p:nvPicPr>
            <p:cNvPr id="20487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8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486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4: Writing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25400"/>
            <a:ext cx="12192000" cy="92551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507" name="组合 32"/>
          <p:cNvGrpSpPr/>
          <p:nvPr/>
        </p:nvGrpSpPr>
        <p:grpSpPr>
          <a:xfrm>
            <a:off x="8221663" y="-20637"/>
            <a:ext cx="3905250" cy="681037"/>
            <a:chOff x="9028364" y="385951"/>
            <a:chExt cx="2928070" cy="1029403"/>
          </a:xfrm>
        </p:grpSpPr>
        <p:pic>
          <p:nvPicPr>
            <p:cNvPr id="21512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3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1860550" y="2638425"/>
            <a:ext cx="8601075" cy="347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Structure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 1. Topic sentence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(opinion/attitude)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 2. Points and details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1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advantages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2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transitional words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（过渡词）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 3. Conclusion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(meaning/influence)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3132138" y="1019175"/>
            <a:ext cx="6242050" cy="148272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765425" y="1036638"/>
            <a:ext cx="653415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Argumentative essay</a:t>
            </a: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   ——stating an opinion</a:t>
            </a: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(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议论文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个人观点陈述类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21511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4: Writing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501775" y="701675"/>
          <a:ext cx="9329738" cy="5957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4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4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739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CN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309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4025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C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815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CN" sz="1800" dirty="0"/>
                    </a:p>
                  </a:txBody>
                  <a:tcPr marL="68571" marR="68571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547" name="Rectangle 1"/>
          <p:cNvSpPr/>
          <p:nvPr/>
        </p:nvSpPr>
        <p:spPr>
          <a:xfrm>
            <a:off x="2106613" y="41275"/>
            <a:ext cx="7959725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and sentence patterns for writing</a:t>
            </a:r>
            <a:endParaRPr lang="en-US" altLang="zh-CN" sz="3600" dirty="0"/>
          </a:p>
        </p:txBody>
      </p:sp>
      <p:sp>
        <p:nvSpPr>
          <p:cNvPr id="22550" name="文本框 7"/>
          <p:cNvSpPr txBox="1"/>
          <p:nvPr/>
        </p:nvSpPr>
        <p:spPr>
          <a:xfrm>
            <a:off x="4138613" y="3832225"/>
            <a:ext cx="33528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example / instance 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, but also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addition,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turn,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fact,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 one hand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 the other hand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zh-CN" alt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51" name="文本框 11"/>
          <p:cNvSpPr txBox="1"/>
          <p:nvPr/>
        </p:nvSpPr>
        <p:spPr>
          <a:xfrm>
            <a:off x="4162425" y="2760663"/>
            <a:ext cx="51625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conclusion,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a word,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All in all,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</a:p>
        </p:txBody>
      </p:sp>
      <p:sp>
        <p:nvSpPr>
          <p:cNvPr id="22552" name="文本框 12"/>
          <p:cNvSpPr txBox="1"/>
          <p:nvPr/>
        </p:nvSpPr>
        <p:spPr>
          <a:xfrm>
            <a:off x="4138613" y="1689100"/>
            <a:ext cx="44005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 begin with/ First of all 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Firstly/Secondly/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./Lastly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Last but not least/ Finally</a:t>
            </a:r>
            <a:endParaRPr lang="en-US" altLang="zh-CN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53" name="文本框 13"/>
          <p:cNvSpPr txBox="1"/>
          <p:nvPr/>
        </p:nvSpPr>
        <p:spPr>
          <a:xfrm>
            <a:off x="4162425" y="687388"/>
            <a:ext cx="724693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my opinion, I’m in favor of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As far as I’m concerned, I prefer 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From my point of view, I support</a:t>
            </a:r>
            <a:r>
              <a:rPr lang="en-US" altLang="zh-CN" sz="2000" dirty="0">
                <a:latin typeface="Arial" panose="020B0604020202020204" pitchFamily="34" charset="0"/>
                <a:ea typeface="Arial" panose="020B0604020202020204" pitchFamily="34" charset="0"/>
              </a:rPr>
              <a:t>…</a:t>
            </a:r>
          </a:p>
        </p:txBody>
      </p:sp>
      <p:sp>
        <p:nvSpPr>
          <p:cNvPr id="3" name="文本框 14"/>
          <p:cNvSpPr txBox="1"/>
          <p:nvPr/>
        </p:nvSpPr>
        <p:spPr>
          <a:xfrm>
            <a:off x="1773238" y="860425"/>
            <a:ext cx="1744662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Arial Black" panose="020B0A04020102020204" pitchFamily="34" charset="0"/>
                <a:ea typeface="黑体" panose="02010609060101010101" pitchFamily="49" charset="-122"/>
              </a:rPr>
              <a:t>Topic sentence</a:t>
            </a:r>
            <a:endParaRPr lang="zh-CN" altLang="en-US" sz="2400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文本框 15"/>
          <p:cNvSpPr txBox="1"/>
          <p:nvPr/>
        </p:nvSpPr>
        <p:spPr>
          <a:xfrm>
            <a:off x="1581150" y="3076575"/>
            <a:ext cx="213042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Arial Black" panose="020B0A04020102020204" pitchFamily="34" charset="0"/>
                <a:ea typeface="黑体" panose="02010609060101010101" pitchFamily="49" charset="-122"/>
              </a:rPr>
              <a:t>Conclusion</a:t>
            </a:r>
            <a:endParaRPr lang="zh-CN" altLang="en-US" sz="2400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22554" name="文本框 16"/>
          <p:cNvSpPr txBox="1"/>
          <p:nvPr/>
        </p:nvSpPr>
        <p:spPr>
          <a:xfrm>
            <a:off x="1608138" y="2058988"/>
            <a:ext cx="1744662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Arial Black" panose="020B0A04020102020204" pitchFamily="34" charset="0"/>
                <a:ea typeface="黑体" panose="02010609060101010101" pitchFamily="49" charset="-122"/>
              </a:rPr>
              <a:t>Points </a:t>
            </a:r>
            <a:endParaRPr lang="zh-CN" altLang="en-US" sz="2400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22555" name="文本框 17"/>
          <p:cNvSpPr txBox="1"/>
          <p:nvPr/>
        </p:nvSpPr>
        <p:spPr>
          <a:xfrm>
            <a:off x="1501775" y="5019675"/>
            <a:ext cx="2287588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Arial Black" panose="020B0A04020102020204" pitchFamily="34" charset="0"/>
                <a:ea typeface="黑体" panose="02010609060101010101" pitchFamily="49" charset="-122"/>
              </a:rPr>
              <a:t>Transitional words</a:t>
            </a:r>
            <a:endParaRPr lang="zh-CN" altLang="en-US" sz="2400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0" grpId="0"/>
      <p:bldP spid="22551" grpId="0"/>
      <p:bldP spid="22552" grpId="0"/>
      <p:bldP spid="22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左大括号 42"/>
          <p:cNvSpPr/>
          <p:nvPr/>
        </p:nvSpPr>
        <p:spPr bwMode="auto">
          <a:xfrm flipH="1">
            <a:off x="4586288" y="5089525"/>
            <a:ext cx="317500" cy="153035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5" name="Oval 22"/>
          <p:cNvSpPr/>
          <p:nvPr/>
        </p:nvSpPr>
        <p:spPr>
          <a:xfrm>
            <a:off x="4873625" y="5135563"/>
            <a:ext cx="1387475" cy="1330325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3556" name="Text Box 24"/>
          <p:cNvSpPr txBox="1"/>
          <p:nvPr/>
        </p:nvSpPr>
        <p:spPr>
          <a:xfrm>
            <a:off x="4667250" y="5522913"/>
            <a:ext cx="17700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Chemical farming</a:t>
            </a:r>
            <a:endParaRPr lang="en-US" altLang="zh-CN" sz="1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左大括号 32"/>
          <p:cNvSpPr/>
          <p:nvPr/>
        </p:nvSpPr>
        <p:spPr bwMode="auto">
          <a:xfrm>
            <a:off x="8816975" y="5081588"/>
            <a:ext cx="373063" cy="1527175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8" name="圆角矩形 34"/>
          <p:cNvSpPr/>
          <p:nvPr/>
        </p:nvSpPr>
        <p:spPr>
          <a:xfrm>
            <a:off x="9156700" y="6169025"/>
            <a:ext cx="1862138" cy="5413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3559" name="圆角矩形 36"/>
          <p:cNvSpPr/>
          <p:nvPr/>
        </p:nvSpPr>
        <p:spPr>
          <a:xfrm>
            <a:off x="9174163" y="4951413"/>
            <a:ext cx="1778000" cy="534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3560" name="Oval 22"/>
          <p:cNvSpPr/>
          <p:nvPr/>
        </p:nvSpPr>
        <p:spPr>
          <a:xfrm>
            <a:off x="7499350" y="5135563"/>
            <a:ext cx="1385888" cy="129540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3561" name="Text Box 24"/>
          <p:cNvSpPr txBox="1"/>
          <p:nvPr/>
        </p:nvSpPr>
        <p:spPr>
          <a:xfrm>
            <a:off x="7346950" y="5480050"/>
            <a:ext cx="17684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Organic farming</a:t>
            </a:r>
            <a:endParaRPr lang="en-US" altLang="zh-CN" sz="1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3562" name="Text Box 24"/>
          <p:cNvSpPr txBox="1"/>
          <p:nvPr/>
        </p:nvSpPr>
        <p:spPr>
          <a:xfrm>
            <a:off x="9144000" y="5027613"/>
            <a:ext cx="1778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563" name="Text Box 24"/>
          <p:cNvSpPr txBox="1"/>
          <p:nvPr/>
        </p:nvSpPr>
        <p:spPr>
          <a:xfrm>
            <a:off x="9132888" y="6208713"/>
            <a:ext cx="196532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564" name="文本框 3"/>
          <p:cNvSpPr txBox="1"/>
          <p:nvPr/>
        </p:nvSpPr>
        <p:spPr>
          <a:xfrm>
            <a:off x="6507163" y="5583238"/>
            <a:ext cx="912812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Arial Black" panose="020B0A04020102020204" pitchFamily="34" charset="0"/>
              </a:rPr>
              <a:t>VS</a:t>
            </a:r>
            <a:endParaRPr lang="zh-CN" alt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566" name="组合 32"/>
          <p:cNvGrpSpPr/>
          <p:nvPr/>
        </p:nvGrpSpPr>
        <p:grpSpPr>
          <a:xfrm>
            <a:off x="8231188" y="-34925"/>
            <a:ext cx="3905250" cy="681038"/>
            <a:chOff x="9028364" y="385951"/>
            <a:chExt cx="2928070" cy="1029403"/>
          </a:xfrm>
        </p:grpSpPr>
        <p:pic>
          <p:nvPicPr>
            <p:cNvPr id="23575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76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67" name="圆角矩形 43"/>
          <p:cNvSpPr/>
          <p:nvPr/>
        </p:nvSpPr>
        <p:spPr>
          <a:xfrm>
            <a:off x="2705100" y="6126163"/>
            <a:ext cx="1914525" cy="5445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3568" name="圆角矩形 44"/>
          <p:cNvSpPr/>
          <p:nvPr/>
        </p:nvSpPr>
        <p:spPr>
          <a:xfrm>
            <a:off x="2752725" y="4951413"/>
            <a:ext cx="1857375" cy="571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23569" name="Text Box 24"/>
          <p:cNvSpPr txBox="1"/>
          <p:nvPr/>
        </p:nvSpPr>
        <p:spPr>
          <a:xfrm>
            <a:off x="2752725" y="5048250"/>
            <a:ext cx="1778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570" name="Text Box 24"/>
          <p:cNvSpPr txBox="1"/>
          <p:nvPr/>
        </p:nvSpPr>
        <p:spPr>
          <a:xfrm>
            <a:off x="2632075" y="6251575"/>
            <a:ext cx="204311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05100" y="812800"/>
            <a:ext cx="8424863" cy="403225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my opinion, I support</a:t>
            </a:r>
            <a:r>
              <a:rPr lang="en-US" altLang="zh-C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Firstly, (advantage 1 &amp; detail)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Secondly, (advantage 2 &amp; detail)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(advantage 3 &amp; detail)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in all, ______________________________</a:t>
            </a:r>
            <a:endParaRPr lang="en-US" altLang="zh-CN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72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4: Writing 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257175" y="2047875"/>
            <a:ext cx="2009775" cy="14303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9550" y="2470150"/>
            <a:ext cx="26527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Arial Black" panose="020B0A04020102020204" pitchFamily="34" charset="0"/>
              </a:rPr>
              <a:t>Example </a:t>
            </a:r>
            <a:endParaRPr lang="zh-CN" alt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2"/>
          <p:cNvSpPr>
            <a:spLocks noChangeArrowheads="1"/>
          </p:cNvSpPr>
          <p:nvPr/>
        </p:nvSpPr>
        <p:spPr bwMode="auto">
          <a:xfrm>
            <a:off x="0" y="-30162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579" name="组合 32"/>
          <p:cNvGrpSpPr/>
          <p:nvPr/>
        </p:nvGrpSpPr>
        <p:grpSpPr>
          <a:xfrm>
            <a:off x="8221663" y="-20637"/>
            <a:ext cx="3905250" cy="681037"/>
            <a:chOff x="9028364" y="385951"/>
            <a:chExt cx="2928070" cy="1029403"/>
          </a:xfrm>
        </p:grpSpPr>
        <p:pic>
          <p:nvPicPr>
            <p:cNvPr id="24582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3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" name="文本框 2"/>
          <p:cNvSpPr txBox="1"/>
          <p:nvPr/>
        </p:nvSpPr>
        <p:spPr>
          <a:xfrm>
            <a:off x="196850" y="1876425"/>
            <a:ext cx="1199515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72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Appreciation of students’ compositions</a:t>
            </a:r>
            <a:endParaRPr lang="en-US" altLang="zh-CN" sz="7200" b="1" dirty="0"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24581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4: Writing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2"/>
          <p:cNvSpPr>
            <a:spLocks noChangeArrowheads="1"/>
          </p:cNvSpPr>
          <p:nvPr/>
        </p:nvSpPr>
        <p:spPr bwMode="auto">
          <a:xfrm>
            <a:off x="0" y="-30162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603" name="组合 32"/>
          <p:cNvGrpSpPr/>
          <p:nvPr/>
        </p:nvGrpSpPr>
        <p:grpSpPr>
          <a:xfrm>
            <a:off x="8221663" y="-20637"/>
            <a:ext cx="3905250" cy="681037"/>
            <a:chOff x="9028364" y="385951"/>
            <a:chExt cx="2928070" cy="1029403"/>
          </a:xfrm>
        </p:grpSpPr>
        <p:pic>
          <p:nvPicPr>
            <p:cNvPr id="25606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7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" name="文本框 2"/>
          <p:cNvSpPr txBox="1"/>
          <p:nvPr/>
        </p:nvSpPr>
        <p:spPr>
          <a:xfrm>
            <a:off x="98425" y="820738"/>
            <a:ext cx="11995150" cy="6124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 my opinion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, organic farming is preferable to chemical farming because of the benefits to the environment and people. 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(Topic sentence)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To begin with,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organic farming keeps the soil rich. For instance, natural waste from animals are used as fertilisers, making the soil richer in minerals.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(Points and details)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then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chemicals harm the land and health of people. As we all know, chemicals can stay in soil and underground water, which in turn will affect humans. 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(Points and details)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Finally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, organic food is generally more nutritious. There was a case of watermelons exploding because chemicals had been used in them. So they contained too much water and tasteless.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(Point and detail)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 conclusion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, I would like to suggest buying organic food. The price is a little higher, but the small price we pay extra will bring us huge rewards in the end.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(Conclusion)</a:t>
            </a:r>
            <a:endParaRPr lang="en-US" altLang="zh-CN" sz="2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5605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4: Writing ( sample 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6627" name="组合 32"/>
          <p:cNvGrpSpPr/>
          <p:nvPr/>
        </p:nvGrpSpPr>
        <p:grpSpPr>
          <a:xfrm>
            <a:off x="8231188" y="-34925"/>
            <a:ext cx="3905250" cy="681038"/>
            <a:chOff x="9028364" y="385951"/>
            <a:chExt cx="2928070" cy="1029403"/>
          </a:xfrm>
        </p:grpSpPr>
        <p:pic>
          <p:nvPicPr>
            <p:cNvPr id="26633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34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28" name="文本框 8"/>
          <p:cNvSpPr txBox="1"/>
          <p:nvPr/>
        </p:nvSpPr>
        <p:spPr>
          <a:xfrm>
            <a:off x="0" y="-9525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4: Writing </a:t>
            </a:r>
          </a:p>
        </p:txBody>
      </p:sp>
      <p:sp>
        <p:nvSpPr>
          <p:cNvPr id="26629" name="圆角矩形 28"/>
          <p:cNvSpPr/>
          <p:nvPr/>
        </p:nvSpPr>
        <p:spPr>
          <a:xfrm>
            <a:off x="2292350" y="936625"/>
            <a:ext cx="6081713" cy="11969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6630" name="文本框 2"/>
          <p:cNvSpPr txBox="1"/>
          <p:nvPr/>
        </p:nvSpPr>
        <p:spPr>
          <a:xfrm>
            <a:off x="2503488" y="1149350"/>
            <a:ext cx="5659437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&amp; Editing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729538" y="3748088"/>
            <a:ext cx="4406900" cy="310991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32" name="文本框 2"/>
          <p:cNvSpPr txBox="1"/>
          <p:nvPr/>
        </p:nvSpPr>
        <p:spPr>
          <a:xfrm>
            <a:off x="795338" y="2389188"/>
            <a:ext cx="103441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Various expressions and clear structure can be used to make your writing better.</a:t>
            </a:r>
            <a:endParaRPr lang="zh-CN" altLang="en-US" sz="36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62238" y="2984500"/>
            <a:ext cx="7626350" cy="92392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5400" b="1" kern="1200" cap="none" spc="0" normalizeH="0" baseline="0" noProof="0" dirty="0">
                <a:solidFill>
                  <a:schemeClr val="bg1"/>
                </a:solidFill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Reading for writing</a:t>
            </a:r>
            <a:endParaRPr kumimoji="0" lang="zh-CN" altLang="en-US" sz="5400" b="1" kern="1200" cap="none" spc="0" normalizeH="0" baseline="0" noProof="0" dirty="0">
              <a:solidFill>
                <a:schemeClr val="bg1"/>
              </a:solidFill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4663" y="1089025"/>
            <a:ext cx="11434763" cy="923925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5400" b="1" kern="1200" cap="none" spc="0" normalizeH="0" baseline="0" noProof="0" dirty="0">
                <a:solidFill>
                  <a:schemeClr val="bg1"/>
                </a:solidFill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UNIT 5 WORKING THE LAND</a:t>
            </a:r>
            <a:endParaRPr kumimoji="0" lang="zh-CN" altLang="en-US" sz="5400" b="1" kern="1200" cap="none" spc="0" normalizeH="0" baseline="0" noProof="0" dirty="0">
              <a:solidFill>
                <a:schemeClr val="bg1"/>
              </a:solidFill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22"/>
          <p:cNvSpPr/>
          <p:nvPr/>
        </p:nvSpPr>
        <p:spPr>
          <a:xfrm>
            <a:off x="0" y="0"/>
            <a:ext cx="12192000" cy="1093788"/>
          </a:xfrm>
          <a:prstGeom prst="rect">
            <a:avLst/>
          </a:prstGeom>
          <a:solidFill>
            <a:srgbClr val="5FA28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7F3C6"/>
              </a:solidFill>
            </a:endParaRPr>
          </a:p>
        </p:txBody>
      </p:sp>
      <p:sp>
        <p:nvSpPr>
          <p:cNvPr id="27651" name="文本框 8"/>
          <p:cNvSpPr txBox="1"/>
          <p:nvPr/>
        </p:nvSpPr>
        <p:spPr>
          <a:xfrm>
            <a:off x="0" y="201613"/>
            <a:ext cx="11374438" cy="771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 Black" panose="020B0A04020102020204" pitchFamily="34" charset="0"/>
              </a:rPr>
              <a:t>Task 6: Creative thinking</a:t>
            </a:r>
          </a:p>
        </p:txBody>
      </p:sp>
      <p:sp>
        <p:nvSpPr>
          <p:cNvPr id="2" name="圆角矩形 2"/>
          <p:cNvSpPr/>
          <p:nvPr/>
        </p:nvSpPr>
        <p:spPr>
          <a:xfrm>
            <a:off x="769938" y="1833563"/>
            <a:ext cx="10652125" cy="120332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100" dirty="0"/>
          </a:p>
        </p:txBody>
      </p:sp>
      <p:sp>
        <p:nvSpPr>
          <p:cNvPr id="45061" name="文本框 3"/>
          <p:cNvSpPr txBox="1"/>
          <p:nvPr/>
        </p:nvSpPr>
        <p:spPr>
          <a:xfrm>
            <a:off x="1004888" y="2051050"/>
            <a:ext cx="99599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farming become in the future ?</a:t>
            </a:r>
            <a:endParaRPr lang="en-US" altLang="zh-CN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654" name="组合 32"/>
          <p:cNvGrpSpPr/>
          <p:nvPr/>
        </p:nvGrpSpPr>
        <p:grpSpPr>
          <a:xfrm>
            <a:off x="8143875" y="80963"/>
            <a:ext cx="3905250" cy="1012825"/>
            <a:chOff x="9028364" y="385951"/>
            <a:chExt cx="2928070" cy="1029403"/>
          </a:xfrm>
        </p:grpSpPr>
        <p:pic>
          <p:nvPicPr>
            <p:cNvPr id="27655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56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0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圆角矩形 14"/>
          <p:cNvSpPr/>
          <p:nvPr/>
        </p:nvSpPr>
        <p:spPr>
          <a:xfrm>
            <a:off x="3168650" y="873125"/>
            <a:ext cx="5962650" cy="174307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21" name="矩形 22"/>
          <p:cNvSpPr>
            <a:spLocks noChangeArrowheads="1"/>
          </p:cNvSpPr>
          <p:nvPr/>
        </p:nvSpPr>
        <p:spPr bwMode="auto">
          <a:xfrm>
            <a:off x="0" y="-30162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8676" name="组合 32"/>
          <p:cNvGrpSpPr/>
          <p:nvPr/>
        </p:nvGrpSpPr>
        <p:grpSpPr>
          <a:xfrm>
            <a:off x="8221663" y="-20637"/>
            <a:ext cx="3905250" cy="681037"/>
            <a:chOff x="9028364" y="385951"/>
            <a:chExt cx="2928070" cy="1029403"/>
          </a:xfrm>
        </p:grpSpPr>
        <p:pic>
          <p:nvPicPr>
            <p:cNvPr id="2868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677" name="文本框 2"/>
          <p:cNvSpPr txBox="1"/>
          <p:nvPr/>
        </p:nvSpPr>
        <p:spPr>
          <a:xfrm>
            <a:off x="3271838" y="1144588"/>
            <a:ext cx="573722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Intelligent Agriculture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（智慧农业）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8" name="椭圆 2"/>
          <p:cNvSpPr/>
          <p:nvPr/>
        </p:nvSpPr>
        <p:spPr>
          <a:xfrm>
            <a:off x="71438" y="2824163"/>
            <a:ext cx="2660650" cy="242887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8679" name="椭圆 21"/>
          <p:cNvSpPr/>
          <p:nvPr/>
        </p:nvSpPr>
        <p:spPr>
          <a:xfrm>
            <a:off x="4722813" y="2825750"/>
            <a:ext cx="2654300" cy="251460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8680" name="椭圆 22"/>
          <p:cNvSpPr/>
          <p:nvPr/>
        </p:nvSpPr>
        <p:spPr>
          <a:xfrm>
            <a:off x="7065963" y="4292600"/>
            <a:ext cx="2652712" cy="251460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8681" name="椭圆 17"/>
          <p:cNvSpPr/>
          <p:nvPr/>
        </p:nvSpPr>
        <p:spPr>
          <a:xfrm>
            <a:off x="2382838" y="4238625"/>
            <a:ext cx="2652712" cy="2516188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  <p:sp>
        <p:nvSpPr>
          <p:cNvPr id="28682" name="文本框 8"/>
          <p:cNvSpPr txBox="1"/>
          <p:nvPr/>
        </p:nvSpPr>
        <p:spPr>
          <a:xfrm>
            <a:off x="204788" y="-49212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5: Creative thinking</a:t>
            </a:r>
          </a:p>
        </p:txBody>
      </p:sp>
      <p:sp>
        <p:nvSpPr>
          <p:cNvPr id="28683" name="椭圆 22"/>
          <p:cNvSpPr/>
          <p:nvPr/>
        </p:nvSpPr>
        <p:spPr>
          <a:xfrm>
            <a:off x="9367838" y="2824163"/>
            <a:ext cx="2759075" cy="253523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2"/>
          <p:cNvSpPr>
            <a:spLocks noChangeArrowheads="1"/>
          </p:cNvSpPr>
          <p:nvPr/>
        </p:nvSpPr>
        <p:spPr bwMode="auto">
          <a:xfrm>
            <a:off x="0" y="-30162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699" name="组合 32"/>
          <p:cNvGrpSpPr/>
          <p:nvPr/>
        </p:nvGrpSpPr>
        <p:grpSpPr>
          <a:xfrm>
            <a:off x="8221663" y="-20637"/>
            <a:ext cx="3905250" cy="681037"/>
            <a:chOff x="9028364" y="385951"/>
            <a:chExt cx="2928070" cy="1029403"/>
          </a:xfrm>
        </p:grpSpPr>
        <p:pic>
          <p:nvPicPr>
            <p:cNvPr id="29702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3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9700" name="文本框 8"/>
          <p:cNvSpPr txBox="1"/>
          <p:nvPr/>
        </p:nvSpPr>
        <p:spPr>
          <a:xfrm>
            <a:off x="204788" y="-49212"/>
            <a:ext cx="85312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Task 5: Creative thinking</a:t>
            </a:r>
          </a:p>
        </p:txBody>
      </p:sp>
      <p:pic>
        <p:nvPicPr>
          <p:cNvPr id="4" name="结尾">
            <a:hlinkClick r:id="" action="ppaction://media"/>
            <a:extLst>
              <a:ext uri="{FF2B5EF4-FFF2-40B4-BE49-F238E27FC236}">
                <a16:creationId xmlns:a16="http://schemas.microsoft.com/office/drawing/2014/main" id="{3339D2BE-26E4-435B-9E52-ABAE2B9EA1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62" y="624891"/>
            <a:ext cx="11018221" cy="62137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25" y="0"/>
            <a:ext cx="6670675" cy="505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3" y="1970088"/>
            <a:ext cx="3971925" cy="2430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00" y="0"/>
            <a:ext cx="3989388" cy="186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363" y="4503738"/>
            <a:ext cx="3971925" cy="2354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" y="5151438"/>
            <a:ext cx="2403475" cy="1706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675" y="5151438"/>
            <a:ext cx="4187825" cy="1706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22"/>
          <p:cNvSpPr/>
          <p:nvPr/>
        </p:nvSpPr>
        <p:spPr>
          <a:xfrm>
            <a:off x="0" y="0"/>
            <a:ext cx="12192000" cy="1271588"/>
          </a:xfrm>
          <a:prstGeom prst="rect">
            <a:avLst/>
          </a:prstGeom>
          <a:solidFill>
            <a:srgbClr val="5FA28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7F3C6"/>
              </a:solidFill>
            </a:endParaRPr>
          </a:p>
        </p:txBody>
      </p:sp>
      <p:sp>
        <p:nvSpPr>
          <p:cNvPr id="31747" name="文本框 8"/>
          <p:cNvSpPr txBox="1"/>
          <p:nvPr/>
        </p:nvSpPr>
        <p:spPr>
          <a:xfrm>
            <a:off x="333375" y="203200"/>
            <a:ext cx="11374438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 Black" panose="020B0A04020102020204" pitchFamily="34" charset="0"/>
              </a:rPr>
              <a:t>Task 6: Homework</a:t>
            </a:r>
          </a:p>
        </p:txBody>
      </p:sp>
      <p:sp>
        <p:nvSpPr>
          <p:cNvPr id="2" name="圆角矩形 2"/>
          <p:cNvSpPr/>
          <p:nvPr/>
        </p:nvSpPr>
        <p:spPr>
          <a:xfrm>
            <a:off x="492125" y="2028825"/>
            <a:ext cx="11071225" cy="329088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100" dirty="0"/>
          </a:p>
        </p:txBody>
      </p:sp>
      <p:sp>
        <p:nvSpPr>
          <p:cNvPr id="45061" name="文本框 3"/>
          <p:cNvSpPr txBox="1"/>
          <p:nvPr/>
        </p:nvSpPr>
        <p:spPr>
          <a:xfrm>
            <a:off x="671513" y="2679700"/>
            <a:ext cx="10848975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Polish your writing by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different words, sentence patterns and clauses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adding some details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make your essay better in structure and expression.</a:t>
            </a:r>
            <a:endParaRPr lang="en-US" altLang="zh-CN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1750" name="组合 32"/>
          <p:cNvGrpSpPr/>
          <p:nvPr/>
        </p:nvGrpSpPr>
        <p:grpSpPr>
          <a:xfrm>
            <a:off x="8143875" y="80963"/>
            <a:ext cx="3905250" cy="1012825"/>
            <a:chOff x="9028364" y="385951"/>
            <a:chExt cx="2928070" cy="1029403"/>
          </a:xfrm>
        </p:grpSpPr>
        <p:pic>
          <p:nvPicPr>
            <p:cNvPr id="31751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752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0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22"/>
          <p:cNvSpPr/>
          <p:nvPr/>
        </p:nvSpPr>
        <p:spPr>
          <a:xfrm>
            <a:off x="0" y="2009775"/>
            <a:ext cx="12220575" cy="4832350"/>
          </a:xfrm>
          <a:prstGeom prst="rect">
            <a:avLst/>
          </a:prstGeom>
          <a:solidFill>
            <a:srgbClr val="357B8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7F3C6"/>
              </a:solidFill>
            </a:endParaRPr>
          </a:p>
        </p:txBody>
      </p:sp>
      <p:sp>
        <p:nvSpPr>
          <p:cNvPr id="32771" name="文本框 23"/>
          <p:cNvSpPr txBox="1"/>
          <p:nvPr/>
        </p:nvSpPr>
        <p:spPr>
          <a:xfrm>
            <a:off x="1184275" y="3687763"/>
            <a:ext cx="100663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5400" b="1" dirty="0">
                <a:solidFill>
                  <a:srgbClr val="F7F3C6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Thanks for your listening !</a:t>
            </a:r>
            <a:endParaRPr lang="zh-CN" altLang="zh-CN" sz="5400" b="1" dirty="0">
              <a:solidFill>
                <a:srgbClr val="F7F3C6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772" name="圆角矩形 24"/>
          <p:cNvSpPr/>
          <p:nvPr/>
        </p:nvSpPr>
        <p:spPr>
          <a:xfrm>
            <a:off x="1058863" y="3189288"/>
            <a:ext cx="10131425" cy="2047875"/>
          </a:xfrm>
          <a:prstGeom prst="roundRect">
            <a:avLst>
              <a:gd name="adj" fmla="val 16667"/>
            </a:avLst>
          </a:prstGeom>
          <a:noFill/>
          <a:ln w="3175" cap="flat" cmpd="sng">
            <a:solidFill>
              <a:srgbClr val="F7F3C6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sp>
        <p:nvSpPr>
          <p:cNvPr id="32773" name="Freeform 251"/>
          <p:cNvSpPr>
            <a:spLocks noEditPoints="1"/>
          </p:cNvSpPr>
          <p:nvPr/>
        </p:nvSpPr>
        <p:spPr>
          <a:xfrm>
            <a:off x="5843588" y="5470525"/>
            <a:ext cx="271462" cy="254000"/>
          </a:xfrm>
          <a:custGeom>
            <a:avLst/>
            <a:gdLst>
              <a:gd name="txL" fmla="*/ 0 w 301"/>
              <a:gd name="txT" fmla="*/ 0 h 282"/>
              <a:gd name="txR" fmla="*/ 301 w 301"/>
              <a:gd name="txB" fmla="*/ 282 h 28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1" h="282">
                <a:moveTo>
                  <a:pt x="266" y="192"/>
                </a:moveTo>
                <a:cubicBezTo>
                  <a:pt x="268" y="152"/>
                  <a:pt x="252" y="95"/>
                  <a:pt x="234" y="69"/>
                </a:cubicBezTo>
                <a:cubicBezTo>
                  <a:pt x="197" y="16"/>
                  <a:pt x="116" y="0"/>
                  <a:pt x="81" y="36"/>
                </a:cubicBezTo>
                <a:cubicBezTo>
                  <a:pt x="74" y="43"/>
                  <a:pt x="32" y="3"/>
                  <a:pt x="32" y="3"/>
                </a:cubicBezTo>
                <a:cubicBezTo>
                  <a:pt x="12" y="13"/>
                  <a:pt x="12" y="13"/>
                  <a:pt x="12" y="13"/>
                </a:cubicBezTo>
                <a:cubicBezTo>
                  <a:pt x="61" y="57"/>
                  <a:pt x="61" y="57"/>
                  <a:pt x="61" y="57"/>
                </a:cubicBezTo>
                <a:cubicBezTo>
                  <a:pt x="61" y="57"/>
                  <a:pt x="0" y="152"/>
                  <a:pt x="132" y="249"/>
                </a:cubicBezTo>
                <a:cubicBezTo>
                  <a:pt x="177" y="282"/>
                  <a:pt x="241" y="269"/>
                  <a:pt x="301" y="260"/>
                </a:cubicBezTo>
                <a:cubicBezTo>
                  <a:pt x="301" y="260"/>
                  <a:pt x="265" y="248"/>
                  <a:pt x="266" y="192"/>
                </a:cubicBezTo>
                <a:close/>
                <a:moveTo>
                  <a:pt x="242" y="232"/>
                </a:moveTo>
                <a:cubicBezTo>
                  <a:pt x="241" y="233"/>
                  <a:pt x="241" y="233"/>
                  <a:pt x="240" y="233"/>
                </a:cubicBezTo>
                <a:cubicBezTo>
                  <a:pt x="240" y="233"/>
                  <a:pt x="239" y="232"/>
                  <a:pt x="238" y="232"/>
                </a:cubicBezTo>
                <a:cubicBezTo>
                  <a:pt x="238" y="232"/>
                  <a:pt x="198" y="182"/>
                  <a:pt x="159" y="138"/>
                </a:cubicBezTo>
                <a:cubicBezTo>
                  <a:pt x="115" y="89"/>
                  <a:pt x="106" y="75"/>
                  <a:pt x="106" y="75"/>
                </a:cubicBezTo>
                <a:cubicBezTo>
                  <a:pt x="105" y="74"/>
                  <a:pt x="105" y="72"/>
                  <a:pt x="106" y="71"/>
                </a:cubicBezTo>
                <a:cubicBezTo>
                  <a:pt x="107" y="71"/>
                  <a:pt x="108" y="70"/>
                  <a:pt x="109" y="71"/>
                </a:cubicBezTo>
                <a:cubicBezTo>
                  <a:pt x="109" y="71"/>
                  <a:pt x="144" y="87"/>
                  <a:pt x="178" y="122"/>
                </a:cubicBezTo>
                <a:cubicBezTo>
                  <a:pt x="210" y="156"/>
                  <a:pt x="243" y="229"/>
                  <a:pt x="243" y="229"/>
                </a:cubicBezTo>
                <a:cubicBezTo>
                  <a:pt x="243" y="230"/>
                  <a:pt x="243" y="232"/>
                  <a:pt x="242" y="232"/>
                </a:cubicBezTo>
                <a:close/>
              </a:path>
            </a:pathLst>
          </a:custGeom>
          <a:solidFill>
            <a:srgbClr val="F7F3C6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2774" name="组合 165"/>
          <p:cNvGrpSpPr/>
          <p:nvPr/>
        </p:nvGrpSpPr>
        <p:grpSpPr>
          <a:xfrm>
            <a:off x="898525" y="84138"/>
            <a:ext cx="10952163" cy="2986087"/>
            <a:chOff x="0" y="0"/>
            <a:chExt cx="10951969" cy="2985668"/>
          </a:xfrm>
        </p:grpSpPr>
        <p:grpSp>
          <p:nvGrpSpPr>
            <p:cNvPr id="32775" name="组合 21"/>
            <p:cNvGrpSpPr/>
            <p:nvPr/>
          </p:nvGrpSpPr>
          <p:grpSpPr>
            <a:xfrm>
              <a:off x="3714371" y="0"/>
              <a:ext cx="2535131" cy="2625007"/>
              <a:chOff x="0" y="0"/>
              <a:chExt cx="3895725" cy="4033837"/>
            </a:xfrm>
          </p:grpSpPr>
          <p:sp>
            <p:nvSpPr>
              <p:cNvPr id="32851" name="Freeform 5"/>
              <p:cNvSpPr/>
              <p:nvPr/>
            </p:nvSpPr>
            <p:spPr>
              <a:xfrm>
                <a:off x="1903413" y="0"/>
                <a:ext cx="419100" cy="1600200"/>
              </a:xfrm>
              <a:custGeom>
                <a:avLst/>
                <a:gdLst>
                  <a:gd name="txL" fmla="*/ 0 w 264"/>
                  <a:gd name="txT" fmla="*/ 0 h 1008"/>
                  <a:gd name="txR" fmla="*/ 264 w 264"/>
                  <a:gd name="txB" fmla="*/ 1008 h 1008"/>
                </a:gdLst>
                <a:ahLst/>
                <a:cxnLst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264" h="1008">
                    <a:moveTo>
                      <a:pt x="0" y="1008"/>
                    </a:moveTo>
                    <a:lnTo>
                      <a:pt x="0" y="0"/>
                    </a:lnTo>
                    <a:lnTo>
                      <a:pt x="264" y="832"/>
                    </a:lnTo>
                    <a:lnTo>
                      <a:pt x="165" y="678"/>
                    </a:lnTo>
                    <a:lnTo>
                      <a:pt x="147" y="832"/>
                    </a:lnTo>
                    <a:lnTo>
                      <a:pt x="70" y="630"/>
                    </a:lnTo>
                    <a:lnTo>
                      <a:pt x="0" y="1008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2" name="Freeform 6"/>
              <p:cNvSpPr/>
              <p:nvPr/>
            </p:nvSpPr>
            <p:spPr>
              <a:xfrm>
                <a:off x="1903413" y="1000125"/>
                <a:ext cx="1009650" cy="2584450"/>
              </a:xfrm>
              <a:custGeom>
                <a:avLst/>
                <a:gdLst>
                  <a:gd name="txL" fmla="*/ 0 w 636"/>
                  <a:gd name="txT" fmla="*/ 0 h 1628"/>
                  <a:gd name="txR" fmla="*/ 636 w 636"/>
                  <a:gd name="txB" fmla="*/ 1628 h 162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36" h="1628">
                    <a:moveTo>
                      <a:pt x="264" y="202"/>
                    </a:moveTo>
                    <a:lnTo>
                      <a:pt x="636" y="1385"/>
                    </a:lnTo>
                    <a:lnTo>
                      <a:pt x="0" y="1628"/>
                    </a:lnTo>
                    <a:lnTo>
                      <a:pt x="0" y="378"/>
                    </a:lnTo>
                    <a:lnTo>
                      <a:pt x="70" y="0"/>
                    </a:lnTo>
                    <a:lnTo>
                      <a:pt x="147" y="202"/>
                    </a:lnTo>
                    <a:lnTo>
                      <a:pt x="165" y="48"/>
                    </a:lnTo>
                    <a:lnTo>
                      <a:pt x="264" y="202"/>
                    </a:lnTo>
                    <a:close/>
                  </a:path>
                </a:pathLst>
              </a:custGeom>
              <a:solidFill>
                <a:srgbClr val="F7F3C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3" name="Freeform 7"/>
              <p:cNvSpPr/>
              <p:nvPr/>
            </p:nvSpPr>
            <p:spPr>
              <a:xfrm>
                <a:off x="895350" y="1062037"/>
                <a:ext cx="1008063" cy="2522537"/>
              </a:xfrm>
              <a:custGeom>
                <a:avLst/>
                <a:gdLst>
                  <a:gd name="txL" fmla="*/ 0 w 635"/>
                  <a:gd name="txT" fmla="*/ 0 h 1589"/>
                  <a:gd name="txR" fmla="*/ 635 w 635"/>
                  <a:gd name="txB" fmla="*/ 1589 h 158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35" h="1589">
                    <a:moveTo>
                      <a:pt x="635" y="339"/>
                    </a:moveTo>
                    <a:lnTo>
                      <a:pt x="635" y="1589"/>
                    </a:lnTo>
                    <a:lnTo>
                      <a:pt x="0" y="1346"/>
                    </a:lnTo>
                    <a:lnTo>
                      <a:pt x="319" y="339"/>
                    </a:lnTo>
                    <a:lnTo>
                      <a:pt x="494" y="0"/>
                    </a:lnTo>
                    <a:lnTo>
                      <a:pt x="508" y="163"/>
                    </a:lnTo>
                    <a:lnTo>
                      <a:pt x="562" y="43"/>
                    </a:lnTo>
                    <a:lnTo>
                      <a:pt x="635" y="339"/>
                    </a:lnTo>
                    <a:close/>
                  </a:path>
                </a:pathLst>
              </a:custGeom>
              <a:solidFill>
                <a:srgbClr val="BFC19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4" name="Freeform 8"/>
              <p:cNvSpPr/>
              <p:nvPr/>
            </p:nvSpPr>
            <p:spPr>
              <a:xfrm>
                <a:off x="1401763" y="0"/>
                <a:ext cx="501650" cy="1600200"/>
              </a:xfrm>
              <a:custGeom>
                <a:avLst/>
                <a:gdLst>
                  <a:gd name="txL" fmla="*/ 0 w 316"/>
                  <a:gd name="txT" fmla="*/ 0 h 1008"/>
                  <a:gd name="txR" fmla="*/ 316 w 316"/>
                  <a:gd name="txB" fmla="*/ 1008 h 1008"/>
                </a:gdLst>
                <a:ahLst/>
                <a:cxnLst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316" h="1008">
                    <a:moveTo>
                      <a:pt x="0" y="1008"/>
                    </a:moveTo>
                    <a:lnTo>
                      <a:pt x="316" y="0"/>
                    </a:lnTo>
                    <a:lnTo>
                      <a:pt x="316" y="1008"/>
                    </a:lnTo>
                    <a:lnTo>
                      <a:pt x="243" y="712"/>
                    </a:lnTo>
                    <a:lnTo>
                      <a:pt x="189" y="832"/>
                    </a:lnTo>
                    <a:lnTo>
                      <a:pt x="175" y="669"/>
                    </a:lnTo>
                    <a:lnTo>
                      <a:pt x="0" y="1008"/>
                    </a:lnTo>
                    <a:close/>
                  </a:path>
                </a:pathLst>
              </a:custGeom>
              <a:solidFill>
                <a:srgbClr val="9394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5" name="Freeform 9"/>
              <p:cNvSpPr/>
              <p:nvPr/>
            </p:nvSpPr>
            <p:spPr>
              <a:xfrm>
                <a:off x="809625" y="1795462"/>
                <a:ext cx="812800" cy="2206625"/>
              </a:xfrm>
              <a:custGeom>
                <a:avLst/>
                <a:gdLst>
                  <a:gd name="txL" fmla="*/ 0 w 512"/>
                  <a:gd name="txT" fmla="*/ 0 h 1390"/>
                  <a:gd name="txR" fmla="*/ 512 w 512"/>
                  <a:gd name="txB" fmla="*/ 1390 h 1390"/>
                </a:gdLst>
                <a:ahLst/>
                <a:cxnLst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512" h="1390">
                    <a:moveTo>
                      <a:pt x="0" y="1390"/>
                    </a:moveTo>
                    <a:lnTo>
                      <a:pt x="0" y="326"/>
                    </a:lnTo>
                    <a:lnTo>
                      <a:pt x="36" y="186"/>
                    </a:lnTo>
                    <a:lnTo>
                      <a:pt x="75" y="0"/>
                    </a:lnTo>
                    <a:lnTo>
                      <a:pt x="194" y="186"/>
                    </a:lnTo>
                    <a:lnTo>
                      <a:pt x="512" y="1194"/>
                    </a:lnTo>
                    <a:lnTo>
                      <a:pt x="0" y="1390"/>
                    </a:lnTo>
                    <a:close/>
                  </a:path>
                </a:pathLst>
              </a:custGeom>
              <a:solidFill>
                <a:srgbClr val="F7F3C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6" name="Freeform 10"/>
              <p:cNvSpPr/>
              <p:nvPr/>
            </p:nvSpPr>
            <p:spPr>
              <a:xfrm>
                <a:off x="809625" y="1119187"/>
                <a:ext cx="307975" cy="1193800"/>
              </a:xfrm>
              <a:custGeom>
                <a:avLst/>
                <a:gdLst>
                  <a:gd name="txL" fmla="*/ 0 w 194"/>
                  <a:gd name="txT" fmla="*/ 0 h 752"/>
                  <a:gd name="txR" fmla="*/ 194 w 194"/>
                  <a:gd name="txB" fmla="*/ 752 h 752"/>
                </a:gdLst>
                <a:ahLst/>
                <a:cxnLst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194" h="752">
                    <a:moveTo>
                      <a:pt x="0" y="752"/>
                    </a:moveTo>
                    <a:lnTo>
                      <a:pt x="0" y="0"/>
                    </a:lnTo>
                    <a:lnTo>
                      <a:pt x="194" y="612"/>
                    </a:lnTo>
                    <a:lnTo>
                      <a:pt x="75" y="426"/>
                    </a:lnTo>
                    <a:lnTo>
                      <a:pt x="36" y="61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7" name="Freeform 11"/>
              <p:cNvSpPr/>
              <p:nvPr/>
            </p:nvSpPr>
            <p:spPr>
              <a:xfrm>
                <a:off x="434975" y="1119187"/>
                <a:ext cx="374650" cy="1193800"/>
              </a:xfrm>
              <a:custGeom>
                <a:avLst/>
                <a:gdLst>
                  <a:gd name="txL" fmla="*/ 0 w 236"/>
                  <a:gd name="txT" fmla="*/ 0 h 752"/>
                  <a:gd name="txR" fmla="*/ 236 w 236"/>
                  <a:gd name="txB" fmla="*/ 752 h 752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236" h="752">
                    <a:moveTo>
                      <a:pt x="236" y="0"/>
                    </a:moveTo>
                    <a:lnTo>
                      <a:pt x="236" y="752"/>
                    </a:lnTo>
                    <a:lnTo>
                      <a:pt x="190" y="533"/>
                    </a:lnTo>
                    <a:lnTo>
                      <a:pt x="149" y="612"/>
                    </a:lnTo>
                    <a:lnTo>
                      <a:pt x="136" y="498"/>
                    </a:lnTo>
                    <a:lnTo>
                      <a:pt x="0" y="75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9394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8" name="Freeform 12"/>
              <p:cNvSpPr/>
              <p:nvPr/>
            </p:nvSpPr>
            <p:spPr>
              <a:xfrm>
                <a:off x="0" y="1909762"/>
                <a:ext cx="809625" cy="2092325"/>
              </a:xfrm>
              <a:custGeom>
                <a:avLst/>
                <a:gdLst>
                  <a:gd name="txL" fmla="*/ 0 w 510"/>
                  <a:gd name="txT" fmla="*/ 0 h 1318"/>
                  <a:gd name="txR" fmla="*/ 510 w 510"/>
                  <a:gd name="txB" fmla="*/ 1318 h 131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10" h="1318">
                    <a:moveTo>
                      <a:pt x="510" y="254"/>
                    </a:moveTo>
                    <a:lnTo>
                      <a:pt x="510" y="1318"/>
                    </a:lnTo>
                    <a:lnTo>
                      <a:pt x="0" y="1122"/>
                    </a:lnTo>
                    <a:lnTo>
                      <a:pt x="274" y="254"/>
                    </a:lnTo>
                    <a:lnTo>
                      <a:pt x="410" y="0"/>
                    </a:lnTo>
                    <a:lnTo>
                      <a:pt x="423" y="114"/>
                    </a:lnTo>
                    <a:lnTo>
                      <a:pt x="464" y="35"/>
                    </a:lnTo>
                    <a:lnTo>
                      <a:pt x="510" y="254"/>
                    </a:lnTo>
                    <a:close/>
                  </a:path>
                </a:pathLst>
              </a:custGeom>
              <a:solidFill>
                <a:srgbClr val="BFC19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9" name="Freeform 13"/>
              <p:cNvSpPr/>
              <p:nvPr/>
            </p:nvSpPr>
            <p:spPr>
              <a:xfrm>
                <a:off x="2847975" y="1154112"/>
                <a:ext cx="238125" cy="760412"/>
              </a:xfrm>
              <a:custGeom>
                <a:avLst/>
                <a:gdLst>
                  <a:gd name="txL" fmla="*/ 0 w 150"/>
                  <a:gd name="txT" fmla="*/ 0 h 479"/>
                  <a:gd name="txR" fmla="*/ 150 w 150"/>
                  <a:gd name="txB" fmla="*/ 479 h 479"/>
                </a:gdLst>
                <a:ahLst/>
                <a:cxnLst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150" h="479">
                    <a:moveTo>
                      <a:pt x="0" y="479"/>
                    </a:moveTo>
                    <a:lnTo>
                      <a:pt x="150" y="0"/>
                    </a:lnTo>
                    <a:lnTo>
                      <a:pt x="150" y="400"/>
                    </a:lnTo>
                    <a:lnTo>
                      <a:pt x="93" y="318"/>
                    </a:lnTo>
                    <a:lnTo>
                      <a:pt x="0" y="479"/>
                    </a:lnTo>
                    <a:close/>
                  </a:path>
                </a:pathLst>
              </a:custGeom>
              <a:solidFill>
                <a:srgbClr val="9394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60" name="Freeform 15"/>
              <p:cNvSpPr/>
              <p:nvPr/>
            </p:nvSpPr>
            <p:spPr>
              <a:xfrm>
                <a:off x="3086100" y="1154112"/>
                <a:ext cx="238125" cy="760412"/>
              </a:xfrm>
              <a:custGeom>
                <a:avLst/>
                <a:gdLst>
                  <a:gd name="txL" fmla="*/ 0 w 150"/>
                  <a:gd name="txT" fmla="*/ 0 h 479"/>
                  <a:gd name="txR" fmla="*/ 150 w 150"/>
                  <a:gd name="txB" fmla="*/ 479 h 479"/>
                </a:gdLst>
                <a:ahLst/>
                <a:cxnLst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150" h="479">
                    <a:moveTo>
                      <a:pt x="0" y="400"/>
                    </a:moveTo>
                    <a:lnTo>
                      <a:pt x="0" y="0"/>
                    </a:lnTo>
                    <a:lnTo>
                      <a:pt x="150" y="479"/>
                    </a:lnTo>
                    <a:lnTo>
                      <a:pt x="63" y="299"/>
                    </a:lnTo>
                    <a:lnTo>
                      <a:pt x="54" y="400"/>
                    </a:lnTo>
                    <a:lnTo>
                      <a:pt x="27" y="333"/>
                    </a:lnTo>
                    <a:lnTo>
                      <a:pt x="0" y="400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61" name="Freeform 16"/>
              <p:cNvSpPr/>
              <p:nvPr/>
            </p:nvSpPr>
            <p:spPr>
              <a:xfrm>
                <a:off x="3086100" y="1628775"/>
                <a:ext cx="809625" cy="2405062"/>
              </a:xfrm>
              <a:custGeom>
                <a:avLst/>
                <a:gdLst>
                  <a:gd name="txL" fmla="*/ 0 w 510"/>
                  <a:gd name="txT" fmla="*/ 0 h 1515"/>
                  <a:gd name="txR" fmla="*/ 510 w 510"/>
                  <a:gd name="txB" fmla="*/ 1515 h 1515"/>
                </a:gdLst>
                <a:ahLst/>
                <a:cxnLst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510" h="1515">
                    <a:moveTo>
                      <a:pt x="0" y="1515"/>
                    </a:moveTo>
                    <a:lnTo>
                      <a:pt x="0" y="101"/>
                    </a:lnTo>
                    <a:lnTo>
                      <a:pt x="27" y="34"/>
                    </a:lnTo>
                    <a:lnTo>
                      <a:pt x="54" y="101"/>
                    </a:lnTo>
                    <a:lnTo>
                      <a:pt x="63" y="0"/>
                    </a:lnTo>
                    <a:lnTo>
                      <a:pt x="150" y="180"/>
                    </a:lnTo>
                    <a:lnTo>
                      <a:pt x="510" y="1320"/>
                    </a:lnTo>
                    <a:lnTo>
                      <a:pt x="0" y="1515"/>
                    </a:lnTo>
                    <a:close/>
                  </a:path>
                </a:pathLst>
              </a:custGeom>
              <a:solidFill>
                <a:srgbClr val="F7F3C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62" name="Freeform 14"/>
              <p:cNvSpPr/>
              <p:nvPr/>
            </p:nvSpPr>
            <p:spPr>
              <a:xfrm>
                <a:off x="2276475" y="1658937"/>
                <a:ext cx="809625" cy="2374900"/>
              </a:xfrm>
              <a:custGeom>
                <a:avLst/>
                <a:gdLst>
                  <a:gd name="txL" fmla="*/ 0 w 510"/>
                  <a:gd name="txT" fmla="*/ 0 h 1496"/>
                  <a:gd name="txR" fmla="*/ 510 w 510"/>
                  <a:gd name="txB" fmla="*/ 1496 h 149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10" h="1496">
                    <a:moveTo>
                      <a:pt x="510" y="82"/>
                    </a:moveTo>
                    <a:lnTo>
                      <a:pt x="510" y="1496"/>
                    </a:lnTo>
                    <a:lnTo>
                      <a:pt x="0" y="1301"/>
                    </a:lnTo>
                    <a:lnTo>
                      <a:pt x="360" y="161"/>
                    </a:lnTo>
                    <a:lnTo>
                      <a:pt x="453" y="0"/>
                    </a:lnTo>
                    <a:lnTo>
                      <a:pt x="510" y="82"/>
                    </a:lnTo>
                    <a:close/>
                  </a:path>
                </a:pathLst>
              </a:custGeom>
              <a:solidFill>
                <a:srgbClr val="BFC192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76" name="组合 157"/>
            <p:cNvGrpSpPr/>
            <p:nvPr/>
          </p:nvGrpSpPr>
          <p:grpSpPr>
            <a:xfrm>
              <a:off x="10357228" y="1600973"/>
              <a:ext cx="302951" cy="436793"/>
              <a:chOff x="0" y="0"/>
              <a:chExt cx="411371" cy="593113"/>
            </a:xfrm>
          </p:grpSpPr>
          <p:sp>
            <p:nvSpPr>
              <p:cNvPr id="32849" name="Freeform 51"/>
              <p:cNvSpPr/>
              <p:nvPr/>
            </p:nvSpPr>
            <p:spPr>
              <a:xfrm>
                <a:off x="169460" y="405232"/>
                <a:ext cx="79818" cy="187881"/>
              </a:xfrm>
              <a:custGeom>
                <a:avLst/>
                <a:gdLst>
                  <a:gd name="txL" fmla="*/ 0 w 27"/>
                  <a:gd name="txT" fmla="*/ 0 h 64"/>
                  <a:gd name="txR" fmla="*/ 27 w 27"/>
                  <a:gd name="txB" fmla="*/ 64 h 64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7" h="64">
                    <a:moveTo>
                      <a:pt x="0" y="0"/>
                    </a:moveTo>
                    <a:cubicBezTo>
                      <a:pt x="4" y="1"/>
                      <a:pt x="8" y="1"/>
                      <a:pt x="12" y="1"/>
                    </a:cubicBezTo>
                    <a:cubicBezTo>
                      <a:pt x="17" y="1"/>
                      <a:pt x="22" y="1"/>
                      <a:pt x="27" y="0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50" name="Freeform 52"/>
              <p:cNvSpPr/>
              <p:nvPr/>
            </p:nvSpPr>
            <p:spPr>
              <a:xfrm>
                <a:off x="0" y="0"/>
                <a:ext cx="411371" cy="408916"/>
              </a:xfrm>
              <a:custGeom>
                <a:avLst/>
                <a:gdLst>
                  <a:gd name="txL" fmla="*/ 0 w 139"/>
                  <a:gd name="txT" fmla="*/ 0 h 139"/>
                  <a:gd name="txR" fmla="*/ 139 w 139"/>
                  <a:gd name="txB" fmla="*/ 139 h 13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39" h="139">
                    <a:moveTo>
                      <a:pt x="84" y="138"/>
                    </a:moveTo>
                    <a:cubicBezTo>
                      <a:pt x="79" y="139"/>
                      <a:pt x="74" y="139"/>
                      <a:pt x="69" y="139"/>
                    </a:cubicBezTo>
                    <a:cubicBezTo>
                      <a:pt x="65" y="139"/>
                      <a:pt x="61" y="139"/>
                      <a:pt x="57" y="138"/>
                    </a:cubicBezTo>
                    <a:cubicBezTo>
                      <a:pt x="43" y="136"/>
                      <a:pt x="31" y="129"/>
                      <a:pt x="20" y="119"/>
                    </a:cubicBezTo>
                    <a:cubicBezTo>
                      <a:pt x="7" y="105"/>
                      <a:pt x="0" y="89"/>
                      <a:pt x="0" y="70"/>
                    </a:cubicBezTo>
                    <a:cubicBezTo>
                      <a:pt x="0" y="51"/>
                      <a:pt x="7" y="34"/>
                      <a:pt x="20" y="21"/>
                    </a:cubicBezTo>
                    <a:cubicBezTo>
                      <a:pt x="34" y="7"/>
                      <a:pt x="50" y="0"/>
                      <a:pt x="69" y="0"/>
                    </a:cubicBezTo>
                    <a:cubicBezTo>
                      <a:pt x="89" y="0"/>
                      <a:pt x="105" y="7"/>
                      <a:pt x="119" y="21"/>
                    </a:cubicBezTo>
                    <a:cubicBezTo>
                      <a:pt x="132" y="34"/>
                      <a:pt x="139" y="51"/>
                      <a:pt x="139" y="70"/>
                    </a:cubicBezTo>
                    <a:cubicBezTo>
                      <a:pt x="139" y="89"/>
                      <a:pt x="132" y="105"/>
                      <a:pt x="119" y="119"/>
                    </a:cubicBezTo>
                    <a:cubicBezTo>
                      <a:pt x="109" y="129"/>
                      <a:pt x="97" y="135"/>
                      <a:pt x="84" y="138"/>
                    </a:cubicBezTo>
                    <a:close/>
                  </a:path>
                </a:pathLst>
              </a:custGeom>
              <a:solidFill>
                <a:srgbClr val="FACE5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77" name="组合 103"/>
            <p:cNvGrpSpPr/>
            <p:nvPr/>
          </p:nvGrpSpPr>
          <p:grpSpPr>
            <a:xfrm>
              <a:off x="6356637" y="1682486"/>
              <a:ext cx="234434" cy="338006"/>
              <a:chOff x="0" y="0"/>
              <a:chExt cx="411371" cy="593113"/>
            </a:xfrm>
          </p:grpSpPr>
          <p:sp>
            <p:nvSpPr>
              <p:cNvPr id="32847" name="Freeform 51"/>
              <p:cNvSpPr/>
              <p:nvPr/>
            </p:nvSpPr>
            <p:spPr>
              <a:xfrm>
                <a:off x="169460" y="405232"/>
                <a:ext cx="79818" cy="187881"/>
              </a:xfrm>
              <a:custGeom>
                <a:avLst/>
                <a:gdLst>
                  <a:gd name="txL" fmla="*/ 0 w 27"/>
                  <a:gd name="txT" fmla="*/ 0 h 64"/>
                  <a:gd name="txR" fmla="*/ 27 w 27"/>
                  <a:gd name="txB" fmla="*/ 64 h 64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7" h="64">
                    <a:moveTo>
                      <a:pt x="0" y="0"/>
                    </a:moveTo>
                    <a:cubicBezTo>
                      <a:pt x="4" y="1"/>
                      <a:pt x="8" y="1"/>
                      <a:pt x="12" y="1"/>
                    </a:cubicBezTo>
                    <a:cubicBezTo>
                      <a:pt x="17" y="1"/>
                      <a:pt x="22" y="1"/>
                      <a:pt x="27" y="0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48" name="Freeform 52"/>
              <p:cNvSpPr/>
              <p:nvPr/>
            </p:nvSpPr>
            <p:spPr>
              <a:xfrm>
                <a:off x="0" y="0"/>
                <a:ext cx="411371" cy="408916"/>
              </a:xfrm>
              <a:custGeom>
                <a:avLst/>
                <a:gdLst>
                  <a:gd name="txL" fmla="*/ 0 w 139"/>
                  <a:gd name="txT" fmla="*/ 0 h 139"/>
                  <a:gd name="txR" fmla="*/ 139 w 139"/>
                  <a:gd name="txB" fmla="*/ 139 h 13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39" h="139">
                    <a:moveTo>
                      <a:pt x="84" y="138"/>
                    </a:moveTo>
                    <a:cubicBezTo>
                      <a:pt x="79" y="139"/>
                      <a:pt x="74" y="139"/>
                      <a:pt x="69" y="139"/>
                    </a:cubicBezTo>
                    <a:cubicBezTo>
                      <a:pt x="65" y="139"/>
                      <a:pt x="61" y="139"/>
                      <a:pt x="57" y="138"/>
                    </a:cubicBezTo>
                    <a:cubicBezTo>
                      <a:pt x="43" y="136"/>
                      <a:pt x="31" y="129"/>
                      <a:pt x="20" y="119"/>
                    </a:cubicBezTo>
                    <a:cubicBezTo>
                      <a:pt x="7" y="105"/>
                      <a:pt x="0" y="89"/>
                      <a:pt x="0" y="70"/>
                    </a:cubicBezTo>
                    <a:cubicBezTo>
                      <a:pt x="0" y="51"/>
                      <a:pt x="7" y="34"/>
                      <a:pt x="20" y="21"/>
                    </a:cubicBezTo>
                    <a:cubicBezTo>
                      <a:pt x="34" y="7"/>
                      <a:pt x="50" y="0"/>
                      <a:pt x="69" y="0"/>
                    </a:cubicBezTo>
                    <a:cubicBezTo>
                      <a:pt x="89" y="0"/>
                      <a:pt x="105" y="7"/>
                      <a:pt x="119" y="21"/>
                    </a:cubicBezTo>
                    <a:cubicBezTo>
                      <a:pt x="132" y="34"/>
                      <a:pt x="139" y="51"/>
                      <a:pt x="139" y="70"/>
                    </a:cubicBezTo>
                    <a:cubicBezTo>
                      <a:pt x="139" y="89"/>
                      <a:pt x="132" y="105"/>
                      <a:pt x="119" y="119"/>
                    </a:cubicBezTo>
                    <a:cubicBezTo>
                      <a:pt x="109" y="129"/>
                      <a:pt x="97" y="135"/>
                      <a:pt x="84" y="138"/>
                    </a:cubicBezTo>
                    <a:close/>
                  </a:path>
                </a:pathLst>
              </a:custGeom>
              <a:solidFill>
                <a:srgbClr val="5B9555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78" name="组合 66"/>
            <p:cNvGrpSpPr/>
            <p:nvPr/>
          </p:nvGrpSpPr>
          <p:grpSpPr>
            <a:xfrm>
              <a:off x="2568902" y="1600973"/>
              <a:ext cx="276552" cy="398732"/>
              <a:chOff x="0" y="0"/>
              <a:chExt cx="411371" cy="593113"/>
            </a:xfrm>
          </p:grpSpPr>
          <p:sp>
            <p:nvSpPr>
              <p:cNvPr id="32845" name="Freeform 51"/>
              <p:cNvSpPr/>
              <p:nvPr/>
            </p:nvSpPr>
            <p:spPr>
              <a:xfrm>
                <a:off x="169460" y="405232"/>
                <a:ext cx="79818" cy="187881"/>
              </a:xfrm>
              <a:custGeom>
                <a:avLst/>
                <a:gdLst>
                  <a:gd name="txL" fmla="*/ 0 w 27"/>
                  <a:gd name="txT" fmla="*/ 0 h 64"/>
                  <a:gd name="txR" fmla="*/ 27 w 27"/>
                  <a:gd name="txB" fmla="*/ 64 h 64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7" h="64">
                    <a:moveTo>
                      <a:pt x="0" y="0"/>
                    </a:moveTo>
                    <a:cubicBezTo>
                      <a:pt x="4" y="1"/>
                      <a:pt x="8" y="1"/>
                      <a:pt x="12" y="1"/>
                    </a:cubicBezTo>
                    <a:cubicBezTo>
                      <a:pt x="17" y="1"/>
                      <a:pt x="22" y="1"/>
                      <a:pt x="27" y="0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46" name="Freeform 52"/>
              <p:cNvSpPr/>
              <p:nvPr/>
            </p:nvSpPr>
            <p:spPr>
              <a:xfrm>
                <a:off x="0" y="0"/>
                <a:ext cx="411371" cy="408916"/>
              </a:xfrm>
              <a:custGeom>
                <a:avLst/>
                <a:gdLst>
                  <a:gd name="txL" fmla="*/ 0 w 139"/>
                  <a:gd name="txT" fmla="*/ 0 h 139"/>
                  <a:gd name="txR" fmla="*/ 139 w 139"/>
                  <a:gd name="txB" fmla="*/ 139 h 13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39" h="139">
                    <a:moveTo>
                      <a:pt x="84" y="138"/>
                    </a:moveTo>
                    <a:cubicBezTo>
                      <a:pt x="79" y="139"/>
                      <a:pt x="74" y="139"/>
                      <a:pt x="69" y="139"/>
                    </a:cubicBezTo>
                    <a:cubicBezTo>
                      <a:pt x="65" y="139"/>
                      <a:pt x="61" y="139"/>
                      <a:pt x="57" y="138"/>
                    </a:cubicBezTo>
                    <a:cubicBezTo>
                      <a:pt x="43" y="136"/>
                      <a:pt x="31" y="129"/>
                      <a:pt x="20" y="119"/>
                    </a:cubicBezTo>
                    <a:cubicBezTo>
                      <a:pt x="7" y="105"/>
                      <a:pt x="0" y="89"/>
                      <a:pt x="0" y="70"/>
                    </a:cubicBezTo>
                    <a:cubicBezTo>
                      <a:pt x="0" y="51"/>
                      <a:pt x="7" y="34"/>
                      <a:pt x="20" y="21"/>
                    </a:cubicBezTo>
                    <a:cubicBezTo>
                      <a:pt x="34" y="7"/>
                      <a:pt x="50" y="0"/>
                      <a:pt x="69" y="0"/>
                    </a:cubicBezTo>
                    <a:cubicBezTo>
                      <a:pt x="89" y="0"/>
                      <a:pt x="105" y="7"/>
                      <a:pt x="119" y="21"/>
                    </a:cubicBezTo>
                    <a:cubicBezTo>
                      <a:pt x="132" y="34"/>
                      <a:pt x="139" y="51"/>
                      <a:pt x="139" y="70"/>
                    </a:cubicBezTo>
                    <a:cubicBezTo>
                      <a:pt x="139" y="89"/>
                      <a:pt x="132" y="105"/>
                      <a:pt x="119" y="119"/>
                    </a:cubicBezTo>
                    <a:cubicBezTo>
                      <a:pt x="109" y="129"/>
                      <a:pt x="97" y="135"/>
                      <a:pt x="84" y="138"/>
                    </a:cubicBezTo>
                    <a:close/>
                  </a:path>
                </a:pathLst>
              </a:custGeom>
              <a:solidFill>
                <a:srgbClr val="FACE5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79" name="组合 72"/>
            <p:cNvGrpSpPr/>
            <p:nvPr/>
          </p:nvGrpSpPr>
          <p:grpSpPr>
            <a:xfrm>
              <a:off x="9015145" y="1557665"/>
              <a:ext cx="301245" cy="434334"/>
              <a:chOff x="0" y="0"/>
              <a:chExt cx="411371" cy="593113"/>
            </a:xfrm>
          </p:grpSpPr>
          <p:sp>
            <p:nvSpPr>
              <p:cNvPr id="32843" name="Freeform 51"/>
              <p:cNvSpPr/>
              <p:nvPr/>
            </p:nvSpPr>
            <p:spPr>
              <a:xfrm>
                <a:off x="169460" y="405232"/>
                <a:ext cx="79818" cy="187881"/>
              </a:xfrm>
              <a:custGeom>
                <a:avLst/>
                <a:gdLst>
                  <a:gd name="txL" fmla="*/ 0 w 27"/>
                  <a:gd name="txT" fmla="*/ 0 h 64"/>
                  <a:gd name="txR" fmla="*/ 27 w 27"/>
                  <a:gd name="txB" fmla="*/ 64 h 64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7" h="64">
                    <a:moveTo>
                      <a:pt x="0" y="0"/>
                    </a:moveTo>
                    <a:cubicBezTo>
                      <a:pt x="4" y="1"/>
                      <a:pt x="8" y="1"/>
                      <a:pt x="12" y="1"/>
                    </a:cubicBezTo>
                    <a:cubicBezTo>
                      <a:pt x="17" y="1"/>
                      <a:pt x="22" y="1"/>
                      <a:pt x="27" y="0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44" name="Freeform 52"/>
              <p:cNvSpPr/>
              <p:nvPr/>
            </p:nvSpPr>
            <p:spPr>
              <a:xfrm>
                <a:off x="0" y="0"/>
                <a:ext cx="411371" cy="408916"/>
              </a:xfrm>
              <a:custGeom>
                <a:avLst/>
                <a:gdLst>
                  <a:gd name="txL" fmla="*/ 0 w 139"/>
                  <a:gd name="txT" fmla="*/ 0 h 139"/>
                  <a:gd name="txR" fmla="*/ 139 w 139"/>
                  <a:gd name="txB" fmla="*/ 139 h 13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39" h="139">
                    <a:moveTo>
                      <a:pt x="84" y="138"/>
                    </a:moveTo>
                    <a:cubicBezTo>
                      <a:pt x="79" y="139"/>
                      <a:pt x="74" y="139"/>
                      <a:pt x="69" y="139"/>
                    </a:cubicBezTo>
                    <a:cubicBezTo>
                      <a:pt x="65" y="139"/>
                      <a:pt x="61" y="139"/>
                      <a:pt x="57" y="138"/>
                    </a:cubicBezTo>
                    <a:cubicBezTo>
                      <a:pt x="43" y="136"/>
                      <a:pt x="31" y="129"/>
                      <a:pt x="20" y="119"/>
                    </a:cubicBezTo>
                    <a:cubicBezTo>
                      <a:pt x="7" y="105"/>
                      <a:pt x="0" y="89"/>
                      <a:pt x="0" y="70"/>
                    </a:cubicBezTo>
                    <a:cubicBezTo>
                      <a:pt x="0" y="51"/>
                      <a:pt x="7" y="34"/>
                      <a:pt x="20" y="21"/>
                    </a:cubicBezTo>
                    <a:cubicBezTo>
                      <a:pt x="34" y="7"/>
                      <a:pt x="50" y="0"/>
                      <a:pt x="69" y="0"/>
                    </a:cubicBezTo>
                    <a:cubicBezTo>
                      <a:pt x="89" y="0"/>
                      <a:pt x="105" y="7"/>
                      <a:pt x="119" y="21"/>
                    </a:cubicBezTo>
                    <a:cubicBezTo>
                      <a:pt x="132" y="34"/>
                      <a:pt x="139" y="51"/>
                      <a:pt x="139" y="70"/>
                    </a:cubicBezTo>
                    <a:cubicBezTo>
                      <a:pt x="139" y="89"/>
                      <a:pt x="132" y="105"/>
                      <a:pt x="119" y="119"/>
                    </a:cubicBezTo>
                    <a:cubicBezTo>
                      <a:pt x="109" y="129"/>
                      <a:pt x="97" y="135"/>
                      <a:pt x="84" y="138"/>
                    </a:cubicBezTo>
                    <a:close/>
                  </a:path>
                </a:pathLst>
              </a:custGeom>
              <a:solidFill>
                <a:srgbClr val="5B9555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80" name="组合 69"/>
            <p:cNvGrpSpPr/>
            <p:nvPr/>
          </p:nvGrpSpPr>
          <p:grpSpPr>
            <a:xfrm>
              <a:off x="7498266" y="1416360"/>
              <a:ext cx="411371" cy="593113"/>
              <a:chOff x="0" y="0"/>
              <a:chExt cx="411371" cy="593113"/>
            </a:xfrm>
          </p:grpSpPr>
          <p:sp>
            <p:nvSpPr>
              <p:cNvPr id="32841" name="Freeform 51"/>
              <p:cNvSpPr/>
              <p:nvPr/>
            </p:nvSpPr>
            <p:spPr>
              <a:xfrm>
                <a:off x="169460" y="405232"/>
                <a:ext cx="79818" cy="187881"/>
              </a:xfrm>
              <a:custGeom>
                <a:avLst/>
                <a:gdLst>
                  <a:gd name="txL" fmla="*/ 0 w 27"/>
                  <a:gd name="txT" fmla="*/ 0 h 64"/>
                  <a:gd name="txR" fmla="*/ 27 w 27"/>
                  <a:gd name="txB" fmla="*/ 64 h 64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7" h="64">
                    <a:moveTo>
                      <a:pt x="0" y="0"/>
                    </a:moveTo>
                    <a:cubicBezTo>
                      <a:pt x="4" y="1"/>
                      <a:pt x="8" y="1"/>
                      <a:pt x="12" y="1"/>
                    </a:cubicBezTo>
                    <a:cubicBezTo>
                      <a:pt x="17" y="1"/>
                      <a:pt x="22" y="1"/>
                      <a:pt x="27" y="0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42" name="Freeform 52"/>
              <p:cNvSpPr/>
              <p:nvPr/>
            </p:nvSpPr>
            <p:spPr>
              <a:xfrm>
                <a:off x="0" y="0"/>
                <a:ext cx="411371" cy="408916"/>
              </a:xfrm>
              <a:custGeom>
                <a:avLst/>
                <a:gdLst>
                  <a:gd name="txL" fmla="*/ 0 w 139"/>
                  <a:gd name="txT" fmla="*/ 0 h 139"/>
                  <a:gd name="txR" fmla="*/ 139 w 139"/>
                  <a:gd name="txB" fmla="*/ 139 h 13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39" h="139">
                    <a:moveTo>
                      <a:pt x="84" y="138"/>
                    </a:moveTo>
                    <a:cubicBezTo>
                      <a:pt x="79" y="139"/>
                      <a:pt x="74" y="139"/>
                      <a:pt x="69" y="139"/>
                    </a:cubicBezTo>
                    <a:cubicBezTo>
                      <a:pt x="65" y="139"/>
                      <a:pt x="61" y="139"/>
                      <a:pt x="57" y="138"/>
                    </a:cubicBezTo>
                    <a:cubicBezTo>
                      <a:pt x="43" y="136"/>
                      <a:pt x="31" y="129"/>
                      <a:pt x="20" y="119"/>
                    </a:cubicBezTo>
                    <a:cubicBezTo>
                      <a:pt x="7" y="105"/>
                      <a:pt x="0" y="89"/>
                      <a:pt x="0" y="70"/>
                    </a:cubicBezTo>
                    <a:cubicBezTo>
                      <a:pt x="0" y="51"/>
                      <a:pt x="7" y="34"/>
                      <a:pt x="20" y="21"/>
                    </a:cubicBezTo>
                    <a:cubicBezTo>
                      <a:pt x="34" y="7"/>
                      <a:pt x="50" y="0"/>
                      <a:pt x="69" y="0"/>
                    </a:cubicBezTo>
                    <a:cubicBezTo>
                      <a:pt x="89" y="0"/>
                      <a:pt x="105" y="7"/>
                      <a:pt x="119" y="21"/>
                    </a:cubicBezTo>
                    <a:cubicBezTo>
                      <a:pt x="132" y="34"/>
                      <a:pt x="139" y="51"/>
                      <a:pt x="139" y="70"/>
                    </a:cubicBezTo>
                    <a:cubicBezTo>
                      <a:pt x="139" y="89"/>
                      <a:pt x="132" y="105"/>
                      <a:pt x="119" y="119"/>
                    </a:cubicBezTo>
                    <a:cubicBezTo>
                      <a:pt x="109" y="129"/>
                      <a:pt x="97" y="135"/>
                      <a:pt x="84" y="138"/>
                    </a:cubicBezTo>
                    <a:close/>
                  </a:path>
                </a:pathLst>
              </a:custGeom>
              <a:solidFill>
                <a:srgbClr val="FACE5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81" name="组合 61"/>
            <p:cNvGrpSpPr/>
            <p:nvPr/>
          </p:nvGrpSpPr>
          <p:grpSpPr>
            <a:xfrm>
              <a:off x="3108073" y="1386796"/>
              <a:ext cx="411371" cy="593113"/>
              <a:chOff x="0" y="0"/>
              <a:chExt cx="411371" cy="593113"/>
            </a:xfrm>
          </p:grpSpPr>
          <p:sp>
            <p:nvSpPr>
              <p:cNvPr id="32839" name="Freeform 51"/>
              <p:cNvSpPr/>
              <p:nvPr/>
            </p:nvSpPr>
            <p:spPr>
              <a:xfrm>
                <a:off x="169460" y="405232"/>
                <a:ext cx="79818" cy="187881"/>
              </a:xfrm>
              <a:custGeom>
                <a:avLst/>
                <a:gdLst>
                  <a:gd name="txL" fmla="*/ 0 w 27"/>
                  <a:gd name="txT" fmla="*/ 0 h 64"/>
                  <a:gd name="txR" fmla="*/ 27 w 27"/>
                  <a:gd name="txB" fmla="*/ 64 h 64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7" h="64">
                    <a:moveTo>
                      <a:pt x="0" y="0"/>
                    </a:moveTo>
                    <a:cubicBezTo>
                      <a:pt x="4" y="1"/>
                      <a:pt x="8" y="1"/>
                      <a:pt x="12" y="1"/>
                    </a:cubicBezTo>
                    <a:cubicBezTo>
                      <a:pt x="17" y="1"/>
                      <a:pt x="22" y="1"/>
                      <a:pt x="27" y="0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40" name="Freeform 52"/>
              <p:cNvSpPr/>
              <p:nvPr/>
            </p:nvSpPr>
            <p:spPr>
              <a:xfrm>
                <a:off x="0" y="0"/>
                <a:ext cx="411371" cy="408916"/>
              </a:xfrm>
              <a:custGeom>
                <a:avLst/>
                <a:gdLst>
                  <a:gd name="txL" fmla="*/ 0 w 139"/>
                  <a:gd name="txT" fmla="*/ 0 h 139"/>
                  <a:gd name="txR" fmla="*/ 139 w 139"/>
                  <a:gd name="txB" fmla="*/ 139 h 13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39" h="139">
                    <a:moveTo>
                      <a:pt x="84" y="138"/>
                    </a:moveTo>
                    <a:cubicBezTo>
                      <a:pt x="79" y="139"/>
                      <a:pt x="74" y="139"/>
                      <a:pt x="69" y="139"/>
                    </a:cubicBezTo>
                    <a:cubicBezTo>
                      <a:pt x="65" y="139"/>
                      <a:pt x="61" y="139"/>
                      <a:pt x="57" y="138"/>
                    </a:cubicBezTo>
                    <a:cubicBezTo>
                      <a:pt x="43" y="136"/>
                      <a:pt x="31" y="129"/>
                      <a:pt x="20" y="119"/>
                    </a:cubicBezTo>
                    <a:cubicBezTo>
                      <a:pt x="7" y="105"/>
                      <a:pt x="0" y="89"/>
                      <a:pt x="0" y="70"/>
                    </a:cubicBezTo>
                    <a:cubicBezTo>
                      <a:pt x="0" y="51"/>
                      <a:pt x="7" y="34"/>
                      <a:pt x="20" y="21"/>
                    </a:cubicBezTo>
                    <a:cubicBezTo>
                      <a:pt x="34" y="7"/>
                      <a:pt x="50" y="0"/>
                      <a:pt x="69" y="0"/>
                    </a:cubicBezTo>
                    <a:cubicBezTo>
                      <a:pt x="89" y="0"/>
                      <a:pt x="105" y="7"/>
                      <a:pt x="119" y="21"/>
                    </a:cubicBezTo>
                    <a:cubicBezTo>
                      <a:pt x="132" y="34"/>
                      <a:pt x="139" y="51"/>
                      <a:pt x="139" y="70"/>
                    </a:cubicBezTo>
                    <a:cubicBezTo>
                      <a:pt x="139" y="89"/>
                      <a:pt x="132" y="105"/>
                      <a:pt x="119" y="119"/>
                    </a:cubicBezTo>
                    <a:cubicBezTo>
                      <a:pt x="109" y="129"/>
                      <a:pt x="97" y="135"/>
                      <a:pt x="84" y="138"/>
                    </a:cubicBezTo>
                    <a:close/>
                  </a:path>
                </a:pathLst>
              </a:custGeom>
              <a:solidFill>
                <a:srgbClr val="5B9555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2782" name="等腰三角形 3"/>
            <p:cNvSpPr/>
            <p:nvPr/>
          </p:nvSpPr>
          <p:spPr>
            <a:xfrm>
              <a:off x="4241725" y="2406312"/>
              <a:ext cx="1289027" cy="203171"/>
            </a:xfrm>
            <a:custGeom>
              <a:avLst/>
              <a:gdLst>
                <a:gd name="txL" fmla="*/ 0 w 1329908"/>
                <a:gd name="txT" fmla="*/ 0 h 202523"/>
                <a:gd name="txR" fmla="*/ 1329908 w 1329908"/>
                <a:gd name="txB" fmla="*/ 202523 h 202523"/>
              </a:gdLst>
              <a:ahLst/>
              <a:cxnLst>
                <a:cxn ang="0">
                  <a:pos x="0" y="302889"/>
                </a:cxn>
                <a:cxn ang="0">
                  <a:pos x="10286" y="0"/>
                </a:cxn>
                <a:cxn ang="0">
                  <a:pos x="26022" y="267274"/>
                </a:cxn>
                <a:cxn ang="0">
                  <a:pos x="0" y="302889"/>
                </a:cxn>
              </a:cxnLst>
              <a:rect l="txL" t="txT" r="txR" b="txB"/>
              <a:pathLst>
                <a:path w="1329908" h="202523">
                  <a:moveTo>
                    <a:pt x="0" y="202523"/>
                  </a:moveTo>
                  <a:lnTo>
                    <a:pt x="525719" y="0"/>
                  </a:lnTo>
                  <a:lnTo>
                    <a:pt x="1329908" y="178711"/>
                  </a:lnTo>
                  <a:lnTo>
                    <a:pt x="0" y="202523"/>
                  </a:lnTo>
                  <a:close/>
                </a:path>
              </a:pathLst>
            </a:custGeom>
            <a:solidFill>
              <a:schemeClr val="tx1">
                <a:alpha val="32941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83" name="等腰三角形 3"/>
            <p:cNvSpPr/>
            <p:nvPr/>
          </p:nvSpPr>
          <p:spPr>
            <a:xfrm>
              <a:off x="5722836" y="2430121"/>
              <a:ext cx="1581122" cy="193648"/>
            </a:xfrm>
            <a:custGeom>
              <a:avLst/>
              <a:gdLst>
                <a:gd name="txL" fmla="*/ 0 w 1329908"/>
                <a:gd name="txT" fmla="*/ 0 h 194903"/>
                <a:gd name="txR" fmla="*/ 1329908 w 1329908"/>
                <a:gd name="txB" fmla="*/ 194903 h 194903"/>
              </a:gdLst>
              <a:ahLst/>
              <a:cxnLst>
                <a:cxn ang="0">
                  <a:pos x="0" y="86364"/>
                </a:cxn>
                <a:cxn ang="0">
                  <a:pos x="2147483646" y="0"/>
                </a:cxn>
                <a:cxn ang="0">
                  <a:pos x="2147483646" y="75816"/>
                </a:cxn>
                <a:cxn ang="0">
                  <a:pos x="0" y="86364"/>
                </a:cxn>
              </a:cxnLst>
              <a:rect l="txL" t="txT" r="txR" b="txB"/>
              <a:pathLst>
                <a:path w="1329908" h="194903">
                  <a:moveTo>
                    <a:pt x="0" y="194903"/>
                  </a:moveTo>
                  <a:lnTo>
                    <a:pt x="435978" y="0"/>
                  </a:lnTo>
                  <a:lnTo>
                    <a:pt x="1329908" y="171091"/>
                  </a:lnTo>
                  <a:lnTo>
                    <a:pt x="0" y="194903"/>
                  </a:lnTo>
                  <a:close/>
                </a:path>
              </a:pathLst>
            </a:custGeom>
            <a:solidFill>
              <a:schemeClr val="tx1">
                <a:alpha val="32941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84" name="等腰三角形 3"/>
            <p:cNvSpPr/>
            <p:nvPr/>
          </p:nvSpPr>
          <p:spPr>
            <a:xfrm>
              <a:off x="4944975" y="2212664"/>
              <a:ext cx="328607" cy="120633"/>
            </a:xfrm>
            <a:custGeom>
              <a:avLst/>
              <a:gdLst>
                <a:gd name="txL" fmla="*/ 0 w 329783"/>
                <a:gd name="txT" fmla="*/ 0 h 121560"/>
                <a:gd name="txR" fmla="*/ 329783 w 329783"/>
                <a:gd name="txB" fmla="*/ 121560 h 121560"/>
              </a:gdLst>
              <a:ahLst/>
              <a:cxnLst>
                <a:cxn ang="0">
                  <a:pos x="0" y="46337"/>
                </a:cxn>
                <a:cxn ang="0">
                  <a:pos x="203091" y="0"/>
                </a:cxn>
                <a:cxn ang="0">
                  <a:pos x="210247" y="44518"/>
                </a:cxn>
                <a:cxn ang="0">
                  <a:pos x="0" y="46337"/>
                </a:cxn>
              </a:cxnLst>
              <a:rect l="txL" t="txT" r="txR" b="txB"/>
              <a:pathLst>
                <a:path w="329783" h="121560">
                  <a:moveTo>
                    <a:pt x="0" y="121560"/>
                  </a:moveTo>
                  <a:lnTo>
                    <a:pt x="318550" y="0"/>
                  </a:lnTo>
                  <a:lnTo>
                    <a:pt x="329783" y="116798"/>
                  </a:lnTo>
                  <a:lnTo>
                    <a:pt x="0" y="121560"/>
                  </a:lnTo>
                  <a:close/>
                </a:path>
              </a:pathLst>
            </a:custGeom>
            <a:solidFill>
              <a:schemeClr val="tx1">
                <a:alpha val="32941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85" name="等腰三角形 3"/>
            <p:cNvSpPr/>
            <p:nvPr/>
          </p:nvSpPr>
          <p:spPr>
            <a:xfrm>
              <a:off x="8634260" y="2222188"/>
              <a:ext cx="795324" cy="106347"/>
            </a:xfrm>
            <a:custGeom>
              <a:avLst/>
              <a:gdLst>
                <a:gd name="txL" fmla="*/ 0 w 571182"/>
                <a:gd name="txT" fmla="*/ 0 h 104892"/>
                <a:gd name="txR" fmla="*/ 571182 w 571182"/>
                <a:gd name="txB" fmla="*/ 104892 h 104892"/>
              </a:gdLst>
              <a:ahLst/>
              <a:cxnLst>
                <a:cxn ang="0">
                  <a:pos x="0" y="595083"/>
                </a:cxn>
                <a:cxn ang="0">
                  <a:pos x="2147483646" y="0"/>
                </a:cxn>
                <a:cxn ang="0">
                  <a:pos x="2147483646" y="527536"/>
                </a:cxn>
                <a:cxn ang="0">
                  <a:pos x="0" y="595083"/>
                </a:cxn>
              </a:cxnLst>
              <a:rect l="txL" t="txT" r="txR" b="txB"/>
              <a:pathLst>
                <a:path w="571182" h="104892">
                  <a:moveTo>
                    <a:pt x="0" y="104892"/>
                  </a:moveTo>
                  <a:lnTo>
                    <a:pt x="194210" y="0"/>
                  </a:lnTo>
                  <a:lnTo>
                    <a:pt x="571182" y="92986"/>
                  </a:lnTo>
                  <a:lnTo>
                    <a:pt x="0" y="104892"/>
                  </a:lnTo>
                  <a:close/>
                </a:path>
              </a:pathLst>
            </a:custGeom>
            <a:solidFill>
              <a:schemeClr val="tx1">
                <a:alpha val="32941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86" name="等腰三角形 3"/>
            <p:cNvSpPr/>
            <p:nvPr/>
          </p:nvSpPr>
          <p:spPr>
            <a:xfrm>
              <a:off x="1076306" y="2619007"/>
              <a:ext cx="885809" cy="126982"/>
            </a:xfrm>
            <a:custGeom>
              <a:avLst/>
              <a:gdLst>
                <a:gd name="txL" fmla="*/ 0 w 913468"/>
                <a:gd name="txT" fmla="*/ 0 h 126323"/>
                <a:gd name="txR" fmla="*/ 913468 w 913468"/>
                <a:gd name="txB" fmla="*/ 126323 h 126323"/>
              </a:gdLst>
              <a:ahLst/>
              <a:cxnLst>
                <a:cxn ang="0">
                  <a:pos x="0" y="243333"/>
                </a:cxn>
                <a:cxn ang="0">
                  <a:pos x="6840" y="0"/>
                </a:cxn>
                <a:cxn ang="0">
                  <a:pos x="18975" y="212153"/>
                </a:cxn>
                <a:cxn ang="0">
                  <a:pos x="0" y="243333"/>
                </a:cxn>
              </a:cxnLst>
              <a:rect l="txL" t="txT" r="txR" b="txB"/>
              <a:pathLst>
                <a:path w="913468" h="126323">
                  <a:moveTo>
                    <a:pt x="0" y="126323"/>
                  </a:moveTo>
                  <a:lnTo>
                    <a:pt x="329286" y="0"/>
                  </a:lnTo>
                  <a:lnTo>
                    <a:pt x="913468" y="110131"/>
                  </a:lnTo>
                  <a:lnTo>
                    <a:pt x="0" y="126323"/>
                  </a:lnTo>
                  <a:close/>
                </a:path>
              </a:pathLst>
            </a:custGeom>
            <a:solidFill>
              <a:schemeClr val="tx1">
                <a:alpha val="32941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2787" name="组合 164"/>
            <p:cNvGrpSpPr/>
            <p:nvPr/>
          </p:nvGrpSpPr>
          <p:grpSpPr>
            <a:xfrm>
              <a:off x="0" y="1277639"/>
              <a:ext cx="1618771" cy="1708029"/>
              <a:chOff x="0" y="0"/>
              <a:chExt cx="1618771" cy="1708029"/>
            </a:xfrm>
          </p:grpSpPr>
          <p:grpSp>
            <p:nvGrpSpPr>
              <p:cNvPr id="32819" name="组合 154"/>
              <p:cNvGrpSpPr/>
              <p:nvPr/>
            </p:nvGrpSpPr>
            <p:grpSpPr>
              <a:xfrm>
                <a:off x="1357015" y="316962"/>
                <a:ext cx="261756" cy="377398"/>
                <a:chOff x="0" y="0"/>
                <a:chExt cx="411371" cy="593113"/>
              </a:xfrm>
            </p:grpSpPr>
            <p:sp>
              <p:nvSpPr>
                <p:cNvPr id="32837" name="Freeform 51"/>
                <p:cNvSpPr/>
                <p:nvPr/>
              </p:nvSpPr>
              <p:spPr>
                <a:xfrm>
                  <a:off x="169460" y="405232"/>
                  <a:ext cx="79818" cy="187881"/>
                </a:xfrm>
                <a:custGeom>
                  <a:avLst/>
                  <a:gdLst>
                    <a:gd name="txL" fmla="*/ 0 w 27"/>
                    <a:gd name="txT" fmla="*/ 0 h 64"/>
                    <a:gd name="txR" fmla="*/ 27 w 27"/>
                    <a:gd name="txB" fmla="*/ 64 h 64"/>
                  </a:gdLst>
                  <a:ahLst/>
                  <a:cxnLst>
                    <a:cxn ang="0">
                      <a:pos x="0" y="0"/>
                    </a:cxn>
                    <a:cxn ang="0">
                      <a:pos x="2147483646" y="2147483646"/>
                    </a:cxn>
                    <a:cxn ang="0">
                      <a:pos x="2147483646" y="0"/>
                    </a:cxn>
                    <a:cxn ang="0">
                      <a:pos x="2147483646" y="2147483646"/>
                    </a:cxn>
                    <a:cxn ang="0">
                      <a:pos x="0" y="2147483646"/>
                    </a:cxn>
                    <a:cxn ang="0">
                      <a:pos x="0" y="0"/>
                    </a:cxn>
                  </a:cxnLst>
                  <a:rect l="txL" t="txT" r="txR" b="txB"/>
                  <a:pathLst>
                    <a:path w="27" h="64">
                      <a:moveTo>
                        <a:pt x="0" y="0"/>
                      </a:moveTo>
                      <a:cubicBezTo>
                        <a:pt x="4" y="1"/>
                        <a:pt x="8" y="1"/>
                        <a:pt x="12" y="1"/>
                      </a:cubicBezTo>
                      <a:cubicBezTo>
                        <a:pt x="17" y="1"/>
                        <a:pt x="22" y="1"/>
                        <a:pt x="27" y="0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0" y="64"/>
                        <a:pt x="0" y="64"/>
                        <a:pt x="0" y="6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5D3F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838" name="Freeform 52"/>
                <p:cNvSpPr/>
                <p:nvPr/>
              </p:nvSpPr>
              <p:spPr>
                <a:xfrm>
                  <a:off x="0" y="0"/>
                  <a:ext cx="411371" cy="408916"/>
                </a:xfrm>
                <a:custGeom>
                  <a:avLst/>
                  <a:gdLst>
                    <a:gd name="txL" fmla="*/ 0 w 139"/>
                    <a:gd name="txT" fmla="*/ 0 h 139"/>
                    <a:gd name="txR" fmla="*/ 139 w 139"/>
                    <a:gd name="txB" fmla="*/ 139 h 139"/>
                  </a:gdLst>
                  <a:ahLst/>
                  <a:cxnLst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0" y="2147483646"/>
                    </a:cxn>
                    <a:cxn ang="0">
                      <a:pos x="2147483646" y="2147483646"/>
                    </a:cxn>
                    <a:cxn ang="0">
                      <a:pos x="2147483646" y="0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</a:cxnLst>
                  <a:rect l="txL" t="txT" r="txR" b="txB"/>
                  <a:pathLst>
                    <a:path w="139" h="139">
                      <a:moveTo>
                        <a:pt x="84" y="138"/>
                      </a:moveTo>
                      <a:cubicBezTo>
                        <a:pt x="79" y="139"/>
                        <a:pt x="74" y="139"/>
                        <a:pt x="69" y="139"/>
                      </a:cubicBezTo>
                      <a:cubicBezTo>
                        <a:pt x="65" y="139"/>
                        <a:pt x="61" y="139"/>
                        <a:pt x="57" y="138"/>
                      </a:cubicBezTo>
                      <a:cubicBezTo>
                        <a:pt x="43" y="136"/>
                        <a:pt x="31" y="129"/>
                        <a:pt x="20" y="119"/>
                      </a:cubicBezTo>
                      <a:cubicBezTo>
                        <a:pt x="7" y="105"/>
                        <a:pt x="0" y="89"/>
                        <a:pt x="0" y="70"/>
                      </a:cubicBezTo>
                      <a:cubicBezTo>
                        <a:pt x="0" y="51"/>
                        <a:pt x="7" y="34"/>
                        <a:pt x="20" y="21"/>
                      </a:cubicBezTo>
                      <a:cubicBezTo>
                        <a:pt x="34" y="7"/>
                        <a:pt x="50" y="0"/>
                        <a:pt x="69" y="0"/>
                      </a:cubicBezTo>
                      <a:cubicBezTo>
                        <a:pt x="89" y="0"/>
                        <a:pt x="105" y="7"/>
                        <a:pt x="119" y="21"/>
                      </a:cubicBezTo>
                      <a:cubicBezTo>
                        <a:pt x="132" y="34"/>
                        <a:pt x="139" y="51"/>
                        <a:pt x="139" y="70"/>
                      </a:cubicBezTo>
                      <a:cubicBezTo>
                        <a:pt x="139" y="89"/>
                        <a:pt x="132" y="105"/>
                        <a:pt x="119" y="119"/>
                      </a:cubicBezTo>
                      <a:cubicBezTo>
                        <a:pt x="109" y="129"/>
                        <a:pt x="97" y="135"/>
                        <a:pt x="84" y="138"/>
                      </a:cubicBezTo>
                      <a:close/>
                    </a:path>
                  </a:pathLst>
                </a:custGeom>
                <a:solidFill>
                  <a:srgbClr val="5B9555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32820" name="等腰三角形 3"/>
              <p:cNvSpPr/>
              <p:nvPr/>
            </p:nvSpPr>
            <p:spPr>
              <a:xfrm>
                <a:off x="633401" y="1319147"/>
                <a:ext cx="620702" cy="58729"/>
              </a:xfrm>
              <a:custGeom>
                <a:avLst/>
                <a:gdLst>
                  <a:gd name="txL" fmla="*/ 0 w 913468"/>
                  <a:gd name="txT" fmla="*/ 0 h 65363"/>
                  <a:gd name="txR" fmla="*/ 913468 w 913468"/>
                  <a:gd name="txB" fmla="*/ 65363 h 65363"/>
                </a:gdLst>
                <a:ahLst/>
                <a:cxnLst>
                  <a:cxn ang="0">
                    <a:pos x="0" y="4"/>
                  </a:cxn>
                  <a:cxn ang="0">
                    <a:pos x="1" y="0"/>
                  </a:cxn>
                  <a:cxn ang="0">
                    <a:pos x="1" y="4"/>
                  </a:cxn>
                  <a:cxn ang="0">
                    <a:pos x="0" y="4"/>
                  </a:cxn>
                </a:cxnLst>
                <a:rect l="txL" t="txT" r="txR" b="txB"/>
                <a:pathLst>
                  <a:path w="913468" h="65363">
                    <a:moveTo>
                      <a:pt x="0" y="65363"/>
                    </a:moveTo>
                    <a:lnTo>
                      <a:pt x="132852" y="0"/>
                    </a:lnTo>
                    <a:lnTo>
                      <a:pt x="913468" y="49171"/>
                    </a:lnTo>
                    <a:lnTo>
                      <a:pt x="0" y="65363"/>
                    </a:lnTo>
                    <a:close/>
                  </a:path>
                </a:pathLst>
              </a:custGeom>
              <a:solidFill>
                <a:schemeClr val="tx1">
                  <a:alpha val="32941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1" name="Freeform 20"/>
              <p:cNvSpPr/>
              <p:nvPr/>
            </p:nvSpPr>
            <p:spPr>
              <a:xfrm>
                <a:off x="543179" y="1236018"/>
                <a:ext cx="108845" cy="142336"/>
              </a:xfrm>
              <a:custGeom>
                <a:avLst/>
                <a:gdLst>
                  <a:gd name="txL" fmla="*/ 0 w 104"/>
                  <a:gd name="txT" fmla="*/ 0 h 136"/>
                  <a:gd name="txR" fmla="*/ 104 w 104"/>
                  <a:gd name="txB" fmla="*/ 136 h 136"/>
                </a:gdLst>
                <a:ahLst/>
                <a:cxnLst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04" h="136">
                    <a:moveTo>
                      <a:pt x="104" y="136"/>
                    </a:moveTo>
                    <a:lnTo>
                      <a:pt x="0" y="95"/>
                    </a:lnTo>
                    <a:lnTo>
                      <a:pt x="0" y="0"/>
                    </a:lnTo>
                    <a:lnTo>
                      <a:pt x="104" y="41"/>
                    </a:lnTo>
                    <a:lnTo>
                      <a:pt x="104" y="136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2" name="Freeform 21"/>
              <p:cNvSpPr/>
              <p:nvPr/>
            </p:nvSpPr>
            <p:spPr>
              <a:xfrm>
                <a:off x="652024" y="1236018"/>
                <a:ext cx="110938" cy="142336"/>
              </a:xfrm>
              <a:custGeom>
                <a:avLst/>
                <a:gdLst>
                  <a:gd name="txL" fmla="*/ 0 w 106"/>
                  <a:gd name="txT" fmla="*/ 0 h 136"/>
                  <a:gd name="txR" fmla="*/ 106 w 106"/>
                  <a:gd name="txB" fmla="*/ 136 h 136"/>
                </a:gdLst>
                <a:ahLst/>
                <a:cxnLst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106" h="136">
                    <a:moveTo>
                      <a:pt x="0" y="136"/>
                    </a:moveTo>
                    <a:lnTo>
                      <a:pt x="0" y="41"/>
                    </a:lnTo>
                    <a:lnTo>
                      <a:pt x="106" y="0"/>
                    </a:lnTo>
                    <a:lnTo>
                      <a:pt x="106" y="9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B68B61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3" name="Freeform 22"/>
              <p:cNvSpPr>
                <a:spLocks noEditPoints="1"/>
              </p:cNvSpPr>
              <p:nvPr/>
            </p:nvSpPr>
            <p:spPr>
              <a:xfrm>
                <a:off x="280485" y="211410"/>
                <a:ext cx="371538" cy="1114614"/>
              </a:xfrm>
              <a:custGeom>
                <a:avLst/>
                <a:gdLst>
                  <a:gd name="txL" fmla="*/ 0 w 355"/>
                  <a:gd name="txT" fmla="*/ 0 h 1065"/>
                  <a:gd name="txR" fmla="*/ 355 w 355"/>
                  <a:gd name="txB" fmla="*/ 1065 h 1065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355" h="1065">
                    <a:moveTo>
                      <a:pt x="14" y="877"/>
                    </a:moveTo>
                    <a:lnTo>
                      <a:pt x="355" y="1008"/>
                    </a:lnTo>
                    <a:lnTo>
                      <a:pt x="355" y="1065"/>
                    </a:lnTo>
                    <a:lnTo>
                      <a:pt x="0" y="927"/>
                    </a:lnTo>
                    <a:lnTo>
                      <a:pt x="14" y="877"/>
                    </a:lnTo>
                    <a:close/>
                    <a:moveTo>
                      <a:pt x="355" y="956"/>
                    </a:moveTo>
                    <a:lnTo>
                      <a:pt x="31" y="830"/>
                    </a:lnTo>
                    <a:lnTo>
                      <a:pt x="45" y="780"/>
                    </a:lnTo>
                    <a:lnTo>
                      <a:pt x="355" y="899"/>
                    </a:lnTo>
                    <a:lnTo>
                      <a:pt x="355" y="956"/>
                    </a:lnTo>
                    <a:close/>
                    <a:moveTo>
                      <a:pt x="75" y="683"/>
                    </a:moveTo>
                    <a:lnTo>
                      <a:pt x="355" y="790"/>
                    </a:lnTo>
                    <a:lnTo>
                      <a:pt x="355" y="844"/>
                    </a:lnTo>
                    <a:lnTo>
                      <a:pt x="61" y="733"/>
                    </a:lnTo>
                    <a:lnTo>
                      <a:pt x="75" y="683"/>
                    </a:lnTo>
                    <a:close/>
                    <a:moveTo>
                      <a:pt x="106" y="586"/>
                    </a:moveTo>
                    <a:lnTo>
                      <a:pt x="355" y="681"/>
                    </a:lnTo>
                    <a:lnTo>
                      <a:pt x="355" y="735"/>
                    </a:lnTo>
                    <a:lnTo>
                      <a:pt x="92" y="633"/>
                    </a:lnTo>
                    <a:lnTo>
                      <a:pt x="106" y="586"/>
                    </a:lnTo>
                    <a:close/>
                    <a:moveTo>
                      <a:pt x="355" y="571"/>
                    </a:moveTo>
                    <a:lnTo>
                      <a:pt x="355" y="626"/>
                    </a:lnTo>
                    <a:lnTo>
                      <a:pt x="123" y="536"/>
                    </a:lnTo>
                    <a:lnTo>
                      <a:pt x="137" y="488"/>
                    </a:lnTo>
                    <a:lnTo>
                      <a:pt x="355" y="571"/>
                    </a:lnTo>
                    <a:close/>
                    <a:moveTo>
                      <a:pt x="168" y="389"/>
                    </a:moveTo>
                    <a:lnTo>
                      <a:pt x="355" y="462"/>
                    </a:lnTo>
                    <a:lnTo>
                      <a:pt x="355" y="514"/>
                    </a:lnTo>
                    <a:lnTo>
                      <a:pt x="154" y="439"/>
                    </a:lnTo>
                    <a:lnTo>
                      <a:pt x="168" y="389"/>
                    </a:lnTo>
                    <a:close/>
                    <a:moveTo>
                      <a:pt x="355" y="351"/>
                    </a:moveTo>
                    <a:lnTo>
                      <a:pt x="355" y="405"/>
                    </a:lnTo>
                    <a:lnTo>
                      <a:pt x="184" y="341"/>
                    </a:lnTo>
                    <a:lnTo>
                      <a:pt x="198" y="291"/>
                    </a:lnTo>
                    <a:lnTo>
                      <a:pt x="355" y="351"/>
                    </a:lnTo>
                    <a:close/>
                    <a:moveTo>
                      <a:pt x="355" y="242"/>
                    </a:moveTo>
                    <a:lnTo>
                      <a:pt x="355" y="296"/>
                    </a:lnTo>
                    <a:lnTo>
                      <a:pt x="215" y="244"/>
                    </a:lnTo>
                    <a:lnTo>
                      <a:pt x="229" y="194"/>
                    </a:lnTo>
                    <a:lnTo>
                      <a:pt x="355" y="242"/>
                    </a:lnTo>
                    <a:close/>
                    <a:moveTo>
                      <a:pt x="355" y="187"/>
                    </a:moveTo>
                    <a:lnTo>
                      <a:pt x="243" y="147"/>
                    </a:lnTo>
                    <a:lnTo>
                      <a:pt x="260" y="97"/>
                    </a:lnTo>
                    <a:lnTo>
                      <a:pt x="355" y="133"/>
                    </a:lnTo>
                    <a:lnTo>
                      <a:pt x="355" y="187"/>
                    </a:lnTo>
                    <a:close/>
                    <a:moveTo>
                      <a:pt x="291" y="0"/>
                    </a:moveTo>
                    <a:lnTo>
                      <a:pt x="355" y="23"/>
                    </a:lnTo>
                    <a:lnTo>
                      <a:pt x="355" y="78"/>
                    </a:lnTo>
                    <a:lnTo>
                      <a:pt x="274" y="47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578E4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4" name="Freeform 23"/>
              <p:cNvSpPr>
                <a:spLocks noEditPoints="1"/>
              </p:cNvSpPr>
              <p:nvPr/>
            </p:nvSpPr>
            <p:spPr>
              <a:xfrm>
                <a:off x="295137" y="0"/>
                <a:ext cx="356886" cy="1266369"/>
              </a:xfrm>
              <a:custGeom>
                <a:avLst/>
                <a:gdLst>
                  <a:gd name="txL" fmla="*/ 0 w 341"/>
                  <a:gd name="txT" fmla="*/ 0 h 1210"/>
                  <a:gd name="txR" fmla="*/ 341 w 341"/>
                  <a:gd name="txB" fmla="*/ 1210 h 121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41" h="1210">
                    <a:moveTo>
                      <a:pt x="341" y="225"/>
                    </a:moveTo>
                    <a:lnTo>
                      <a:pt x="277" y="202"/>
                    </a:lnTo>
                    <a:lnTo>
                      <a:pt x="341" y="0"/>
                    </a:lnTo>
                    <a:lnTo>
                      <a:pt x="341" y="225"/>
                    </a:lnTo>
                    <a:close/>
                    <a:moveTo>
                      <a:pt x="17" y="1032"/>
                    </a:moveTo>
                    <a:lnTo>
                      <a:pt x="341" y="1158"/>
                    </a:lnTo>
                    <a:lnTo>
                      <a:pt x="341" y="1210"/>
                    </a:lnTo>
                    <a:lnTo>
                      <a:pt x="0" y="1079"/>
                    </a:lnTo>
                    <a:lnTo>
                      <a:pt x="17" y="1032"/>
                    </a:lnTo>
                    <a:close/>
                    <a:moveTo>
                      <a:pt x="341" y="1101"/>
                    </a:moveTo>
                    <a:lnTo>
                      <a:pt x="31" y="982"/>
                    </a:lnTo>
                    <a:lnTo>
                      <a:pt x="47" y="935"/>
                    </a:lnTo>
                    <a:lnTo>
                      <a:pt x="341" y="1046"/>
                    </a:lnTo>
                    <a:lnTo>
                      <a:pt x="341" y="1101"/>
                    </a:lnTo>
                    <a:close/>
                    <a:moveTo>
                      <a:pt x="341" y="992"/>
                    </a:moveTo>
                    <a:lnTo>
                      <a:pt x="61" y="885"/>
                    </a:lnTo>
                    <a:lnTo>
                      <a:pt x="78" y="835"/>
                    </a:lnTo>
                    <a:lnTo>
                      <a:pt x="341" y="937"/>
                    </a:lnTo>
                    <a:lnTo>
                      <a:pt x="341" y="992"/>
                    </a:lnTo>
                    <a:close/>
                    <a:moveTo>
                      <a:pt x="109" y="738"/>
                    </a:moveTo>
                    <a:lnTo>
                      <a:pt x="341" y="828"/>
                    </a:lnTo>
                    <a:lnTo>
                      <a:pt x="341" y="883"/>
                    </a:lnTo>
                    <a:lnTo>
                      <a:pt x="92" y="788"/>
                    </a:lnTo>
                    <a:lnTo>
                      <a:pt x="109" y="738"/>
                    </a:lnTo>
                    <a:close/>
                    <a:moveTo>
                      <a:pt x="341" y="773"/>
                    </a:moveTo>
                    <a:lnTo>
                      <a:pt x="123" y="690"/>
                    </a:lnTo>
                    <a:lnTo>
                      <a:pt x="140" y="641"/>
                    </a:lnTo>
                    <a:lnTo>
                      <a:pt x="341" y="716"/>
                    </a:lnTo>
                    <a:lnTo>
                      <a:pt x="341" y="773"/>
                    </a:lnTo>
                    <a:close/>
                    <a:moveTo>
                      <a:pt x="170" y="543"/>
                    </a:moveTo>
                    <a:lnTo>
                      <a:pt x="341" y="607"/>
                    </a:lnTo>
                    <a:lnTo>
                      <a:pt x="341" y="664"/>
                    </a:lnTo>
                    <a:lnTo>
                      <a:pt x="154" y="591"/>
                    </a:lnTo>
                    <a:lnTo>
                      <a:pt x="170" y="543"/>
                    </a:lnTo>
                    <a:close/>
                    <a:moveTo>
                      <a:pt x="341" y="553"/>
                    </a:moveTo>
                    <a:lnTo>
                      <a:pt x="184" y="493"/>
                    </a:lnTo>
                    <a:lnTo>
                      <a:pt x="201" y="446"/>
                    </a:lnTo>
                    <a:lnTo>
                      <a:pt x="341" y="498"/>
                    </a:lnTo>
                    <a:lnTo>
                      <a:pt x="341" y="553"/>
                    </a:lnTo>
                    <a:close/>
                    <a:moveTo>
                      <a:pt x="341" y="444"/>
                    </a:moveTo>
                    <a:lnTo>
                      <a:pt x="215" y="396"/>
                    </a:lnTo>
                    <a:lnTo>
                      <a:pt x="229" y="349"/>
                    </a:lnTo>
                    <a:lnTo>
                      <a:pt x="341" y="389"/>
                    </a:lnTo>
                    <a:lnTo>
                      <a:pt x="341" y="444"/>
                    </a:lnTo>
                    <a:close/>
                    <a:moveTo>
                      <a:pt x="341" y="280"/>
                    </a:moveTo>
                    <a:lnTo>
                      <a:pt x="341" y="335"/>
                    </a:lnTo>
                    <a:lnTo>
                      <a:pt x="246" y="299"/>
                    </a:lnTo>
                    <a:lnTo>
                      <a:pt x="260" y="249"/>
                    </a:lnTo>
                    <a:lnTo>
                      <a:pt x="341" y="280"/>
                    </a:lnTo>
                    <a:close/>
                  </a:path>
                </a:pathLst>
              </a:custGeom>
              <a:solidFill>
                <a:srgbClr val="5D974E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5" name="Freeform 24"/>
              <p:cNvSpPr/>
              <p:nvPr/>
            </p:nvSpPr>
            <p:spPr>
              <a:xfrm>
                <a:off x="652024" y="0"/>
                <a:ext cx="371538" cy="1326025"/>
              </a:xfrm>
              <a:custGeom>
                <a:avLst/>
                <a:gdLst>
                  <a:gd name="txL" fmla="*/ 0 w 355"/>
                  <a:gd name="txT" fmla="*/ 0 h 1267"/>
                  <a:gd name="txR" fmla="*/ 355 w 355"/>
                  <a:gd name="txB" fmla="*/ 1267 h 1267"/>
                </a:gdLst>
                <a:ahLst/>
                <a:cxnLst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355" h="1267">
                    <a:moveTo>
                      <a:pt x="0" y="335"/>
                    </a:moveTo>
                    <a:lnTo>
                      <a:pt x="0" y="280"/>
                    </a:lnTo>
                    <a:lnTo>
                      <a:pt x="0" y="225"/>
                    </a:lnTo>
                    <a:lnTo>
                      <a:pt x="0" y="0"/>
                    </a:lnTo>
                    <a:lnTo>
                      <a:pt x="132" y="427"/>
                    </a:lnTo>
                    <a:lnTo>
                      <a:pt x="134" y="427"/>
                    </a:lnTo>
                    <a:lnTo>
                      <a:pt x="355" y="1129"/>
                    </a:lnTo>
                    <a:lnTo>
                      <a:pt x="0" y="1267"/>
                    </a:lnTo>
                    <a:lnTo>
                      <a:pt x="0" y="1210"/>
                    </a:lnTo>
                    <a:lnTo>
                      <a:pt x="0" y="1158"/>
                    </a:lnTo>
                    <a:lnTo>
                      <a:pt x="0" y="1101"/>
                    </a:lnTo>
                    <a:lnTo>
                      <a:pt x="0" y="1046"/>
                    </a:lnTo>
                    <a:lnTo>
                      <a:pt x="0" y="992"/>
                    </a:lnTo>
                    <a:lnTo>
                      <a:pt x="0" y="937"/>
                    </a:lnTo>
                    <a:lnTo>
                      <a:pt x="0" y="883"/>
                    </a:lnTo>
                    <a:lnTo>
                      <a:pt x="0" y="828"/>
                    </a:lnTo>
                    <a:lnTo>
                      <a:pt x="0" y="773"/>
                    </a:lnTo>
                    <a:lnTo>
                      <a:pt x="0" y="716"/>
                    </a:lnTo>
                    <a:lnTo>
                      <a:pt x="0" y="664"/>
                    </a:lnTo>
                    <a:lnTo>
                      <a:pt x="0" y="607"/>
                    </a:lnTo>
                    <a:lnTo>
                      <a:pt x="0" y="553"/>
                    </a:lnTo>
                    <a:lnTo>
                      <a:pt x="0" y="498"/>
                    </a:lnTo>
                    <a:lnTo>
                      <a:pt x="0" y="444"/>
                    </a:lnTo>
                    <a:lnTo>
                      <a:pt x="0" y="389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rgbClr val="73C05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6" name="Freeform 25"/>
              <p:cNvSpPr>
                <a:spLocks noEditPoints="1"/>
              </p:cNvSpPr>
              <p:nvPr/>
            </p:nvSpPr>
            <p:spPr>
              <a:xfrm>
                <a:off x="812151" y="586088"/>
                <a:ext cx="295137" cy="881225"/>
              </a:xfrm>
              <a:custGeom>
                <a:avLst/>
                <a:gdLst>
                  <a:gd name="txL" fmla="*/ 0 w 282"/>
                  <a:gd name="txT" fmla="*/ 0 h 842"/>
                  <a:gd name="txR" fmla="*/ 282 w 282"/>
                  <a:gd name="txB" fmla="*/ 842 h 842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82" h="842">
                    <a:moveTo>
                      <a:pt x="38" y="617"/>
                    </a:moveTo>
                    <a:lnTo>
                      <a:pt x="282" y="712"/>
                    </a:lnTo>
                    <a:lnTo>
                      <a:pt x="282" y="754"/>
                    </a:lnTo>
                    <a:lnTo>
                      <a:pt x="26" y="657"/>
                    </a:lnTo>
                    <a:lnTo>
                      <a:pt x="38" y="617"/>
                    </a:lnTo>
                    <a:close/>
                    <a:moveTo>
                      <a:pt x="282" y="669"/>
                    </a:moveTo>
                    <a:lnTo>
                      <a:pt x="50" y="579"/>
                    </a:lnTo>
                    <a:lnTo>
                      <a:pt x="62" y="541"/>
                    </a:lnTo>
                    <a:lnTo>
                      <a:pt x="282" y="626"/>
                    </a:lnTo>
                    <a:lnTo>
                      <a:pt x="282" y="669"/>
                    </a:lnTo>
                    <a:close/>
                    <a:moveTo>
                      <a:pt x="86" y="463"/>
                    </a:moveTo>
                    <a:lnTo>
                      <a:pt x="282" y="538"/>
                    </a:lnTo>
                    <a:lnTo>
                      <a:pt x="282" y="581"/>
                    </a:lnTo>
                    <a:lnTo>
                      <a:pt x="74" y="503"/>
                    </a:lnTo>
                    <a:lnTo>
                      <a:pt x="86" y="463"/>
                    </a:lnTo>
                    <a:close/>
                    <a:moveTo>
                      <a:pt x="282" y="453"/>
                    </a:moveTo>
                    <a:lnTo>
                      <a:pt x="282" y="496"/>
                    </a:lnTo>
                    <a:lnTo>
                      <a:pt x="100" y="425"/>
                    </a:lnTo>
                    <a:lnTo>
                      <a:pt x="112" y="387"/>
                    </a:lnTo>
                    <a:lnTo>
                      <a:pt x="282" y="453"/>
                    </a:lnTo>
                    <a:close/>
                    <a:moveTo>
                      <a:pt x="135" y="308"/>
                    </a:moveTo>
                    <a:lnTo>
                      <a:pt x="282" y="365"/>
                    </a:lnTo>
                    <a:lnTo>
                      <a:pt x="282" y="408"/>
                    </a:lnTo>
                    <a:lnTo>
                      <a:pt x="123" y="346"/>
                    </a:lnTo>
                    <a:lnTo>
                      <a:pt x="135" y="308"/>
                    </a:lnTo>
                    <a:close/>
                    <a:moveTo>
                      <a:pt x="159" y="232"/>
                    </a:moveTo>
                    <a:lnTo>
                      <a:pt x="282" y="280"/>
                    </a:lnTo>
                    <a:lnTo>
                      <a:pt x="282" y="323"/>
                    </a:lnTo>
                    <a:lnTo>
                      <a:pt x="147" y="270"/>
                    </a:lnTo>
                    <a:lnTo>
                      <a:pt x="159" y="232"/>
                    </a:lnTo>
                    <a:close/>
                    <a:moveTo>
                      <a:pt x="282" y="235"/>
                    </a:moveTo>
                    <a:lnTo>
                      <a:pt x="171" y="192"/>
                    </a:lnTo>
                    <a:lnTo>
                      <a:pt x="183" y="154"/>
                    </a:lnTo>
                    <a:lnTo>
                      <a:pt x="282" y="192"/>
                    </a:lnTo>
                    <a:lnTo>
                      <a:pt x="282" y="235"/>
                    </a:lnTo>
                    <a:close/>
                    <a:moveTo>
                      <a:pt x="209" y="76"/>
                    </a:moveTo>
                    <a:lnTo>
                      <a:pt x="282" y="107"/>
                    </a:lnTo>
                    <a:lnTo>
                      <a:pt x="282" y="149"/>
                    </a:lnTo>
                    <a:lnTo>
                      <a:pt x="194" y="116"/>
                    </a:lnTo>
                    <a:lnTo>
                      <a:pt x="209" y="76"/>
                    </a:lnTo>
                    <a:close/>
                    <a:moveTo>
                      <a:pt x="232" y="0"/>
                    </a:moveTo>
                    <a:lnTo>
                      <a:pt x="282" y="19"/>
                    </a:lnTo>
                    <a:lnTo>
                      <a:pt x="282" y="62"/>
                    </a:lnTo>
                    <a:lnTo>
                      <a:pt x="220" y="38"/>
                    </a:lnTo>
                    <a:lnTo>
                      <a:pt x="232" y="0"/>
                    </a:lnTo>
                    <a:close/>
                    <a:moveTo>
                      <a:pt x="15" y="695"/>
                    </a:moveTo>
                    <a:lnTo>
                      <a:pt x="282" y="799"/>
                    </a:lnTo>
                    <a:lnTo>
                      <a:pt x="282" y="842"/>
                    </a:lnTo>
                    <a:lnTo>
                      <a:pt x="0" y="733"/>
                    </a:lnTo>
                    <a:lnTo>
                      <a:pt x="15" y="695"/>
                    </a:lnTo>
                    <a:close/>
                  </a:path>
                </a:pathLst>
              </a:custGeom>
              <a:solidFill>
                <a:srgbClr val="B8863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7" name="Freeform 26"/>
              <p:cNvSpPr>
                <a:spLocks noEditPoints="1"/>
              </p:cNvSpPr>
              <p:nvPr/>
            </p:nvSpPr>
            <p:spPr>
              <a:xfrm>
                <a:off x="827850" y="419681"/>
                <a:ext cx="279439" cy="1002629"/>
              </a:xfrm>
              <a:custGeom>
                <a:avLst/>
                <a:gdLst>
                  <a:gd name="txL" fmla="*/ 0 w 267"/>
                  <a:gd name="txT" fmla="*/ 0 h 958"/>
                  <a:gd name="txR" fmla="*/ 267 w 267"/>
                  <a:gd name="txB" fmla="*/ 958 h 95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67" h="958">
                    <a:moveTo>
                      <a:pt x="11" y="816"/>
                    </a:moveTo>
                    <a:lnTo>
                      <a:pt x="267" y="913"/>
                    </a:lnTo>
                    <a:lnTo>
                      <a:pt x="267" y="958"/>
                    </a:lnTo>
                    <a:lnTo>
                      <a:pt x="0" y="854"/>
                    </a:lnTo>
                    <a:lnTo>
                      <a:pt x="11" y="816"/>
                    </a:lnTo>
                    <a:close/>
                    <a:moveTo>
                      <a:pt x="267" y="828"/>
                    </a:moveTo>
                    <a:lnTo>
                      <a:pt x="267" y="871"/>
                    </a:lnTo>
                    <a:lnTo>
                      <a:pt x="23" y="776"/>
                    </a:lnTo>
                    <a:lnTo>
                      <a:pt x="35" y="738"/>
                    </a:lnTo>
                    <a:lnTo>
                      <a:pt x="267" y="828"/>
                    </a:lnTo>
                    <a:close/>
                    <a:moveTo>
                      <a:pt x="267" y="785"/>
                    </a:moveTo>
                    <a:lnTo>
                      <a:pt x="47" y="700"/>
                    </a:lnTo>
                    <a:lnTo>
                      <a:pt x="59" y="662"/>
                    </a:lnTo>
                    <a:lnTo>
                      <a:pt x="267" y="740"/>
                    </a:lnTo>
                    <a:lnTo>
                      <a:pt x="267" y="785"/>
                    </a:lnTo>
                    <a:close/>
                    <a:moveTo>
                      <a:pt x="85" y="584"/>
                    </a:moveTo>
                    <a:lnTo>
                      <a:pt x="267" y="655"/>
                    </a:lnTo>
                    <a:lnTo>
                      <a:pt x="267" y="697"/>
                    </a:lnTo>
                    <a:lnTo>
                      <a:pt x="71" y="622"/>
                    </a:lnTo>
                    <a:lnTo>
                      <a:pt x="85" y="584"/>
                    </a:lnTo>
                    <a:close/>
                    <a:moveTo>
                      <a:pt x="267" y="612"/>
                    </a:moveTo>
                    <a:lnTo>
                      <a:pt x="97" y="546"/>
                    </a:lnTo>
                    <a:lnTo>
                      <a:pt x="108" y="505"/>
                    </a:lnTo>
                    <a:lnTo>
                      <a:pt x="267" y="567"/>
                    </a:lnTo>
                    <a:lnTo>
                      <a:pt x="267" y="612"/>
                    </a:lnTo>
                    <a:close/>
                    <a:moveTo>
                      <a:pt x="267" y="524"/>
                    </a:moveTo>
                    <a:lnTo>
                      <a:pt x="120" y="467"/>
                    </a:lnTo>
                    <a:lnTo>
                      <a:pt x="132" y="429"/>
                    </a:lnTo>
                    <a:lnTo>
                      <a:pt x="267" y="482"/>
                    </a:lnTo>
                    <a:lnTo>
                      <a:pt x="267" y="524"/>
                    </a:lnTo>
                    <a:close/>
                    <a:moveTo>
                      <a:pt x="267" y="0"/>
                    </a:moveTo>
                    <a:lnTo>
                      <a:pt x="267" y="178"/>
                    </a:lnTo>
                    <a:lnTo>
                      <a:pt x="217" y="159"/>
                    </a:lnTo>
                    <a:lnTo>
                      <a:pt x="267" y="0"/>
                    </a:lnTo>
                    <a:close/>
                    <a:moveTo>
                      <a:pt x="267" y="394"/>
                    </a:moveTo>
                    <a:lnTo>
                      <a:pt x="267" y="439"/>
                    </a:lnTo>
                    <a:lnTo>
                      <a:pt x="144" y="391"/>
                    </a:lnTo>
                    <a:lnTo>
                      <a:pt x="156" y="351"/>
                    </a:lnTo>
                    <a:lnTo>
                      <a:pt x="267" y="394"/>
                    </a:lnTo>
                    <a:close/>
                    <a:moveTo>
                      <a:pt x="267" y="351"/>
                    </a:moveTo>
                    <a:lnTo>
                      <a:pt x="168" y="313"/>
                    </a:lnTo>
                    <a:lnTo>
                      <a:pt x="179" y="275"/>
                    </a:lnTo>
                    <a:lnTo>
                      <a:pt x="267" y="308"/>
                    </a:lnTo>
                    <a:lnTo>
                      <a:pt x="267" y="351"/>
                    </a:lnTo>
                    <a:close/>
                    <a:moveTo>
                      <a:pt x="267" y="266"/>
                    </a:moveTo>
                    <a:lnTo>
                      <a:pt x="194" y="235"/>
                    </a:lnTo>
                    <a:lnTo>
                      <a:pt x="205" y="197"/>
                    </a:lnTo>
                    <a:lnTo>
                      <a:pt x="267" y="221"/>
                    </a:lnTo>
                    <a:lnTo>
                      <a:pt x="267" y="266"/>
                    </a:lnTo>
                    <a:close/>
                  </a:path>
                </a:pathLst>
              </a:custGeom>
              <a:solidFill>
                <a:srgbClr val="D99F45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8" name="Freeform 27"/>
              <p:cNvSpPr/>
              <p:nvPr/>
            </p:nvSpPr>
            <p:spPr>
              <a:xfrm>
                <a:off x="1107288" y="419681"/>
                <a:ext cx="294091" cy="1047633"/>
              </a:xfrm>
              <a:custGeom>
                <a:avLst/>
                <a:gdLst>
                  <a:gd name="txL" fmla="*/ 0 w 281"/>
                  <a:gd name="txT" fmla="*/ 0 h 1001"/>
                  <a:gd name="txR" fmla="*/ 281 w 281"/>
                  <a:gd name="txB" fmla="*/ 1001 h 1001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81" h="1001">
                    <a:moveTo>
                      <a:pt x="0" y="0"/>
                    </a:moveTo>
                    <a:lnTo>
                      <a:pt x="106" y="337"/>
                    </a:lnTo>
                    <a:lnTo>
                      <a:pt x="281" y="892"/>
                    </a:lnTo>
                    <a:lnTo>
                      <a:pt x="0" y="1001"/>
                    </a:lnTo>
                    <a:lnTo>
                      <a:pt x="0" y="958"/>
                    </a:lnTo>
                    <a:lnTo>
                      <a:pt x="0" y="913"/>
                    </a:lnTo>
                    <a:lnTo>
                      <a:pt x="0" y="871"/>
                    </a:lnTo>
                    <a:lnTo>
                      <a:pt x="0" y="828"/>
                    </a:lnTo>
                    <a:lnTo>
                      <a:pt x="0" y="785"/>
                    </a:lnTo>
                    <a:lnTo>
                      <a:pt x="0" y="740"/>
                    </a:lnTo>
                    <a:lnTo>
                      <a:pt x="0" y="697"/>
                    </a:lnTo>
                    <a:lnTo>
                      <a:pt x="0" y="655"/>
                    </a:lnTo>
                    <a:lnTo>
                      <a:pt x="0" y="612"/>
                    </a:lnTo>
                    <a:lnTo>
                      <a:pt x="0" y="567"/>
                    </a:lnTo>
                    <a:lnTo>
                      <a:pt x="0" y="524"/>
                    </a:lnTo>
                    <a:lnTo>
                      <a:pt x="0" y="482"/>
                    </a:lnTo>
                    <a:lnTo>
                      <a:pt x="0" y="439"/>
                    </a:lnTo>
                    <a:lnTo>
                      <a:pt x="0" y="394"/>
                    </a:lnTo>
                    <a:lnTo>
                      <a:pt x="0" y="351"/>
                    </a:lnTo>
                    <a:lnTo>
                      <a:pt x="0" y="308"/>
                    </a:lnTo>
                    <a:lnTo>
                      <a:pt x="0" y="266"/>
                    </a:lnTo>
                    <a:lnTo>
                      <a:pt x="0" y="221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CE5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9" name="Freeform 28"/>
              <p:cNvSpPr>
                <a:spLocks noEditPoints="1"/>
              </p:cNvSpPr>
              <p:nvPr/>
            </p:nvSpPr>
            <p:spPr>
              <a:xfrm>
                <a:off x="15699" y="511781"/>
                <a:ext cx="279439" cy="1002629"/>
              </a:xfrm>
              <a:custGeom>
                <a:avLst/>
                <a:gdLst>
                  <a:gd name="txL" fmla="*/ 0 w 267"/>
                  <a:gd name="txT" fmla="*/ 0 h 958"/>
                  <a:gd name="txR" fmla="*/ 267 w 267"/>
                  <a:gd name="txB" fmla="*/ 958 h 95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67" h="958">
                    <a:moveTo>
                      <a:pt x="267" y="740"/>
                    </a:moveTo>
                    <a:lnTo>
                      <a:pt x="267" y="785"/>
                    </a:lnTo>
                    <a:lnTo>
                      <a:pt x="47" y="700"/>
                    </a:lnTo>
                    <a:lnTo>
                      <a:pt x="59" y="662"/>
                    </a:lnTo>
                    <a:lnTo>
                      <a:pt x="267" y="740"/>
                    </a:lnTo>
                    <a:close/>
                    <a:moveTo>
                      <a:pt x="267" y="697"/>
                    </a:moveTo>
                    <a:lnTo>
                      <a:pt x="71" y="621"/>
                    </a:lnTo>
                    <a:lnTo>
                      <a:pt x="85" y="583"/>
                    </a:lnTo>
                    <a:lnTo>
                      <a:pt x="267" y="655"/>
                    </a:lnTo>
                    <a:lnTo>
                      <a:pt x="267" y="697"/>
                    </a:lnTo>
                    <a:close/>
                    <a:moveTo>
                      <a:pt x="97" y="545"/>
                    </a:moveTo>
                    <a:lnTo>
                      <a:pt x="108" y="505"/>
                    </a:lnTo>
                    <a:lnTo>
                      <a:pt x="267" y="567"/>
                    </a:lnTo>
                    <a:lnTo>
                      <a:pt x="267" y="612"/>
                    </a:lnTo>
                    <a:lnTo>
                      <a:pt x="97" y="545"/>
                    </a:lnTo>
                    <a:close/>
                    <a:moveTo>
                      <a:pt x="267" y="524"/>
                    </a:moveTo>
                    <a:lnTo>
                      <a:pt x="120" y="467"/>
                    </a:lnTo>
                    <a:lnTo>
                      <a:pt x="132" y="429"/>
                    </a:lnTo>
                    <a:lnTo>
                      <a:pt x="267" y="481"/>
                    </a:lnTo>
                    <a:lnTo>
                      <a:pt x="267" y="524"/>
                    </a:lnTo>
                    <a:close/>
                    <a:moveTo>
                      <a:pt x="267" y="439"/>
                    </a:moveTo>
                    <a:lnTo>
                      <a:pt x="144" y="391"/>
                    </a:lnTo>
                    <a:lnTo>
                      <a:pt x="156" y="351"/>
                    </a:lnTo>
                    <a:lnTo>
                      <a:pt x="267" y="394"/>
                    </a:lnTo>
                    <a:lnTo>
                      <a:pt x="267" y="439"/>
                    </a:lnTo>
                    <a:close/>
                    <a:moveTo>
                      <a:pt x="267" y="0"/>
                    </a:moveTo>
                    <a:lnTo>
                      <a:pt x="267" y="178"/>
                    </a:lnTo>
                    <a:lnTo>
                      <a:pt x="217" y="159"/>
                    </a:lnTo>
                    <a:lnTo>
                      <a:pt x="267" y="0"/>
                    </a:lnTo>
                    <a:close/>
                    <a:moveTo>
                      <a:pt x="179" y="275"/>
                    </a:moveTo>
                    <a:lnTo>
                      <a:pt x="267" y="308"/>
                    </a:lnTo>
                    <a:lnTo>
                      <a:pt x="267" y="351"/>
                    </a:lnTo>
                    <a:lnTo>
                      <a:pt x="170" y="313"/>
                    </a:lnTo>
                    <a:lnTo>
                      <a:pt x="179" y="275"/>
                    </a:lnTo>
                    <a:close/>
                    <a:moveTo>
                      <a:pt x="267" y="265"/>
                    </a:moveTo>
                    <a:lnTo>
                      <a:pt x="194" y="237"/>
                    </a:lnTo>
                    <a:lnTo>
                      <a:pt x="205" y="197"/>
                    </a:lnTo>
                    <a:lnTo>
                      <a:pt x="267" y="220"/>
                    </a:lnTo>
                    <a:lnTo>
                      <a:pt x="267" y="265"/>
                    </a:lnTo>
                    <a:close/>
                    <a:moveTo>
                      <a:pt x="267" y="958"/>
                    </a:moveTo>
                    <a:lnTo>
                      <a:pt x="0" y="854"/>
                    </a:lnTo>
                    <a:lnTo>
                      <a:pt x="11" y="816"/>
                    </a:lnTo>
                    <a:lnTo>
                      <a:pt x="267" y="913"/>
                    </a:lnTo>
                    <a:lnTo>
                      <a:pt x="267" y="958"/>
                    </a:lnTo>
                    <a:close/>
                    <a:moveTo>
                      <a:pt x="35" y="738"/>
                    </a:moveTo>
                    <a:lnTo>
                      <a:pt x="267" y="828"/>
                    </a:lnTo>
                    <a:lnTo>
                      <a:pt x="267" y="870"/>
                    </a:lnTo>
                    <a:lnTo>
                      <a:pt x="23" y="778"/>
                    </a:lnTo>
                    <a:lnTo>
                      <a:pt x="35" y="738"/>
                    </a:lnTo>
                    <a:close/>
                  </a:path>
                </a:pathLst>
              </a:custGeom>
              <a:solidFill>
                <a:srgbClr val="5D974E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0" name="Freeform 29"/>
              <p:cNvSpPr>
                <a:spLocks noEditPoints="1"/>
              </p:cNvSpPr>
              <p:nvPr/>
            </p:nvSpPr>
            <p:spPr>
              <a:xfrm>
                <a:off x="0" y="678188"/>
                <a:ext cx="295137" cy="881225"/>
              </a:xfrm>
              <a:custGeom>
                <a:avLst/>
                <a:gdLst>
                  <a:gd name="txL" fmla="*/ 0 w 282"/>
                  <a:gd name="txT" fmla="*/ 0 h 842"/>
                  <a:gd name="txR" fmla="*/ 282 w 282"/>
                  <a:gd name="txB" fmla="*/ 842 h 842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82" h="842">
                    <a:moveTo>
                      <a:pt x="282" y="581"/>
                    </a:moveTo>
                    <a:lnTo>
                      <a:pt x="74" y="503"/>
                    </a:lnTo>
                    <a:lnTo>
                      <a:pt x="86" y="462"/>
                    </a:lnTo>
                    <a:lnTo>
                      <a:pt x="282" y="538"/>
                    </a:lnTo>
                    <a:lnTo>
                      <a:pt x="282" y="581"/>
                    </a:lnTo>
                    <a:close/>
                    <a:moveTo>
                      <a:pt x="282" y="365"/>
                    </a:moveTo>
                    <a:lnTo>
                      <a:pt x="282" y="408"/>
                    </a:lnTo>
                    <a:lnTo>
                      <a:pt x="123" y="346"/>
                    </a:lnTo>
                    <a:lnTo>
                      <a:pt x="135" y="308"/>
                    </a:lnTo>
                    <a:lnTo>
                      <a:pt x="282" y="365"/>
                    </a:lnTo>
                    <a:close/>
                    <a:moveTo>
                      <a:pt x="112" y="386"/>
                    </a:moveTo>
                    <a:lnTo>
                      <a:pt x="282" y="453"/>
                    </a:lnTo>
                    <a:lnTo>
                      <a:pt x="282" y="496"/>
                    </a:lnTo>
                    <a:lnTo>
                      <a:pt x="100" y="424"/>
                    </a:lnTo>
                    <a:lnTo>
                      <a:pt x="112" y="386"/>
                    </a:lnTo>
                    <a:close/>
                    <a:moveTo>
                      <a:pt x="159" y="232"/>
                    </a:moveTo>
                    <a:lnTo>
                      <a:pt x="282" y="280"/>
                    </a:lnTo>
                    <a:lnTo>
                      <a:pt x="282" y="322"/>
                    </a:lnTo>
                    <a:lnTo>
                      <a:pt x="147" y="270"/>
                    </a:lnTo>
                    <a:lnTo>
                      <a:pt x="159" y="232"/>
                    </a:lnTo>
                    <a:close/>
                    <a:moveTo>
                      <a:pt x="185" y="154"/>
                    </a:moveTo>
                    <a:lnTo>
                      <a:pt x="282" y="192"/>
                    </a:lnTo>
                    <a:lnTo>
                      <a:pt x="282" y="235"/>
                    </a:lnTo>
                    <a:lnTo>
                      <a:pt x="171" y="192"/>
                    </a:lnTo>
                    <a:lnTo>
                      <a:pt x="185" y="154"/>
                    </a:lnTo>
                    <a:close/>
                    <a:moveTo>
                      <a:pt x="194" y="116"/>
                    </a:moveTo>
                    <a:lnTo>
                      <a:pt x="209" y="78"/>
                    </a:lnTo>
                    <a:lnTo>
                      <a:pt x="282" y="106"/>
                    </a:lnTo>
                    <a:lnTo>
                      <a:pt x="282" y="149"/>
                    </a:lnTo>
                    <a:lnTo>
                      <a:pt x="194" y="116"/>
                    </a:lnTo>
                    <a:close/>
                    <a:moveTo>
                      <a:pt x="232" y="0"/>
                    </a:moveTo>
                    <a:lnTo>
                      <a:pt x="282" y="19"/>
                    </a:lnTo>
                    <a:lnTo>
                      <a:pt x="282" y="61"/>
                    </a:lnTo>
                    <a:lnTo>
                      <a:pt x="220" y="38"/>
                    </a:lnTo>
                    <a:lnTo>
                      <a:pt x="232" y="0"/>
                    </a:lnTo>
                    <a:close/>
                    <a:moveTo>
                      <a:pt x="15" y="695"/>
                    </a:moveTo>
                    <a:lnTo>
                      <a:pt x="282" y="799"/>
                    </a:lnTo>
                    <a:lnTo>
                      <a:pt x="282" y="842"/>
                    </a:lnTo>
                    <a:lnTo>
                      <a:pt x="0" y="733"/>
                    </a:lnTo>
                    <a:lnTo>
                      <a:pt x="15" y="695"/>
                    </a:lnTo>
                    <a:close/>
                    <a:moveTo>
                      <a:pt x="282" y="754"/>
                    </a:moveTo>
                    <a:lnTo>
                      <a:pt x="26" y="657"/>
                    </a:lnTo>
                    <a:lnTo>
                      <a:pt x="38" y="619"/>
                    </a:lnTo>
                    <a:lnTo>
                      <a:pt x="282" y="711"/>
                    </a:lnTo>
                    <a:lnTo>
                      <a:pt x="282" y="754"/>
                    </a:lnTo>
                    <a:close/>
                    <a:moveTo>
                      <a:pt x="282" y="669"/>
                    </a:moveTo>
                    <a:lnTo>
                      <a:pt x="50" y="579"/>
                    </a:lnTo>
                    <a:lnTo>
                      <a:pt x="62" y="541"/>
                    </a:lnTo>
                    <a:lnTo>
                      <a:pt x="282" y="626"/>
                    </a:lnTo>
                    <a:lnTo>
                      <a:pt x="282" y="669"/>
                    </a:lnTo>
                    <a:close/>
                  </a:path>
                </a:pathLst>
              </a:custGeom>
              <a:solidFill>
                <a:srgbClr val="578E4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1" name="Freeform 30"/>
              <p:cNvSpPr/>
              <p:nvPr/>
            </p:nvSpPr>
            <p:spPr>
              <a:xfrm>
                <a:off x="295137" y="511781"/>
                <a:ext cx="294091" cy="1047633"/>
              </a:xfrm>
              <a:custGeom>
                <a:avLst/>
                <a:gdLst>
                  <a:gd name="txL" fmla="*/ 0 w 281"/>
                  <a:gd name="txT" fmla="*/ 0 h 1001"/>
                  <a:gd name="txR" fmla="*/ 281 w 281"/>
                  <a:gd name="txB" fmla="*/ 1001 h 1001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81" h="1001">
                    <a:moveTo>
                      <a:pt x="0" y="0"/>
                    </a:moveTo>
                    <a:lnTo>
                      <a:pt x="106" y="337"/>
                    </a:lnTo>
                    <a:lnTo>
                      <a:pt x="281" y="892"/>
                    </a:lnTo>
                    <a:lnTo>
                      <a:pt x="0" y="1001"/>
                    </a:lnTo>
                    <a:lnTo>
                      <a:pt x="0" y="958"/>
                    </a:lnTo>
                    <a:lnTo>
                      <a:pt x="0" y="913"/>
                    </a:lnTo>
                    <a:lnTo>
                      <a:pt x="0" y="870"/>
                    </a:lnTo>
                    <a:lnTo>
                      <a:pt x="0" y="828"/>
                    </a:lnTo>
                    <a:lnTo>
                      <a:pt x="0" y="785"/>
                    </a:lnTo>
                    <a:lnTo>
                      <a:pt x="0" y="740"/>
                    </a:lnTo>
                    <a:lnTo>
                      <a:pt x="0" y="697"/>
                    </a:lnTo>
                    <a:lnTo>
                      <a:pt x="0" y="655"/>
                    </a:lnTo>
                    <a:lnTo>
                      <a:pt x="0" y="612"/>
                    </a:lnTo>
                    <a:lnTo>
                      <a:pt x="0" y="567"/>
                    </a:lnTo>
                    <a:lnTo>
                      <a:pt x="0" y="524"/>
                    </a:lnTo>
                    <a:lnTo>
                      <a:pt x="0" y="481"/>
                    </a:lnTo>
                    <a:lnTo>
                      <a:pt x="0" y="439"/>
                    </a:lnTo>
                    <a:lnTo>
                      <a:pt x="0" y="394"/>
                    </a:lnTo>
                    <a:lnTo>
                      <a:pt x="0" y="351"/>
                    </a:lnTo>
                    <a:lnTo>
                      <a:pt x="0" y="308"/>
                    </a:lnTo>
                    <a:lnTo>
                      <a:pt x="0" y="265"/>
                    </a:lnTo>
                    <a:lnTo>
                      <a:pt x="0" y="220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C05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2" name="Freeform 31"/>
              <p:cNvSpPr>
                <a:spLocks noEditPoints="1"/>
              </p:cNvSpPr>
              <p:nvPr/>
            </p:nvSpPr>
            <p:spPr>
              <a:xfrm>
                <a:off x="1253810" y="1469407"/>
                <a:ext cx="286765" cy="109892"/>
              </a:xfrm>
              <a:custGeom>
                <a:avLst/>
                <a:gdLst>
                  <a:gd name="txL" fmla="*/ 0 w 274"/>
                  <a:gd name="txT" fmla="*/ 0 h 105"/>
                  <a:gd name="txR" fmla="*/ 274 w 274"/>
                  <a:gd name="txB" fmla="*/ 105 h 105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74" h="105">
                    <a:moveTo>
                      <a:pt x="217" y="53"/>
                    </a:moveTo>
                    <a:lnTo>
                      <a:pt x="137" y="22"/>
                    </a:lnTo>
                    <a:lnTo>
                      <a:pt x="56" y="53"/>
                    </a:lnTo>
                    <a:lnTo>
                      <a:pt x="137" y="84"/>
                    </a:lnTo>
                    <a:lnTo>
                      <a:pt x="217" y="53"/>
                    </a:lnTo>
                    <a:close/>
                    <a:moveTo>
                      <a:pt x="170" y="53"/>
                    </a:moveTo>
                    <a:lnTo>
                      <a:pt x="137" y="65"/>
                    </a:lnTo>
                    <a:lnTo>
                      <a:pt x="104" y="53"/>
                    </a:lnTo>
                    <a:lnTo>
                      <a:pt x="137" y="41"/>
                    </a:lnTo>
                    <a:lnTo>
                      <a:pt x="170" y="53"/>
                    </a:lnTo>
                    <a:close/>
                    <a:moveTo>
                      <a:pt x="137" y="105"/>
                    </a:moveTo>
                    <a:lnTo>
                      <a:pt x="0" y="53"/>
                    </a:lnTo>
                    <a:lnTo>
                      <a:pt x="139" y="0"/>
                    </a:lnTo>
                    <a:lnTo>
                      <a:pt x="274" y="53"/>
                    </a:lnTo>
                    <a:lnTo>
                      <a:pt x="137" y="105"/>
                    </a:lnTo>
                    <a:close/>
                  </a:path>
                </a:pathLst>
              </a:custGeom>
              <a:solidFill>
                <a:srgbClr val="E0AC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3" name="Freeform 32"/>
              <p:cNvSpPr>
                <a:spLocks noEditPoints="1"/>
              </p:cNvSpPr>
              <p:nvPr/>
            </p:nvSpPr>
            <p:spPr>
              <a:xfrm>
                <a:off x="1312419" y="1492432"/>
                <a:ext cx="228156" cy="215597"/>
              </a:xfrm>
              <a:custGeom>
                <a:avLst/>
                <a:gdLst>
                  <a:gd name="txL" fmla="*/ 0 w 218"/>
                  <a:gd name="txT" fmla="*/ 0 h 206"/>
                  <a:gd name="txR" fmla="*/ 218 w 218"/>
                  <a:gd name="txB" fmla="*/ 206 h 20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18" h="206">
                    <a:moveTo>
                      <a:pt x="161" y="31"/>
                    </a:moveTo>
                    <a:lnTo>
                      <a:pt x="81" y="62"/>
                    </a:lnTo>
                    <a:lnTo>
                      <a:pt x="0" y="31"/>
                    </a:lnTo>
                    <a:lnTo>
                      <a:pt x="81" y="0"/>
                    </a:lnTo>
                    <a:lnTo>
                      <a:pt x="161" y="31"/>
                    </a:lnTo>
                    <a:close/>
                    <a:moveTo>
                      <a:pt x="114" y="31"/>
                    </a:moveTo>
                    <a:lnTo>
                      <a:pt x="81" y="19"/>
                    </a:lnTo>
                    <a:lnTo>
                      <a:pt x="48" y="31"/>
                    </a:lnTo>
                    <a:lnTo>
                      <a:pt x="81" y="43"/>
                    </a:lnTo>
                    <a:lnTo>
                      <a:pt x="114" y="31"/>
                    </a:lnTo>
                    <a:close/>
                    <a:moveTo>
                      <a:pt x="81" y="83"/>
                    </a:moveTo>
                    <a:lnTo>
                      <a:pt x="218" y="31"/>
                    </a:lnTo>
                    <a:lnTo>
                      <a:pt x="218" y="90"/>
                    </a:lnTo>
                    <a:lnTo>
                      <a:pt x="147" y="90"/>
                    </a:lnTo>
                    <a:lnTo>
                      <a:pt x="145" y="152"/>
                    </a:lnTo>
                    <a:lnTo>
                      <a:pt x="218" y="109"/>
                    </a:lnTo>
                    <a:lnTo>
                      <a:pt x="218" y="154"/>
                    </a:lnTo>
                    <a:lnTo>
                      <a:pt x="81" y="206"/>
                    </a:lnTo>
                    <a:lnTo>
                      <a:pt x="81" y="83"/>
                    </a:lnTo>
                    <a:close/>
                  </a:path>
                </a:pathLst>
              </a:custGeom>
              <a:solidFill>
                <a:srgbClr val="B68B61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4" name="Freeform 33"/>
              <p:cNvSpPr>
                <a:spLocks noEditPoints="1"/>
              </p:cNvSpPr>
              <p:nvPr/>
            </p:nvSpPr>
            <p:spPr>
              <a:xfrm>
                <a:off x="1253810" y="1524876"/>
                <a:ext cx="321302" cy="183153"/>
              </a:xfrm>
              <a:custGeom>
                <a:avLst/>
                <a:gdLst>
                  <a:gd name="txL" fmla="*/ 0 w 307"/>
                  <a:gd name="txT" fmla="*/ 0 h 175"/>
                  <a:gd name="txR" fmla="*/ 307 w 307"/>
                  <a:gd name="txB" fmla="*/ 175 h 175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07" h="175">
                    <a:moveTo>
                      <a:pt x="0" y="0"/>
                    </a:moveTo>
                    <a:lnTo>
                      <a:pt x="137" y="52"/>
                    </a:lnTo>
                    <a:lnTo>
                      <a:pt x="137" y="175"/>
                    </a:lnTo>
                    <a:lnTo>
                      <a:pt x="0" y="123"/>
                    </a:lnTo>
                    <a:lnTo>
                      <a:pt x="0" y="0"/>
                    </a:lnTo>
                    <a:close/>
                    <a:moveTo>
                      <a:pt x="274" y="59"/>
                    </a:moveTo>
                    <a:lnTo>
                      <a:pt x="307" y="59"/>
                    </a:lnTo>
                    <a:lnTo>
                      <a:pt x="274" y="78"/>
                    </a:lnTo>
                    <a:lnTo>
                      <a:pt x="201" y="121"/>
                    </a:lnTo>
                    <a:lnTo>
                      <a:pt x="203" y="59"/>
                    </a:lnTo>
                    <a:lnTo>
                      <a:pt x="274" y="59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5" name="Freeform 34"/>
              <p:cNvSpPr/>
              <p:nvPr/>
            </p:nvSpPr>
            <p:spPr>
              <a:xfrm>
                <a:off x="1577206" y="1574065"/>
                <a:ext cx="27211" cy="25118"/>
              </a:xfrm>
              <a:custGeom>
                <a:avLst/>
                <a:gdLst>
                  <a:gd name="txL" fmla="*/ 0 w 11"/>
                  <a:gd name="txT" fmla="*/ 0 h 10"/>
                  <a:gd name="txR" fmla="*/ 11 w 11"/>
                  <a:gd name="txB" fmla="*/ 10 h 10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1" h="10">
                    <a:moveTo>
                      <a:pt x="11" y="5"/>
                    </a:moveTo>
                    <a:cubicBezTo>
                      <a:pt x="11" y="6"/>
                      <a:pt x="10" y="8"/>
                      <a:pt x="9" y="9"/>
                    </a:cubicBezTo>
                    <a:cubicBezTo>
                      <a:pt x="8" y="9"/>
                      <a:pt x="7" y="10"/>
                      <a:pt x="6" y="10"/>
                    </a:cubicBezTo>
                    <a:cubicBezTo>
                      <a:pt x="4" y="10"/>
                      <a:pt x="3" y="9"/>
                      <a:pt x="2" y="9"/>
                    </a:cubicBezTo>
                    <a:cubicBezTo>
                      <a:pt x="1" y="8"/>
                      <a:pt x="0" y="6"/>
                      <a:pt x="0" y="5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0"/>
                      <a:pt x="4" y="0"/>
                      <a:pt x="6" y="0"/>
                    </a:cubicBezTo>
                    <a:cubicBezTo>
                      <a:pt x="7" y="0"/>
                      <a:pt x="8" y="0"/>
                      <a:pt x="9" y="1"/>
                    </a:cubicBezTo>
                    <a:cubicBezTo>
                      <a:pt x="10" y="2"/>
                      <a:pt x="11" y="3"/>
                      <a:pt x="11" y="5"/>
                    </a:cubicBezTo>
                    <a:close/>
                  </a:path>
                </a:pathLst>
              </a:custGeom>
              <a:solidFill>
                <a:srgbClr val="73C05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36" name="等腰三角形 3"/>
              <p:cNvSpPr/>
              <p:nvPr/>
            </p:nvSpPr>
            <p:spPr>
              <a:xfrm>
                <a:off x="261932" y="1439780"/>
                <a:ext cx="887397" cy="126982"/>
              </a:xfrm>
              <a:custGeom>
                <a:avLst/>
                <a:gdLst>
                  <a:gd name="txL" fmla="*/ 0 w 913468"/>
                  <a:gd name="txT" fmla="*/ 0 h 126323"/>
                  <a:gd name="txR" fmla="*/ 913468 w 913468"/>
                  <a:gd name="txB" fmla="*/ 126323 h 126323"/>
                </a:gdLst>
                <a:ahLst/>
                <a:cxnLst>
                  <a:cxn ang="0">
                    <a:pos x="0" y="243333"/>
                  </a:cxn>
                  <a:cxn ang="0">
                    <a:pos x="8572" y="0"/>
                  </a:cxn>
                  <a:cxn ang="0">
                    <a:pos x="23778" y="212153"/>
                  </a:cxn>
                  <a:cxn ang="0">
                    <a:pos x="0" y="243333"/>
                  </a:cxn>
                </a:cxnLst>
                <a:rect l="txL" t="txT" r="txR" b="txB"/>
                <a:pathLst>
                  <a:path w="913468" h="126323">
                    <a:moveTo>
                      <a:pt x="0" y="126323"/>
                    </a:moveTo>
                    <a:lnTo>
                      <a:pt x="329286" y="0"/>
                    </a:lnTo>
                    <a:lnTo>
                      <a:pt x="913468" y="110131"/>
                    </a:lnTo>
                    <a:lnTo>
                      <a:pt x="0" y="126323"/>
                    </a:lnTo>
                    <a:close/>
                  </a:path>
                </a:pathLst>
              </a:custGeom>
              <a:solidFill>
                <a:schemeClr val="tx1">
                  <a:alpha val="32941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2788" name="矩形 8"/>
            <p:cNvSpPr/>
            <p:nvPr/>
          </p:nvSpPr>
          <p:spPr>
            <a:xfrm>
              <a:off x="6499110" y="2804718"/>
              <a:ext cx="306382" cy="130157"/>
            </a:xfrm>
            <a:custGeom>
              <a:avLst/>
              <a:gdLst>
                <a:gd name="txL" fmla="*/ 0 w 307013"/>
                <a:gd name="txT" fmla="*/ 0 h 130068"/>
                <a:gd name="txR" fmla="*/ 307013 w 307013"/>
                <a:gd name="txB" fmla="*/ 130068 h 130068"/>
              </a:gdLst>
              <a:ahLst/>
              <a:cxnLst>
                <a:cxn ang="0">
                  <a:pos x="0" y="83058"/>
                </a:cxn>
                <a:cxn ang="0">
                  <a:pos x="168307" y="0"/>
                </a:cxn>
                <a:cxn ang="0">
                  <a:pos x="236906" y="55257"/>
                </a:cxn>
                <a:cxn ang="0">
                  <a:pos x="78399" y="141774"/>
                </a:cxn>
                <a:cxn ang="0">
                  <a:pos x="0" y="83058"/>
                </a:cxn>
              </a:cxnLst>
              <a:rect l="txL" t="txT" r="txR" b="txB"/>
              <a:pathLst>
                <a:path w="307013" h="130068">
                  <a:moveTo>
                    <a:pt x="0" y="76200"/>
                  </a:moveTo>
                  <a:lnTo>
                    <a:pt x="218113" y="0"/>
                  </a:lnTo>
                  <a:lnTo>
                    <a:pt x="307013" y="50693"/>
                  </a:lnTo>
                  <a:lnTo>
                    <a:pt x="101600" y="130068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tx1">
                <a:alpha val="29803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89" name="矩形 8"/>
            <p:cNvSpPr/>
            <p:nvPr/>
          </p:nvSpPr>
          <p:spPr>
            <a:xfrm>
              <a:off x="6283214" y="2844401"/>
              <a:ext cx="244471" cy="115871"/>
            </a:xfrm>
            <a:custGeom>
              <a:avLst/>
              <a:gdLst>
                <a:gd name="txL" fmla="*/ 0 w 307013"/>
                <a:gd name="txT" fmla="*/ 0 h 130068"/>
                <a:gd name="txR" fmla="*/ 307013 w 307013"/>
                <a:gd name="txB" fmla="*/ 130068 h 130068"/>
              </a:gdLst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4"/>
                </a:cxn>
              </a:cxnLst>
              <a:rect l="txL" t="txT" r="txR" b="txB"/>
              <a:pathLst>
                <a:path w="307013" h="130068">
                  <a:moveTo>
                    <a:pt x="0" y="76200"/>
                  </a:moveTo>
                  <a:lnTo>
                    <a:pt x="218113" y="0"/>
                  </a:lnTo>
                  <a:lnTo>
                    <a:pt x="307013" y="50693"/>
                  </a:lnTo>
                  <a:lnTo>
                    <a:pt x="101600" y="130068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tx1">
                <a:alpha val="29803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0" name="矩形 8"/>
            <p:cNvSpPr/>
            <p:nvPr/>
          </p:nvSpPr>
          <p:spPr>
            <a:xfrm>
              <a:off x="6219715" y="2715831"/>
              <a:ext cx="244471" cy="115872"/>
            </a:xfrm>
            <a:custGeom>
              <a:avLst/>
              <a:gdLst>
                <a:gd name="txL" fmla="*/ 0 w 307013"/>
                <a:gd name="txT" fmla="*/ 0 h 130068"/>
                <a:gd name="txR" fmla="*/ 307013 w 307013"/>
                <a:gd name="txB" fmla="*/ 130068 h 130068"/>
              </a:gdLst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4"/>
                </a:cxn>
              </a:cxnLst>
              <a:rect l="txL" t="txT" r="txR" b="txB"/>
              <a:pathLst>
                <a:path w="307013" h="130068">
                  <a:moveTo>
                    <a:pt x="0" y="76200"/>
                  </a:moveTo>
                  <a:lnTo>
                    <a:pt x="218113" y="0"/>
                  </a:lnTo>
                  <a:lnTo>
                    <a:pt x="307013" y="50693"/>
                  </a:lnTo>
                  <a:lnTo>
                    <a:pt x="101600" y="130068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tx1">
                <a:alpha val="29803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2791" name="组合 6"/>
            <p:cNvGrpSpPr/>
            <p:nvPr/>
          </p:nvGrpSpPr>
          <p:grpSpPr>
            <a:xfrm>
              <a:off x="6132684" y="2527492"/>
              <a:ext cx="635001" cy="406400"/>
              <a:chOff x="0" y="0"/>
              <a:chExt cx="635001" cy="406400"/>
            </a:xfrm>
          </p:grpSpPr>
          <p:sp>
            <p:nvSpPr>
              <p:cNvPr id="32810" name="Freeform 35"/>
              <p:cNvSpPr/>
              <p:nvPr/>
            </p:nvSpPr>
            <p:spPr>
              <a:xfrm>
                <a:off x="0" y="104775"/>
                <a:ext cx="188913" cy="71438"/>
              </a:xfrm>
              <a:custGeom>
                <a:avLst/>
                <a:gdLst>
                  <a:gd name="txL" fmla="*/ 0 w 119"/>
                  <a:gd name="txT" fmla="*/ 0 h 45"/>
                  <a:gd name="txR" fmla="*/ 119 w 119"/>
                  <a:gd name="txB" fmla="*/ 45 h 45"/>
                </a:gdLst>
                <a:ahLst/>
                <a:cxnLst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19" h="45">
                    <a:moveTo>
                      <a:pt x="60" y="45"/>
                    </a:moveTo>
                    <a:lnTo>
                      <a:pt x="0" y="24"/>
                    </a:lnTo>
                    <a:lnTo>
                      <a:pt x="60" y="0"/>
                    </a:lnTo>
                    <a:lnTo>
                      <a:pt x="119" y="21"/>
                    </a:lnTo>
                    <a:lnTo>
                      <a:pt x="60" y="45"/>
                    </a:lnTo>
                    <a:close/>
                  </a:path>
                </a:pathLst>
              </a:custGeom>
              <a:solidFill>
                <a:srgbClr val="E0AC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1" name="Freeform 36"/>
              <p:cNvSpPr/>
              <p:nvPr/>
            </p:nvSpPr>
            <p:spPr>
              <a:xfrm>
                <a:off x="95250" y="138113"/>
                <a:ext cx="93663" cy="120650"/>
              </a:xfrm>
              <a:custGeom>
                <a:avLst/>
                <a:gdLst>
                  <a:gd name="txL" fmla="*/ 0 w 59"/>
                  <a:gd name="txT" fmla="*/ 0 h 76"/>
                  <a:gd name="txR" fmla="*/ 59 w 59"/>
                  <a:gd name="txB" fmla="*/ 76 h 76"/>
                </a:gdLst>
                <a:ahLst/>
                <a:cxnLst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59" h="76">
                    <a:moveTo>
                      <a:pt x="0" y="76"/>
                    </a:moveTo>
                    <a:lnTo>
                      <a:pt x="0" y="24"/>
                    </a:lnTo>
                    <a:lnTo>
                      <a:pt x="59" y="0"/>
                    </a:lnTo>
                    <a:lnTo>
                      <a:pt x="59" y="55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B68B61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2" name="Freeform 37"/>
              <p:cNvSpPr/>
              <p:nvPr/>
            </p:nvSpPr>
            <p:spPr>
              <a:xfrm>
                <a:off x="0" y="142875"/>
                <a:ext cx="95250" cy="115888"/>
              </a:xfrm>
              <a:custGeom>
                <a:avLst/>
                <a:gdLst>
                  <a:gd name="txL" fmla="*/ 0 w 60"/>
                  <a:gd name="txT" fmla="*/ 0 h 73"/>
                  <a:gd name="txR" fmla="*/ 60 w 60"/>
                  <a:gd name="txB" fmla="*/ 73 h 73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60" h="73">
                    <a:moveTo>
                      <a:pt x="0" y="0"/>
                    </a:moveTo>
                    <a:lnTo>
                      <a:pt x="60" y="21"/>
                    </a:lnTo>
                    <a:lnTo>
                      <a:pt x="60" y="73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3" name="Freeform 38"/>
              <p:cNvSpPr>
                <a:spLocks noEditPoints="1"/>
              </p:cNvSpPr>
              <p:nvPr/>
            </p:nvSpPr>
            <p:spPr>
              <a:xfrm>
                <a:off x="147638" y="82550"/>
                <a:ext cx="487363" cy="277813"/>
              </a:xfrm>
              <a:custGeom>
                <a:avLst/>
                <a:gdLst>
                  <a:gd name="txL" fmla="*/ 0 w 307"/>
                  <a:gd name="txT" fmla="*/ 0 h 175"/>
                  <a:gd name="txR" fmla="*/ 307 w 307"/>
                  <a:gd name="txB" fmla="*/ 175 h 175"/>
                </a:gdLst>
                <a:ahLst/>
                <a:cxnLst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307" h="175">
                    <a:moveTo>
                      <a:pt x="137" y="175"/>
                    </a:moveTo>
                    <a:lnTo>
                      <a:pt x="0" y="123"/>
                    </a:lnTo>
                    <a:lnTo>
                      <a:pt x="0" y="0"/>
                    </a:lnTo>
                    <a:lnTo>
                      <a:pt x="137" y="52"/>
                    </a:lnTo>
                    <a:lnTo>
                      <a:pt x="137" y="175"/>
                    </a:lnTo>
                    <a:close/>
                    <a:moveTo>
                      <a:pt x="274" y="78"/>
                    </a:moveTo>
                    <a:lnTo>
                      <a:pt x="201" y="121"/>
                    </a:lnTo>
                    <a:lnTo>
                      <a:pt x="203" y="59"/>
                    </a:lnTo>
                    <a:lnTo>
                      <a:pt x="274" y="59"/>
                    </a:lnTo>
                    <a:lnTo>
                      <a:pt x="307" y="59"/>
                    </a:lnTo>
                    <a:lnTo>
                      <a:pt x="274" y="78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4" name="Freeform 40"/>
              <p:cNvSpPr>
                <a:spLocks noEditPoints="1"/>
              </p:cNvSpPr>
              <p:nvPr/>
            </p:nvSpPr>
            <p:spPr>
              <a:xfrm>
                <a:off x="147638" y="0"/>
                <a:ext cx="434975" cy="165100"/>
              </a:xfrm>
              <a:custGeom>
                <a:avLst/>
                <a:gdLst>
                  <a:gd name="txL" fmla="*/ 0 w 274"/>
                  <a:gd name="txT" fmla="*/ 0 h 104"/>
                  <a:gd name="txR" fmla="*/ 274 w 274"/>
                  <a:gd name="txB" fmla="*/ 104 h 104"/>
                </a:gdLst>
                <a:ahLst/>
                <a:cxnLst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74" h="104">
                    <a:moveTo>
                      <a:pt x="137" y="104"/>
                    </a:moveTo>
                    <a:lnTo>
                      <a:pt x="0" y="52"/>
                    </a:lnTo>
                    <a:lnTo>
                      <a:pt x="137" y="0"/>
                    </a:lnTo>
                    <a:lnTo>
                      <a:pt x="274" y="52"/>
                    </a:lnTo>
                    <a:lnTo>
                      <a:pt x="137" y="104"/>
                    </a:lnTo>
                    <a:close/>
                    <a:moveTo>
                      <a:pt x="137" y="83"/>
                    </a:moveTo>
                    <a:lnTo>
                      <a:pt x="217" y="52"/>
                    </a:lnTo>
                    <a:lnTo>
                      <a:pt x="137" y="21"/>
                    </a:lnTo>
                    <a:lnTo>
                      <a:pt x="57" y="52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E0AC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5" name="Freeform 41"/>
              <p:cNvSpPr>
                <a:spLocks noEditPoints="1"/>
              </p:cNvSpPr>
              <p:nvPr/>
            </p:nvSpPr>
            <p:spPr>
              <a:xfrm>
                <a:off x="238125" y="33338"/>
                <a:ext cx="344488" cy="327025"/>
              </a:xfrm>
              <a:custGeom>
                <a:avLst/>
                <a:gdLst>
                  <a:gd name="txL" fmla="*/ 0 w 217"/>
                  <a:gd name="txT" fmla="*/ 0 h 206"/>
                  <a:gd name="txR" fmla="*/ 217 w 217"/>
                  <a:gd name="txB" fmla="*/ 206 h 20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17" h="206">
                    <a:moveTo>
                      <a:pt x="217" y="90"/>
                    </a:moveTo>
                    <a:lnTo>
                      <a:pt x="146" y="90"/>
                    </a:lnTo>
                    <a:lnTo>
                      <a:pt x="144" y="152"/>
                    </a:lnTo>
                    <a:lnTo>
                      <a:pt x="217" y="109"/>
                    </a:lnTo>
                    <a:lnTo>
                      <a:pt x="217" y="154"/>
                    </a:lnTo>
                    <a:lnTo>
                      <a:pt x="80" y="206"/>
                    </a:lnTo>
                    <a:lnTo>
                      <a:pt x="80" y="83"/>
                    </a:lnTo>
                    <a:lnTo>
                      <a:pt x="217" y="31"/>
                    </a:lnTo>
                    <a:lnTo>
                      <a:pt x="217" y="90"/>
                    </a:lnTo>
                    <a:close/>
                    <a:moveTo>
                      <a:pt x="80" y="62"/>
                    </a:moveTo>
                    <a:lnTo>
                      <a:pt x="0" y="31"/>
                    </a:lnTo>
                    <a:lnTo>
                      <a:pt x="80" y="0"/>
                    </a:lnTo>
                    <a:lnTo>
                      <a:pt x="160" y="31"/>
                    </a:lnTo>
                    <a:lnTo>
                      <a:pt x="80" y="62"/>
                    </a:lnTo>
                    <a:close/>
                  </a:path>
                </a:pathLst>
              </a:custGeom>
              <a:solidFill>
                <a:srgbClr val="B68B61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6" name="Freeform 42"/>
              <p:cNvSpPr/>
              <p:nvPr/>
            </p:nvSpPr>
            <p:spPr>
              <a:xfrm>
                <a:off x="192088" y="285750"/>
                <a:ext cx="93663" cy="120650"/>
              </a:xfrm>
              <a:custGeom>
                <a:avLst/>
                <a:gdLst>
                  <a:gd name="txL" fmla="*/ 0 w 59"/>
                  <a:gd name="txT" fmla="*/ 0 h 76"/>
                  <a:gd name="txR" fmla="*/ 59 w 59"/>
                  <a:gd name="txB" fmla="*/ 76 h 76"/>
                </a:gdLst>
                <a:ahLst/>
                <a:cxnLst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59" h="76">
                    <a:moveTo>
                      <a:pt x="0" y="24"/>
                    </a:moveTo>
                    <a:lnTo>
                      <a:pt x="59" y="0"/>
                    </a:lnTo>
                    <a:lnTo>
                      <a:pt x="59" y="52"/>
                    </a:lnTo>
                    <a:lnTo>
                      <a:pt x="0" y="7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B68B61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7" name="Freeform 43"/>
              <p:cNvSpPr/>
              <p:nvPr/>
            </p:nvSpPr>
            <p:spPr>
              <a:xfrm>
                <a:off x="101600" y="285750"/>
                <a:ext cx="90488" cy="120650"/>
              </a:xfrm>
              <a:custGeom>
                <a:avLst/>
                <a:gdLst>
                  <a:gd name="txL" fmla="*/ 0 w 57"/>
                  <a:gd name="txT" fmla="*/ 0 h 76"/>
                  <a:gd name="txR" fmla="*/ 57 w 57"/>
                  <a:gd name="txB" fmla="*/ 76 h 7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7" h="76">
                    <a:moveTo>
                      <a:pt x="57" y="24"/>
                    </a:moveTo>
                    <a:lnTo>
                      <a:pt x="57" y="76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57" y="24"/>
                    </a:lnTo>
                    <a:close/>
                  </a:path>
                </a:pathLst>
              </a:custGeom>
              <a:solidFill>
                <a:srgbClr val="7B5D3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18" name="Freeform 44"/>
              <p:cNvSpPr/>
              <p:nvPr/>
            </p:nvSpPr>
            <p:spPr>
              <a:xfrm>
                <a:off x="101600" y="252413"/>
                <a:ext cx="184150" cy="71438"/>
              </a:xfrm>
              <a:custGeom>
                <a:avLst/>
                <a:gdLst>
                  <a:gd name="txL" fmla="*/ 0 w 116"/>
                  <a:gd name="txT" fmla="*/ 0 h 45"/>
                  <a:gd name="txR" fmla="*/ 116 w 116"/>
                  <a:gd name="txB" fmla="*/ 45 h 45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16" h="45">
                    <a:moveTo>
                      <a:pt x="116" y="21"/>
                    </a:moveTo>
                    <a:lnTo>
                      <a:pt x="57" y="45"/>
                    </a:lnTo>
                    <a:lnTo>
                      <a:pt x="0" y="21"/>
                    </a:lnTo>
                    <a:lnTo>
                      <a:pt x="60" y="0"/>
                    </a:lnTo>
                    <a:lnTo>
                      <a:pt x="116" y="21"/>
                    </a:lnTo>
                    <a:close/>
                  </a:path>
                </a:pathLst>
              </a:custGeom>
              <a:solidFill>
                <a:srgbClr val="E0AC7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92" name="组合 129"/>
            <p:cNvGrpSpPr/>
            <p:nvPr/>
          </p:nvGrpSpPr>
          <p:grpSpPr>
            <a:xfrm>
              <a:off x="8190577" y="1398230"/>
              <a:ext cx="712221" cy="931862"/>
              <a:chOff x="0" y="0"/>
              <a:chExt cx="712221" cy="931862"/>
            </a:xfrm>
          </p:grpSpPr>
          <p:sp>
            <p:nvSpPr>
              <p:cNvPr id="32807" name="等腰三角形 3"/>
              <p:cNvSpPr/>
              <p:nvPr/>
            </p:nvSpPr>
            <p:spPr>
              <a:xfrm>
                <a:off x="779" y="760467"/>
                <a:ext cx="552440" cy="73015"/>
              </a:xfrm>
              <a:custGeom>
                <a:avLst/>
                <a:gdLst>
                  <a:gd name="txL" fmla="*/ 0 w 571182"/>
                  <a:gd name="txT" fmla="*/ 0 h 73936"/>
                  <a:gd name="txR" fmla="*/ 571182 w 571182"/>
                  <a:gd name="txB" fmla="*/ 73936 h 73936"/>
                </a:gdLst>
                <a:ahLst/>
                <a:cxnLst>
                  <a:cxn ang="0">
                    <a:pos x="0" y="15239"/>
                  </a:cxn>
                  <a:cxn ang="0">
                    <a:pos x="2791" y="0"/>
                  </a:cxn>
                  <a:cxn ang="0">
                    <a:pos x="8531" y="12785"/>
                  </a:cxn>
                  <a:cxn ang="0">
                    <a:pos x="0" y="15239"/>
                  </a:cxn>
                </a:cxnLst>
                <a:rect l="txL" t="txT" r="txR" b="txB"/>
                <a:pathLst>
                  <a:path w="571182" h="73936">
                    <a:moveTo>
                      <a:pt x="0" y="73936"/>
                    </a:moveTo>
                    <a:lnTo>
                      <a:pt x="186870" y="0"/>
                    </a:lnTo>
                    <a:lnTo>
                      <a:pt x="571182" y="62030"/>
                    </a:lnTo>
                    <a:lnTo>
                      <a:pt x="0" y="73936"/>
                    </a:lnTo>
                    <a:close/>
                  </a:path>
                </a:pathLst>
              </a:custGeom>
              <a:solidFill>
                <a:schemeClr val="tx1">
                  <a:alpha val="32941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08" name="Freeform 5"/>
              <p:cNvSpPr/>
              <p:nvPr/>
            </p:nvSpPr>
            <p:spPr>
              <a:xfrm>
                <a:off x="448696" y="0"/>
                <a:ext cx="263525" cy="931862"/>
              </a:xfrm>
              <a:custGeom>
                <a:avLst/>
                <a:gdLst>
                  <a:gd name="txL" fmla="*/ 0 w 166"/>
                  <a:gd name="txT" fmla="*/ 0 h 587"/>
                  <a:gd name="txR" fmla="*/ 166 w 166"/>
                  <a:gd name="txB" fmla="*/ 587 h 587"/>
                </a:gdLst>
                <a:ahLst/>
                <a:cxnLst>
                  <a:cxn ang="0">
                    <a:pos x="0" y="2147483646"/>
                  </a:cxn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</a:cxnLst>
                <a:rect l="txL" t="txT" r="txR" b="txB"/>
                <a:pathLst>
                  <a:path w="166" h="587">
                    <a:moveTo>
                      <a:pt x="0" y="587"/>
                    </a:moveTo>
                    <a:lnTo>
                      <a:pt x="0" y="0"/>
                    </a:lnTo>
                    <a:lnTo>
                      <a:pt x="62" y="198"/>
                    </a:lnTo>
                    <a:lnTo>
                      <a:pt x="63" y="198"/>
                    </a:lnTo>
                    <a:lnTo>
                      <a:pt x="166" y="524"/>
                    </a:lnTo>
                    <a:lnTo>
                      <a:pt x="0" y="587"/>
                    </a:lnTo>
                    <a:close/>
                  </a:path>
                </a:pathLst>
              </a:custGeom>
              <a:solidFill>
                <a:srgbClr val="FACE53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09" name="Freeform 6"/>
              <p:cNvSpPr/>
              <p:nvPr/>
            </p:nvSpPr>
            <p:spPr>
              <a:xfrm>
                <a:off x="186758" y="0"/>
                <a:ext cx="261938" cy="931862"/>
              </a:xfrm>
              <a:custGeom>
                <a:avLst/>
                <a:gdLst>
                  <a:gd name="txL" fmla="*/ 0 w 165"/>
                  <a:gd name="txT" fmla="*/ 0 h 587"/>
                  <a:gd name="txR" fmla="*/ 165 w 165"/>
                  <a:gd name="txB" fmla="*/ 587 h 587"/>
                </a:gdLst>
                <a:ahLst/>
                <a:cxnLst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0"/>
                  </a:cxn>
                </a:cxnLst>
                <a:rect l="txL" t="txT" r="txR" b="txB"/>
                <a:pathLst>
                  <a:path w="165" h="587">
                    <a:moveTo>
                      <a:pt x="165" y="0"/>
                    </a:moveTo>
                    <a:lnTo>
                      <a:pt x="165" y="587"/>
                    </a:lnTo>
                    <a:lnTo>
                      <a:pt x="0" y="524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99F45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93" name="组合 140"/>
            <p:cNvGrpSpPr/>
            <p:nvPr/>
          </p:nvGrpSpPr>
          <p:grpSpPr>
            <a:xfrm>
              <a:off x="8001098" y="1568092"/>
              <a:ext cx="374650" cy="665163"/>
              <a:chOff x="0" y="0"/>
              <a:chExt cx="374650" cy="665163"/>
            </a:xfrm>
          </p:grpSpPr>
          <p:sp>
            <p:nvSpPr>
              <p:cNvPr id="32804" name="Freeform 10"/>
              <p:cNvSpPr>
                <a:spLocks noEditPoints="1"/>
              </p:cNvSpPr>
              <p:nvPr/>
            </p:nvSpPr>
            <p:spPr>
              <a:xfrm>
                <a:off x="107950" y="0"/>
                <a:ext cx="266700" cy="665163"/>
              </a:xfrm>
              <a:custGeom>
                <a:avLst/>
                <a:gdLst>
                  <a:gd name="txL" fmla="*/ 0 w 168"/>
                  <a:gd name="txT" fmla="*/ 0 h 419"/>
                  <a:gd name="txR" fmla="*/ 168 w 168"/>
                  <a:gd name="txB" fmla="*/ 419 h 419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68" h="419">
                    <a:moveTo>
                      <a:pt x="38" y="40"/>
                    </a:moveTo>
                    <a:lnTo>
                      <a:pt x="49" y="3"/>
                    </a:lnTo>
                    <a:lnTo>
                      <a:pt x="50" y="3"/>
                    </a:lnTo>
                    <a:lnTo>
                      <a:pt x="38" y="40"/>
                    </a:lnTo>
                    <a:close/>
                    <a:moveTo>
                      <a:pt x="50" y="0"/>
                    </a:moveTo>
                    <a:lnTo>
                      <a:pt x="95" y="141"/>
                    </a:lnTo>
                    <a:lnTo>
                      <a:pt x="168" y="374"/>
                    </a:lnTo>
                    <a:lnTo>
                      <a:pt x="50" y="419"/>
                    </a:lnTo>
                    <a:lnTo>
                      <a:pt x="50" y="378"/>
                    </a:lnTo>
                    <a:lnTo>
                      <a:pt x="50" y="336"/>
                    </a:lnTo>
                    <a:lnTo>
                      <a:pt x="50" y="295"/>
                    </a:lnTo>
                    <a:lnTo>
                      <a:pt x="50" y="252"/>
                    </a:lnTo>
                    <a:lnTo>
                      <a:pt x="50" y="211"/>
                    </a:lnTo>
                    <a:lnTo>
                      <a:pt x="50" y="170"/>
                    </a:lnTo>
                    <a:lnTo>
                      <a:pt x="50" y="128"/>
                    </a:lnTo>
                    <a:lnTo>
                      <a:pt x="50" y="86"/>
                    </a:lnTo>
                    <a:lnTo>
                      <a:pt x="50" y="45"/>
                    </a:lnTo>
                    <a:lnTo>
                      <a:pt x="50" y="3"/>
                    </a:lnTo>
                    <a:lnTo>
                      <a:pt x="50" y="0"/>
                    </a:lnTo>
                    <a:close/>
                    <a:moveTo>
                      <a:pt x="14" y="114"/>
                    </a:moveTo>
                    <a:lnTo>
                      <a:pt x="15" y="114"/>
                    </a:lnTo>
                    <a:lnTo>
                      <a:pt x="3" y="151"/>
                    </a:lnTo>
                    <a:lnTo>
                      <a:pt x="0" y="162"/>
                    </a:lnTo>
                    <a:lnTo>
                      <a:pt x="14" y="114"/>
                    </a:lnTo>
                    <a:close/>
                  </a:path>
                </a:pathLst>
              </a:custGeom>
              <a:solidFill>
                <a:srgbClr val="73C05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05" name="Freeform 11"/>
              <p:cNvSpPr>
                <a:spLocks noEditPoints="1"/>
              </p:cNvSpPr>
              <p:nvPr/>
            </p:nvSpPr>
            <p:spPr>
              <a:xfrm>
                <a:off x="19050" y="0"/>
                <a:ext cx="168275" cy="600075"/>
              </a:xfrm>
              <a:custGeom>
                <a:avLst/>
                <a:gdLst>
                  <a:gd name="txL" fmla="*/ 0 w 97"/>
                  <a:gd name="txT" fmla="*/ 0 h 347"/>
                  <a:gd name="txR" fmla="*/ 97 w 97"/>
                  <a:gd name="txB" fmla="*/ 347 h 34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97" h="347">
                    <a:moveTo>
                      <a:pt x="65" y="105"/>
                    </a:moveTo>
                    <a:cubicBezTo>
                      <a:pt x="64" y="105"/>
                      <a:pt x="64" y="105"/>
                      <a:pt x="64" y="105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97" y="118"/>
                      <a:pt x="97" y="118"/>
                      <a:pt x="97" y="118"/>
                    </a:cubicBezTo>
                    <a:lnTo>
                      <a:pt x="65" y="105"/>
                    </a:lnTo>
                    <a:close/>
                    <a:moveTo>
                      <a:pt x="21" y="241"/>
                    </a:moveTo>
                    <a:cubicBezTo>
                      <a:pt x="32" y="207"/>
                      <a:pt x="32" y="207"/>
                      <a:pt x="32" y="207"/>
                    </a:cubicBezTo>
                    <a:cubicBezTo>
                      <a:pt x="97" y="232"/>
                      <a:pt x="97" y="232"/>
                      <a:pt x="97" y="232"/>
                    </a:cubicBezTo>
                    <a:cubicBezTo>
                      <a:pt x="97" y="271"/>
                      <a:pt x="97" y="271"/>
                      <a:pt x="97" y="271"/>
                    </a:cubicBezTo>
                    <a:lnTo>
                      <a:pt x="21" y="241"/>
                    </a:lnTo>
                    <a:close/>
                    <a:moveTo>
                      <a:pt x="97" y="194"/>
                    </a:moveTo>
                    <a:cubicBezTo>
                      <a:pt x="43" y="173"/>
                      <a:pt x="43" y="173"/>
                      <a:pt x="43" y="173"/>
                    </a:cubicBezTo>
                    <a:cubicBezTo>
                      <a:pt x="45" y="167"/>
                      <a:pt x="47" y="162"/>
                      <a:pt x="48" y="156"/>
                    </a:cubicBezTo>
                    <a:cubicBezTo>
                      <a:pt x="51" y="149"/>
                      <a:pt x="51" y="149"/>
                      <a:pt x="51" y="149"/>
                    </a:cubicBezTo>
                    <a:cubicBezTo>
                      <a:pt x="54" y="139"/>
                      <a:pt x="54" y="139"/>
                      <a:pt x="54" y="139"/>
                    </a:cubicBezTo>
                    <a:cubicBezTo>
                      <a:pt x="97" y="156"/>
                      <a:pt x="97" y="156"/>
                      <a:pt x="97" y="156"/>
                    </a:cubicBezTo>
                    <a:lnTo>
                      <a:pt x="97" y="194"/>
                    </a:lnTo>
                    <a:close/>
                    <a:moveTo>
                      <a:pt x="10" y="275"/>
                    </a:moveTo>
                    <a:cubicBezTo>
                      <a:pt x="97" y="309"/>
                      <a:pt x="97" y="309"/>
                      <a:pt x="97" y="309"/>
                    </a:cubicBezTo>
                    <a:cubicBezTo>
                      <a:pt x="97" y="347"/>
                      <a:pt x="97" y="347"/>
                      <a:pt x="97" y="347"/>
                    </a:cubicBezTo>
                    <a:cubicBezTo>
                      <a:pt x="0" y="310"/>
                      <a:pt x="0" y="310"/>
                      <a:pt x="0" y="310"/>
                    </a:cubicBezTo>
                    <a:cubicBezTo>
                      <a:pt x="0" y="310"/>
                      <a:pt x="0" y="310"/>
                      <a:pt x="0" y="310"/>
                    </a:cubicBezTo>
                    <a:lnTo>
                      <a:pt x="10" y="275"/>
                    </a:lnTo>
                    <a:close/>
                  </a:path>
                </a:pathLst>
              </a:custGeom>
              <a:solidFill>
                <a:srgbClr val="5D974E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06" name="Freeform 12"/>
              <p:cNvSpPr>
                <a:spLocks noEditPoints="1"/>
              </p:cNvSpPr>
              <p:nvPr/>
            </p:nvSpPr>
            <p:spPr>
              <a:xfrm>
                <a:off x="0" y="63500"/>
                <a:ext cx="187325" cy="601663"/>
              </a:xfrm>
              <a:custGeom>
                <a:avLst/>
                <a:gdLst>
                  <a:gd name="txL" fmla="*/ 0 w 108"/>
                  <a:gd name="txT" fmla="*/ 0 h 348"/>
                  <a:gd name="txR" fmla="*/ 108 w 108"/>
                  <a:gd name="txB" fmla="*/ 348 h 34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08" h="348">
                    <a:moveTo>
                      <a:pt x="108" y="4"/>
                    </a:moveTo>
                    <a:cubicBezTo>
                      <a:pt x="108" y="42"/>
                      <a:pt x="108" y="42"/>
                      <a:pt x="108" y="42"/>
                    </a:cubicBezTo>
                    <a:cubicBezTo>
                      <a:pt x="86" y="34"/>
                      <a:pt x="86" y="34"/>
                      <a:pt x="86" y="34"/>
                    </a:cubicBezTo>
                    <a:cubicBezTo>
                      <a:pt x="97" y="0"/>
                      <a:pt x="97" y="0"/>
                      <a:pt x="97" y="0"/>
                    </a:cubicBezTo>
                    <a:lnTo>
                      <a:pt x="108" y="4"/>
                    </a:lnTo>
                    <a:close/>
                    <a:moveTo>
                      <a:pt x="108" y="81"/>
                    </a:moveTo>
                    <a:cubicBezTo>
                      <a:pt x="108" y="119"/>
                      <a:pt x="108" y="119"/>
                      <a:pt x="108" y="119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76" y="68"/>
                      <a:pt x="76" y="68"/>
                      <a:pt x="76" y="68"/>
                    </a:cubicBezTo>
                    <a:lnTo>
                      <a:pt x="108" y="81"/>
                    </a:lnTo>
                    <a:close/>
                    <a:moveTo>
                      <a:pt x="54" y="136"/>
                    </a:move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95"/>
                      <a:pt x="108" y="195"/>
                      <a:pt x="108" y="195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46" y="162"/>
                      <a:pt x="48" y="153"/>
                      <a:pt x="51" y="145"/>
                    </a:cubicBezTo>
                    <a:lnTo>
                      <a:pt x="54" y="136"/>
                    </a:lnTo>
                    <a:close/>
                    <a:moveTo>
                      <a:pt x="32" y="204"/>
                    </a:moveTo>
                    <a:cubicBezTo>
                      <a:pt x="108" y="234"/>
                      <a:pt x="108" y="234"/>
                      <a:pt x="108" y="234"/>
                    </a:cubicBezTo>
                    <a:cubicBezTo>
                      <a:pt x="108" y="272"/>
                      <a:pt x="108" y="272"/>
                      <a:pt x="108" y="272"/>
                    </a:cubicBezTo>
                    <a:cubicBezTo>
                      <a:pt x="21" y="238"/>
                      <a:pt x="21" y="238"/>
                      <a:pt x="21" y="238"/>
                    </a:cubicBezTo>
                    <a:lnTo>
                      <a:pt x="32" y="204"/>
                    </a:lnTo>
                    <a:close/>
                    <a:moveTo>
                      <a:pt x="11" y="273"/>
                    </a:moveTo>
                    <a:cubicBezTo>
                      <a:pt x="11" y="273"/>
                      <a:pt x="11" y="273"/>
                      <a:pt x="11" y="273"/>
                    </a:cubicBezTo>
                    <a:cubicBezTo>
                      <a:pt x="108" y="310"/>
                      <a:pt x="108" y="310"/>
                      <a:pt x="108" y="310"/>
                    </a:cubicBezTo>
                    <a:cubicBezTo>
                      <a:pt x="108" y="348"/>
                      <a:pt x="108" y="348"/>
                      <a:pt x="108" y="348"/>
                    </a:cubicBezTo>
                    <a:cubicBezTo>
                      <a:pt x="0" y="307"/>
                      <a:pt x="0" y="307"/>
                      <a:pt x="0" y="307"/>
                    </a:cubicBezTo>
                    <a:lnTo>
                      <a:pt x="11" y="273"/>
                    </a:lnTo>
                    <a:close/>
                  </a:path>
                </a:pathLst>
              </a:custGeom>
              <a:solidFill>
                <a:srgbClr val="578E4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794" name="组合 146"/>
            <p:cNvGrpSpPr/>
            <p:nvPr/>
          </p:nvGrpSpPr>
          <p:grpSpPr>
            <a:xfrm>
              <a:off x="10040902" y="2008990"/>
              <a:ext cx="785666" cy="695765"/>
              <a:chOff x="0" y="0"/>
              <a:chExt cx="1052270" cy="931862"/>
            </a:xfrm>
          </p:grpSpPr>
          <p:sp>
            <p:nvSpPr>
              <p:cNvPr id="32800" name="等腰三角形 3"/>
              <p:cNvSpPr/>
              <p:nvPr/>
            </p:nvSpPr>
            <p:spPr>
              <a:xfrm>
                <a:off x="257075" y="823394"/>
                <a:ext cx="795183" cy="106295"/>
              </a:xfrm>
              <a:custGeom>
                <a:avLst/>
                <a:gdLst>
                  <a:gd name="txL" fmla="*/ 0 w 571182"/>
                  <a:gd name="txT" fmla="*/ 0 h 104892"/>
                  <a:gd name="txR" fmla="*/ 571182 w 571182"/>
                  <a:gd name="txB" fmla="*/ 104892 h 104892"/>
                </a:gdLst>
                <a:ahLst/>
                <a:cxnLst>
                  <a:cxn ang="0">
                    <a:pos x="0" y="559531"/>
                  </a:cxn>
                  <a:cxn ang="0">
                    <a:pos x="2147483646" y="0"/>
                  </a:cxn>
                  <a:cxn ang="0">
                    <a:pos x="2147483646" y="496002"/>
                  </a:cxn>
                  <a:cxn ang="0">
                    <a:pos x="0" y="559531"/>
                  </a:cxn>
                </a:cxnLst>
                <a:rect l="txL" t="txT" r="txR" b="txB"/>
                <a:pathLst>
                  <a:path w="571182" h="104892">
                    <a:moveTo>
                      <a:pt x="0" y="104892"/>
                    </a:moveTo>
                    <a:lnTo>
                      <a:pt x="194210" y="0"/>
                    </a:lnTo>
                    <a:lnTo>
                      <a:pt x="571182" y="92986"/>
                    </a:lnTo>
                    <a:lnTo>
                      <a:pt x="0" y="104892"/>
                    </a:lnTo>
                    <a:close/>
                  </a:path>
                </a:pathLst>
              </a:custGeom>
              <a:solidFill>
                <a:schemeClr val="tx1">
                  <a:alpha val="32941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2801" name="组合 142"/>
              <p:cNvGrpSpPr/>
              <p:nvPr/>
            </p:nvGrpSpPr>
            <p:grpSpPr>
              <a:xfrm>
                <a:off x="0" y="0"/>
                <a:ext cx="525463" cy="931862"/>
                <a:chOff x="0" y="0"/>
                <a:chExt cx="525463" cy="931862"/>
              </a:xfrm>
            </p:grpSpPr>
            <p:sp>
              <p:nvSpPr>
                <p:cNvPr id="32802" name="Freeform 5"/>
                <p:cNvSpPr/>
                <p:nvPr/>
              </p:nvSpPr>
              <p:spPr>
                <a:xfrm>
                  <a:off x="261938" y="0"/>
                  <a:ext cx="263525" cy="931862"/>
                </a:xfrm>
                <a:custGeom>
                  <a:avLst/>
                  <a:gdLst>
                    <a:gd name="txL" fmla="*/ 0 w 166"/>
                    <a:gd name="txT" fmla="*/ 0 h 587"/>
                    <a:gd name="txR" fmla="*/ 166 w 166"/>
                    <a:gd name="txB" fmla="*/ 587 h 587"/>
                  </a:gdLst>
                  <a:ahLst/>
                  <a:cxnLst>
                    <a:cxn ang="0">
                      <a:pos x="0" y="2147483646"/>
                    </a:cxn>
                    <a:cxn ang="0">
                      <a:pos x="0" y="0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2147483646" y="2147483646"/>
                    </a:cxn>
                    <a:cxn ang="0">
                      <a:pos x="0" y="2147483646"/>
                    </a:cxn>
                  </a:cxnLst>
                  <a:rect l="txL" t="txT" r="txR" b="txB"/>
                  <a:pathLst>
                    <a:path w="166" h="587">
                      <a:moveTo>
                        <a:pt x="0" y="587"/>
                      </a:moveTo>
                      <a:lnTo>
                        <a:pt x="0" y="0"/>
                      </a:lnTo>
                      <a:lnTo>
                        <a:pt x="62" y="198"/>
                      </a:lnTo>
                      <a:lnTo>
                        <a:pt x="63" y="198"/>
                      </a:lnTo>
                      <a:lnTo>
                        <a:pt x="166" y="524"/>
                      </a:lnTo>
                      <a:lnTo>
                        <a:pt x="0" y="587"/>
                      </a:lnTo>
                      <a:close/>
                    </a:path>
                  </a:pathLst>
                </a:custGeom>
                <a:solidFill>
                  <a:srgbClr val="FACE53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803" name="Freeform 6"/>
                <p:cNvSpPr/>
                <p:nvPr/>
              </p:nvSpPr>
              <p:spPr>
                <a:xfrm>
                  <a:off x="0" y="0"/>
                  <a:ext cx="261938" cy="931862"/>
                </a:xfrm>
                <a:custGeom>
                  <a:avLst/>
                  <a:gdLst>
                    <a:gd name="txL" fmla="*/ 0 w 165"/>
                    <a:gd name="txT" fmla="*/ 0 h 587"/>
                    <a:gd name="txR" fmla="*/ 165 w 165"/>
                    <a:gd name="txB" fmla="*/ 587 h 587"/>
                  </a:gdLst>
                  <a:ahLst/>
                  <a:cxnLst>
                    <a:cxn ang="0">
                      <a:pos x="2147483646" y="0"/>
                    </a:cxn>
                    <a:cxn ang="0">
                      <a:pos x="2147483646" y="2147483646"/>
                    </a:cxn>
                    <a:cxn ang="0">
                      <a:pos x="0" y="2147483646"/>
                    </a:cxn>
                    <a:cxn ang="0">
                      <a:pos x="2147483646" y="0"/>
                    </a:cxn>
                  </a:cxnLst>
                  <a:rect l="txL" t="txT" r="txR" b="txB"/>
                  <a:pathLst>
                    <a:path w="165" h="587">
                      <a:moveTo>
                        <a:pt x="165" y="0"/>
                      </a:moveTo>
                      <a:lnTo>
                        <a:pt x="165" y="587"/>
                      </a:lnTo>
                      <a:lnTo>
                        <a:pt x="0" y="524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D99F45">
                    <a:alpha val="100000"/>
                  </a:srgb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2795" name="组合 153"/>
            <p:cNvGrpSpPr/>
            <p:nvPr/>
          </p:nvGrpSpPr>
          <p:grpSpPr>
            <a:xfrm>
              <a:off x="10403537" y="2123000"/>
              <a:ext cx="548432" cy="503635"/>
              <a:chOff x="0" y="0"/>
              <a:chExt cx="1148384" cy="1054581"/>
            </a:xfrm>
          </p:grpSpPr>
          <p:sp>
            <p:nvSpPr>
              <p:cNvPr id="32796" name="Freeform 28"/>
              <p:cNvSpPr>
                <a:spLocks noEditPoints="1"/>
              </p:cNvSpPr>
              <p:nvPr/>
            </p:nvSpPr>
            <p:spPr>
              <a:xfrm>
                <a:off x="15699" y="0"/>
                <a:ext cx="279439" cy="1002629"/>
              </a:xfrm>
              <a:custGeom>
                <a:avLst/>
                <a:gdLst>
                  <a:gd name="txL" fmla="*/ 0 w 267"/>
                  <a:gd name="txT" fmla="*/ 0 h 958"/>
                  <a:gd name="txR" fmla="*/ 267 w 267"/>
                  <a:gd name="txB" fmla="*/ 958 h 95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67" h="958">
                    <a:moveTo>
                      <a:pt x="267" y="740"/>
                    </a:moveTo>
                    <a:lnTo>
                      <a:pt x="267" y="785"/>
                    </a:lnTo>
                    <a:lnTo>
                      <a:pt x="47" y="700"/>
                    </a:lnTo>
                    <a:lnTo>
                      <a:pt x="59" y="662"/>
                    </a:lnTo>
                    <a:lnTo>
                      <a:pt x="267" y="740"/>
                    </a:lnTo>
                    <a:close/>
                    <a:moveTo>
                      <a:pt x="267" y="697"/>
                    </a:moveTo>
                    <a:lnTo>
                      <a:pt x="71" y="621"/>
                    </a:lnTo>
                    <a:lnTo>
                      <a:pt x="85" y="583"/>
                    </a:lnTo>
                    <a:lnTo>
                      <a:pt x="267" y="655"/>
                    </a:lnTo>
                    <a:lnTo>
                      <a:pt x="267" y="697"/>
                    </a:lnTo>
                    <a:close/>
                    <a:moveTo>
                      <a:pt x="97" y="545"/>
                    </a:moveTo>
                    <a:lnTo>
                      <a:pt x="108" y="505"/>
                    </a:lnTo>
                    <a:lnTo>
                      <a:pt x="267" y="567"/>
                    </a:lnTo>
                    <a:lnTo>
                      <a:pt x="267" y="612"/>
                    </a:lnTo>
                    <a:lnTo>
                      <a:pt x="97" y="545"/>
                    </a:lnTo>
                    <a:close/>
                    <a:moveTo>
                      <a:pt x="267" y="524"/>
                    </a:moveTo>
                    <a:lnTo>
                      <a:pt x="120" y="467"/>
                    </a:lnTo>
                    <a:lnTo>
                      <a:pt x="132" y="429"/>
                    </a:lnTo>
                    <a:lnTo>
                      <a:pt x="267" y="481"/>
                    </a:lnTo>
                    <a:lnTo>
                      <a:pt x="267" y="524"/>
                    </a:lnTo>
                    <a:close/>
                    <a:moveTo>
                      <a:pt x="267" y="439"/>
                    </a:moveTo>
                    <a:lnTo>
                      <a:pt x="144" y="391"/>
                    </a:lnTo>
                    <a:lnTo>
                      <a:pt x="156" y="351"/>
                    </a:lnTo>
                    <a:lnTo>
                      <a:pt x="267" y="394"/>
                    </a:lnTo>
                    <a:lnTo>
                      <a:pt x="267" y="439"/>
                    </a:lnTo>
                    <a:close/>
                    <a:moveTo>
                      <a:pt x="267" y="0"/>
                    </a:moveTo>
                    <a:lnTo>
                      <a:pt x="267" y="178"/>
                    </a:lnTo>
                    <a:lnTo>
                      <a:pt x="217" y="159"/>
                    </a:lnTo>
                    <a:lnTo>
                      <a:pt x="267" y="0"/>
                    </a:lnTo>
                    <a:close/>
                    <a:moveTo>
                      <a:pt x="179" y="275"/>
                    </a:moveTo>
                    <a:lnTo>
                      <a:pt x="267" y="308"/>
                    </a:lnTo>
                    <a:lnTo>
                      <a:pt x="267" y="351"/>
                    </a:lnTo>
                    <a:lnTo>
                      <a:pt x="170" y="313"/>
                    </a:lnTo>
                    <a:lnTo>
                      <a:pt x="179" y="275"/>
                    </a:lnTo>
                    <a:close/>
                    <a:moveTo>
                      <a:pt x="267" y="265"/>
                    </a:moveTo>
                    <a:lnTo>
                      <a:pt x="194" y="237"/>
                    </a:lnTo>
                    <a:lnTo>
                      <a:pt x="205" y="197"/>
                    </a:lnTo>
                    <a:lnTo>
                      <a:pt x="267" y="220"/>
                    </a:lnTo>
                    <a:lnTo>
                      <a:pt x="267" y="265"/>
                    </a:lnTo>
                    <a:close/>
                    <a:moveTo>
                      <a:pt x="267" y="958"/>
                    </a:moveTo>
                    <a:lnTo>
                      <a:pt x="0" y="854"/>
                    </a:lnTo>
                    <a:lnTo>
                      <a:pt x="11" y="816"/>
                    </a:lnTo>
                    <a:lnTo>
                      <a:pt x="267" y="913"/>
                    </a:lnTo>
                    <a:lnTo>
                      <a:pt x="267" y="958"/>
                    </a:lnTo>
                    <a:close/>
                    <a:moveTo>
                      <a:pt x="35" y="738"/>
                    </a:moveTo>
                    <a:lnTo>
                      <a:pt x="267" y="828"/>
                    </a:lnTo>
                    <a:lnTo>
                      <a:pt x="267" y="870"/>
                    </a:lnTo>
                    <a:lnTo>
                      <a:pt x="23" y="778"/>
                    </a:lnTo>
                    <a:lnTo>
                      <a:pt x="35" y="738"/>
                    </a:lnTo>
                    <a:close/>
                  </a:path>
                </a:pathLst>
              </a:custGeom>
              <a:solidFill>
                <a:srgbClr val="5D974E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97" name="Freeform 29"/>
              <p:cNvSpPr>
                <a:spLocks noEditPoints="1"/>
              </p:cNvSpPr>
              <p:nvPr/>
            </p:nvSpPr>
            <p:spPr>
              <a:xfrm>
                <a:off x="0" y="166407"/>
                <a:ext cx="295137" cy="881225"/>
              </a:xfrm>
              <a:custGeom>
                <a:avLst/>
                <a:gdLst>
                  <a:gd name="txL" fmla="*/ 0 w 282"/>
                  <a:gd name="txT" fmla="*/ 0 h 842"/>
                  <a:gd name="txR" fmla="*/ 282 w 282"/>
                  <a:gd name="txB" fmla="*/ 842 h 842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282" h="842">
                    <a:moveTo>
                      <a:pt x="282" y="581"/>
                    </a:moveTo>
                    <a:lnTo>
                      <a:pt x="74" y="503"/>
                    </a:lnTo>
                    <a:lnTo>
                      <a:pt x="86" y="462"/>
                    </a:lnTo>
                    <a:lnTo>
                      <a:pt x="282" y="538"/>
                    </a:lnTo>
                    <a:lnTo>
                      <a:pt x="282" y="581"/>
                    </a:lnTo>
                    <a:close/>
                    <a:moveTo>
                      <a:pt x="282" y="365"/>
                    </a:moveTo>
                    <a:lnTo>
                      <a:pt x="282" y="408"/>
                    </a:lnTo>
                    <a:lnTo>
                      <a:pt x="123" y="346"/>
                    </a:lnTo>
                    <a:lnTo>
                      <a:pt x="135" y="308"/>
                    </a:lnTo>
                    <a:lnTo>
                      <a:pt x="282" y="365"/>
                    </a:lnTo>
                    <a:close/>
                    <a:moveTo>
                      <a:pt x="112" y="386"/>
                    </a:moveTo>
                    <a:lnTo>
                      <a:pt x="282" y="453"/>
                    </a:lnTo>
                    <a:lnTo>
                      <a:pt x="282" y="496"/>
                    </a:lnTo>
                    <a:lnTo>
                      <a:pt x="100" y="424"/>
                    </a:lnTo>
                    <a:lnTo>
                      <a:pt x="112" y="386"/>
                    </a:lnTo>
                    <a:close/>
                    <a:moveTo>
                      <a:pt x="159" y="232"/>
                    </a:moveTo>
                    <a:lnTo>
                      <a:pt x="282" y="280"/>
                    </a:lnTo>
                    <a:lnTo>
                      <a:pt x="282" y="322"/>
                    </a:lnTo>
                    <a:lnTo>
                      <a:pt x="147" y="270"/>
                    </a:lnTo>
                    <a:lnTo>
                      <a:pt x="159" y="232"/>
                    </a:lnTo>
                    <a:close/>
                    <a:moveTo>
                      <a:pt x="185" y="154"/>
                    </a:moveTo>
                    <a:lnTo>
                      <a:pt x="282" y="192"/>
                    </a:lnTo>
                    <a:lnTo>
                      <a:pt x="282" y="235"/>
                    </a:lnTo>
                    <a:lnTo>
                      <a:pt x="171" y="192"/>
                    </a:lnTo>
                    <a:lnTo>
                      <a:pt x="185" y="154"/>
                    </a:lnTo>
                    <a:close/>
                    <a:moveTo>
                      <a:pt x="194" y="116"/>
                    </a:moveTo>
                    <a:lnTo>
                      <a:pt x="209" y="78"/>
                    </a:lnTo>
                    <a:lnTo>
                      <a:pt x="282" y="106"/>
                    </a:lnTo>
                    <a:lnTo>
                      <a:pt x="282" y="149"/>
                    </a:lnTo>
                    <a:lnTo>
                      <a:pt x="194" y="116"/>
                    </a:lnTo>
                    <a:close/>
                    <a:moveTo>
                      <a:pt x="232" y="0"/>
                    </a:moveTo>
                    <a:lnTo>
                      <a:pt x="282" y="19"/>
                    </a:lnTo>
                    <a:lnTo>
                      <a:pt x="282" y="61"/>
                    </a:lnTo>
                    <a:lnTo>
                      <a:pt x="220" y="38"/>
                    </a:lnTo>
                    <a:lnTo>
                      <a:pt x="232" y="0"/>
                    </a:lnTo>
                    <a:close/>
                    <a:moveTo>
                      <a:pt x="15" y="695"/>
                    </a:moveTo>
                    <a:lnTo>
                      <a:pt x="282" y="799"/>
                    </a:lnTo>
                    <a:lnTo>
                      <a:pt x="282" y="842"/>
                    </a:lnTo>
                    <a:lnTo>
                      <a:pt x="0" y="733"/>
                    </a:lnTo>
                    <a:lnTo>
                      <a:pt x="15" y="695"/>
                    </a:lnTo>
                    <a:close/>
                    <a:moveTo>
                      <a:pt x="282" y="754"/>
                    </a:moveTo>
                    <a:lnTo>
                      <a:pt x="26" y="657"/>
                    </a:lnTo>
                    <a:lnTo>
                      <a:pt x="38" y="619"/>
                    </a:lnTo>
                    <a:lnTo>
                      <a:pt x="282" y="711"/>
                    </a:lnTo>
                    <a:lnTo>
                      <a:pt x="282" y="754"/>
                    </a:lnTo>
                    <a:close/>
                    <a:moveTo>
                      <a:pt x="282" y="669"/>
                    </a:moveTo>
                    <a:lnTo>
                      <a:pt x="50" y="579"/>
                    </a:lnTo>
                    <a:lnTo>
                      <a:pt x="62" y="541"/>
                    </a:lnTo>
                    <a:lnTo>
                      <a:pt x="282" y="626"/>
                    </a:lnTo>
                    <a:lnTo>
                      <a:pt x="282" y="669"/>
                    </a:lnTo>
                    <a:close/>
                  </a:path>
                </a:pathLst>
              </a:custGeom>
              <a:solidFill>
                <a:srgbClr val="578E49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98" name="Freeform 30"/>
              <p:cNvSpPr/>
              <p:nvPr/>
            </p:nvSpPr>
            <p:spPr>
              <a:xfrm>
                <a:off x="295137" y="0"/>
                <a:ext cx="294091" cy="1047633"/>
              </a:xfrm>
              <a:custGeom>
                <a:avLst/>
                <a:gdLst>
                  <a:gd name="txL" fmla="*/ 0 w 281"/>
                  <a:gd name="txT" fmla="*/ 0 h 1001"/>
                  <a:gd name="txR" fmla="*/ 281 w 281"/>
                  <a:gd name="txB" fmla="*/ 1001 h 1001"/>
                </a:gdLst>
                <a:ahLst/>
                <a:cxnLst>
                  <a:cxn ang="0">
                    <a:pos x="0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0" y="0"/>
                  </a:cxn>
                </a:cxnLst>
                <a:rect l="txL" t="txT" r="txR" b="txB"/>
                <a:pathLst>
                  <a:path w="281" h="1001">
                    <a:moveTo>
                      <a:pt x="0" y="0"/>
                    </a:moveTo>
                    <a:lnTo>
                      <a:pt x="106" y="337"/>
                    </a:lnTo>
                    <a:lnTo>
                      <a:pt x="281" y="892"/>
                    </a:lnTo>
                    <a:lnTo>
                      <a:pt x="0" y="1001"/>
                    </a:lnTo>
                    <a:lnTo>
                      <a:pt x="0" y="958"/>
                    </a:lnTo>
                    <a:lnTo>
                      <a:pt x="0" y="913"/>
                    </a:lnTo>
                    <a:lnTo>
                      <a:pt x="0" y="870"/>
                    </a:lnTo>
                    <a:lnTo>
                      <a:pt x="0" y="828"/>
                    </a:lnTo>
                    <a:lnTo>
                      <a:pt x="0" y="785"/>
                    </a:lnTo>
                    <a:lnTo>
                      <a:pt x="0" y="740"/>
                    </a:lnTo>
                    <a:lnTo>
                      <a:pt x="0" y="697"/>
                    </a:lnTo>
                    <a:lnTo>
                      <a:pt x="0" y="655"/>
                    </a:lnTo>
                    <a:lnTo>
                      <a:pt x="0" y="612"/>
                    </a:lnTo>
                    <a:lnTo>
                      <a:pt x="0" y="567"/>
                    </a:lnTo>
                    <a:lnTo>
                      <a:pt x="0" y="524"/>
                    </a:lnTo>
                    <a:lnTo>
                      <a:pt x="0" y="481"/>
                    </a:lnTo>
                    <a:lnTo>
                      <a:pt x="0" y="439"/>
                    </a:lnTo>
                    <a:lnTo>
                      <a:pt x="0" y="394"/>
                    </a:lnTo>
                    <a:lnTo>
                      <a:pt x="0" y="351"/>
                    </a:lnTo>
                    <a:lnTo>
                      <a:pt x="0" y="308"/>
                    </a:lnTo>
                    <a:lnTo>
                      <a:pt x="0" y="265"/>
                    </a:lnTo>
                    <a:lnTo>
                      <a:pt x="0" y="220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C05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99" name="等腰三角形 3"/>
              <p:cNvSpPr/>
              <p:nvPr/>
            </p:nvSpPr>
            <p:spPr>
              <a:xfrm>
                <a:off x="264181" y="928927"/>
                <a:ext cx="884203" cy="126299"/>
              </a:xfrm>
              <a:custGeom>
                <a:avLst/>
                <a:gdLst>
                  <a:gd name="txL" fmla="*/ 0 w 913468"/>
                  <a:gd name="txT" fmla="*/ 0 h 126323"/>
                  <a:gd name="txR" fmla="*/ 913468 w 913468"/>
                  <a:gd name="txB" fmla="*/ 126323 h 126323"/>
                </a:gdLst>
                <a:ahLst/>
                <a:cxnLst>
                  <a:cxn ang="0">
                    <a:pos x="0" y="123315"/>
                  </a:cxn>
                  <a:cxn ang="0">
                    <a:pos x="5443" y="0"/>
                  </a:cxn>
                  <a:cxn ang="0">
                    <a:pos x="15096" y="107504"/>
                  </a:cxn>
                  <a:cxn ang="0">
                    <a:pos x="0" y="123315"/>
                  </a:cxn>
                </a:cxnLst>
                <a:rect l="txL" t="txT" r="txR" b="txB"/>
                <a:pathLst>
                  <a:path w="913468" h="126323">
                    <a:moveTo>
                      <a:pt x="0" y="126323"/>
                    </a:moveTo>
                    <a:lnTo>
                      <a:pt x="329286" y="0"/>
                    </a:lnTo>
                    <a:lnTo>
                      <a:pt x="913468" y="110131"/>
                    </a:lnTo>
                    <a:lnTo>
                      <a:pt x="0" y="126323"/>
                    </a:lnTo>
                    <a:close/>
                  </a:path>
                </a:pathLst>
              </a:custGeom>
              <a:solidFill>
                <a:schemeClr val="tx1">
                  <a:alpha val="32941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22"/>
          <p:cNvSpPr/>
          <p:nvPr/>
        </p:nvSpPr>
        <p:spPr>
          <a:xfrm>
            <a:off x="0" y="0"/>
            <a:ext cx="12192000" cy="788988"/>
          </a:xfrm>
          <a:prstGeom prst="rect">
            <a:avLst/>
          </a:prstGeom>
          <a:solidFill>
            <a:srgbClr val="5FA281"/>
          </a:solidFill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rgbClr val="F7F3C6"/>
              </a:solidFill>
            </a:endParaRPr>
          </a:p>
        </p:txBody>
      </p:sp>
      <p:sp>
        <p:nvSpPr>
          <p:cNvPr id="11267" name="文本框 8"/>
          <p:cNvSpPr txBox="1"/>
          <p:nvPr/>
        </p:nvSpPr>
        <p:spPr>
          <a:xfrm>
            <a:off x="0" y="71438"/>
            <a:ext cx="11374438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 Black" panose="020B0A04020102020204" pitchFamily="34" charset="0"/>
              </a:rPr>
              <a:t>Task 1: Lead-in</a:t>
            </a:r>
          </a:p>
        </p:txBody>
      </p:sp>
      <p:grpSp>
        <p:nvGrpSpPr>
          <p:cNvPr id="11268" name="组合 32"/>
          <p:cNvGrpSpPr/>
          <p:nvPr/>
        </p:nvGrpSpPr>
        <p:grpSpPr>
          <a:xfrm>
            <a:off x="8156575" y="39688"/>
            <a:ext cx="3905250" cy="708025"/>
            <a:chOff x="9028364" y="385951"/>
            <a:chExt cx="2928070" cy="1029403"/>
          </a:xfrm>
        </p:grpSpPr>
        <p:pic>
          <p:nvPicPr>
            <p:cNvPr id="11271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72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3"/>
          <p:cNvSpPr txBox="1"/>
          <p:nvPr/>
        </p:nvSpPr>
        <p:spPr>
          <a:xfrm>
            <a:off x="2355215" y="736600"/>
            <a:ext cx="827881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video talk about ?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截取视频_x264">
            <a:hlinkClick r:id="" action="ppaction://media"/>
            <a:extLst>
              <a:ext uri="{FF2B5EF4-FFF2-40B4-BE49-F238E27FC236}">
                <a16:creationId xmlns:a16="http://schemas.microsoft.com/office/drawing/2014/main" id="{C6E34225-EE4D-4873-ACA2-99481A0690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3413" y="1369691"/>
            <a:ext cx="9605173" cy="541687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22"/>
          <p:cNvSpPr>
            <a:spLocks noChangeArrowheads="1"/>
          </p:cNvSpPr>
          <p:nvPr/>
        </p:nvSpPr>
        <p:spPr bwMode="auto">
          <a:xfrm>
            <a:off x="0" y="0"/>
            <a:ext cx="12192000" cy="93821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1" name="文本框 23"/>
          <p:cNvSpPr txBox="1"/>
          <p:nvPr/>
        </p:nvSpPr>
        <p:spPr>
          <a:xfrm>
            <a:off x="989013" y="1508125"/>
            <a:ext cx="105092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b="1" dirty="0">
                <a:latin typeface="Arial Black" panose="020B0A04020102020204" pitchFamily="34" charset="0"/>
                <a:ea typeface="微软雅黑" panose="020B0503020204020204" pitchFamily="34" charset="-122"/>
              </a:rPr>
              <a:t>CHEMICAL VERSUS ORGANIC FARMING</a:t>
            </a:r>
          </a:p>
        </p:txBody>
      </p:sp>
      <p:sp>
        <p:nvSpPr>
          <p:cNvPr id="3076" name="圆角矩形 24"/>
          <p:cNvSpPr>
            <a:spLocks noChangeArrowheads="1"/>
          </p:cNvSpPr>
          <p:nvPr/>
        </p:nvSpPr>
        <p:spPr bwMode="auto">
          <a:xfrm>
            <a:off x="733425" y="1360488"/>
            <a:ext cx="10725150" cy="863600"/>
          </a:xfrm>
          <a:prstGeom prst="roundRect">
            <a:avLst>
              <a:gd name="adj" fmla="val 16667"/>
            </a:avLst>
          </a:prstGeom>
          <a:noFill/>
          <a:ln w="31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89013" y="2895600"/>
            <a:ext cx="4587875" cy="292576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478588" y="2895600"/>
            <a:ext cx="4589463" cy="292576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5" name="文本框 23"/>
          <p:cNvSpPr txBox="1"/>
          <p:nvPr/>
        </p:nvSpPr>
        <p:spPr>
          <a:xfrm>
            <a:off x="0" y="177800"/>
            <a:ext cx="122586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C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Evaluate chemical farming and organic farming</a:t>
            </a:r>
          </a:p>
        </p:txBody>
      </p:sp>
      <p:sp>
        <p:nvSpPr>
          <p:cNvPr id="9" name="文本框 3"/>
          <p:cNvSpPr txBox="1"/>
          <p:nvPr/>
        </p:nvSpPr>
        <p:spPr>
          <a:xfrm>
            <a:off x="4519613" y="2249488"/>
            <a:ext cx="100647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VS</a:t>
            </a:r>
            <a:endParaRPr lang="zh-CN" alt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92563" y="1550988"/>
            <a:ext cx="31686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_______</a:t>
            </a:r>
            <a:endParaRPr lang="zh-CN" altLang="en-US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2"/>
          <p:cNvSpPr/>
          <p:nvPr/>
        </p:nvSpPr>
        <p:spPr>
          <a:xfrm>
            <a:off x="3844925" y="2754313"/>
            <a:ext cx="1992313" cy="1844675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3315" name="Text Box 24"/>
          <p:cNvSpPr txBox="1"/>
          <p:nvPr/>
        </p:nvSpPr>
        <p:spPr>
          <a:xfrm>
            <a:off x="3594100" y="3289300"/>
            <a:ext cx="24257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Chemical farming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左大括号 32"/>
          <p:cNvSpPr/>
          <p:nvPr/>
        </p:nvSpPr>
        <p:spPr bwMode="auto">
          <a:xfrm>
            <a:off x="8535988" y="1241425"/>
            <a:ext cx="357188" cy="5157788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圆角矩形 34"/>
          <p:cNvSpPr>
            <a:spLocks noChangeArrowheads="1"/>
          </p:cNvSpPr>
          <p:nvPr/>
        </p:nvSpPr>
        <p:spPr bwMode="auto">
          <a:xfrm>
            <a:off x="8870950" y="5905500"/>
            <a:ext cx="2973388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圆角矩形 36"/>
          <p:cNvSpPr>
            <a:spLocks noChangeArrowheads="1"/>
          </p:cNvSpPr>
          <p:nvPr/>
        </p:nvSpPr>
        <p:spPr bwMode="auto">
          <a:xfrm>
            <a:off x="8870950" y="1077913"/>
            <a:ext cx="2973388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9" name="Oval 22"/>
          <p:cNvSpPr/>
          <p:nvPr/>
        </p:nvSpPr>
        <p:spPr>
          <a:xfrm>
            <a:off x="6557963" y="2744788"/>
            <a:ext cx="1992312" cy="1846262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3320" name="Text Box 24"/>
          <p:cNvSpPr txBox="1"/>
          <p:nvPr/>
        </p:nvSpPr>
        <p:spPr>
          <a:xfrm>
            <a:off x="6361113" y="3238500"/>
            <a:ext cx="24257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Organic farming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13321" name="Text Box 24"/>
          <p:cNvSpPr txBox="1"/>
          <p:nvPr/>
        </p:nvSpPr>
        <p:spPr>
          <a:xfrm>
            <a:off x="8964613" y="1146175"/>
            <a:ext cx="2436812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22" name="Text Box 24"/>
          <p:cNvSpPr txBox="1"/>
          <p:nvPr/>
        </p:nvSpPr>
        <p:spPr>
          <a:xfrm>
            <a:off x="8815388" y="6016625"/>
            <a:ext cx="302895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23" name="文本框 3"/>
          <p:cNvSpPr txBox="1"/>
          <p:nvPr/>
        </p:nvSpPr>
        <p:spPr>
          <a:xfrm>
            <a:off x="5794375" y="3460750"/>
            <a:ext cx="9239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Arial Black" panose="020B0A04020102020204" pitchFamily="34" charset="0"/>
              </a:rPr>
              <a:t>VS</a:t>
            </a:r>
            <a:endParaRPr lang="zh-CN" alt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25" name="文本框 8"/>
          <p:cNvSpPr txBox="1"/>
          <p:nvPr/>
        </p:nvSpPr>
        <p:spPr>
          <a:xfrm>
            <a:off x="238125" y="-9525"/>
            <a:ext cx="111633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FFFF"/>
                </a:solidFill>
                <a:latin typeface="Arial Black" panose="020B0A04020102020204" pitchFamily="34" charset="0"/>
              </a:rPr>
              <a:t>Task 2: Skimming and scanning</a:t>
            </a:r>
          </a:p>
        </p:txBody>
      </p:sp>
      <p:grpSp>
        <p:nvGrpSpPr>
          <p:cNvPr id="13326" name="组合 32"/>
          <p:cNvGrpSpPr/>
          <p:nvPr/>
        </p:nvGrpSpPr>
        <p:grpSpPr>
          <a:xfrm>
            <a:off x="8535988" y="-34925"/>
            <a:ext cx="3600450" cy="681038"/>
            <a:chOff x="9028364" y="385951"/>
            <a:chExt cx="2928070" cy="1029403"/>
          </a:xfrm>
        </p:grpSpPr>
        <p:pic>
          <p:nvPicPr>
            <p:cNvPr id="1333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3" name="左大括号 42"/>
          <p:cNvSpPr/>
          <p:nvPr/>
        </p:nvSpPr>
        <p:spPr bwMode="auto">
          <a:xfrm flipH="1">
            <a:off x="3328988" y="1241425"/>
            <a:ext cx="495300" cy="5024438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圆角矩形 43"/>
          <p:cNvSpPr>
            <a:spLocks noChangeArrowheads="1"/>
          </p:cNvSpPr>
          <p:nvPr/>
        </p:nvSpPr>
        <p:spPr bwMode="auto">
          <a:xfrm>
            <a:off x="436563" y="5905500"/>
            <a:ext cx="2971800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圆角矩形 44"/>
          <p:cNvSpPr>
            <a:spLocks noChangeArrowheads="1"/>
          </p:cNvSpPr>
          <p:nvPr/>
        </p:nvSpPr>
        <p:spPr bwMode="auto">
          <a:xfrm>
            <a:off x="384175" y="1074738"/>
            <a:ext cx="2971800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30" name="Text Box 24"/>
          <p:cNvSpPr txBox="1"/>
          <p:nvPr/>
        </p:nvSpPr>
        <p:spPr>
          <a:xfrm>
            <a:off x="431800" y="1125538"/>
            <a:ext cx="2436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31" name="Text Box 24"/>
          <p:cNvSpPr txBox="1"/>
          <p:nvPr/>
        </p:nvSpPr>
        <p:spPr>
          <a:xfrm>
            <a:off x="395288" y="5922963"/>
            <a:ext cx="302895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32" name="文本框 2"/>
          <p:cNvSpPr txBox="1"/>
          <p:nvPr/>
        </p:nvSpPr>
        <p:spPr>
          <a:xfrm>
            <a:off x="4089400" y="4916488"/>
            <a:ext cx="1435100" cy="463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33" name="文本框 2"/>
          <p:cNvSpPr txBox="1"/>
          <p:nvPr/>
        </p:nvSpPr>
        <p:spPr>
          <a:xfrm>
            <a:off x="6856413" y="4916488"/>
            <a:ext cx="1435100" cy="463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  <a:endParaRPr lang="zh-CN" alt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左大括号 39"/>
          <p:cNvSpPr/>
          <p:nvPr/>
        </p:nvSpPr>
        <p:spPr bwMode="auto">
          <a:xfrm>
            <a:off x="5005388" y="4367213"/>
            <a:ext cx="392113" cy="18415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左大括号 33"/>
          <p:cNvSpPr/>
          <p:nvPr/>
        </p:nvSpPr>
        <p:spPr bwMode="auto">
          <a:xfrm>
            <a:off x="4992688" y="1111250"/>
            <a:ext cx="392113" cy="18415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左大括号 31"/>
          <p:cNvSpPr/>
          <p:nvPr/>
        </p:nvSpPr>
        <p:spPr bwMode="auto">
          <a:xfrm>
            <a:off x="2051050" y="1760538"/>
            <a:ext cx="463550" cy="36322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圆角矩形 49"/>
          <p:cNvSpPr>
            <a:spLocks noChangeArrowheads="1"/>
          </p:cNvSpPr>
          <p:nvPr/>
        </p:nvSpPr>
        <p:spPr bwMode="auto">
          <a:xfrm>
            <a:off x="2454275" y="4879975"/>
            <a:ext cx="2538413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圆角矩形 47"/>
          <p:cNvSpPr>
            <a:spLocks noChangeArrowheads="1"/>
          </p:cNvSpPr>
          <p:nvPr/>
        </p:nvSpPr>
        <p:spPr bwMode="auto">
          <a:xfrm>
            <a:off x="2454275" y="1536700"/>
            <a:ext cx="2538413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3" name="Oval 22"/>
          <p:cNvSpPr/>
          <p:nvPr/>
        </p:nvSpPr>
        <p:spPr>
          <a:xfrm>
            <a:off x="79375" y="2408238"/>
            <a:ext cx="1992313" cy="1846262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4344" name="Text Box 24"/>
          <p:cNvSpPr txBox="1"/>
          <p:nvPr/>
        </p:nvSpPr>
        <p:spPr>
          <a:xfrm>
            <a:off x="-157162" y="2881313"/>
            <a:ext cx="24257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Chemical farming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14345" name="Text Box 24"/>
          <p:cNvSpPr txBox="1"/>
          <p:nvPr/>
        </p:nvSpPr>
        <p:spPr>
          <a:xfrm>
            <a:off x="2609850" y="1571625"/>
            <a:ext cx="2165350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346" name="Text Box 24"/>
          <p:cNvSpPr txBox="1"/>
          <p:nvPr/>
        </p:nvSpPr>
        <p:spPr>
          <a:xfrm>
            <a:off x="2400300" y="5005388"/>
            <a:ext cx="26844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4" name="圆角矩形 43"/>
          <p:cNvSpPr>
            <a:spLocks noChangeArrowheads="1"/>
          </p:cNvSpPr>
          <p:nvPr/>
        </p:nvSpPr>
        <p:spPr bwMode="auto">
          <a:xfrm>
            <a:off x="5346700" y="989013"/>
            <a:ext cx="6318250" cy="6048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文本框 2"/>
          <p:cNvSpPr txBox="1"/>
          <p:nvPr/>
        </p:nvSpPr>
        <p:spPr>
          <a:xfrm>
            <a:off x="5408613" y="1085850"/>
            <a:ext cx="59467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 crop disease and increase production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" name="圆角矩形 45"/>
          <p:cNvSpPr>
            <a:spLocks noChangeArrowheads="1"/>
          </p:cNvSpPr>
          <p:nvPr/>
        </p:nvSpPr>
        <p:spPr bwMode="auto">
          <a:xfrm>
            <a:off x="5341938" y="1806575"/>
            <a:ext cx="6311900" cy="5953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文本框 2"/>
          <p:cNvSpPr txBox="1"/>
          <p:nvPr/>
        </p:nvSpPr>
        <p:spPr>
          <a:xfrm>
            <a:off x="5384800" y="1858963"/>
            <a:ext cx="594677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harmful bacteria and insects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" name="圆角矩形 48"/>
          <p:cNvSpPr>
            <a:spLocks noChangeArrowheads="1"/>
          </p:cNvSpPr>
          <p:nvPr/>
        </p:nvSpPr>
        <p:spPr bwMode="auto">
          <a:xfrm>
            <a:off x="5341938" y="2651125"/>
            <a:ext cx="6323013" cy="904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文本框 2"/>
          <p:cNvSpPr txBox="1"/>
          <p:nvPr/>
        </p:nvSpPr>
        <p:spPr>
          <a:xfrm>
            <a:off x="5341938" y="2647950"/>
            <a:ext cx="639445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high demand for food around the world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(high yields)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2" name="圆角矩形 51"/>
          <p:cNvSpPr>
            <a:spLocks noChangeArrowheads="1"/>
          </p:cNvSpPr>
          <p:nvPr/>
        </p:nvSpPr>
        <p:spPr bwMode="auto">
          <a:xfrm>
            <a:off x="5359400" y="4149725"/>
            <a:ext cx="630555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2"/>
          <p:cNvSpPr txBox="1"/>
          <p:nvPr/>
        </p:nvSpPr>
        <p:spPr>
          <a:xfrm>
            <a:off x="5341938" y="4222750"/>
            <a:ext cx="55816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 both the land and people’s health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6" name="圆角矩形 55"/>
          <p:cNvSpPr>
            <a:spLocks noChangeArrowheads="1"/>
          </p:cNvSpPr>
          <p:nvPr/>
        </p:nvSpPr>
        <p:spPr bwMode="auto">
          <a:xfrm>
            <a:off x="5357813" y="4976813"/>
            <a:ext cx="6307138" cy="6556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文本框 2"/>
          <p:cNvSpPr txBox="1"/>
          <p:nvPr/>
        </p:nvSpPr>
        <p:spPr>
          <a:xfrm>
            <a:off x="5384800" y="5083175"/>
            <a:ext cx="54229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helpful bacteria and insects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0" name="圆角矩形 59"/>
          <p:cNvSpPr>
            <a:spLocks noChangeArrowheads="1"/>
          </p:cNvSpPr>
          <p:nvPr/>
        </p:nvSpPr>
        <p:spPr bwMode="auto">
          <a:xfrm>
            <a:off x="5357813" y="5821363"/>
            <a:ext cx="6307138" cy="635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文本框 2"/>
          <p:cNvSpPr txBox="1"/>
          <p:nvPr/>
        </p:nvSpPr>
        <p:spPr>
          <a:xfrm>
            <a:off x="5408613" y="5880100"/>
            <a:ext cx="573722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rich in nutrition and flavour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60" name="文本框 8"/>
          <p:cNvSpPr txBox="1"/>
          <p:nvPr/>
        </p:nvSpPr>
        <p:spPr>
          <a:xfrm>
            <a:off x="238125" y="-9525"/>
            <a:ext cx="111633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FFFF"/>
                </a:solidFill>
                <a:latin typeface="Arial Black" panose="020B0A04020102020204" pitchFamily="34" charset="0"/>
              </a:rPr>
              <a:t>Task 2: Skimming and scanning</a:t>
            </a:r>
          </a:p>
        </p:txBody>
      </p:sp>
      <p:grpSp>
        <p:nvGrpSpPr>
          <p:cNvPr id="14361" name="组合 32"/>
          <p:cNvGrpSpPr/>
          <p:nvPr/>
        </p:nvGrpSpPr>
        <p:grpSpPr>
          <a:xfrm>
            <a:off x="8535988" y="-34925"/>
            <a:ext cx="3600450" cy="681038"/>
            <a:chOff x="9028364" y="385951"/>
            <a:chExt cx="2928070" cy="1029403"/>
          </a:xfrm>
        </p:grpSpPr>
        <p:pic>
          <p:nvPicPr>
            <p:cNvPr id="14362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3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  <p:bldP spid="47" grpId="0"/>
      <p:bldP spid="49" grpId="0" animBg="1"/>
      <p:bldP spid="51" grpId="0"/>
      <p:bldP spid="52" grpId="0" animBg="1"/>
      <p:bldP spid="55" grpId="0"/>
      <p:bldP spid="56" grpId="0" animBg="1"/>
      <p:bldP spid="58" grpId="0"/>
      <p:bldP spid="60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左大括号 39"/>
          <p:cNvSpPr/>
          <p:nvPr/>
        </p:nvSpPr>
        <p:spPr bwMode="auto">
          <a:xfrm>
            <a:off x="5005388" y="4367213"/>
            <a:ext cx="392113" cy="18415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左大括号 33"/>
          <p:cNvSpPr/>
          <p:nvPr/>
        </p:nvSpPr>
        <p:spPr bwMode="auto">
          <a:xfrm>
            <a:off x="4992688" y="1111250"/>
            <a:ext cx="392113" cy="18415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左大括号 31"/>
          <p:cNvSpPr/>
          <p:nvPr/>
        </p:nvSpPr>
        <p:spPr bwMode="auto">
          <a:xfrm>
            <a:off x="2051050" y="1760538"/>
            <a:ext cx="463550" cy="3632200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圆角矩形 49"/>
          <p:cNvSpPr>
            <a:spLocks noChangeArrowheads="1"/>
          </p:cNvSpPr>
          <p:nvPr/>
        </p:nvSpPr>
        <p:spPr bwMode="auto">
          <a:xfrm>
            <a:off x="2454275" y="4879975"/>
            <a:ext cx="2538413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圆角矩形 47"/>
          <p:cNvSpPr>
            <a:spLocks noChangeArrowheads="1"/>
          </p:cNvSpPr>
          <p:nvPr/>
        </p:nvSpPr>
        <p:spPr bwMode="auto">
          <a:xfrm>
            <a:off x="2454275" y="1536700"/>
            <a:ext cx="2538413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0" name="Oval 22"/>
          <p:cNvSpPr/>
          <p:nvPr/>
        </p:nvSpPr>
        <p:spPr>
          <a:xfrm>
            <a:off x="79375" y="2408238"/>
            <a:ext cx="1992313" cy="1846262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txBody>
          <a:bodyPr vert="eaVert"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15371" name="Text Box 24"/>
          <p:cNvSpPr txBox="1"/>
          <p:nvPr/>
        </p:nvSpPr>
        <p:spPr>
          <a:xfrm>
            <a:off x="-157162" y="2881313"/>
            <a:ext cx="242570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Organic farming</a:t>
            </a:r>
            <a:endParaRPr lang="en-US" altLang="zh-CN" sz="2800" b="1" dirty="0">
              <a:solidFill>
                <a:schemeClr val="bg1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sp>
        <p:nvSpPr>
          <p:cNvPr id="15369" name="Text Box 24"/>
          <p:cNvSpPr txBox="1"/>
          <p:nvPr/>
        </p:nvSpPr>
        <p:spPr>
          <a:xfrm>
            <a:off x="2609850" y="1571625"/>
            <a:ext cx="2165350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 Box 24"/>
          <p:cNvSpPr txBox="1"/>
          <p:nvPr/>
        </p:nvSpPr>
        <p:spPr>
          <a:xfrm>
            <a:off x="2400300" y="5005388"/>
            <a:ext cx="26844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2" name="圆角矩形 51"/>
          <p:cNvSpPr>
            <a:spLocks noChangeArrowheads="1"/>
          </p:cNvSpPr>
          <p:nvPr/>
        </p:nvSpPr>
        <p:spPr bwMode="auto">
          <a:xfrm>
            <a:off x="5341938" y="960438"/>
            <a:ext cx="6318250" cy="6048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2"/>
          <p:cNvSpPr txBox="1"/>
          <p:nvPr/>
        </p:nvSpPr>
        <p:spPr>
          <a:xfrm>
            <a:off x="5341938" y="1049338"/>
            <a:ext cx="59451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using any chemicals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6" name="圆角矩形 55"/>
          <p:cNvSpPr>
            <a:spLocks noChangeArrowheads="1"/>
          </p:cNvSpPr>
          <p:nvPr/>
        </p:nvSpPr>
        <p:spPr bwMode="auto">
          <a:xfrm>
            <a:off x="5330825" y="1793875"/>
            <a:ext cx="6311900" cy="5953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文本框 2"/>
          <p:cNvSpPr txBox="1"/>
          <p:nvPr/>
        </p:nvSpPr>
        <p:spPr>
          <a:xfrm>
            <a:off x="5357813" y="1839913"/>
            <a:ext cx="594677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soil rich and free of disease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0" name="圆角矩形 59"/>
          <p:cNvSpPr>
            <a:spLocks noChangeArrowheads="1"/>
          </p:cNvSpPr>
          <p:nvPr/>
        </p:nvSpPr>
        <p:spPr bwMode="auto">
          <a:xfrm>
            <a:off x="5357813" y="2674938"/>
            <a:ext cx="6311900" cy="5953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文本框 2"/>
          <p:cNvSpPr txBox="1"/>
          <p:nvPr/>
        </p:nvSpPr>
        <p:spPr>
          <a:xfrm>
            <a:off x="5357813" y="2722563"/>
            <a:ext cx="59451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in nutrition and flavour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2" name="圆角矩形 61"/>
          <p:cNvSpPr>
            <a:spLocks noChangeArrowheads="1"/>
          </p:cNvSpPr>
          <p:nvPr/>
        </p:nvSpPr>
        <p:spPr bwMode="auto">
          <a:xfrm>
            <a:off x="5348288" y="4673600"/>
            <a:ext cx="6305550" cy="10969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文本框 2"/>
          <p:cNvSpPr txBox="1"/>
          <p:nvPr/>
        </p:nvSpPr>
        <p:spPr>
          <a:xfrm>
            <a:off x="5364163" y="4806950"/>
            <a:ext cx="6323012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nowhere near able to meet the need of food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low production</a:t>
            </a:r>
            <a:r>
              <a:rPr lang="zh-CN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80" name="文本框 8"/>
          <p:cNvSpPr txBox="1"/>
          <p:nvPr/>
        </p:nvSpPr>
        <p:spPr>
          <a:xfrm>
            <a:off x="238125" y="-9525"/>
            <a:ext cx="111633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FFFF"/>
                </a:solidFill>
                <a:latin typeface="Arial Black" panose="020B0A04020102020204" pitchFamily="34" charset="0"/>
              </a:rPr>
              <a:t>Task 2: Skimming and scanning</a:t>
            </a:r>
          </a:p>
        </p:txBody>
      </p:sp>
      <p:grpSp>
        <p:nvGrpSpPr>
          <p:cNvPr id="15381" name="组合 32"/>
          <p:cNvGrpSpPr/>
          <p:nvPr/>
        </p:nvGrpSpPr>
        <p:grpSpPr>
          <a:xfrm>
            <a:off x="8535988" y="-34925"/>
            <a:ext cx="3600450" cy="681038"/>
            <a:chOff x="9028364" y="385951"/>
            <a:chExt cx="2928070" cy="1029403"/>
          </a:xfrm>
        </p:grpSpPr>
        <p:pic>
          <p:nvPicPr>
            <p:cNvPr id="15382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83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animBg="1"/>
      <p:bldP spid="15371" grpId="0"/>
      <p:bldP spid="52" grpId="0" animBg="1"/>
      <p:bldP spid="55" grpId="0"/>
      <p:bldP spid="56" grpId="0" animBg="1"/>
      <p:bldP spid="58" grpId="0"/>
      <p:bldP spid="60" grpId="0" animBg="1"/>
      <p:bldP spid="61" grpId="0"/>
      <p:bldP spid="62" grpId="0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圆角矩形 51"/>
          <p:cNvSpPr>
            <a:spLocks noChangeArrowheads="1"/>
          </p:cNvSpPr>
          <p:nvPr/>
        </p:nvSpPr>
        <p:spPr bwMode="auto">
          <a:xfrm>
            <a:off x="1252220" y="1065530"/>
            <a:ext cx="9487535" cy="135445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2"/>
          <p:cNvSpPr txBox="1"/>
          <p:nvPr/>
        </p:nvSpPr>
        <p:spPr>
          <a:xfrm>
            <a:off x="1608455" y="1204595"/>
            <a:ext cx="891349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author express his opinion ?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 of words or phrases does he use ?</a:t>
            </a:r>
          </a:p>
        </p:txBody>
      </p:sp>
      <p:sp>
        <p:nvSpPr>
          <p:cNvPr id="24" name="矩形 22"/>
          <p:cNvSpPr>
            <a:spLocks noChangeArrowheads="1"/>
          </p:cNvSpPr>
          <p:nvPr/>
        </p:nvSpPr>
        <p:spPr bwMode="auto">
          <a:xfrm>
            <a:off x="0" y="-9525"/>
            <a:ext cx="12192000" cy="690563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80" name="文本框 8"/>
          <p:cNvSpPr txBox="1"/>
          <p:nvPr/>
        </p:nvSpPr>
        <p:spPr>
          <a:xfrm>
            <a:off x="238125" y="-9525"/>
            <a:ext cx="111633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FFFF"/>
                </a:solidFill>
                <a:latin typeface="Arial Black" panose="020B0A04020102020204" pitchFamily="34" charset="0"/>
              </a:rPr>
              <a:t>Task 2: Skimming and scanning</a:t>
            </a:r>
          </a:p>
        </p:txBody>
      </p:sp>
      <p:grpSp>
        <p:nvGrpSpPr>
          <p:cNvPr id="15381" name="组合 32"/>
          <p:cNvGrpSpPr/>
          <p:nvPr/>
        </p:nvGrpSpPr>
        <p:grpSpPr>
          <a:xfrm>
            <a:off x="8535988" y="-34925"/>
            <a:ext cx="3600450" cy="681038"/>
            <a:chOff x="9028364" y="385951"/>
            <a:chExt cx="2928070" cy="1029403"/>
          </a:xfrm>
        </p:grpSpPr>
        <p:pic>
          <p:nvPicPr>
            <p:cNvPr id="15382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83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左大括号 2"/>
          <p:cNvSpPr/>
          <p:nvPr/>
        </p:nvSpPr>
        <p:spPr bwMode="auto">
          <a:xfrm rot="5400000">
            <a:off x="5384165" y="-1534160"/>
            <a:ext cx="1166495" cy="9430385"/>
          </a:xfrm>
          <a:prstGeom prst="lef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95AB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483870" y="3729355"/>
            <a:ext cx="189420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 Box 24"/>
          <p:cNvSpPr txBox="1"/>
          <p:nvPr/>
        </p:nvSpPr>
        <p:spPr>
          <a:xfrm>
            <a:off x="618173" y="3754755"/>
            <a:ext cx="162496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圆角矩形 7"/>
          <p:cNvSpPr>
            <a:spLocks noChangeArrowheads="1"/>
          </p:cNvSpPr>
          <p:nvPr/>
        </p:nvSpPr>
        <p:spPr bwMode="auto">
          <a:xfrm>
            <a:off x="3309620" y="3764280"/>
            <a:ext cx="240220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 Box 24"/>
          <p:cNvSpPr txBox="1"/>
          <p:nvPr/>
        </p:nvSpPr>
        <p:spPr>
          <a:xfrm>
            <a:off x="3408681" y="3790315"/>
            <a:ext cx="217805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 example</a:t>
            </a:r>
          </a:p>
        </p:txBody>
      </p:sp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6525260" y="3807460"/>
            <a:ext cx="211518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525260" y="3832860"/>
            <a:ext cx="2216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addittion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9679940" y="3729355"/>
            <a:ext cx="189420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 Box 24"/>
          <p:cNvSpPr txBox="1"/>
          <p:nvPr/>
        </p:nvSpPr>
        <p:spPr>
          <a:xfrm>
            <a:off x="9982201" y="3764280"/>
            <a:ext cx="128905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turn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圆角矩形 15"/>
          <p:cNvSpPr>
            <a:spLocks noChangeArrowheads="1"/>
          </p:cNvSpPr>
          <p:nvPr/>
        </p:nvSpPr>
        <p:spPr bwMode="auto">
          <a:xfrm>
            <a:off x="3368040" y="4925695"/>
            <a:ext cx="189420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 Box 24"/>
          <p:cNvSpPr txBox="1"/>
          <p:nvPr/>
        </p:nvSpPr>
        <p:spPr>
          <a:xfrm>
            <a:off x="3480435" y="4951095"/>
            <a:ext cx="17589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well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6341110" y="4934585"/>
            <a:ext cx="240220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 Box 24"/>
          <p:cNvSpPr txBox="1"/>
          <p:nvPr/>
        </p:nvSpPr>
        <p:spPr>
          <a:xfrm>
            <a:off x="6443346" y="4986020"/>
            <a:ext cx="21971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for instance</a:t>
            </a:r>
          </a:p>
        </p:txBody>
      </p:sp>
      <p:sp>
        <p:nvSpPr>
          <p:cNvPr id="22" name="圆角矩形 21"/>
          <p:cNvSpPr>
            <a:spLocks noChangeArrowheads="1"/>
          </p:cNvSpPr>
          <p:nvPr/>
        </p:nvSpPr>
        <p:spPr bwMode="auto">
          <a:xfrm>
            <a:off x="9711690" y="4943475"/>
            <a:ext cx="1893570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 Box 24"/>
          <p:cNvSpPr txBox="1"/>
          <p:nvPr/>
        </p:nvSpPr>
        <p:spPr>
          <a:xfrm>
            <a:off x="9743440" y="4922520"/>
            <a:ext cx="18300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therefore</a:t>
            </a:r>
          </a:p>
        </p:txBody>
      </p:sp>
      <p:sp>
        <p:nvSpPr>
          <p:cNvPr id="27" name="圆角矩形 26"/>
          <p:cNvSpPr>
            <a:spLocks noChangeArrowheads="1"/>
          </p:cNvSpPr>
          <p:nvPr/>
        </p:nvSpPr>
        <p:spPr bwMode="auto">
          <a:xfrm>
            <a:off x="483870" y="5715635"/>
            <a:ext cx="11236325" cy="923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文本框 2"/>
          <p:cNvSpPr txBox="1"/>
          <p:nvPr/>
        </p:nvSpPr>
        <p:spPr>
          <a:xfrm>
            <a:off x="618490" y="5907405"/>
            <a:ext cx="111010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Try to use these words or phrases to make your essay more smooth and logical.</a:t>
            </a:r>
          </a:p>
        </p:txBody>
      </p:sp>
      <p:sp>
        <p:nvSpPr>
          <p:cNvPr id="29" name="圆角矩形 28"/>
          <p:cNvSpPr>
            <a:spLocks noChangeArrowheads="1"/>
          </p:cNvSpPr>
          <p:nvPr/>
        </p:nvSpPr>
        <p:spPr bwMode="auto">
          <a:xfrm>
            <a:off x="483870" y="4921250"/>
            <a:ext cx="1894205" cy="573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Text Box 24"/>
          <p:cNvSpPr txBox="1"/>
          <p:nvPr/>
        </p:nvSpPr>
        <p:spPr>
          <a:xfrm>
            <a:off x="815975" y="4946650"/>
            <a:ext cx="122936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fact</a:t>
            </a:r>
            <a:endParaRPr lang="en-US" altLang="zh-CN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8" grpId="0" bldLvl="0" animBg="1"/>
      <p:bldP spid="9" grpId="0"/>
      <p:bldP spid="10" grpId="0" bldLvl="0" animBg="1"/>
      <p:bldP spid="11" grpId="0"/>
      <p:bldP spid="12" grpId="0" bldLvl="0" animBg="1"/>
      <p:bldP spid="13" grpId="0"/>
      <p:bldP spid="16" grpId="0" bldLvl="0" animBg="1"/>
      <p:bldP spid="17" grpId="0"/>
      <p:bldP spid="20" grpId="0" bldLvl="0" animBg="1"/>
      <p:bldP spid="21" grpId="0"/>
      <p:bldP spid="22" grpId="0" bldLvl="0" animBg="1"/>
      <p:bldP spid="22" grpId="1" animBg="1"/>
      <p:bldP spid="23" grpId="0"/>
      <p:bldP spid="23" grpId="1"/>
      <p:bldP spid="27" grpId="0" bldLvl="0" animBg="1"/>
      <p:bldP spid="28" grpId="0"/>
      <p:bldP spid="29" grpId="0" bldLvl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19"/>
          <p:cNvSpPr>
            <a:spLocks noChangeArrowheads="1"/>
          </p:cNvSpPr>
          <p:nvPr/>
        </p:nvSpPr>
        <p:spPr bwMode="auto">
          <a:xfrm>
            <a:off x="7231063" y="3573463"/>
            <a:ext cx="4208463" cy="1177925"/>
          </a:xfrm>
          <a:prstGeom prst="roundRect">
            <a:avLst>
              <a:gd name="adj" fmla="val 50000"/>
            </a:avLst>
          </a:prstGeom>
          <a:solidFill>
            <a:srgbClr val="275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Rounded Rectangle 20"/>
          <p:cNvSpPr>
            <a:spLocks noChangeArrowheads="1"/>
          </p:cNvSpPr>
          <p:nvPr/>
        </p:nvSpPr>
        <p:spPr bwMode="auto">
          <a:xfrm>
            <a:off x="7240588" y="3498850"/>
            <a:ext cx="4168775" cy="1154113"/>
          </a:xfrm>
          <a:prstGeom prst="roundRect">
            <a:avLst>
              <a:gd name="adj" fmla="val 50000"/>
            </a:avLst>
          </a:prstGeom>
          <a:solidFill>
            <a:srgbClr val="83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385763" y="2816225"/>
            <a:ext cx="2901950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7381875" y="3783013"/>
            <a:ext cx="436245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Organic farming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左大括号 8"/>
          <p:cNvSpPr/>
          <p:nvPr/>
        </p:nvSpPr>
        <p:spPr bwMode="auto">
          <a:xfrm>
            <a:off x="3287713" y="1755775"/>
            <a:ext cx="785813" cy="4811713"/>
          </a:xfrm>
          <a:prstGeom prst="leftBrace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ounded Rectangle 19"/>
          <p:cNvSpPr>
            <a:spLocks noChangeArrowheads="1"/>
          </p:cNvSpPr>
          <p:nvPr/>
        </p:nvSpPr>
        <p:spPr bwMode="auto">
          <a:xfrm>
            <a:off x="7226300" y="1992313"/>
            <a:ext cx="4208463" cy="1177925"/>
          </a:xfrm>
          <a:prstGeom prst="roundRect">
            <a:avLst>
              <a:gd name="adj" fmla="val 50000"/>
            </a:avLst>
          </a:prstGeom>
          <a:solidFill>
            <a:srgbClr val="275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Rounded Rectangle 20"/>
          <p:cNvSpPr>
            <a:spLocks noChangeArrowheads="1"/>
          </p:cNvSpPr>
          <p:nvPr/>
        </p:nvSpPr>
        <p:spPr bwMode="auto">
          <a:xfrm>
            <a:off x="7235825" y="1917700"/>
            <a:ext cx="4176713" cy="1152525"/>
          </a:xfrm>
          <a:prstGeom prst="roundRect">
            <a:avLst>
              <a:gd name="adj" fmla="val 50000"/>
            </a:avLst>
          </a:prstGeom>
          <a:solidFill>
            <a:srgbClr val="83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5825" y="2201863"/>
            <a:ext cx="44084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Chemical farming</a:t>
            </a:r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7231063" y="5230813"/>
            <a:ext cx="4208463" cy="1177925"/>
          </a:xfrm>
          <a:prstGeom prst="roundRect">
            <a:avLst>
              <a:gd name="adj" fmla="val 50000"/>
            </a:avLst>
          </a:prstGeom>
          <a:solidFill>
            <a:srgbClr val="275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7240588" y="5156200"/>
            <a:ext cx="4168775" cy="1154113"/>
          </a:xfrm>
          <a:prstGeom prst="roundRect">
            <a:avLst>
              <a:gd name="adj" fmla="val 50000"/>
            </a:avLst>
          </a:prstGeom>
          <a:solidFill>
            <a:srgbClr val="83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81875" y="5440363"/>
            <a:ext cx="436245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Writer’s opinion 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397" name="文本框 2"/>
          <p:cNvSpPr txBox="1"/>
          <p:nvPr/>
        </p:nvSpPr>
        <p:spPr>
          <a:xfrm>
            <a:off x="452438" y="3752850"/>
            <a:ext cx="28511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structure</a:t>
            </a:r>
            <a:endParaRPr lang="zh-CN" altLang="en-US" sz="4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ounded Rectangle 19"/>
          <p:cNvSpPr>
            <a:spLocks noChangeArrowheads="1"/>
          </p:cNvSpPr>
          <p:nvPr/>
        </p:nvSpPr>
        <p:spPr bwMode="auto">
          <a:xfrm>
            <a:off x="3903663" y="1978025"/>
            <a:ext cx="2327275" cy="1177925"/>
          </a:xfrm>
          <a:prstGeom prst="roundRect">
            <a:avLst>
              <a:gd name="adj" fmla="val 50000"/>
            </a:avLst>
          </a:prstGeom>
          <a:solidFill>
            <a:srgbClr val="275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Rounded Rectangle 20"/>
          <p:cNvSpPr>
            <a:spLocks noChangeArrowheads="1"/>
          </p:cNvSpPr>
          <p:nvPr/>
        </p:nvSpPr>
        <p:spPr bwMode="auto">
          <a:xfrm>
            <a:off x="3913188" y="1903413"/>
            <a:ext cx="2309813" cy="1152525"/>
          </a:xfrm>
          <a:prstGeom prst="roundRect">
            <a:avLst>
              <a:gd name="adj" fmla="val 50000"/>
            </a:avLst>
          </a:prstGeom>
          <a:solidFill>
            <a:srgbClr val="83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13188" y="2187575"/>
            <a:ext cx="25066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Para. 1-2</a:t>
            </a:r>
          </a:p>
        </p:txBody>
      </p:sp>
      <p:sp>
        <p:nvSpPr>
          <p:cNvPr id="17" name="Rounded Rectangle 19"/>
          <p:cNvSpPr>
            <a:spLocks noChangeArrowheads="1"/>
          </p:cNvSpPr>
          <p:nvPr/>
        </p:nvSpPr>
        <p:spPr bwMode="auto">
          <a:xfrm>
            <a:off x="3913188" y="5265738"/>
            <a:ext cx="2327275" cy="1177925"/>
          </a:xfrm>
          <a:prstGeom prst="roundRect">
            <a:avLst>
              <a:gd name="adj" fmla="val 50000"/>
            </a:avLst>
          </a:prstGeom>
          <a:solidFill>
            <a:srgbClr val="275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ounded Rectangle 20"/>
          <p:cNvSpPr>
            <a:spLocks noChangeArrowheads="1"/>
          </p:cNvSpPr>
          <p:nvPr/>
        </p:nvSpPr>
        <p:spPr bwMode="auto">
          <a:xfrm>
            <a:off x="3922713" y="5191125"/>
            <a:ext cx="2309813" cy="1152525"/>
          </a:xfrm>
          <a:prstGeom prst="roundRect">
            <a:avLst>
              <a:gd name="adj" fmla="val 50000"/>
            </a:avLst>
          </a:prstGeom>
          <a:solidFill>
            <a:srgbClr val="83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22713" y="5475288"/>
            <a:ext cx="25066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Para. 5</a:t>
            </a:r>
          </a:p>
        </p:txBody>
      </p:sp>
      <p:sp>
        <p:nvSpPr>
          <p:cNvPr id="23" name="Rounded Rectangle 19"/>
          <p:cNvSpPr>
            <a:spLocks noChangeArrowheads="1"/>
          </p:cNvSpPr>
          <p:nvPr/>
        </p:nvSpPr>
        <p:spPr bwMode="auto">
          <a:xfrm>
            <a:off x="3894138" y="3590925"/>
            <a:ext cx="2327275" cy="1177925"/>
          </a:xfrm>
          <a:prstGeom prst="roundRect">
            <a:avLst>
              <a:gd name="adj" fmla="val 50000"/>
            </a:avLst>
          </a:prstGeom>
          <a:solidFill>
            <a:srgbClr val="275A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Rounded Rectangle 20"/>
          <p:cNvSpPr>
            <a:spLocks noChangeArrowheads="1"/>
          </p:cNvSpPr>
          <p:nvPr/>
        </p:nvSpPr>
        <p:spPr bwMode="auto">
          <a:xfrm>
            <a:off x="3903663" y="3517900"/>
            <a:ext cx="2309813" cy="1152525"/>
          </a:xfrm>
          <a:prstGeom prst="roundRect">
            <a:avLst>
              <a:gd name="adj" fmla="val 50000"/>
            </a:avLst>
          </a:prstGeom>
          <a:solidFill>
            <a:srgbClr val="83C4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3747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47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47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031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6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03663" y="3800475"/>
            <a:ext cx="250666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Para. 3-4</a:t>
            </a:r>
          </a:p>
        </p:txBody>
      </p:sp>
      <p:sp>
        <p:nvSpPr>
          <p:cNvPr id="28" name="矩形 22"/>
          <p:cNvSpPr>
            <a:spLocks noChangeArrowheads="1"/>
          </p:cNvSpPr>
          <p:nvPr/>
        </p:nvSpPr>
        <p:spPr bwMode="auto">
          <a:xfrm>
            <a:off x="0" y="-30162"/>
            <a:ext cx="12192000" cy="763588"/>
          </a:xfrm>
          <a:prstGeom prst="rect">
            <a:avLst/>
          </a:prstGeom>
          <a:solidFill>
            <a:srgbClr val="5FA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7F3C6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408" name="文本框 8"/>
          <p:cNvSpPr txBox="1"/>
          <p:nvPr/>
        </p:nvSpPr>
        <p:spPr>
          <a:xfrm>
            <a:off x="79375" y="11113"/>
            <a:ext cx="10329863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4400" dirty="0">
                <a:solidFill>
                  <a:srgbClr val="FFFFFF"/>
                </a:solidFill>
                <a:latin typeface="Arial Black" panose="020B0A04020102020204" pitchFamily="34" charset="0"/>
              </a:rPr>
              <a:t>Task 2: Reading</a:t>
            </a:r>
            <a:endParaRPr lang="en-US" altLang="zh-CN" sz="36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6409" name="组合 32"/>
          <p:cNvGrpSpPr/>
          <p:nvPr/>
        </p:nvGrpSpPr>
        <p:grpSpPr>
          <a:xfrm>
            <a:off x="8153400" y="-30162"/>
            <a:ext cx="3905250" cy="763587"/>
            <a:chOff x="9028364" y="385951"/>
            <a:chExt cx="2928070" cy="1029403"/>
          </a:xfrm>
        </p:grpSpPr>
        <p:pic>
          <p:nvPicPr>
            <p:cNvPr id="1641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6019" y="385951"/>
              <a:ext cx="2120415" cy="102940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1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8364" y="531321"/>
              <a:ext cx="1615310" cy="6705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9" name="椭圆 28"/>
          <p:cNvSpPr/>
          <p:nvPr/>
        </p:nvSpPr>
        <p:spPr>
          <a:xfrm>
            <a:off x="4237038" y="854075"/>
            <a:ext cx="1803400" cy="85248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文本框 2"/>
          <p:cNvSpPr txBox="1"/>
          <p:nvPr/>
        </p:nvSpPr>
        <p:spPr>
          <a:xfrm>
            <a:off x="4456113" y="877888"/>
            <a:ext cx="1401762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part</a:t>
            </a:r>
            <a:endParaRPr lang="zh-CN" altLang="en-US" sz="4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600950" y="795338"/>
            <a:ext cx="3259138" cy="10350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文本框 2"/>
          <p:cNvSpPr txBox="1"/>
          <p:nvPr/>
        </p:nvSpPr>
        <p:spPr>
          <a:xfrm>
            <a:off x="7740650" y="939800"/>
            <a:ext cx="2962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spcBef>
                <a:spcPct val="0"/>
              </a:spcBef>
              <a:buNone/>
            </a:pPr>
            <a:r>
              <a:rPr lang="en-US" altLang="zh-CN" sz="4000" dirty="0">
                <a:solidFill>
                  <a:srgbClr val="FFFFFF"/>
                </a:solidFill>
                <a:latin typeface="Arial Black" panose="020B0A04020102020204" pitchFamily="34" charset="0"/>
              </a:rPr>
              <a:t>main idea</a:t>
            </a:r>
            <a:endParaRPr lang="zh-CN" altLang="en-US" sz="4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4" grpId="0"/>
      <p:bldP spid="25" grpId="0" animBg="1"/>
      <p:bldP spid="26" grpId="0" animBg="1"/>
      <p:bldP spid="2" grpId="0"/>
      <p:bldP spid="20" grpId="0" animBg="1"/>
      <p:bldP spid="21" grpId="0" animBg="1"/>
      <p:bldP spid="22" grpId="0"/>
      <p:bldP spid="14" grpId="0" animBg="1"/>
      <p:bldP spid="15" grpId="0" animBg="1"/>
      <p:bldP spid="16" grpId="0"/>
      <p:bldP spid="17" grpId="0" animBg="1"/>
      <p:bldP spid="18" grpId="0" animBg="1"/>
      <p:bldP spid="19" grpId="0"/>
      <p:bldP spid="23" grpId="0" animBg="1"/>
      <p:bldP spid="24" grpId="0" animBg="1"/>
      <p:bldP spid="27" grpId="0"/>
      <p:bldP spid="29" grpId="0" animBg="1"/>
      <p:bldP spid="30" grpId="0"/>
      <p:bldP spid="31" grpId="0" animBg="1"/>
      <p:bldP spid="32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Phoenix</Template>
  <TotalTime>8</TotalTime>
  <Words>879</Words>
  <Application>Microsoft Office PowerPoint</Application>
  <PresentationFormat>宽屏</PresentationFormat>
  <Paragraphs>173</Paragraphs>
  <Slides>25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HelveticaNeue</vt:lpstr>
      <vt:lpstr>等线</vt:lpstr>
      <vt:lpstr>黑体</vt:lpstr>
      <vt:lpstr>华文新魏</vt:lpstr>
      <vt:lpstr>华文行楷</vt:lpstr>
      <vt:lpstr>Arial</vt:lpstr>
      <vt:lpstr>Arial Black</vt:lpstr>
      <vt:lpstr>Calibri</vt:lpstr>
      <vt:lpstr>Calibri Light</vt:lpstr>
      <vt:lpstr>Times New Roman</vt:lpstr>
      <vt:lpstr>Office 主题</vt:lpstr>
      <vt:lpstr>1_Office 主题</vt:lpstr>
      <vt:lpstr>3_Office 主题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陈 顺坤</cp:lastModifiedBy>
  <cp:revision>615</cp:revision>
  <dcterms:created xsi:type="dcterms:W3CDTF">2015-05-04T04:30:00Z</dcterms:created>
  <dcterms:modified xsi:type="dcterms:W3CDTF">2022-01-26T08:09:15Z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01CB8F81125940659406720F70F03E8A</vt:lpwstr>
  </property>
</Properties>
</file>