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67" r:id="rId3"/>
  </p:sldMasterIdLst>
  <p:notesMasterIdLst>
    <p:notesMasterId r:id="rId22"/>
  </p:notesMasterIdLst>
  <p:handoutMasterIdLst>
    <p:handoutMasterId r:id="rId23"/>
  </p:handoutMasterIdLst>
  <p:sldIdLst>
    <p:sldId id="310" r:id="rId4"/>
    <p:sldId id="258" r:id="rId5"/>
    <p:sldId id="265" r:id="rId6"/>
    <p:sldId id="263" r:id="rId7"/>
    <p:sldId id="267" r:id="rId8"/>
    <p:sldId id="268" r:id="rId9"/>
    <p:sldId id="274" r:id="rId10"/>
    <p:sldId id="273" r:id="rId11"/>
    <p:sldId id="275" r:id="rId12"/>
    <p:sldId id="276" r:id="rId13"/>
    <p:sldId id="285" r:id="rId14"/>
    <p:sldId id="278" r:id="rId15"/>
    <p:sldId id="288" r:id="rId16"/>
    <p:sldId id="281" r:id="rId17"/>
    <p:sldId id="282" r:id="rId18"/>
    <p:sldId id="286" r:id="rId19"/>
    <p:sldId id="289" r:id="rId20"/>
    <p:sldId id="283" r:id="rId2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6B"/>
    <a:srgbClr val="4CC465"/>
    <a:srgbClr val="FF6600"/>
    <a:srgbClr val="79988F"/>
    <a:srgbClr val="B2B2B2"/>
    <a:srgbClr val="202020"/>
    <a:srgbClr val="323232"/>
    <a:srgbClr val="CC3300"/>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showGuides="1">
      <p:cViewPr varScale="1">
        <p:scale>
          <a:sx n="110" d="100"/>
          <a:sy n="110" d="100"/>
        </p:scale>
        <p:origin x="63" y="198"/>
      </p:cViewPr>
      <p:guideLst>
        <p:guide orient="horz" pos="2160"/>
        <p:guide pos="3818"/>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2022/1/30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2022/1/30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360CB8-A527-4374-BCDF-18654784AD8C}"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360CB8-A527-4374-BCDF-18654784AD8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E5E0D5-DC04-4577-9ADD-98BF21262CD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5" name="Picture Placeholder 4"/>
          <p:cNvSpPr>
            <a:spLocks noGrp="1"/>
          </p:cNvSpPr>
          <p:nvPr>
            <p:ph type="pic" sz="quarter" idx="11" hasCustomPrompt="1"/>
          </p:nvPr>
        </p:nvSpPr>
        <p:spPr>
          <a:xfrm>
            <a:off x="1494632" y="653143"/>
            <a:ext cx="9202736" cy="2278743"/>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742695"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Freeform: Shape 16"/>
          <p:cNvSpPr/>
          <p:nvPr userDrawn="1"/>
        </p:nvSpPr>
        <p:spPr>
          <a:xfrm>
            <a:off x="1" y="0"/>
            <a:ext cx="6808123" cy="6858000"/>
          </a:xfrm>
          <a:custGeom>
            <a:avLst/>
            <a:gdLst>
              <a:gd name="connsiteX0" fmla="*/ 0 w 6808123"/>
              <a:gd name="connsiteY0" fmla="*/ 0 h 6858000"/>
              <a:gd name="connsiteX1" fmla="*/ 2570134 w 6808123"/>
              <a:gd name="connsiteY1" fmla="*/ 0 h 6858000"/>
              <a:gd name="connsiteX2" fmla="*/ 6808123 w 6808123"/>
              <a:gd name="connsiteY2" fmla="*/ 6858000 h 6858000"/>
              <a:gd name="connsiteX3" fmla="*/ 0 w 68081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123" h="6858000">
                <a:moveTo>
                  <a:pt x="0" y="0"/>
                </a:moveTo>
                <a:lnTo>
                  <a:pt x="2570134" y="0"/>
                </a:lnTo>
                <a:lnTo>
                  <a:pt x="6808123" y="6858000"/>
                </a:lnTo>
                <a:lnTo>
                  <a:pt x="0" y="6858000"/>
                </a:lnTo>
                <a:close/>
              </a:path>
            </a:pathLst>
          </a:cu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hasCustomPrompt="1"/>
          </p:nvPr>
        </p:nvSpPr>
        <p:spPr>
          <a:xfrm>
            <a:off x="1182437" y="838200"/>
            <a:ext cx="5181600" cy="5181600"/>
          </a:xfrm>
          <a:custGeom>
            <a:avLst/>
            <a:gdLst>
              <a:gd name="connsiteX0" fmla="*/ 2610356 w 5220712"/>
              <a:gd name="connsiteY0" fmla="*/ 0 h 5220712"/>
              <a:gd name="connsiteX1" fmla="*/ 5220712 w 5220712"/>
              <a:gd name="connsiteY1" fmla="*/ 2610356 h 5220712"/>
              <a:gd name="connsiteX2" fmla="*/ 2610356 w 5220712"/>
              <a:gd name="connsiteY2" fmla="*/ 5220712 h 5220712"/>
              <a:gd name="connsiteX3" fmla="*/ 0 w 5220712"/>
              <a:gd name="connsiteY3" fmla="*/ 2610356 h 5220712"/>
              <a:gd name="connsiteX4" fmla="*/ 2610356 w 5220712"/>
              <a:gd name="connsiteY4" fmla="*/ 0 h 52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12" h="5220712">
                <a:moveTo>
                  <a:pt x="2610356" y="0"/>
                </a:moveTo>
                <a:cubicBezTo>
                  <a:pt x="4052016" y="0"/>
                  <a:pt x="5220712" y="1168696"/>
                  <a:pt x="5220712" y="2610356"/>
                </a:cubicBezTo>
                <a:cubicBezTo>
                  <a:pt x="5220712" y="4052016"/>
                  <a:pt x="4052016" y="5220712"/>
                  <a:pt x="2610356" y="5220712"/>
                </a:cubicBezTo>
                <a:cubicBezTo>
                  <a:pt x="1168696" y="5220712"/>
                  <a:pt x="0" y="4052016"/>
                  <a:pt x="0" y="2610356"/>
                </a:cubicBezTo>
                <a:cubicBezTo>
                  <a:pt x="0" y="1168696"/>
                  <a:pt x="1168696" y="0"/>
                  <a:pt x="2610356" y="0"/>
                </a:cubicBezTo>
                <a:close/>
              </a:path>
            </a:pathLst>
          </a:custGeom>
          <a:noFill/>
          <a:effectLst>
            <a:outerShdw blurRad="1270000" dist="571500" dir="5400000" sx="89000" sy="89000" algn="t" rotWithShape="0">
              <a:prstClr val="black">
                <a:alpha val="23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30" name="TextBox 29"/>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p>
        </p:txBody>
      </p:sp>
      <p:pic>
        <p:nvPicPr>
          <p:cNvPr id="16" name="图片 15"/>
          <p:cNvPicPr>
            <a:picLocks noChangeAspect="1"/>
          </p:cNvPicPr>
          <p:nvPr userDrawn="1"/>
        </p:nvPicPr>
        <p:blipFill>
          <a:blip r:embed="rId2" cstate="email">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1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 grpId="0" bldLvl="0" animBg="1"/>
      <p:bldP spid="3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6CDEC1-CAB0-4DA7-B1D0-CB93C3A049CA}"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564D4-2016-4661-99C7-91B14B17944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5" name="Picture Placeholder 4"/>
          <p:cNvSpPr>
            <a:spLocks noGrp="1"/>
          </p:cNvSpPr>
          <p:nvPr>
            <p:ph type="pic" sz="quarter" idx="11" hasCustomPrompt="1"/>
          </p:nvPr>
        </p:nvSpPr>
        <p:spPr>
          <a:xfrm>
            <a:off x="1494632" y="653143"/>
            <a:ext cx="9202736" cy="2278743"/>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99459" y="1380675"/>
            <a:ext cx="4343398"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742695"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Freeform: Shape 16"/>
          <p:cNvSpPr/>
          <p:nvPr userDrawn="1"/>
        </p:nvSpPr>
        <p:spPr>
          <a:xfrm>
            <a:off x="1" y="0"/>
            <a:ext cx="6808123" cy="6858000"/>
          </a:xfrm>
          <a:custGeom>
            <a:avLst/>
            <a:gdLst>
              <a:gd name="connsiteX0" fmla="*/ 0 w 6808123"/>
              <a:gd name="connsiteY0" fmla="*/ 0 h 6858000"/>
              <a:gd name="connsiteX1" fmla="*/ 2570134 w 6808123"/>
              <a:gd name="connsiteY1" fmla="*/ 0 h 6858000"/>
              <a:gd name="connsiteX2" fmla="*/ 6808123 w 6808123"/>
              <a:gd name="connsiteY2" fmla="*/ 6858000 h 6858000"/>
              <a:gd name="connsiteX3" fmla="*/ 0 w 68081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123" h="6858000">
                <a:moveTo>
                  <a:pt x="0" y="0"/>
                </a:moveTo>
                <a:lnTo>
                  <a:pt x="2570134" y="0"/>
                </a:lnTo>
                <a:lnTo>
                  <a:pt x="6808123" y="6858000"/>
                </a:lnTo>
                <a:lnTo>
                  <a:pt x="0" y="6858000"/>
                </a:lnTo>
                <a:close/>
              </a:path>
            </a:pathLst>
          </a:cu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hasCustomPrompt="1"/>
          </p:nvPr>
        </p:nvSpPr>
        <p:spPr>
          <a:xfrm>
            <a:off x="1182437" y="838200"/>
            <a:ext cx="5181600" cy="5181600"/>
          </a:xfrm>
          <a:custGeom>
            <a:avLst/>
            <a:gdLst>
              <a:gd name="connsiteX0" fmla="*/ 2610356 w 5220712"/>
              <a:gd name="connsiteY0" fmla="*/ 0 h 5220712"/>
              <a:gd name="connsiteX1" fmla="*/ 5220712 w 5220712"/>
              <a:gd name="connsiteY1" fmla="*/ 2610356 h 5220712"/>
              <a:gd name="connsiteX2" fmla="*/ 2610356 w 5220712"/>
              <a:gd name="connsiteY2" fmla="*/ 5220712 h 5220712"/>
              <a:gd name="connsiteX3" fmla="*/ 0 w 5220712"/>
              <a:gd name="connsiteY3" fmla="*/ 2610356 h 5220712"/>
              <a:gd name="connsiteX4" fmla="*/ 2610356 w 5220712"/>
              <a:gd name="connsiteY4" fmla="*/ 0 h 52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12" h="5220712">
                <a:moveTo>
                  <a:pt x="2610356" y="0"/>
                </a:moveTo>
                <a:cubicBezTo>
                  <a:pt x="4052016" y="0"/>
                  <a:pt x="5220712" y="1168696"/>
                  <a:pt x="5220712" y="2610356"/>
                </a:cubicBezTo>
                <a:cubicBezTo>
                  <a:pt x="5220712" y="4052016"/>
                  <a:pt x="4052016" y="5220712"/>
                  <a:pt x="2610356" y="5220712"/>
                </a:cubicBezTo>
                <a:cubicBezTo>
                  <a:pt x="1168696" y="5220712"/>
                  <a:pt x="0" y="4052016"/>
                  <a:pt x="0" y="2610356"/>
                </a:cubicBezTo>
                <a:cubicBezTo>
                  <a:pt x="0" y="1168696"/>
                  <a:pt x="1168696" y="0"/>
                  <a:pt x="2610356" y="0"/>
                </a:cubicBezTo>
                <a:close/>
              </a:path>
            </a:pathLst>
          </a:custGeom>
          <a:noFill/>
          <a:effectLst>
            <a:outerShdw blurRad="1270000" dist="571500" dir="5400000" sx="89000" sy="89000" algn="t" rotWithShape="0">
              <a:prstClr val="black">
                <a:alpha val="23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30" name="TextBox 29"/>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p>
        </p:txBody>
      </p:sp>
      <p:pic>
        <p:nvPicPr>
          <p:cNvPr id="16" name="图片 15"/>
          <p:cNvPicPr>
            <a:picLocks noChangeAspect="1"/>
          </p:cNvPicPr>
          <p:nvPr userDrawn="1"/>
        </p:nvPicPr>
        <p:blipFill>
          <a:blip r:embed="rId2" cstate="email">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1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 grpId="0" bldLvl="0" animBg="1"/>
      <p:bldP spid="3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8_Title Slide">
    <p:bg>
      <p:bgPr>
        <a:gradFill flip="none" rotWithShape="1">
          <a:gsLst>
            <a:gs pos="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angle 1"/>
          <p:cNvSpPr/>
          <p:nvPr userDrawn="1"/>
        </p:nvSpPr>
        <p:spPr>
          <a:xfrm>
            <a:off x="4521770" y="0"/>
            <a:ext cx="3148462" cy="6858000"/>
          </a:xfrm>
          <a:prstGeom prst="rect">
            <a:avLst/>
          </a:pr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45000"/>
                  </a:schemeClr>
                </a:solidFill>
                <a:ea typeface="Roboto Condensed" panose="02000000000000000000" pitchFamily="2" charset="0"/>
                <a:cs typeface="Segoe UI" panose="020B0502040204020203" pitchFamily="34" charset="0"/>
              </a:rPr>
              <a:t>‹#›</a:t>
            </a:fld>
            <a:endParaRPr lang="id-ID" sz="41300" b="1" i="0" spc="-150" dirty="0">
              <a:solidFill>
                <a:schemeClr val="bg1">
                  <a:alpha val="45000"/>
                </a:schemeClr>
              </a:solidFill>
              <a:ea typeface="Roboto Condensed" panose="02000000000000000000" pitchFamily="2" charset="0"/>
              <a:cs typeface="Segoe UI" panose="020B0502040204020203" pitchFamily="34" charset="0"/>
            </a:endParaRPr>
          </a:p>
        </p:txBody>
      </p:sp>
      <p:sp>
        <p:nvSpPr>
          <p:cNvPr id="19" name="TextBox 18"/>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p>
        </p:txBody>
      </p:sp>
      <p:sp>
        <p:nvSpPr>
          <p:cNvPr id="20" name="Freeform: Shape 19"/>
          <p:cNvSpPr/>
          <p:nvPr userDrawn="1"/>
        </p:nvSpPr>
        <p:spPr>
          <a:xfrm>
            <a:off x="9982198" y="6503524"/>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10450050" y="6601913"/>
            <a:ext cx="823249" cy="148800"/>
            <a:chOff x="10435302" y="6601913"/>
            <a:chExt cx="823249" cy="148800"/>
          </a:xfrm>
          <a:solidFill>
            <a:schemeClr val="accent1"/>
          </a:solidFill>
        </p:grpSpPr>
        <p:sp>
          <p:nvSpPr>
            <p:cNvPr id="26" name="Freeform 22"/>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lstStyle/>
            <a:p>
              <a:endParaRPr lang="en-US"/>
            </a:p>
          </p:txBody>
        </p:sp>
        <p:sp>
          <p:nvSpPr>
            <p:cNvPr id="27" name="Freeform 35"/>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lstStyle/>
            <a:p>
              <a:endParaRPr lang="en-US"/>
            </a:p>
          </p:txBody>
        </p:sp>
        <p:sp>
          <p:nvSpPr>
            <p:cNvPr id="28" name="Freeform 37"/>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lstStyle/>
            <a:p>
              <a:endParaRPr lang="en-US"/>
            </a:p>
          </p:txBody>
        </p:sp>
      </p:grpSp>
      <p:sp>
        <p:nvSpPr>
          <p:cNvPr id="15" name="Picture Placeholder 14"/>
          <p:cNvSpPr>
            <a:spLocks noGrp="1"/>
          </p:cNvSpPr>
          <p:nvPr>
            <p:ph type="pic" sz="quarter" idx="10" hasCustomPrompt="1"/>
          </p:nvPr>
        </p:nvSpPr>
        <p:spPr>
          <a:xfrm>
            <a:off x="3418683" y="653143"/>
            <a:ext cx="5354634" cy="5551714"/>
          </a:xfrm>
          <a:prstGeom prst="rect">
            <a:avLst/>
          </a:prstGeom>
          <a:noFill/>
          <a:effectLst>
            <a:outerShdw blurRad="1092200" dist="723900" dir="5400000" sx="87000" sy="87000" algn="t"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5" grpId="0" bldLvl="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7924800" cy="6857997"/>
          </a:xfrm>
          <a:custGeom>
            <a:avLst/>
            <a:gdLst>
              <a:gd name="connsiteX0" fmla="*/ 0 w 7924800"/>
              <a:gd name="connsiteY0" fmla="*/ 0 h 6857997"/>
              <a:gd name="connsiteX1" fmla="*/ 7924800 w 7924800"/>
              <a:gd name="connsiteY1" fmla="*/ 0 h 6857997"/>
              <a:gd name="connsiteX2" fmla="*/ 7924800 w 7924800"/>
              <a:gd name="connsiteY2" fmla="*/ 6857997 h 6857997"/>
              <a:gd name="connsiteX3" fmla="*/ 0 w 79248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7924800" h="6857997">
                <a:moveTo>
                  <a:pt x="0" y="0"/>
                </a:moveTo>
                <a:lnTo>
                  <a:pt x="7924800" y="0"/>
                </a:lnTo>
                <a:lnTo>
                  <a:pt x="7924800" y="6857997"/>
                </a:lnTo>
                <a:lnTo>
                  <a:pt x="0" y="6857997"/>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4_Title Slide">
    <p:bg>
      <p:bgPr>
        <a:solidFill>
          <a:srgbClr val="444C73"/>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502921"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2" name="Picture Placeholder 11"/>
          <p:cNvSpPr>
            <a:spLocks noGrp="1"/>
          </p:cNvSpPr>
          <p:nvPr>
            <p:ph type="pic" sz="quarter" idx="11" hasCustomPrompt="1"/>
          </p:nvPr>
        </p:nvSpPr>
        <p:spPr>
          <a:xfrm>
            <a:off x="6263640"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4" name="Picture Placeholder 13"/>
          <p:cNvSpPr>
            <a:spLocks noGrp="1"/>
          </p:cNvSpPr>
          <p:nvPr>
            <p:ph type="pic" sz="quarter" idx="12" hasCustomPrompt="1"/>
          </p:nvPr>
        </p:nvSpPr>
        <p:spPr>
          <a:xfrm>
            <a:off x="502921" y="3596164"/>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3" name="Picture Placeholder 12"/>
          <p:cNvSpPr>
            <a:spLocks noGrp="1"/>
          </p:cNvSpPr>
          <p:nvPr>
            <p:ph type="pic" sz="quarter" idx="13" hasCustomPrompt="1"/>
          </p:nvPr>
        </p:nvSpPr>
        <p:spPr>
          <a:xfrm>
            <a:off x="6263640" y="3596163"/>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250" fill="hold"/>
                                        <p:tgtEl>
                                          <p:spTgt spid="13"/>
                                        </p:tgtEl>
                                        <p:attrNameLst>
                                          <p:attrName>ppt_x</p:attrName>
                                        </p:attrNameLst>
                                      </p:cBhvr>
                                      <p:tavLst>
                                        <p:tav tm="0">
                                          <p:val>
                                            <p:strVal val="0-#ppt_w/2"/>
                                          </p:val>
                                        </p:tav>
                                        <p:tav tm="100000">
                                          <p:val>
                                            <p:strVal val="#ppt_x"/>
                                          </p:val>
                                        </p:tav>
                                      </p:tavLst>
                                    </p:anim>
                                    <p:anim calcmode="lin" valueType="num">
                                      <p:cBhvr additive="base">
                                        <p:cTn id="20"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4" grpId="0" bldLvl="0" animBg="1"/>
      <p:bldP spid="13" grpId="0" bldLvl="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1" y="1932079"/>
            <a:ext cx="12192000" cy="3893508"/>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7870109"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6" name="Picture Placeholder 15"/>
          <p:cNvSpPr>
            <a:spLocks noGrp="1"/>
          </p:cNvSpPr>
          <p:nvPr>
            <p:ph type="pic" sz="quarter" idx="11" hasCustomPrompt="1"/>
          </p:nvPr>
        </p:nvSpPr>
        <p:spPr>
          <a:xfrm>
            <a:off x="4530792"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5" name="Picture Placeholder 14"/>
          <p:cNvSpPr>
            <a:spLocks noGrp="1"/>
          </p:cNvSpPr>
          <p:nvPr>
            <p:ph type="pic" sz="quarter" idx="12" hasCustomPrompt="1"/>
          </p:nvPr>
        </p:nvSpPr>
        <p:spPr>
          <a:xfrm>
            <a:off x="1191475" y="1828801"/>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25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175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9_Title Slide">
    <p:bg>
      <p:bgPr>
        <a:gradFill flip="none" rotWithShape="1">
          <a:gsLst>
            <a:gs pos="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5" name="TextBox 14"/>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60000"/>
                  </a:schemeClr>
                </a:solidFill>
                <a:ea typeface="Roboto Condensed" panose="02000000000000000000" pitchFamily="2" charset="0"/>
                <a:cs typeface="Segoe UI" panose="020B0502040204020203" pitchFamily="34" charset="0"/>
              </a:rPr>
              <a:t>‹#›</a:t>
            </a:fld>
            <a:endParaRPr lang="id-ID" sz="41300" b="1" i="0" spc="-150" dirty="0">
              <a:solidFill>
                <a:schemeClr val="bg1">
                  <a:alpha val="60000"/>
                </a:schemeClr>
              </a:solidFill>
              <a:ea typeface="Roboto Condensed" panose="02000000000000000000" pitchFamily="2" charset="0"/>
              <a:cs typeface="Segoe UI" panose="020B0502040204020203" pitchFamily="34" charset="0"/>
            </a:endParaRPr>
          </a:p>
        </p:txBody>
      </p:sp>
      <p:sp>
        <p:nvSpPr>
          <p:cNvPr id="16" name="TextBox 15"/>
          <p:cNvSpPr txBox="1"/>
          <p:nvPr userDrawn="1"/>
        </p:nvSpPr>
        <p:spPr>
          <a:xfrm flipH="1">
            <a:off x="445436" y="6386877"/>
            <a:ext cx="4138367" cy="253916"/>
          </a:xfrm>
          <a:prstGeom prst="rect">
            <a:avLst/>
          </a:prstGeom>
          <a:noFill/>
        </p:spPr>
        <p:txBody>
          <a:bodyPr wrap="square" rtlCol="0">
            <a:spAutoFit/>
          </a:bodyPr>
          <a:lstStyle/>
          <a:p>
            <a:r>
              <a:rPr lang="en-US" sz="1050" dirty="0">
                <a:solidFill>
                  <a:schemeClr val="bg1">
                    <a:alpha val="45000"/>
                  </a:schemeClr>
                </a:solidFill>
                <a:latin typeface="+mj-lt"/>
              </a:rPr>
              <a:t>Copyright © Company. All rights. | www.companysite.com</a:t>
            </a:r>
          </a:p>
        </p:txBody>
      </p:sp>
      <p:sp>
        <p:nvSpPr>
          <p:cNvPr id="17" name="Freeform: Shape 16"/>
          <p:cNvSpPr/>
          <p:nvPr userDrawn="1"/>
        </p:nvSpPr>
        <p:spPr>
          <a:xfrm>
            <a:off x="9982198" y="6503524"/>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10450050" y="6601913"/>
            <a:ext cx="823249" cy="148800"/>
            <a:chOff x="10435302" y="6601913"/>
            <a:chExt cx="823249" cy="148800"/>
          </a:xfrm>
          <a:solidFill>
            <a:schemeClr val="accent1"/>
          </a:solidFill>
        </p:grpSpPr>
        <p:sp>
          <p:nvSpPr>
            <p:cNvPr id="19" name="Freeform 22"/>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lstStyle/>
            <a:p>
              <a:endParaRPr lang="en-US"/>
            </a:p>
          </p:txBody>
        </p:sp>
        <p:sp>
          <p:nvSpPr>
            <p:cNvPr id="20" name="Freeform 35"/>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lstStyle/>
            <a:p>
              <a:endParaRPr lang="en-US"/>
            </a:p>
          </p:txBody>
        </p:sp>
        <p:sp>
          <p:nvSpPr>
            <p:cNvPr id="21" name="Freeform 37"/>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lstStyle/>
            <a:p>
              <a:endParaRPr lang="en-US"/>
            </a:p>
          </p:txBody>
        </p:sp>
      </p:grpSp>
      <p:sp>
        <p:nvSpPr>
          <p:cNvPr id="4" name="Picture Placeholder 3"/>
          <p:cNvSpPr>
            <a:spLocks noGrp="1"/>
          </p:cNvSpPr>
          <p:nvPr>
            <p:ph type="pic" sz="quarter" idx="10" hasCustomPrompt="1"/>
          </p:nvPr>
        </p:nvSpPr>
        <p:spPr>
          <a:xfrm>
            <a:off x="5653080" y="0"/>
            <a:ext cx="409302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pic>
        <p:nvPicPr>
          <p:cNvPr id="22" name="图片 21"/>
          <p:cNvPicPr>
            <a:picLocks noChangeAspect="1"/>
          </p:cNvPicPr>
          <p:nvPr userDrawn="1"/>
        </p:nvPicPr>
        <p:blipFill>
          <a:blip r:embed="rId2" cstate="email">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1998" cy="50144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 y="0"/>
            <a:ext cx="12191988" cy="5048250"/>
          </a:xfrm>
          <a:custGeom>
            <a:avLst/>
            <a:gdLst>
              <a:gd name="connsiteX0" fmla="*/ 0 w 12191988"/>
              <a:gd name="connsiteY0" fmla="*/ 0 h 5048250"/>
              <a:gd name="connsiteX1" fmla="*/ 12191988 w 12191988"/>
              <a:gd name="connsiteY1" fmla="*/ 0 h 5048250"/>
              <a:gd name="connsiteX2" fmla="*/ 12191988 w 12191988"/>
              <a:gd name="connsiteY2" fmla="*/ 4804440 h 5048250"/>
              <a:gd name="connsiteX3" fmla="*/ 12172832 w 12191988"/>
              <a:gd name="connsiteY3" fmla="*/ 4899324 h 5048250"/>
              <a:gd name="connsiteX4" fmla="*/ 11948154 w 12191988"/>
              <a:gd name="connsiteY4" fmla="*/ 5048250 h 5048250"/>
              <a:gd name="connsiteX5" fmla="*/ 11704314 w 12191988"/>
              <a:gd name="connsiteY5" fmla="*/ 4804410 h 5048250"/>
              <a:gd name="connsiteX6" fmla="*/ 11704314 w 12191988"/>
              <a:gd name="connsiteY6" fmla="*/ 4072890 h 5048250"/>
              <a:gd name="connsiteX7" fmla="*/ 11460474 w 12191988"/>
              <a:gd name="connsiteY7" fmla="*/ 3829050 h 5048250"/>
              <a:gd name="connsiteX8" fmla="*/ 11216634 w 12191988"/>
              <a:gd name="connsiteY8" fmla="*/ 4072890 h 5048250"/>
              <a:gd name="connsiteX9" fmla="*/ 11216634 w 12191988"/>
              <a:gd name="connsiteY9" fmla="*/ 4804410 h 5048250"/>
              <a:gd name="connsiteX10" fmla="*/ 10972794 w 12191988"/>
              <a:gd name="connsiteY10" fmla="*/ 5048250 h 5048250"/>
              <a:gd name="connsiteX11" fmla="*/ 10728954 w 12191988"/>
              <a:gd name="connsiteY11" fmla="*/ 4804410 h 5048250"/>
              <a:gd name="connsiteX12" fmla="*/ 10728954 w 12191988"/>
              <a:gd name="connsiteY12" fmla="*/ 3139440 h 5048250"/>
              <a:gd name="connsiteX13" fmla="*/ 10485114 w 12191988"/>
              <a:gd name="connsiteY13" fmla="*/ 2895600 h 5048250"/>
              <a:gd name="connsiteX14" fmla="*/ 10241274 w 12191988"/>
              <a:gd name="connsiteY14" fmla="*/ 3139440 h 5048250"/>
              <a:gd name="connsiteX15" fmla="*/ 10241274 w 12191988"/>
              <a:gd name="connsiteY15" fmla="*/ 4804410 h 5048250"/>
              <a:gd name="connsiteX16" fmla="*/ 9997434 w 12191988"/>
              <a:gd name="connsiteY16" fmla="*/ 5048250 h 5048250"/>
              <a:gd name="connsiteX17" fmla="*/ 9753594 w 12191988"/>
              <a:gd name="connsiteY17" fmla="*/ 4804410 h 5048250"/>
              <a:gd name="connsiteX18" fmla="*/ 9753594 w 12191988"/>
              <a:gd name="connsiteY18" fmla="*/ 4330065 h 5048250"/>
              <a:gd name="connsiteX19" fmla="*/ 9509754 w 12191988"/>
              <a:gd name="connsiteY19" fmla="*/ 4086225 h 5048250"/>
              <a:gd name="connsiteX20" fmla="*/ 9265914 w 12191988"/>
              <a:gd name="connsiteY20" fmla="*/ 4330065 h 5048250"/>
              <a:gd name="connsiteX21" fmla="*/ 9265914 w 12191988"/>
              <a:gd name="connsiteY21" fmla="*/ 4804410 h 5048250"/>
              <a:gd name="connsiteX22" fmla="*/ 9022074 w 12191988"/>
              <a:gd name="connsiteY22" fmla="*/ 5048250 h 5048250"/>
              <a:gd name="connsiteX23" fmla="*/ 8778234 w 12191988"/>
              <a:gd name="connsiteY23" fmla="*/ 4804410 h 5048250"/>
              <a:gd name="connsiteX24" fmla="*/ 8778234 w 12191988"/>
              <a:gd name="connsiteY24" fmla="*/ 3920491 h 5048250"/>
              <a:gd name="connsiteX25" fmla="*/ 8534394 w 12191988"/>
              <a:gd name="connsiteY25" fmla="*/ 3676651 h 5048250"/>
              <a:gd name="connsiteX26" fmla="*/ 8290554 w 12191988"/>
              <a:gd name="connsiteY26" fmla="*/ 3920491 h 5048250"/>
              <a:gd name="connsiteX27" fmla="*/ 8290554 w 12191988"/>
              <a:gd name="connsiteY27" fmla="*/ 4804410 h 5048250"/>
              <a:gd name="connsiteX28" fmla="*/ 8046714 w 12191988"/>
              <a:gd name="connsiteY28" fmla="*/ 5048250 h 5048250"/>
              <a:gd name="connsiteX29" fmla="*/ 7802874 w 12191988"/>
              <a:gd name="connsiteY29" fmla="*/ 4804410 h 5048250"/>
              <a:gd name="connsiteX30" fmla="*/ 7802874 w 12191988"/>
              <a:gd name="connsiteY30" fmla="*/ 4606290 h 5048250"/>
              <a:gd name="connsiteX31" fmla="*/ 7559034 w 12191988"/>
              <a:gd name="connsiteY31" fmla="*/ 4362450 h 5048250"/>
              <a:gd name="connsiteX32" fmla="*/ 7315194 w 12191988"/>
              <a:gd name="connsiteY32" fmla="*/ 4606290 h 5048250"/>
              <a:gd name="connsiteX33" fmla="*/ 7315194 w 12191988"/>
              <a:gd name="connsiteY33" fmla="*/ 4804410 h 5048250"/>
              <a:gd name="connsiteX34" fmla="*/ 7071354 w 12191988"/>
              <a:gd name="connsiteY34" fmla="*/ 5048250 h 5048250"/>
              <a:gd name="connsiteX35" fmla="*/ 6827514 w 12191988"/>
              <a:gd name="connsiteY35" fmla="*/ 4804410 h 5048250"/>
              <a:gd name="connsiteX36" fmla="*/ 6827514 w 12191988"/>
              <a:gd name="connsiteY36" fmla="*/ 3444241 h 5048250"/>
              <a:gd name="connsiteX37" fmla="*/ 6583674 w 12191988"/>
              <a:gd name="connsiteY37" fmla="*/ 3200401 h 5048250"/>
              <a:gd name="connsiteX38" fmla="*/ 6339834 w 12191988"/>
              <a:gd name="connsiteY38" fmla="*/ 3444241 h 5048250"/>
              <a:gd name="connsiteX39" fmla="*/ 6339834 w 12191988"/>
              <a:gd name="connsiteY39" fmla="*/ 4804410 h 5048250"/>
              <a:gd name="connsiteX40" fmla="*/ 6095995 w 12191988"/>
              <a:gd name="connsiteY40" fmla="*/ 5048250 h 5048250"/>
              <a:gd name="connsiteX41" fmla="*/ 5852155 w 12191988"/>
              <a:gd name="connsiteY41" fmla="*/ 4804410 h 5048250"/>
              <a:gd name="connsiteX42" fmla="*/ 5852155 w 12191988"/>
              <a:gd name="connsiteY42" fmla="*/ 4072891 h 5048250"/>
              <a:gd name="connsiteX43" fmla="*/ 5608315 w 12191988"/>
              <a:gd name="connsiteY43" fmla="*/ 3829051 h 5048250"/>
              <a:gd name="connsiteX44" fmla="*/ 5364474 w 12191988"/>
              <a:gd name="connsiteY44" fmla="*/ 4072891 h 5048250"/>
              <a:gd name="connsiteX45" fmla="*/ 5364474 w 12191988"/>
              <a:gd name="connsiteY45" fmla="*/ 4804425 h 5048250"/>
              <a:gd name="connsiteX46" fmla="*/ 5345317 w 12191988"/>
              <a:gd name="connsiteY46" fmla="*/ 4899324 h 5048250"/>
              <a:gd name="connsiteX47" fmla="*/ 5120638 w 12191988"/>
              <a:gd name="connsiteY47" fmla="*/ 5048250 h 5048250"/>
              <a:gd name="connsiteX48" fmla="*/ 4876797 w 12191988"/>
              <a:gd name="connsiteY48" fmla="*/ 4804410 h 5048250"/>
              <a:gd name="connsiteX49" fmla="*/ 4876795 w 12191988"/>
              <a:gd name="connsiteY49" fmla="*/ 4804421 h 5048250"/>
              <a:gd name="connsiteX50" fmla="*/ 4876795 w 12191988"/>
              <a:gd name="connsiteY50" fmla="*/ 3139442 h 5048250"/>
              <a:gd name="connsiteX51" fmla="*/ 4632956 w 12191988"/>
              <a:gd name="connsiteY51" fmla="*/ 2895602 h 5048250"/>
              <a:gd name="connsiteX52" fmla="*/ 4389116 w 12191988"/>
              <a:gd name="connsiteY52" fmla="*/ 3139442 h 5048250"/>
              <a:gd name="connsiteX53" fmla="*/ 4389116 w 12191988"/>
              <a:gd name="connsiteY53" fmla="*/ 4804410 h 5048250"/>
              <a:gd name="connsiteX54" fmla="*/ 4145279 w 12191988"/>
              <a:gd name="connsiteY54" fmla="*/ 5048250 h 5048250"/>
              <a:gd name="connsiteX55" fmla="*/ 3920601 w 12191988"/>
              <a:gd name="connsiteY55" fmla="*/ 4899324 h 5048250"/>
              <a:gd name="connsiteX56" fmla="*/ 3901439 w 12191988"/>
              <a:gd name="connsiteY56" fmla="*/ 4804411 h 5048250"/>
              <a:gd name="connsiteX57" fmla="*/ 3901436 w 12191988"/>
              <a:gd name="connsiteY57" fmla="*/ 4804429 h 5048250"/>
              <a:gd name="connsiteX58" fmla="*/ 3901436 w 12191988"/>
              <a:gd name="connsiteY58" fmla="*/ 4501515 h 5048250"/>
              <a:gd name="connsiteX59" fmla="*/ 3657596 w 12191988"/>
              <a:gd name="connsiteY59" fmla="*/ 4257675 h 5048250"/>
              <a:gd name="connsiteX60" fmla="*/ 3413756 w 12191988"/>
              <a:gd name="connsiteY60" fmla="*/ 4501515 h 5048250"/>
              <a:gd name="connsiteX61" fmla="*/ 3413756 w 12191988"/>
              <a:gd name="connsiteY61" fmla="*/ 4804430 h 5048250"/>
              <a:gd name="connsiteX62" fmla="*/ 3394599 w 12191988"/>
              <a:gd name="connsiteY62" fmla="*/ 4899324 h 5048250"/>
              <a:gd name="connsiteX63" fmla="*/ 3169919 w 12191988"/>
              <a:gd name="connsiteY63" fmla="*/ 5048250 h 5048250"/>
              <a:gd name="connsiteX64" fmla="*/ 2945242 w 12191988"/>
              <a:gd name="connsiteY64" fmla="*/ 4899324 h 5048250"/>
              <a:gd name="connsiteX65" fmla="*/ 2926081 w 12191988"/>
              <a:gd name="connsiteY65" fmla="*/ 4804411 h 5048250"/>
              <a:gd name="connsiteX66" fmla="*/ 2926076 w 12191988"/>
              <a:gd name="connsiteY66" fmla="*/ 4804434 h 5048250"/>
              <a:gd name="connsiteX67" fmla="*/ 2926076 w 12191988"/>
              <a:gd name="connsiteY67" fmla="*/ 3691892 h 5048250"/>
              <a:gd name="connsiteX68" fmla="*/ 2682236 w 12191988"/>
              <a:gd name="connsiteY68" fmla="*/ 3448051 h 5048250"/>
              <a:gd name="connsiteX69" fmla="*/ 2438396 w 12191988"/>
              <a:gd name="connsiteY69" fmla="*/ 3691892 h 5048250"/>
              <a:gd name="connsiteX70" fmla="*/ 2438396 w 12191988"/>
              <a:gd name="connsiteY70" fmla="*/ 4804433 h 5048250"/>
              <a:gd name="connsiteX71" fmla="*/ 2419239 w 12191988"/>
              <a:gd name="connsiteY71" fmla="*/ 4899324 h 5048250"/>
              <a:gd name="connsiteX72" fmla="*/ 2194561 w 12191988"/>
              <a:gd name="connsiteY72" fmla="*/ 5048250 h 5048250"/>
              <a:gd name="connsiteX73" fmla="*/ 1969881 w 12191988"/>
              <a:gd name="connsiteY73" fmla="*/ 4899324 h 5048250"/>
              <a:gd name="connsiteX74" fmla="*/ 1950719 w 12191988"/>
              <a:gd name="connsiteY74" fmla="*/ 4804411 h 5048250"/>
              <a:gd name="connsiteX75" fmla="*/ 1950716 w 12191988"/>
              <a:gd name="connsiteY75" fmla="*/ 4804427 h 5048250"/>
              <a:gd name="connsiteX76" fmla="*/ 1950716 w 12191988"/>
              <a:gd name="connsiteY76" fmla="*/ 4330065 h 5048250"/>
              <a:gd name="connsiteX77" fmla="*/ 1706876 w 12191988"/>
              <a:gd name="connsiteY77" fmla="*/ 4086227 h 5048250"/>
              <a:gd name="connsiteX78" fmla="*/ 1463036 w 12191988"/>
              <a:gd name="connsiteY78" fmla="*/ 4330065 h 5048250"/>
              <a:gd name="connsiteX79" fmla="*/ 1463036 w 12191988"/>
              <a:gd name="connsiteY79" fmla="*/ 4804428 h 5048250"/>
              <a:gd name="connsiteX80" fmla="*/ 1443877 w 12191988"/>
              <a:gd name="connsiteY80" fmla="*/ 4899324 h 5048250"/>
              <a:gd name="connsiteX81" fmla="*/ 1219200 w 12191988"/>
              <a:gd name="connsiteY81" fmla="*/ 5048250 h 5048250"/>
              <a:gd name="connsiteX82" fmla="*/ 994522 w 12191988"/>
              <a:gd name="connsiteY82" fmla="*/ 4899324 h 5048250"/>
              <a:gd name="connsiteX83" fmla="*/ 975360 w 12191988"/>
              <a:gd name="connsiteY83" fmla="*/ 4804411 h 5048250"/>
              <a:gd name="connsiteX84" fmla="*/ 975356 w 12191988"/>
              <a:gd name="connsiteY84" fmla="*/ 4804431 h 5048250"/>
              <a:gd name="connsiteX85" fmla="*/ 975356 w 12191988"/>
              <a:gd name="connsiteY85" fmla="*/ 3920492 h 5048250"/>
              <a:gd name="connsiteX86" fmla="*/ 731516 w 12191988"/>
              <a:gd name="connsiteY86" fmla="*/ 3676652 h 5048250"/>
              <a:gd name="connsiteX87" fmla="*/ 487676 w 12191988"/>
              <a:gd name="connsiteY87" fmla="*/ 3920492 h 5048250"/>
              <a:gd name="connsiteX88" fmla="*/ 487676 w 12191988"/>
              <a:gd name="connsiteY88" fmla="*/ 4804431 h 5048250"/>
              <a:gd name="connsiteX89" fmla="*/ 468518 w 12191988"/>
              <a:gd name="connsiteY89" fmla="*/ 4899324 h 5048250"/>
              <a:gd name="connsiteX90" fmla="*/ 243840 w 12191988"/>
              <a:gd name="connsiteY90" fmla="*/ 5048250 h 5048250"/>
              <a:gd name="connsiteX91" fmla="*/ 0 w 12191988"/>
              <a:gd name="connsiteY91" fmla="*/ 480441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88" h="5048250">
                <a:moveTo>
                  <a:pt x="0" y="0"/>
                </a:moveTo>
                <a:lnTo>
                  <a:pt x="12191988" y="0"/>
                </a:lnTo>
                <a:lnTo>
                  <a:pt x="12191988" y="4804440"/>
                </a:lnTo>
                <a:lnTo>
                  <a:pt x="12172832" y="4899324"/>
                </a:lnTo>
                <a:cubicBezTo>
                  <a:pt x="12135815" y="4986842"/>
                  <a:pt x="12049156" y="5048250"/>
                  <a:pt x="11948154" y="5048250"/>
                </a:cubicBezTo>
                <a:cubicBezTo>
                  <a:pt x="11813485" y="5048250"/>
                  <a:pt x="11704314" y="4939079"/>
                  <a:pt x="11704314" y="4804410"/>
                </a:cubicBezTo>
                <a:lnTo>
                  <a:pt x="11704314" y="4072890"/>
                </a:lnTo>
                <a:cubicBezTo>
                  <a:pt x="11704314" y="3938221"/>
                  <a:pt x="11595143" y="3829050"/>
                  <a:pt x="11460474" y="3829050"/>
                </a:cubicBezTo>
                <a:cubicBezTo>
                  <a:pt x="11325805" y="3829050"/>
                  <a:pt x="11216634" y="3938221"/>
                  <a:pt x="11216634" y="4072890"/>
                </a:cubicBezTo>
                <a:lnTo>
                  <a:pt x="11216634" y="4804410"/>
                </a:lnTo>
                <a:cubicBezTo>
                  <a:pt x="11216634" y="4939079"/>
                  <a:pt x="11107463" y="5048250"/>
                  <a:pt x="10972794" y="5048250"/>
                </a:cubicBezTo>
                <a:cubicBezTo>
                  <a:pt x="10838125" y="5048250"/>
                  <a:pt x="10728954" y="4939079"/>
                  <a:pt x="10728954" y="4804410"/>
                </a:cubicBezTo>
                <a:lnTo>
                  <a:pt x="10728954" y="3139440"/>
                </a:lnTo>
                <a:cubicBezTo>
                  <a:pt x="10728954" y="3004772"/>
                  <a:pt x="10619783" y="2895600"/>
                  <a:pt x="10485114" y="2895600"/>
                </a:cubicBezTo>
                <a:cubicBezTo>
                  <a:pt x="10350445" y="2895600"/>
                  <a:pt x="10241274" y="3004772"/>
                  <a:pt x="10241274" y="3139440"/>
                </a:cubicBezTo>
                <a:lnTo>
                  <a:pt x="10241274" y="4804410"/>
                </a:lnTo>
                <a:cubicBezTo>
                  <a:pt x="10241274" y="4939079"/>
                  <a:pt x="10132103" y="5048250"/>
                  <a:pt x="9997434" y="5048250"/>
                </a:cubicBezTo>
                <a:cubicBezTo>
                  <a:pt x="9862765" y="5048250"/>
                  <a:pt x="9753594" y="4939079"/>
                  <a:pt x="9753594" y="4804410"/>
                </a:cubicBezTo>
                <a:lnTo>
                  <a:pt x="9753594" y="4330065"/>
                </a:lnTo>
                <a:cubicBezTo>
                  <a:pt x="9753594" y="4195396"/>
                  <a:pt x="9644423" y="4086225"/>
                  <a:pt x="9509754" y="4086225"/>
                </a:cubicBezTo>
                <a:cubicBezTo>
                  <a:pt x="9375085" y="4086225"/>
                  <a:pt x="9265914" y="4195396"/>
                  <a:pt x="9265914" y="4330065"/>
                </a:cubicBezTo>
                <a:lnTo>
                  <a:pt x="9265914" y="4804410"/>
                </a:lnTo>
                <a:cubicBezTo>
                  <a:pt x="9265914" y="4939079"/>
                  <a:pt x="9156743" y="5048250"/>
                  <a:pt x="9022074" y="5048250"/>
                </a:cubicBezTo>
                <a:cubicBezTo>
                  <a:pt x="8887405" y="5048250"/>
                  <a:pt x="8778234" y="4939079"/>
                  <a:pt x="8778234" y="4804410"/>
                </a:cubicBezTo>
                <a:lnTo>
                  <a:pt x="8778234" y="3920491"/>
                </a:lnTo>
                <a:cubicBezTo>
                  <a:pt x="8778234" y="3785822"/>
                  <a:pt x="8669063" y="3676651"/>
                  <a:pt x="8534394" y="3676651"/>
                </a:cubicBezTo>
                <a:cubicBezTo>
                  <a:pt x="8399725" y="3676651"/>
                  <a:pt x="8290554" y="3785822"/>
                  <a:pt x="8290554" y="3920491"/>
                </a:cubicBezTo>
                <a:lnTo>
                  <a:pt x="8290554" y="4804410"/>
                </a:lnTo>
                <a:cubicBezTo>
                  <a:pt x="8290554" y="4939079"/>
                  <a:pt x="8181383" y="5048250"/>
                  <a:pt x="8046714" y="5048250"/>
                </a:cubicBezTo>
                <a:cubicBezTo>
                  <a:pt x="7912045" y="5048250"/>
                  <a:pt x="7802874" y="4939079"/>
                  <a:pt x="7802874" y="4804410"/>
                </a:cubicBezTo>
                <a:lnTo>
                  <a:pt x="7802874" y="4606290"/>
                </a:lnTo>
                <a:cubicBezTo>
                  <a:pt x="7802874" y="4471621"/>
                  <a:pt x="7693703" y="4362450"/>
                  <a:pt x="7559034" y="4362450"/>
                </a:cubicBezTo>
                <a:cubicBezTo>
                  <a:pt x="7424365" y="4362450"/>
                  <a:pt x="7315194" y="4471621"/>
                  <a:pt x="7315194" y="4606290"/>
                </a:cubicBezTo>
                <a:lnTo>
                  <a:pt x="7315194" y="4804410"/>
                </a:lnTo>
                <a:cubicBezTo>
                  <a:pt x="7315194" y="4939079"/>
                  <a:pt x="7206023" y="5048250"/>
                  <a:pt x="7071354" y="5048250"/>
                </a:cubicBezTo>
                <a:cubicBezTo>
                  <a:pt x="6936685" y="5048250"/>
                  <a:pt x="6827514" y="4939079"/>
                  <a:pt x="6827514" y="4804410"/>
                </a:cubicBezTo>
                <a:lnTo>
                  <a:pt x="6827514" y="3444241"/>
                </a:lnTo>
                <a:cubicBezTo>
                  <a:pt x="6827514" y="3309572"/>
                  <a:pt x="6718343" y="3200401"/>
                  <a:pt x="6583674" y="3200401"/>
                </a:cubicBezTo>
                <a:cubicBezTo>
                  <a:pt x="6449005" y="3200401"/>
                  <a:pt x="6339834" y="3309572"/>
                  <a:pt x="6339834" y="3444241"/>
                </a:cubicBezTo>
                <a:lnTo>
                  <a:pt x="6339834" y="4804410"/>
                </a:lnTo>
                <a:cubicBezTo>
                  <a:pt x="6339834" y="4939079"/>
                  <a:pt x="6230663" y="5048250"/>
                  <a:pt x="6095995" y="5048250"/>
                </a:cubicBezTo>
                <a:cubicBezTo>
                  <a:pt x="5961326" y="5048250"/>
                  <a:pt x="5852155" y="4939079"/>
                  <a:pt x="5852155" y="4804410"/>
                </a:cubicBezTo>
                <a:lnTo>
                  <a:pt x="5852155" y="4072891"/>
                </a:lnTo>
                <a:cubicBezTo>
                  <a:pt x="5852155" y="3938223"/>
                  <a:pt x="5742984" y="3829051"/>
                  <a:pt x="5608315" y="3829051"/>
                </a:cubicBezTo>
                <a:cubicBezTo>
                  <a:pt x="5473647" y="3829051"/>
                  <a:pt x="5364474" y="3938223"/>
                  <a:pt x="5364474" y="4072891"/>
                </a:cubicBezTo>
                <a:lnTo>
                  <a:pt x="5364474" y="4804425"/>
                </a:lnTo>
                <a:lnTo>
                  <a:pt x="5345317" y="4899324"/>
                </a:lnTo>
                <a:cubicBezTo>
                  <a:pt x="5308299" y="4986842"/>
                  <a:pt x="5221639" y="5048250"/>
                  <a:pt x="5120638" y="5048250"/>
                </a:cubicBezTo>
                <a:cubicBezTo>
                  <a:pt x="4985968" y="5048250"/>
                  <a:pt x="4876797" y="4939079"/>
                  <a:pt x="4876797" y="4804410"/>
                </a:cubicBezTo>
                <a:lnTo>
                  <a:pt x="4876795" y="4804421"/>
                </a:lnTo>
                <a:lnTo>
                  <a:pt x="4876795" y="3139442"/>
                </a:lnTo>
                <a:cubicBezTo>
                  <a:pt x="4876795" y="3004773"/>
                  <a:pt x="4767624" y="2895602"/>
                  <a:pt x="4632956" y="2895602"/>
                </a:cubicBezTo>
                <a:cubicBezTo>
                  <a:pt x="4498286" y="2895602"/>
                  <a:pt x="4389116" y="3004773"/>
                  <a:pt x="4389116" y="3139442"/>
                </a:cubicBezTo>
                <a:lnTo>
                  <a:pt x="4389116" y="4804410"/>
                </a:lnTo>
                <a:cubicBezTo>
                  <a:pt x="4389116" y="4939079"/>
                  <a:pt x="4279945" y="5048250"/>
                  <a:pt x="4145279" y="5048250"/>
                </a:cubicBezTo>
                <a:cubicBezTo>
                  <a:pt x="4044277" y="5048250"/>
                  <a:pt x="3957618" y="4986842"/>
                  <a:pt x="3920601" y="4899324"/>
                </a:cubicBezTo>
                <a:lnTo>
                  <a:pt x="3901439" y="4804411"/>
                </a:lnTo>
                <a:lnTo>
                  <a:pt x="3901436" y="4804429"/>
                </a:lnTo>
                <a:lnTo>
                  <a:pt x="3901436" y="4501515"/>
                </a:lnTo>
                <a:cubicBezTo>
                  <a:pt x="3901436" y="4366846"/>
                  <a:pt x="3792264" y="4257675"/>
                  <a:pt x="3657596" y="4257675"/>
                </a:cubicBezTo>
                <a:cubicBezTo>
                  <a:pt x="3522927" y="4257675"/>
                  <a:pt x="3413756" y="4366846"/>
                  <a:pt x="3413756" y="4501515"/>
                </a:cubicBezTo>
                <a:lnTo>
                  <a:pt x="3413756" y="4804430"/>
                </a:lnTo>
                <a:lnTo>
                  <a:pt x="3394599" y="4899324"/>
                </a:lnTo>
                <a:cubicBezTo>
                  <a:pt x="3357581" y="4986842"/>
                  <a:pt x="3270922" y="5048250"/>
                  <a:pt x="3169919" y="5048250"/>
                </a:cubicBezTo>
                <a:cubicBezTo>
                  <a:pt x="3068918" y="5048250"/>
                  <a:pt x="2982258" y="4986842"/>
                  <a:pt x="2945242" y="4899324"/>
                </a:cubicBezTo>
                <a:lnTo>
                  <a:pt x="2926081" y="4804411"/>
                </a:lnTo>
                <a:lnTo>
                  <a:pt x="2926076" y="4804434"/>
                </a:lnTo>
                <a:lnTo>
                  <a:pt x="2926076" y="3691892"/>
                </a:lnTo>
                <a:cubicBezTo>
                  <a:pt x="2926076" y="3557222"/>
                  <a:pt x="2816905" y="3448051"/>
                  <a:pt x="2682236" y="3448051"/>
                </a:cubicBezTo>
                <a:cubicBezTo>
                  <a:pt x="2547567" y="3448051"/>
                  <a:pt x="2438396" y="3557222"/>
                  <a:pt x="2438396" y="3691892"/>
                </a:cubicBezTo>
                <a:lnTo>
                  <a:pt x="2438396" y="4804433"/>
                </a:lnTo>
                <a:lnTo>
                  <a:pt x="2419239" y="4899324"/>
                </a:lnTo>
                <a:cubicBezTo>
                  <a:pt x="2382222" y="4986842"/>
                  <a:pt x="2295563" y="5048250"/>
                  <a:pt x="2194561" y="5048250"/>
                </a:cubicBezTo>
                <a:cubicBezTo>
                  <a:pt x="2093557" y="5048250"/>
                  <a:pt x="2006898" y="4986842"/>
                  <a:pt x="1969881" y="4899324"/>
                </a:cubicBezTo>
                <a:lnTo>
                  <a:pt x="1950719" y="4804411"/>
                </a:lnTo>
                <a:lnTo>
                  <a:pt x="1950716" y="4804427"/>
                </a:lnTo>
                <a:lnTo>
                  <a:pt x="1950716" y="4330065"/>
                </a:lnTo>
                <a:cubicBezTo>
                  <a:pt x="1950716" y="4195396"/>
                  <a:pt x="1841545" y="4086227"/>
                  <a:pt x="1706876" y="4086227"/>
                </a:cubicBezTo>
                <a:cubicBezTo>
                  <a:pt x="1572207" y="4086227"/>
                  <a:pt x="1463036" y="4195396"/>
                  <a:pt x="1463036" y="4330065"/>
                </a:cubicBezTo>
                <a:lnTo>
                  <a:pt x="1463036" y="4804428"/>
                </a:lnTo>
                <a:lnTo>
                  <a:pt x="1443877" y="4899324"/>
                </a:lnTo>
                <a:cubicBezTo>
                  <a:pt x="1406860" y="4986842"/>
                  <a:pt x="1320201" y="5048250"/>
                  <a:pt x="1219200" y="5048250"/>
                </a:cubicBezTo>
                <a:cubicBezTo>
                  <a:pt x="1118198" y="5048250"/>
                  <a:pt x="1031539" y="4986842"/>
                  <a:pt x="994522" y="4899324"/>
                </a:cubicBezTo>
                <a:lnTo>
                  <a:pt x="975360" y="4804411"/>
                </a:lnTo>
                <a:lnTo>
                  <a:pt x="975356" y="4804431"/>
                </a:lnTo>
                <a:lnTo>
                  <a:pt x="975356" y="3920492"/>
                </a:lnTo>
                <a:cubicBezTo>
                  <a:pt x="975356" y="3785823"/>
                  <a:pt x="866185" y="3676652"/>
                  <a:pt x="731516" y="3676652"/>
                </a:cubicBezTo>
                <a:cubicBezTo>
                  <a:pt x="596847" y="3676652"/>
                  <a:pt x="487676" y="3785823"/>
                  <a:pt x="487676" y="3920492"/>
                </a:cubicBezTo>
                <a:lnTo>
                  <a:pt x="487676" y="4804431"/>
                </a:lnTo>
                <a:lnTo>
                  <a:pt x="468518" y="4899324"/>
                </a:lnTo>
                <a:cubicBezTo>
                  <a:pt x="431501" y="4986842"/>
                  <a:pt x="344842" y="5048250"/>
                  <a:pt x="243840" y="5048250"/>
                </a:cubicBezTo>
                <a:cubicBezTo>
                  <a:pt x="109171" y="5048250"/>
                  <a:pt x="0" y="4939079"/>
                  <a:pt x="0" y="480441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 y="1809750"/>
            <a:ext cx="12191988" cy="5048250"/>
          </a:xfrm>
          <a:custGeom>
            <a:avLst/>
            <a:gdLst>
              <a:gd name="connsiteX0" fmla="*/ 243840 w 12191988"/>
              <a:gd name="connsiteY0" fmla="*/ 0 h 5048250"/>
              <a:gd name="connsiteX1" fmla="*/ 468518 w 12191988"/>
              <a:gd name="connsiteY1" fmla="*/ 148926 h 5048250"/>
              <a:gd name="connsiteX2" fmla="*/ 487676 w 12191988"/>
              <a:gd name="connsiteY2" fmla="*/ 243819 h 5048250"/>
              <a:gd name="connsiteX3" fmla="*/ 487676 w 12191988"/>
              <a:gd name="connsiteY3" fmla="*/ 1127758 h 5048250"/>
              <a:gd name="connsiteX4" fmla="*/ 731516 w 12191988"/>
              <a:gd name="connsiteY4" fmla="*/ 1371598 h 5048250"/>
              <a:gd name="connsiteX5" fmla="*/ 975356 w 12191988"/>
              <a:gd name="connsiteY5" fmla="*/ 1127758 h 5048250"/>
              <a:gd name="connsiteX6" fmla="*/ 975356 w 12191988"/>
              <a:gd name="connsiteY6" fmla="*/ 243819 h 5048250"/>
              <a:gd name="connsiteX7" fmla="*/ 975360 w 12191988"/>
              <a:gd name="connsiteY7" fmla="*/ 243839 h 5048250"/>
              <a:gd name="connsiteX8" fmla="*/ 994522 w 12191988"/>
              <a:gd name="connsiteY8" fmla="*/ 148926 h 5048250"/>
              <a:gd name="connsiteX9" fmla="*/ 1219200 w 12191988"/>
              <a:gd name="connsiteY9" fmla="*/ 0 h 5048250"/>
              <a:gd name="connsiteX10" fmla="*/ 1443877 w 12191988"/>
              <a:gd name="connsiteY10" fmla="*/ 148926 h 5048250"/>
              <a:gd name="connsiteX11" fmla="*/ 1463036 w 12191988"/>
              <a:gd name="connsiteY11" fmla="*/ 243822 h 5048250"/>
              <a:gd name="connsiteX12" fmla="*/ 1463036 w 12191988"/>
              <a:gd name="connsiteY12" fmla="*/ 718185 h 5048250"/>
              <a:gd name="connsiteX13" fmla="*/ 1706876 w 12191988"/>
              <a:gd name="connsiteY13" fmla="*/ 962023 h 5048250"/>
              <a:gd name="connsiteX14" fmla="*/ 1950716 w 12191988"/>
              <a:gd name="connsiteY14" fmla="*/ 718185 h 5048250"/>
              <a:gd name="connsiteX15" fmla="*/ 1950716 w 12191988"/>
              <a:gd name="connsiteY15" fmla="*/ 243823 h 5048250"/>
              <a:gd name="connsiteX16" fmla="*/ 1950719 w 12191988"/>
              <a:gd name="connsiteY16" fmla="*/ 243839 h 5048250"/>
              <a:gd name="connsiteX17" fmla="*/ 1969881 w 12191988"/>
              <a:gd name="connsiteY17" fmla="*/ 148926 h 5048250"/>
              <a:gd name="connsiteX18" fmla="*/ 2194561 w 12191988"/>
              <a:gd name="connsiteY18" fmla="*/ 0 h 5048250"/>
              <a:gd name="connsiteX19" fmla="*/ 2419239 w 12191988"/>
              <a:gd name="connsiteY19" fmla="*/ 148926 h 5048250"/>
              <a:gd name="connsiteX20" fmla="*/ 2438396 w 12191988"/>
              <a:gd name="connsiteY20" fmla="*/ 243817 h 5048250"/>
              <a:gd name="connsiteX21" fmla="*/ 2438396 w 12191988"/>
              <a:gd name="connsiteY21" fmla="*/ 1356358 h 5048250"/>
              <a:gd name="connsiteX22" fmla="*/ 2682236 w 12191988"/>
              <a:gd name="connsiteY22" fmla="*/ 1600199 h 5048250"/>
              <a:gd name="connsiteX23" fmla="*/ 2926076 w 12191988"/>
              <a:gd name="connsiteY23" fmla="*/ 1356358 h 5048250"/>
              <a:gd name="connsiteX24" fmla="*/ 2926076 w 12191988"/>
              <a:gd name="connsiteY24" fmla="*/ 243816 h 5048250"/>
              <a:gd name="connsiteX25" fmla="*/ 2926081 w 12191988"/>
              <a:gd name="connsiteY25" fmla="*/ 243839 h 5048250"/>
              <a:gd name="connsiteX26" fmla="*/ 2945242 w 12191988"/>
              <a:gd name="connsiteY26" fmla="*/ 148926 h 5048250"/>
              <a:gd name="connsiteX27" fmla="*/ 3169919 w 12191988"/>
              <a:gd name="connsiteY27" fmla="*/ 0 h 5048250"/>
              <a:gd name="connsiteX28" fmla="*/ 3394599 w 12191988"/>
              <a:gd name="connsiteY28" fmla="*/ 148926 h 5048250"/>
              <a:gd name="connsiteX29" fmla="*/ 3413756 w 12191988"/>
              <a:gd name="connsiteY29" fmla="*/ 243820 h 5048250"/>
              <a:gd name="connsiteX30" fmla="*/ 3413756 w 12191988"/>
              <a:gd name="connsiteY30" fmla="*/ 546735 h 5048250"/>
              <a:gd name="connsiteX31" fmla="*/ 3657596 w 12191988"/>
              <a:gd name="connsiteY31" fmla="*/ 790575 h 5048250"/>
              <a:gd name="connsiteX32" fmla="*/ 3901436 w 12191988"/>
              <a:gd name="connsiteY32" fmla="*/ 546735 h 5048250"/>
              <a:gd name="connsiteX33" fmla="*/ 3901436 w 12191988"/>
              <a:gd name="connsiteY33" fmla="*/ 243821 h 5048250"/>
              <a:gd name="connsiteX34" fmla="*/ 3901439 w 12191988"/>
              <a:gd name="connsiteY34" fmla="*/ 243839 h 5048250"/>
              <a:gd name="connsiteX35" fmla="*/ 3920601 w 12191988"/>
              <a:gd name="connsiteY35" fmla="*/ 148926 h 5048250"/>
              <a:gd name="connsiteX36" fmla="*/ 4145279 w 12191988"/>
              <a:gd name="connsiteY36" fmla="*/ 0 h 5048250"/>
              <a:gd name="connsiteX37" fmla="*/ 4389116 w 12191988"/>
              <a:gd name="connsiteY37" fmla="*/ 243840 h 5048250"/>
              <a:gd name="connsiteX38" fmla="*/ 4389116 w 12191988"/>
              <a:gd name="connsiteY38" fmla="*/ 1908808 h 5048250"/>
              <a:gd name="connsiteX39" fmla="*/ 4632955 w 12191988"/>
              <a:gd name="connsiteY39" fmla="*/ 2152648 h 5048250"/>
              <a:gd name="connsiteX40" fmla="*/ 4876795 w 12191988"/>
              <a:gd name="connsiteY40" fmla="*/ 1908808 h 5048250"/>
              <a:gd name="connsiteX41" fmla="*/ 4876795 w 12191988"/>
              <a:gd name="connsiteY41" fmla="*/ 243829 h 5048250"/>
              <a:gd name="connsiteX42" fmla="*/ 4876797 w 12191988"/>
              <a:gd name="connsiteY42" fmla="*/ 243840 h 5048250"/>
              <a:gd name="connsiteX43" fmla="*/ 5120638 w 12191988"/>
              <a:gd name="connsiteY43" fmla="*/ 0 h 5048250"/>
              <a:gd name="connsiteX44" fmla="*/ 5345317 w 12191988"/>
              <a:gd name="connsiteY44" fmla="*/ 148926 h 5048250"/>
              <a:gd name="connsiteX45" fmla="*/ 5364474 w 12191988"/>
              <a:gd name="connsiteY45" fmla="*/ 243825 h 5048250"/>
              <a:gd name="connsiteX46" fmla="*/ 5364474 w 12191988"/>
              <a:gd name="connsiteY46" fmla="*/ 975359 h 5048250"/>
              <a:gd name="connsiteX47" fmla="*/ 5608317 w 12191988"/>
              <a:gd name="connsiteY47" fmla="*/ 1219199 h 5048250"/>
              <a:gd name="connsiteX48" fmla="*/ 5852157 w 12191988"/>
              <a:gd name="connsiteY48" fmla="*/ 975359 h 5048250"/>
              <a:gd name="connsiteX49" fmla="*/ 5852157 w 12191988"/>
              <a:gd name="connsiteY49" fmla="*/ 243840 h 5048250"/>
              <a:gd name="connsiteX50" fmla="*/ 6095996 w 12191988"/>
              <a:gd name="connsiteY50" fmla="*/ 0 h 5048250"/>
              <a:gd name="connsiteX51" fmla="*/ 6339834 w 12191988"/>
              <a:gd name="connsiteY51" fmla="*/ 243840 h 5048250"/>
              <a:gd name="connsiteX52" fmla="*/ 6339834 w 12191988"/>
              <a:gd name="connsiteY52" fmla="*/ 1604009 h 5048250"/>
              <a:gd name="connsiteX53" fmla="*/ 6583674 w 12191988"/>
              <a:gd name="connsiteY53" fmla="*/ 1847849 h 5048250"/>
              <a:gd name="connsiteX54" fmla="*/ 6827514 w 12191988"/>
              <a:gd name="connsiteY54" fmla="*/ 1604009 h 5048250"/>
              <a:gd name="connsiteX55" fmla="*/ 6827514 w 12191988"/>
              <a:gd name="connsiteY55" fmla="*/ 243840 h 5048250"/>
              <a:gd name="connsiteX56" fmla="*/ 7071354 w 12191988"/>
              <a:gd name="connsiteY56" fmla="*/ 0 h 5048250"/>
              <a:gd name="connsiteX57" fmla="*/ 7315194 w 12191988"/>
              <a:gd name="connsiteY57" fmla="*/ 243840 h 5048250"/>
              <a:gd name="connsiteX58" fmla="*/ 7315194 w 12191988"/>
              <a:gd name="connsiteY58" fmla="*/ 441960 h 5048250"/>
              <a:gd name="connsiteX59" fmla="*/ 7559034 w 12191988"/>
              <a:gd name="connsiteY59" fmla="*/ 685800 h 5048250"/>
              <a:gd name="connsiteX60" fmla="*/ 7802874 w 12191988"/>
              <a:gd name="connsiteY60" fmla="*/ 441960 h 5048250"/>
              <a:gd name="connsiteX61" fmla="*/ 7802874 w 12191988"/>
              <a:gd name="connsiteY61" fmla="*/ 243840 h 5048250"/>
              <a:gd name="connsiteX62" fmla="*/ 8046714 w 12191988"/>
              <a:gd name="connsiteY62" fmla="*/ 0 h 5048250"/>
              <a:gd name="connsiteX63" fmla="*/ 8290554 w 12191988"/>
              <a:gd name="connsiteY63" fmla="*/ 243840 h 5048250"/>
              <a:gd name="connsiteX64" fmla="*/ 8290554 w 12191988"/>
              <a:gd name="connsiteY64" fmla="*/ 1127759 h 5048250"/>
              <a:gd name="connsiteX65" fmla="*/ 8534394 w 12191988"/>
              <a:gd name="connsiteY65" fmla="*/ 1371599 h 5048250"/>
              <a:gd name="connsiteX66" fmla="*/ 8778234 w 12191988"/>
              <a:gd name="connsiteY66" fmla="*/ 1127759 h 5048250"/>
              <a:gd name="connsiteX67" fmla="*/ 8778234 w 12191988"/>
              <a:gd name="connsiteY67" fmla="*/ 243840 h 5048250"/>
              <a:gd name="connsiteX68" fmla="*/ 9022074 w 12191988"/>
              <a:gd name="connsiteY68" fmla="*/ 0 h 5048250"/>
              <a:gd name="connsiteX69" fmla="*/ 9265914 w 12191988"/>
              <a:gd name="connsiteY69" fmla="*/ 243840 h 5048250"/>
              <a:gd name="connsiteX70" fmla="*/ 9265914 w 12191988"/>
              <a:gd name="connsiteY70" fmla="*/ 718185 h 5048250"/>
              <a:gd name="connsiteX71" fmla="*/ 9509754 w 12191988"/>
              <a:gd name="connsiteY71" fmla="*/ 962025 h 5048250"/>
              <a:gd name="connsiteX72" fmla="*/ 9753594 w 12191988"/>
              <a:gd name="connsiteY72" fmla="*/ 718185 h 5048250"/>
              <a:gd name="connsiteX73" fmla="*/ 9753594 w 12191988"/>
              <a:gd name="connsiteY73" fmla="*/ 243840 h 5048250"/>
              <a:gd name="connsiteX74" fmla="*/ 9997434 w 12191988"/>
              <a:gd name="connsiteY74" fmla="*/ 0 h 5048250"/>
              <a:gd name="connsiteX75" fmla="*/ 10241274 w 12191988"/>
              <a:gd name="connsiteY75" fmla="*/ 243840 h 5048250"/>
              <a:gd name="connsiteX76" fmla="*/ 10241274 w 12191988"/>
              <a:gd name="connsiteY76" fmla="*/ 1908810 h 5048250"/>
              <a:gd name="connsiteX77" fmla="*/ 10485114 w 12191988"/>
              <a:gd name="connsiteY77" fmla="*/ 2152650 h 5048250"/>
              <a:gd name="connsiteX78" fmla="*/ 10728954 w 12191988"/>
              <a:gd name="connsiteY78" fmla="*/ 1908810 h 5048250"/>
              <a:gd name="connsiteX79" fmla="*/ 10728954 w 12191988"/>
              <a:gd name="connsiteY79" fmla="*/ 243840 h 5048250"/>
              <a:gd name="connsiteX80" fmla="*/ 10972794 w 12191988"/>
              <a:gd name="connsiteY80" fmla="*/ 0 h 5048250"/>
              <a:gd name="connsiteX81" fmla="*/ 11216634 w 12191988"/>
              <a:gd name="connsiteY81" fmla="*/ 243840 h 5048250"/>
              <a:gd name="connsiteX82" fmla="*/ 11216634 w 12191988"/>
              <a:gd name="connsiteY82" fmla="*/ 975360 h 5048250"/>
              <a:gd name="connsiteX83" fmla="*/ 11460474 w 12191988"/>
              <a:gd name="connsiteY83" fmla="*/ 1219200 h 5048250"/>
              <a:gd name="connsiteX84" fmla="*/ 11704314 w 12191988"/>
              <a:gd name="connsiteY84" fmla="*/ 975360 h 5048250"/>
              <a:gd name="connsiteX85" fmla="*/ 11704314 w 12191988"/>
              <a:gd name="connsiteY85" fmla="*/ 243840 h 5048250"/>
              <a:gd name="connsiteX86" fmla="*/ 11948154 w 12191988"/>
              <a:gd name="connsiteY86" fmla="*/ 0 h 5048250"/>
              <a:gd name="connsiteX87" fmla="*/ 12172832 w 12191988"/>
              <a:gd name="connsiteY87" fmla="*/ 148926 h 5048250"/>
              <a:gd name="connsiteX88" fmla="*/ 12191988 w 12191988"/>
              <a:gd name="connsiteY88" fmla="*/ 243810 h 5048250"/>
              <a:gd name="connsiteX89" fmla="*/ 12191988 w 12191988"/>
              <a:gd name="connsiteY89" fmla="*/ 5048250 h 5048250"/>
              <a:gd name="connsiteX90" fmla="*/ 0 w 12191988"/>
              <a:gd name="connsiteY90" fmla="*/ 5048250 h 5048250"/>
              <a:gd name="connsiteX91" fmla="*/ 0 w 12191988"/>
              <a:gd name="connsiteY91" fmla="*/ 243840 h 5048250"/>
              <a:gd name="connsiteX92" fmla="*/ 243840 w 12191988"/>
              <a:gd name="connsiteY92"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1988" h="5048250">
                <a:moveTo>
                  <a:pt x="243840" y="0"/>
                </a:moveTo>
                <a:cubicBezTo>
                  <a:pt x="344842" y="0"/>
                  <a:pt x="431501" y="61408"/>
                  <a:pt x="468518" y="148926"/>
                </a:cubicBezTo>
                <a:lnTo>
                  <a:pt x="487676" y="243819"/>
                </a:lnTo>
                <a:lnTo>
                  <a:pt x="487676" y="1127758"/>
                </a:lnTo>
                <a:cubicBezTo>
                  <a:pt x="487676" y="1262427"/>
                  <a:pt x="596847" y="1371598"/>
                  <a:pt x="731516" y="1371598"/>
                </a:cubicBezTo>
                <a:cubicBezTo>
                  <a:pt x="866185" y="1371598"/>
                  <a:pt x="975356" y="1262427"/>
                  <a:pt x="975356" y="1127758"/>
                </a:cubicBezTo>
                <a:lnTo>
                  <a:pt x="975356" y="243819"/>
                </a:lnTo>
                <a:lnTo>
                  <a:pt x="975360" y="243839"/>
                </a:lnTo>
                <a:lnTo>
                  <a:pt x="994522" y="148926"/>
                </a:lnTo>
                <a:cubicBezTo>
                  <a:pt x="1031539" y="61408"/>
                  <a:pt x="1118198" y="0"/>
                  <a:pt x="1219200" y="0"/>
                </a:cubicBezTo>
                <a:cubicBezTo>
                  <a:pt x="1320201" y="0"/>
                  <a:pt x="1406860" y="61408"/>
                  <a:pt x="1443877" y="148926"/>
                </a:cubicBezTo>
                <a:lnTo>
                  <a:pt x="1463036" y="243822"/>
                </a:lnTo>
                <a:lnTo>
                  <a:pt x="1463036" y="718185"/>
                </a:lnTo>
                <a:cubicBezTo>
                  <a:pt x="1463036" y="852854"/>
                  <a:pt x="1572207" y="962023"/>
                  <a:pt x="1706876" y="962023"/>
                </a:cubicBezTo>
                <a:cubicBezTo>
                  <a:pt x="1841545" y="962023"/>
                  <a:pt x="1950716" y="852854"/>
                  <a:pt x="1950716" y="718185"/>
                </a:cubicBezTo>
                <a:lnTo>
                  <a:pt x="1950716" y="243823"/>
                </a:lnTo>
                <a:lnTo>
                  <a:pt x="1950719" y="243839"/>
                </a:lnTo>
                <a:lnTo>
                  <a:pt x="1969881" y="148926"/>
                </a:lnTo>
                <a:cubicBezTo>
                  <a:pt x="2006898" y="61408"/>
                  <a:pt x="2093557" y="0"/>
                  <a:pt x="2194561" y="0"/>
                </a:cubicBezTo>
                <a:cubicBezTo>
                  <a:pt x="2295563" y="0"/>
                  <a:pt x="2382222" y="61408"/>
                  <a:pt x="2419239" y="148926"/>
                </a:cubicBezTo>
                <a:lnTo>
                  <a:pt x="2438396" y="243817"/>
                </a:lnTo>
                <a:lnTo>
                  <a:pt x="2438396" y="1356358"/>
                </a:lnTo>
                <a:cubicBezTo>
                  <a:pt x="2438396" y="1491028"/>
                  <a:pt x="2547567" y="1600199"/>
                  <a:pt x="2682236" y="1600199"/>
                </a:cubicBezTo>
                <a:cubicBezTo>
                  <a:pt x="2816905" y="1600199"/>
                  <a:pt x="2926076" y="1491028"/>
                  <a:pt x="2926076" y="1356358"/>
                </a:cubicBezTo>
                <a:lnTo>
                  <a:pt x="2926076" y="243816"/>
                </a:lnTo>
                <a:lnTo>
                  <a:pt x="2926081" y="243839"/>
                </a:lnTo>
                <a:lnTo>
                  <a:pt x="2945242" y="148926"/>
                </a:lnTo>
                <a:cubicBezTo>
                  <a:pt x="2982258" y="61408"/>
                  <a:pt x="3068918" y="0"/>
                  <a:pt x="3169919" y="0"/>
                </a:cubicBezTo>
                <a:cubicBezTo>
                  <a:pt x="3270922" y="0"/>
                  <a:pt x="3357581" y="61408"/>
                  <a:pt x="3394599" y="148926"/>
                </a:cubicBezTo>
                <a:lnTo>
                  <a:pt x="3413756" y="243820"/>
                </a:lnTo>
                <a:lnTo>
                  <a:pt x="3413756" y="546735"/>
                </a:lnTo>
                <a:cubicBezTo>
                  <a:pt x="3413756" y="681404"/>
                  <a:pt x="3522927" y="790575"/>
                  <a:pt x="3657596" y="790575"/>
                </a:cubicBezTo>
                <a:cubicBezTo>
                  <a:pt x="3792264" y="790575"/>
                  <a:pt x="3901436" y="681404"/>
                  <a:pt x="3901436" y="546735"/>
                </a:cubicBezTo>
                <a:lnTo>
                  <a:pt x="3901436" y="243821"/>
                </a:lnTo>
                <a:lnTo>
                  <a:pt x="3901439" y="243839"/>
                </a:lnTo>
                <a:lnTo>
                  <a:pt x="3920601" y="148926"/>
                </a:lnTo>
                <a:cubicBezTo>
                  <a:pt x="3957618" y="61408"/>
                  <a:pt x="4044277" y="0"/>
                  <a:pt x="4145279" y="0"/>
                </a:cubicBezTo>
                <a:cubicBezTo>
                  <a:pt x="4279945" y="0"/>
                  <a:pt x="4389116" y="109171"/>
                  <a:pt x="4389116" y="243840"/>
                </a:cubicBezTo>
                <a:lnTo>
                  <a:pt x="4389116" y="1908808"/>
                </a:lnTo>
                <a:cubicBezTo>
                  <a:pt x="4389116" y="2043477"/>
                  <a:pt x="4498286" y="2152648"/>
                  <a:pt x="4632955" y="2152648"/>
                </a:cubicBezTo>
                <a:cubicBezTo>
                  <a:pt x="4767623" y="2152648"/>
                  <a:pt x="4876795" y="2043477"/>
                  <a:pt x="4876795" y="1908808"/>
                </a:cubicBezTo>
                <a:lnTo>
                  <a:pt x="4876795" y="243829"/>
                </a:lnTo>
                <a:lnTo>
                  <a:pt x="4876797" y="243840"/>
                </a:lnTo>
                <a:cubicBezTo>
                  <a:pt x="4876797" y="109171"/>
                  <a:pt x="4985968" y="0"/>
                  <a:pt x="5120638" y="0"/>
                </a:cubicBezTo>
                <a:cubicBezTo>
                  <a:pt x="5221639" y="0"/>
                  <a:pt x="5308299" y="61408"/>
                  <a:pt x="5345317" y="148926"/>
                </a:cubicBezTo>
                <a:lnTo>
                  <a:pt x="5364474" y="243825"/>
                </a:lnTo>
                <a:lnTo>
                  <a:pt x="5364474" y="975359"/>
                </a:lnTo>
                <a:cubicBezTo>
                  <a:pt x="5364474" y="1110027"/>
                  <a:pt x="5473648" y="1219199"/>
                  <a:pt x="5608317" y="1219199"/>
                </a:cubicBezTo>
                <a:cubicBezTo>
                  <a:pt x="5742984" y="1219199"/>
                  <a:pt x="5852157" y="1110027"/>
                  <a:pt x="5852157" y="975359"/>
                </a:cubicBezTo>
                <a:lnTo>
                  <a:pt x="5852157" y="243840"/>
                </a:lnTo>
                <a:cubicBezTo>
                  <a:pt x="5852157" y="109171"/>
                  <a:pt x="5961326" y="0"/>
                  <a:pt x="6095996" y="0"/>
                </a:cubicBezTo>
                <a:cubicBezTo>
                  <a:pt x="6230663" y="0"/>
                  <a:pt x="6339834" y="109171"/>
                  <a:pt x="6339834" y="243840"/>
                </a:cubicBezTo>
                <a:lnTo>
                  <a:pt x="6339834" y="1604009"/>
                </a:lnTo>
                <a:cubicBezTo>
                  <a:pt x="6339834" y="1738678"/>
                  <a:pt x="6449005" y="1847849"/>
                  <a:pt x="6583674" y="1847849"/>
                </a:cubicBezTo>
                <a:cubicBezTo>
                  <a:pt x="6718343" y="1847849"/>
                  <a:pt x="6827514" y="1738678"/>
                  <a:pt x="6827514" y="1604009"/>
                </a:cubicBezTo>
                <a:lnTo>
                  <a:pt x="6827514" y="243840"/>
                </a:lnTo>
                <a:cubicBezTo>
                  <a:pt x="6827514" y="109171"/>
                  <a:pt x="6936685" y="0"/>
                  <a:pt x="7071354" y="0"/>
                </a:cubicBezTo>
                <a:cubicBezTo>
                  <a:pt x="7206023" y="0"/>
                  <a:pt x="7315194" y="109171"/>
                  <a:pt x="7315194" y="243840"/>
                </a:cubicBezTo>
                <a:lnTo>
                  <a:pt x="7315194" y="441960"/>
                </a:lnTo>
                <a:cubicBezTo>
                  <a:pt x="7315194" y="576629"/>
                  <a:pt x="7424365" y="685800"/>
                  <a:pt x="7559034" y="685800"/>
                </a:cubicBezTo>
                <a:cubicBezTo>
                  <a:pt x="7693703" y="685800"/>
                  <a:pt x="7802874" y="576629"/>
                  <a:pt x="7802874" y="441960"/>
                </a:cubicBezTo>
                <a:lnTo>
                  <a:pt x="7802874" y="243840"/>
                </a:lnTo>
                <a:cubicBezTo>
                  <a:pt x="7802874" y="109171"/>
                  <a:pt x="7912045" y="0"/>
                  <a:pt x="8046714" y="0"/>
                </a:cubicBezTo>
                <a:cubicBezTo>
                  <a:pt x="8181383" y="0"/>
                  <a:pt x="8290554" y="109171"/>
                  <a:pt x="8290554" y="243840"/>
                </a:cubicBezTo>
                <a:lnTo>
                  <a:pt x="8290554" y="1127759"/>
                </a:lnTo>
                <a:cubicBezTo>
                  <a:pt x="8290554" y="1262428"/>
                  <a:pt x="8399725" y="1371599"/>
                  <a:pt x="8534394" y="1371599"/>
                </a:cubicBezTo>
                <a:cubicBezTo>
                  <a:pt x="8669063" y="1371599"/>
                  <a:pt x="8778234" y="1262428"/>
                  <a:pt x="8778234" y="1127759"/>
                </a:cubicBezTo>
                <a:lnTo>
                  <a:pt x="8778234" y="243840"/>
                </a:lnTo>
                <a:cubicBezTo>
                  <a:pt x="8778234" y="109171"/>
                  <a:pt x="8887405" y="0"/>
                  <a:pt x="9022074" y="0"/>
                </a:cubicBezTo>
                <a:cubicBezTo>
                  <a:pt x="9156743" y="0"/>
                  <a:pt x="9265914" y="109171"/>
                  <a:pt x="9265914" y="243840"/>
                </a:cubicBezTo>
                <a:lnTo>
                  <a:pt x="9265914" y="718185"/>
                </a:lnTo>
                <a:cubicBezTo>
                  <a:pt x="9265914" y="852854"/>
                  <a:pt x="9375085" y="962025"/>
                  <a:pt x="9509754" y="962025"/>
                </a:cubicBezTo>
                <a:cubicBezTo>
                  <a:pt x="9644423" y="962025"/>
                  <a:pt x="9753594" y="852854"/>
                  <a:pt x="9753594" y="718185"/>
                </a:cubicBezTo>
                <a:lnTo>
                  <a:pt x="9753594" y="243840"/>
                </a:lnTo>
                <a:cubicBezTo>
                  <a:pt x="9753594" y="109171"/>
                  <a:pt x="9862765" y="0"/>
                  <a:pt x="9997434" y="0"/>
                </a:cubicBezTo>
                <a:cubicBezTo>
                  <a:pt x="10132103" y="0"/>
                  <a:pt x="10241274" y="109171"/>
                  <a:pt x="10241274" y="243840"/>
                </a:cubicBezTo>
                <a:lnTo>
                  <a:pt x="10241274" y="1908810"/>
                </a:lnTo>
                <a:cubicBezTo>
                  <a:pt x="10241274" y="2043478"/>
                  <a:pt x="10350445" y="2152650"/>
                  <a:pt x="10485114" y="2152650"/>
                </a:cubicBezTo>
                <a:cubicBezTo>
                  <a:pt x="10619783" y="2152650"/>
                  <a:pt x="10728954" y="2043478"/>
                  <a:pt x="10728954" y="1908810"/>
                </a:cubicBezTo>
                <a:lnTo>
                  <a:pt x="10728954" y="243840"/>
                </a:lnTo>
                <a:cubicBezTo>
                  <a:pt x="10728954" y="109171"/>
                  <a:pt x="10838125" y="0"/>
                  <a:pt x="10972794" y="0"/>
                </a:cubicBezTo>
                <a:cubicBezTo>
                  <a:pt x="11107463" y="0"/>
                  <a:pt x="11216634" y="109171"/>
                  <a:pt x="11216634" y="243840"/>
                </a:cubicBezTo>
                <a:lnTo>
                  <a:pt x="11216634" y="975360"/>
                </a:lnTo>
                <a:cubicBezTo>
                  <a:pt x="11216634" y="1110029"/>
                  <a:pt x="11325805" y="1219200"/>
                  <a:pt x="11460474" y="1219200"/>
                </a:cubicBezTo>
                <a:cubicBezTo>
                  <a:pt x="11595143" y="1219200"/>
                  <a:pt x="11704314" y="1110029"/>
                  <a:pt x="11704314" y="975360"/>
                </a:cubicBezTo>
                <a:lnTo>
                  <a:pt x="11704314" y="243840"/>
                </a:lnTo>
                <a:cubicBezTo>
                  <a:pt x="11704314" y="109171"/>
                  <a:pt x="11813485" y="0"/>
                  <a:pt x="11948154" y="0"/>
                </a:cubicBezTo>
                <a:cubicBezTo>
                  <a:pt x="12049156" y="0"/>
                  <a:pt x="12135815" y="61408"/>
                  <a:pt x="12172832" y="148926"/>
                </a:cubicBezTo>
                <a:lnTo>
                  <a:pt x="12191988" y="243810"/>
                </a:lnTo>
                <a:lnTo>
                  <a:pt x="12191988" y="5048250"/>
                </a:lnTo>
                <a:lnTo>
                  <a:pt x="0" y="5048250"/>
                </a:lnTo>
                <a:lnTo>
                  <a:pt x="0" y="243840"/>
                </a:lnTo>
                <a:cubicBezTo>
                  <a:pt x="0" y="109171"/>
                  <a:pt x="109171" y="0"/>
                  <a:pt x="24384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5" name="Freeform: Shape 14"/>
          <p:cNvSpPr/>
          <p:nvPr userDrawn="1"/>
        </p:nvSpPr>
        <p:spPr>
          <a:xfrm>
            <a:off x="0" y="0"/>
            <a:ext cx="12192000" cy="3920052"/>
          </a:xfrm>
          <a:custGeom>
            <a:avLst/>
            <a:gdLst>
              <a:gd name="connsiteX0" fmla="*/ 0 w 12192000"/>
              <a:gd name="connsiteY0" fmla="*/ 0 h 3920052"/>
              <a:gd name="connsiteX1" fmla="*/ 12192000 w 12192000"/>
              <a:gd name="connsiteY1" fmla="*/ 0 h 3920052"/>
              <a:gd name="connsiteX2" fmla="*/ 12192000 w 12192000"/>
              <a:gd name="connsiteY2" fmla="*/ 3920052 h 3920052"/>
              <a:gd name="connsiteX3" fmla="*/ 12073399 w 12192000"/>
              <a:gd name="connsiteY3" fmla="*/ 3854859 h 3920052"/>
              <a:gd name="connsiteX4" fmla="*/ 11149781 w 12192000"/>
              <a:gd name="connsiteY4" fmla="*/ 3480619 h 3920052"/>
              <a:gd name="connsiteX5" fmla="*/ 8023123 w 12192000"/>
              <a:gd name="connsiteY5" fmla="*/ 3156155 h 3920052"/>
              <a:gd name="connsiteX6" fmla="*/ 6253316 w 12192000"/>
              <a:gd name="connsiteY6" fmla="*/ 2241755 h 3920052"/>
              <a:gd name="connsiteX7" fmla="*/ 3510116 w 12192000"/>
              <a:gd name="connsiteY7" fmla="*/ 2123768 h 3920052"/>
              <a:gd name="connsiteX8" fmla="*/ 1297858 w 12192000"/>
              <a:gd name="connsiteY8" fmla="*/ 973394 h 3920052"/>
              <a:gd name="connsiteX9" fmla="*/ 49776 w 12192000"/>
              <a:gd name="connsiteY9" fmla="*/ 883059 h 3920052"/>
              <a:gd name="connsiteX10" fmla="*/ 0 w 12192000"/>
              <a:gd name="connsiteY10" fmla="*/ 883718 h 39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920052">
                <a:moveTo>
                  <a:pt x="0" y="0"/>
                </a:moveTo>
                <a:lnTo>
                  <a:pt x="12192000" y="0"/>
                </a:lnTo>
                <a:lnTo>
                  <a:pt x="12192000" y="3920052"/>
                </a:lnTo>
                <a:lnTo>
                  <a:pt x="12073399" y="3854859"/>
                </a:lnTo>
                <a:cubicBezTo>
                  <a:pt x="11824520" y="3715364"/>
                  <a:pt x="11552904" y="3564193"/>
                  <a:pt x="11149781" y="3480619"/>
                </a:cubicBezTo>
                <a:cubicBezTo>
                  <a:pt x="10343536" y="3313471"/>
                  <a:pt x="8839201" y="3362632"/>
                  <a:pt x="8023123" y="3156155"/>
                </a:cubicBezTo>
                <a:cubicBezTo>
                  <a:pt x="7207046" y="2949678"/>
                  <a:pt x="7005484" y="2413819"/>
                  <a:pt x="6253316" y="2241755"/>
                </a:cubicBezTo>
                <a:cubicBezTo>
                  <a:pt x="5501148" y="2069691"/>
                  <a:pt x="4336027" y="2335161"/>
                  <a:pt x="3510116" y="2123768"/>
                </a:cubicBezTo>
                <a:cubicBezTo>
                  <a:pt x="2684206" y="1912375"/>
                  <a:pt x="2050026" y="1199536"/>
                  <a:pt x="1297858" y="973394"/>
                </a:cubicBezTo>
                <a:cubicBezTo>
                  <a:pt x="921774" y="860323"/>
                  <a:pt x="469491" y="873842"/>
                  <a:pt x="49776" y="883059"/>
                </a:cubicBezTo>
                <a:lnTo>
                  <a:pt x="0" y="883718"/>
                </a:lnTo>
                <a:close/>
              </a:path>
            </a:pathLst>
          </a:custGeom>
          <a:gradFill flip="none" rotWithShape="1">
            <a:gsLst>
              <a:gs pos="0">
                <a:schemeClr val="accent1"/>
              </a:gs>
              <a:gs pos="100000">
                <a:schemeClr val="accent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rot="16200000">
            <a:off x="-463102" y="2959211"/>
            <a:ext cx="4557253" cy="1569660"/>
          </a:xfrm>
          <a:prstGeom prst="rect">
            <a:avLst/>
          </a:prstGeom>
          <a:noFill/>
        </p:spPr>
        <p:txBody>
          <a:bodyPr wrap="square" rtlCol="0">
            <a:spAutoFit/>
          </a:bodyPr>
          <a:lstStyle/>
          <a:p>
            <a:r>
              <a:rPr lang="en-US" sz="9600" b="1" dirty="0">
                <a:solidFill>
                  <a:schemeClr val="accent5">
                    <a:lumMod val="50000"/>
                    <a:alpha val="12000"/>
                  </a:schemeClr>
                </a:solidFill>
                <a:latin typeface="+mj-lt"/>
              </a:rPr>
              <a:t>OFFER</a:t>
            </a:r>
          </a:p>
        </p:txBody>
      </p:sp>
      <p:sp>
        <p:nvSpPr>
          <p:cNvPr id="29" name="TextBox 28"/>
          <p:cNvSpPr txBox="1"/>
          <p:nvPr userDrawn="1"/>
        </p:nvSpPr>
        <p:spPr>
          <a:xfrm rot="16200000">
            <a:off x="-1405772" y="3282376"/>
            <a:ext cx="4557253" cy="923330"/>
          </a:xfrm>
          <a:prstGeom prst="rect">
            <a:avLst/>
          </a:prstGeom>
          <a:noFill/>
        </p:spPr>
        <p:txBody>
          <a:bodyPr wrap="square" rtlCol="0">
            <a:spAutoFit/>
          </a:bodyPr>
          <a:lstStyle/>
          <a:p>
            <a:r>
              <a:rPr lang="en-US" sz="5400" b="1" dirty="0">
                <a:solidFill>
                  <a:schemeClr val="accent5">
                    <a:lumMod val="50000"/>
                    <a:alpha val="12000"/>
                  </a:schemeClr>
                </a:solidFill>
                <a:latin typeface="+mj-lt"/>
              </a:rPr>
              <a:t>SPECIAL</a:t>
            </a:r>
          </a:p>
        </p:txBody>
      </p:sp>
      <p:sp>
        <p:nvSpPr>
          <p:cNvPr id="12" name="Picture Placeholder 11"/>
          <p:cNvSpPr>
            <a:spLocks noGrp="1"/>
          </p:cNvSpPr>
          <p:nvPr>
            <p:ph type="pic" sz="quarter" idx="10" hasCustomPrompt="1"/>
          </p:nvPr>
        </p:nvSpPr>
        <p:spPr>
          <a:xfrm>
            <a:off x="2663138"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pPr marL="0" lvl="0" algn="ctr"/>
            <a:endParaRPr lang="en-US" dirty="0"/>
          </a:p>
        </p:txBody>
      </p:sp>
      <p:sp>
        <p:nvSpPr>
          <p:cNvPr id="13" name="Picture Placeholder 12"/>
          <p:cNvSpPr>
            <a:spLocks noGrp="1"/>
          </p:cNvSpPr>
          <p:nvPr>
            <p:ph type="pic" sz="quarter" idx="11" hasCustomPrompt="1"/>
          </p:nvPr>
        </p:nvSpPr>
        <p:spPr>
          <a:xfrm>
            <a:off x="5696389"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pPr marL="0" lvl="0" algn="ctr"/>
            <a:endParaRPr lang="en-US" dirty="0"/>
          </a:p>
        </p:txBody>
      </p:sp>
      <p:sp>
        <p:nvSpPr>
          <p:cNvPr id="14" name="Picture Placeholder 13"/>
          <p:cNvSpPr>
            <a:spLocks noGrp="1"/>
          </p:cNvSpPr>
          <p:nvPr>
            <p:ph type="pic" sz="quarter" idx="12" hasCustomPrompt="1"/>
          </p:nvPr>
        </p:nvSpPr>
        <p:spPr>
          <a:xfrm>
            <a:off x="8729640" y="1336586"/>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en-US" sz="1600" dirty="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pPr marL="0" lvl="0" algn="ctr"/>
            <a:endParaRPr lang="en-US" dirty="0"/>
          </a:p>
        </p:txBody>
      </p:sp>
      <p:sp>
        <p:nvSpPr>
          <p:cNvPr id="27" name="TextBox 26"/>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45000"/>
                  </a:schemeClr>
                </a:solidFill>
                <a:ea typeface="Roboto Condensed" panose="02000000000000000000" pitchFamily="2" charset="0"/>
                <a:cs typeface="Segoe UI" panose="020B0502040204020203" pitchFamily="34" charset="0"/>
              </a:rPr>
              <a:t>‹#›</a:t>
            </a:fld>
            <a:endParaRPr lang="id-ID" sz="41300" b="1" i="0" spc="-150" dirty="0">
              <a:solidFill>
                <a:schemeClr val="bg1">
                  <a:alpha val="45000"/>
                </a:schemeClr>
              </a:solidFill>
              <a:ea typeface="Roboto Condensed" panose="02000000000000000000" pitchFamily="2" charset="0"/>
              <a:cs typeface="Segoe UI" panose="020B0502040204020203" pitchFamily="34" charset="0"/>
            </a:endParaRPr>
          </a:p>
        </p:txBody>
      </p:sp>
      <p:pic>
        <p:nvPicPr>
          <p:cNvPr id="30" name="图片 29"/>
          <p:cNvPicPr>
            <a:picLocks noChangeAspect="1"/>
          </p:cNvPicPr>
          <p:nvPr userDrawn="1"/>
        </p:nvPicPr>
        <p:blipFill>
          <a:blip r:embed="rId2" cstate="email">
            <a:biLevel thresh="25000"/>
          </a:blip>
          <a:stretch>
            <a:fillRect/>
          </a:stretch>
        </p:blipFill>
        <p:spPr>
          <a:xfrm>
            <a:off x="313775" y="217207"/>
            <a:ext cx="901414" cy="253297"/>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ppt_x"/>
                                          </p:val>
                                        </p:tav>
                                        <p:tav tm="100000">
                                          <p:val>
                                            <p:strVal val="#ppt_x"/>
                                          </p:val>
                                        </p:tav>
                                      </p:tavLst>
                                    </p:anim>
                                    <p:anim calcmode="lin" valueType="num">
                                      <p:cBhvr additive="base">
                                        <p:cTn id="23" dur="750" fill="hold"/>
                                        <p:tgtEl>
                                          <p:spTgt spid="14"/>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8" grpId="0"/>
      <p:bldP spid="29" grpId="0"/>
      <p:bldP spid="12" grpId="0" bldLvl="0" animBg="1"/>
      <p:bldP spid="13" grpId="0" bldLvl="0" animBg="1"/>
      <p:bldP spid="14" grpId="0" bldLvl="0" animBg="1"/>
      <p:bldP spid="27"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4339770"/>
            <a:ext cx="12192001" cy="25182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5_Title Slide">
    <p:bg>
      <p:bgPr>
        <a:solidFill>
          <a:srgbClr val="444C73"/>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1510251" y="1314610"/>
            <a:ext cx="1353378" cy="1761185"/>
          </a:xfrm>
          <a:custGeom>
            <a:avLst/>
            <a:gdLst>
              <a:gd name="connsiteX0" fmla="*/ 703221 w 1353378"/>
              <a:gd name="connsiteY0" fmla="*/ 0 h 1761185"/>
              <a:gd name="connsiteX1" fmla="*/ 1169383 w 1353378"/>
              <a:gd name="connsiteY1" fmla="*/ 146374 h 1761185"/>
              <a:gd name="connsiteX2" fmla="*/ 1345149 w 1353378"/>
              <a:gd name="connsiteY2" fmla="*/ 523183 h 1761185"/>
              <a:gd name="connsiteX3" fmla="*/ 1342798 w 1353378"/>
              <a:gd name="connsiteY3" fmla="*/ 530237 h 1761185"/>
              <a:gd name="connsiteX4" fmla="*/ 957171 w 1353378"/>
              <a:gd name="connsiteY4" fmla="*/ 530237 h 1761185"/>
              <a:gd name="connsiteX5" fmla="*/ 887805 w 1353378"/>
              <a:gd name="connsiteY5" fmla="*/ 363877 h 1761185"/>
              <a:gd name="connsiteX6" fmla="*/ 696167 w 1353378"/>
              <a:gd name="connsiteY6" fmla="*/ 299801 h 1761185"/>
              <a:gd name="connsiteX7" fmla="*/ 508057 w 1353378"/>
              <a:gd name="connsiteY7" fmla="*/ 352708 h 1761185"/>
              <a:gd name="connsiteX8" fmla="*/ 439866 w 1353378"/>
              <a:gd name="connsiteY8" fmla="*/ 483209 h 1761185"/>
              <a:gd name="connsiteX9" fmla="*/ 508645 w 1353378"/>
              <a:gd name="connsiteY9" fmla="*/ 603717 h 1761185"/>
              <a:gd name="connsiteX10" fmla="*/ 766709 w 1353378"/>
              <a:gd name="connsiteY10" fmla="*/ 717171 h 1761185"/>
              <a:gd name="connsiteX11" fmla="*/ 1205830 w 1353378"/>
              <a:gd name="connsiteY11" fmla="*/ 931148 h 1761185"/>
              <a:gd name="connsiteX12" fmla="*/ 1353378 w 1353378"/>
              <a:gd name="connsiteY12" fmla="*/ 1280328 h 1761185"/>
              <a:gd name="connsiteX13" fmla="*/ 1177613 w 1353378"/>
              <a:gd name="connsiteY13" fmla="*/ 1633623 h 1761185"/>
              <a:gd name="connsiteX14" fmla="*/ 711451 w 1353378"/>
              <a:gd name="connsiteY14" fmla="*/ 1761185 h 1761185"/>
              <a:gd name="connsiteX15" fmla="*/ 207080 w 1353378"/>
              <a:gd name="connsiteY15" fmla="*/ 1614811 h 1761185"/>
              <a:gd name="connsiteX16" fmla="*/ 159 w 1353378"/>
              <a:gd name="connsiteY16" fmla="*/ 1193326 h 1761185"/>
              <a:gd name="connsiteX17" fmla="*/ 2510 w 1353378"/>
              <a:gd name="connsiteY17" fmla="*/ 1186272 h 1761185"/>
              <a:gd name="connsiteX18" fmla="*/ 389312 w 1353378"/>
              <a:gd name="connsiteY18" fmla="*/ 1186272 h 1761185"/>
              <a:gd name="connsiteX19" fmla="*/ 469259 w 1353378"/>
              <a:gd name="connsiteY19" fmla="*/ 1397897 h 1761185"/>
              <a:gd name="connsiteX20" fmla="*/ 711451 w 1353378"/>
              <a:gd name="connsiteY20" fmla="*/ 1461384 h 1761185"/>
              <a:gd name="connsiteX21" fmla="*/ 895447 w 1353378"/>
              <a:gd name="connsiteY21" fmla="*/ 1412005 h 1761185"/>
              <a:gd name="connsiteX22" fmla="*/ 955995 w 1353378"/>
              <a:gd name="connsiteY22" fmla="*/ 1282679 h 1761185"/>
              <a:gd name="connsiteX23" fmla="*/ 896035 w 1353378"/>
              <a:gd name="connsiteY23" fmla="*/ 1142772 h 1761185"/>
              <a:gd name="connsiteX24" fmla="*/ 680883 w 1353378"/>
              <a:gd name="connsiteY24" fmla="*/ 1038136 h 1761185"/>
              <a:gd name="connsiteX25" fmla="*/ 200026 w 1353378"/>
              <a:gd name="connsiteY25" fmla="*/ 818869 h 1761185"/>
              <a:gd name="connsiteX26" fmla="*/ 43659 w 1353378"/>
              <a:gd name="connsiteY26" fmla="*/ 480858 h 1761185"/>
              <a:gd name="connsiteX27" fmla="*/ 230006 w 1353378"/>
              <a:gd name="connsiteY27" fmla="*/ 132854 h 1761185"/>
              <a:gd name="connsiteX28" fmla="*/ 703221 w 1353378"/>
              <a:gd name="connsiteY28"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378" h="1761185">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6" name="Picture Placeholder 15"/>
          <p:cNvSpPr>
            <a:spLocks noGrp="1"/>
          </p:cNvSpPr>
          <p:nvPr>
            <p:ph type="pic" sz="quarter" idx="11" hasCustomPrompt="1"/>
          </p:nvPr>
        </p:nvSpPr>
        <p:spPr>
          <a:xfrm>
            <a:off x="3735447" y="1336195"/>
            <a:ext cx="2115066" cy="1711805"/>
          </a:xfrm>
          <a:custGeom>
            <a:avLst/>
            <a:gdLst>
              <a:gd name="connsiteX0" fmla="*/ 0 w 2115066"/>
              <a:gd name="connsiteY0" fmla="*/ 0 h 1711805"/>
              <a:gd name="connsiteX1" fmla="*/ 385627 w 2115066"/>
              <a:gd name="connsiteY1" fmla="*/ 0 h 1711805"/>
              <a:gd name="connsiteX2" fmla="*/ 610183 w 2115066"/>
              <a:gd name="connsiteY2" fmla="*/ 1122784 h 1711805"/>
              <a:gd name="connsiteX3" fmla="*/ 617237 w 2115066"/>
              <a:gd name="connsiteY3" fmla="*/ 1122784 h 1711805"/>
              <a:gd name="connsiteX4" fmla="*/ 919390 w 2115066"/>
              <a:gd name="connsiteY4" fmla="*/ 0 h 1711805"/>
              <a:gd name="connsiteX5" fmla="*/ 1195677 w 2115066"/>
              <a:gd name="connsiteY5" fmla="*/ 0 h 1711805"/>
              <a:gd name="connsiteX6" fmla="*/ 1499005 w 2115066"/>
              <a:gd name="connsiteY6" fmla="*/ 1122784 h 1711805"/>
              <a:gd name="connsiteX7" fmla="*/ 1506059 w 2115066"/>
              <a:gd name="connsiteY7" fmla="*/ 1122784 h 1711805"/>
              <a:gd name="connsiteX8" fmla="*/ 1730616 w 2115066"/>
              <a:gd name="connsiteY8" fmla="*/ 0 h 1711805"/>
              <a:gd name="connsiteX9" fmla="*/ 2115066 w 2115066"/>
              <a:gd name="connsiteY9" fmla="*/ 0 h 1711805"/>
              <a:gd name="connsiteX10" fmla="*/ 1722386 w 2115066"/>
              <a:gd name="connsiteY10" fmla="*/ 1711805 h 1711805"/>
              <a:gd name="connsiteX11" fmla="*/ 1348517 w 2115066"/>
              <a:gd name="connsiteY11" fmla="*/ 1711805 h 1711805"/>
              <a:gd name="connsiteX12" fmla="*/ 1060472 w 2115066"/>
              <a:gd name="connsiteY12" fmla="*/ 656035 h 1711805"/>
              <a:gd name="connsiteX13" fmla="*/ 1053418 w 2115066"/>
              <a:gd name="connsiteY13" fmla="*/ 656035 h 1711805"/>
              <a:gd name="connsiteX14" fmla="*/ 767726 w 2115066"/>
              <a:gd name="connsiteY14" fmla="*/ 1711805 h 1711805"/>
              <a:gd name="connsiteX15" fmla="*/ 393855 w 2115066"/>
              <a:gd name="connsiteY15" fmla="*/ 1711805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6" h="1711805">
                <a:moveTo>
                  <a:pt x="0" y="0"/>
                </a:moveTo>
                <a:lnTo>
                  <a:pt x="385627" y="0"/>
                </a:lnTo>
                <a:lnTo>
                  <a:pt x="610183" y="1122784"/>
                </a:lnTo>
                <a:lnTo>
                  <a:pt x="617237" y="1122784"/>
                </a:lnTo>
                <a:lnTo>
                  <a:pt x="919390" y="0"/>
                </a:lnTo>
                <a:lnTo>
                  <a:pt x="1195677" y="0"/>
                </a:lnTo>
                <a:lnTo>
                  <a:pt x="1499005" y="1122784"/>
                </a:lnTo>
                <a:lnTo>
                  <a:pt x="1506059" y="1122784"/>
                </a:lnTo>
                <a:lnTo>
                  <a:pt x="1730616" y="0"/>
                </a:lnTo>
                <a:lnTo>
                  <a:pt x="2115066" y="0"/>
                </a:lnTo>
                <a:lnTo>
                  <a:pt x="1722386" y="1711805"/>
                </a:lnTo>
                <a:lnTo>
                  <a:pt x="1348517" y="1711805"/>
                </a:lnTo>
                <a:lnTo>
                  <a:pt x="1060472" y="656035"/>
                </a:lnTo>
                <a:lnTo>
                  <a:pt x="1053418" y="656035"/>
                </a:lnTo>
                <a:lnTo>
                  <a:pt x="767726" y="1711805"/>
                </a:lnTo>
                <a:lnTo>
                  <a:pt x="393855" y="1711805"/>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7" name="Picture Placeholder 16"/>
          <p:cNvSpPr>
            <a:spLocks noGrp="1"/>
          </p:cNvSpPr>
          <p:nvPr>
            <p:ph type="pic" sz="quarter" idx="12" hasCustomPrompt="1"/>
          </p:nvPr>
        </p:nvSpPr>
        <p:spPr>
          <a:xfrm>
            <a:off x="6671857" y="1314610"/>
            <a:ext cx="1454329" cy="1761185"/>
          </a:xfrm>
          <a:custGeom>
            <a:avLst/>
            <a:gdLst>
              <a:gd name="connsiteX0" fmla="*/ 727752 w 1454329"/>
              <a:gd name="connsiteY0" fmla="*/ 305680 h 1761185"/>
              <a:gd name="connsiteX1" fmla="*/ 481445 w 1454329"/>
              <a:gd name="connsiteY1" fmla="*/ 422661 h 1761185"/>
              <a:gd name="connsiteX2" fmla="*/ 396207 w 1454329"/>
              <a:gd name="connsiteY2" fmla="*/ 724226 h 1761185"/>
              <a:gd name="connsiteX3" fmla="*/ 396207 w 1454329"/>
              <a:gd name="connsiteY3" fmla="*/ 1034608 h 1761185"/>
              <a:gd name="connsiteX4" fmla="*/ 482621 w 1454329"/>
              <a:gd name="connsiteY4" fmla="*/ 1337936 h 1761185"/>
              <a:gd name="connsiteX5" fmla="*/ 730104 w 1454329"/>
              <a:gd name="connsiteY5" fmla="*/ 1455505 h 1761185"/>
              <a:gd name="connsiteX6" fmla="*/ 972296 w 1454329"/>
              <a:gd name="connsiteY6" fmla="*/ 1337936 h 1761185"/>
              <a:gd name="connsiteX7" fmla="*/ 1058121 w 1454329"/>
              <a:gd name="connsiteY7" fmla="*/ 1034608 h 1761185"/>
              <a:gd name="connsiteX8" fmla="*/ 1058121 w 1454329"/>
              <a:gd name="connsiteY8" fmla="*/ 724226 h 1761185"/>
              <a:gd name="connsiteX9" fmla="*/ 971708 w 1454329"/>
              <a:gd name="connsiteY9" fmla="*/ 423249 h 1761185"/>
              <a:gd name="connsiteX10" fmla="*/ 727752 w 1454329"/>
              <a:gd name="connsiteY10" fmla="*/ 305680 h 1761185"/>
              <a:gd name="connsiteX11" fmla="*/ 727752 w 1454329"/>
              <a:gd name="connsiteY11" fmla="*/ 0 h 1761185"/>
              <a:gd name="connsiteX12" fmla="*/ 1252111 w 1454329"/>
              <a:gd name="connsiteY12" fmla="*/ 205746 h 1761185"/>
              <a:gd name="connsiteX13" fmla="*/ 1454329 w 1454329"/>
              <a:gd name="connsiteY13" fmla="*/ 726577 h 1761185"/>
              <a:gd name="connsiteX14" fmla="*/ 1454329 w 1454329"/>
              <a:gd name="connsiteY14" fmla="*/ 1034608 h 1761185"/>
              <a:gd name="connsiteX15" fmla="*/ 1253874 w 1454329"/>
              <a:gd name="connsiteY15" fmla="*/ 1556027 h 1761185"/>
              <a:gd name="connsiteX16" fmla="*/ 730104 w 1454329"/>
              <a:gd name="connsiteY16" fmla="*/ 1761185 h 1761185"/>
              <a:gd name="connsiteX17" fmla="*/ 202219 w 1454329"/>
              <a:gd name="connsiteY17" fmla="*/ 1556027 h 1761185"/>
              <a:gd name="connsiteX18" fmla="*/ 0 w 1454329"/>
              <a:gd name="connsiteY18" fmla="*/ 1034608 h 1761185"/>
              <a:gd name="connsiteX19" fmla="*/ 0 w 1454329"/>
              <a:gd name="connsiteY19" fmla="*/ 726577 h 1761185"/>
              <a:gd name="connsiteX20" fmla="*/ 201631 w 1454329"/>
              <a:gd name="connsiteY20" fmla="*/ 205746 h 1761185"/>
              <a:gd name="connsiteX21" fmla="*/ 727752 w 1454329"/>
              <a:gd name="connsiteY21"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4329" h="1761185">
                <a:moveTo>
                  <a:pt x="727752" y="305680"/>
                </a:moveTo>
                <a:cubicBezTo>
                  <a:pt x="620373" y="305680"/>
                  <a:pt x="538270" y="344674"/>
                  <a:pt x="481445" y="422661"/>
                </a:cubicBezTo>
                <a:cubicBezTo>
                  <a:pt x="424620" y="500649"/>
                  <a:pt x="396207" y="601170"/>
                  <a:pt x="396207" y="724226"/>
                </a:cubicBezTo>
                <a:lnTo>
                  <a:pt x="396207" y="1034608"/>
                </a:lnTo>
                <a:cubicBezTo>
                  <a:pt x="396207" y="1158447"/>
                  <a:pt x="425012" y="1259557"/>
                  <a:pt x="482621" y="1337936"/>
                </a:cubicBezTo>
                <a:cubicBezTo>
                  <a:pt x="540230" y="1416316"/>
                  <a:pt x="622723" y="1455505"/>
                  <a:pt x="730104" y="1455505"/>
                </a:cubicBezTo>
                <a:cubicBezTo>
                  <a:pt x="834348" y="1455505"/>
                  <a:pt x="915079" y="1416316"/>
                  <a:pt x="972296" y="1337936"/>
                </a:cubicBezTo>
                <a:cubicBezTo>
                  <a:pt x="1029513" y="1259557"/>
                  <a:pt x="1058121" y="1158447"/>
                  <a:pt x="1058121" y="1034608"/>
                </a:cubicBezTo>
                <a:lnTo>
                  <a:pt x="1058121" y="724226"/>
                </a:lnTo>
                <a:cubicBezTo>
                  <a:pt x="1058121" y="601955"/>
                  <a:pt x="1029317" y="501628"/>
                  <a:pt x="971708" y="423249"/>
                </a:cubicBezTo>
                <a:cubicBezTo>
                  <a:pt x="914099" y="344869"/>
                  <a:pt x="832781" y="305680"/>
                  <a:pt x="727752" y="305680"/>
                </a:cubicBezTo>
                <a:close/>
                <a:moveTo>
                  <a:pt x="727752" y="0"/>
                </a:moveTo>
                <a:cubicBezTo>
                  <a:pt x="942512" y="0"/>
                  <a:pt x="1117297" y="68583"/>
                  <a:pt x="1252111" y="205746"/>
                </a:cubicBezTo>
                <a:cubicBezTo>
                  <a:pt x="1386923" y="342910"/>
                  <a:pt x="1454329" y="516521"/>
                  <a:pt x="1454329" y="726577"/>
                </a:cubicBezTo>
                <a:lnTo>
                  <a:pt x="1454329" y="1034608"/>
                </a:lnTo>
                <a:cubicBezTo>
                  <a:pt x="1454329" y="1245449"/>
                  <a:pt x="1387511" y="1419254"/>
                  <a:pt x="1253874" y="1556027"/>
                </a:cubicBezTo>
                <a:cubicBezTo>
                  <a:pt x="1120237" y="1692799"/>
                  <a:pt x="945647" y="1761185"/>
                  <a:pt x="730104" y="1761185"/>
                </a:cubicBezTo>
                <a:cubicBezTo>
                  <a:pt x="512992" y="1761185"/>
                  <a:pt x="337031" y="1692799"/>
                  <a:pt x="202219" y="1556027"/>
                </a:cubicBezTo>
                <a:cubicBezTo>
                  <a:pt x="67406" y="1419254"/>
                  <a:pt x="0" y="1245449"/>
                  <a:pt x="0" y="1034608"/>
                </a:cubicBezTo>
                <a:lnTo>
                  <a:pt x="0" y="726577"/>
                </a:lnTo>
                <a:cubicBezTo>
                  <a:pt x="0" y="516521"/>
                  <a:pt x="67210" y="342910"/>
                  <a:pt x="201631" y="205746"/>
                </a:cubicBezTo>
                <a:cubicBezTo>
                  <a:pt x="336052" y="68583"/>
                  <a:pt x="511425" y="0"/>
                  <a:pt x="727752"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8" name="Picture Placeholder 17"/>
          <p:cNvSpPr>
            <a:spLocks noGrp="1"/>
          </p:cNvSpPr>
          <p:nvPr>
            <p:ph type="pic" sz="quarter" idx="13" hasCustomPrompt="1"/>
          </p:nvPr>
        </p:nvSpPr>
        <p:spPr>
          <a:xfrm>
            <a:off x="9356079" y="1336195"/>
            <a:ext cx="1297962" cy="1711805"/>
          </a:xfrm>
          <a:custGeom>
            <a:avLst/>
            <a:gdLst>
              <a:gd name="connsiteX0" fmla="*/ 0 w 1297962"/>
              <a:gd name="connsiteY0" fmla="*/ 0 h 1711805"/>
              <a:gd name="connsiteX1" fmla="*/ 1297962 w 1297962"/>
              <a:gd name="connsiteY1" fmla="*/ 0 h 1711805"/>
              <a:gd name="connsiteX2" fmla="*/ 1297962 w 1297962"/>
              <a:gd name="connsiteY2" fmla="*/ 305679 h 1711805"/>
              <a:gd name="connsiteX3" fmla="*/ 846497 w 1297962"/>
              <a:gd name="connsiteY3" fmla="*/ 305679 h 1711805"/>
              <a:gd name="connsiteX4" fmla="*/ 846497 w 1297962"/>
              <a:gd name="connsiteY4" fmla="*/ 1711805 h 1711805"/>
              <a:gd name="connsiteX5" fmla="*/ 447938 w 1297962"/>
              <a:gd name="connsiteY5" fmla="*/ 1711805 h 1711805"/>
              <a:gd name="connsiteX6" fmla="*/ 447938 w 1297962"/>
              <a:gd name="connsiteY6" fmla="*/ 305679 h 1711805"/>
              <a:gd name="connsiteX7" fmla="*/ 0 w 1297962"/>
              <a:gd name="connsiteY7" fmla="*/ 305679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962" h="1711805">
                <a:moveTo>
                  <a:pt x="0" y="0"/>
                </a:moveTo>
                <a:lnTo>
                  <a:pt x="1297962" y="0"/>
                </a:lnTo>
                <a:lnTo>
                  <a:pt x="1297962" y="305679"/>
                </a:lnTo>
                <a:lnTo>
                  <a:pt x="846497" y="305679"/>
                </a:lnTo>
                <a:lnTo>
                  <a:pt x="846497" y="1711805"/>
                </a:lnTo>
                <a:lnTo>
                  <a:pt x="447938" y="1711805"/>
                </a:lnTo>
                <a:lnTo>
                  <a:pt x="447938" y="305679"/>
                </a:lnTo>
                <a:lnTo>
                  <a:pt x="0" y="305679"/>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sp>
        <p:nvSpPr>
          <p:cNvPr id="17" name="Freeform: Shape 16"/>
          <p:cNvSpPr/>
          <p:nvPr userDrawn="1"/>
        </p:nvSpPr>
        <p:spPr>
          <a:xfrm>
            <a:off x="5657806" y="0"/>
            <a:ext cx="6534194" cy="6858000"/>
          </a:xfrm>
          <a:custGeom>
            <a:avLst/>
            <a:gdLst>
              <a:gd name="connsiteX0" fmla="*/ 684182 w 6534194"/>
              <a:gd name="connsiteY0" fmla="*/ 0 h 6858000"/>
              <a:gd name="connsiteX1" fmla="*/ 6534194 w 6534194"/>
              <a:gd name="connsiteY1" fmla="*/ 0 h 6858000"/>
              <a:gd name="connsiteX2" fmla="*/ 6534194 w 6534194"/>
              <a:gd name="connsiteY2" fmla="*/ 6858000 h 6858000"/>
              <a:gd name="connsiteX3" fmla="*/ 455288 w 6534194"/>
              <a:gd name="connsiteY3" fmla="*/ 6858000 h 6858000"/>
              <a:gd name="connsiteX4" fmla="*/ 354814 w 6534194"/>
              <a:gd name="connsiteY4" fmla="*/ 6588092 h 6858000"/>
              <a:gd name="connsiteX5" fmla="*/ 45 w 6534194"/>
              <a:gd name="connsiteY5" fmla="*/ 4972051 h 6858000"/>
              <a:gd name="connsiteX6" fmla="*/ 1066845 w 6534194"/>
              <a:gd name="connsiteY6" fmla="*/ 1619251 h 6858000"/>
              <a:gd name="connsiteX7" fmla="*/ 749469 w 6534194"/>
              <a:gd name="connsiteY7" fmla="*/ 167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4194" h="6858000">
                <a:moveTo>
                  <a:pt x="684182" y="0"/>
                </a:moveTo>
                <a:lnTo>
                  <a:pt x="6534194" y="0"/>
                </a:lnTo>
                <a:lnTo>
                  <a:pt x="6534194" y="6858000"/>
                </a:lnTo>
                <a:lnTo>
                  <a:pt x="455288" y="6858000"/>
                </a:lnTo>
                <a:lnTo>
                  <a:pt x="354814" y="6588092"/>
                </a:lnTo>
                <a:cubicBezTo>
                  <a:pt x="143230" y="5991586"/>
                  <a:pt x="-2932" y="5421512"/>
                  <a:pt x="45" y="4972051"/>
                </a:cubicBezTo>
                <a:cubicBezTo>
                  <a:pt x="9569" y="3533776"/>
                  <a:pt x="1070020" y="3032126"/>
                  <a:pt x="1066845" y="1619251"/>
                </a:cubicBezTo>
                <a:cubicBezTo>
                  <a:pt x="1065852" y="1177728"/>
                  <a:pt x="936806" y="673883"/>
                  <a:pt x="749469" y="167014"/>
                </a:cubicBezTo>
                <a:close/>
              </a:path>
            </a:pathLst>
          </a:custGeom>
          <a:gradFill>
            <a:gsLst>
              <a:gs pos="0">
                <a:schemeClr val="accent1"/>
              </a:gs>
              <a:gs pos="100000">
                <a:schemeClr val="accent5"/>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3546041" y="797082"/>
            <a:ext cx="2953438" cy="2215991"/>
          </a:xfrm>
          <a:prstGeom prst="rect">
            <a:avLst/>
          </a:prstGeom>
          <a:noFill/>
        </p:spPr>
        <p:txBody>
          <a:bodyPr wrap="square" rtlCol="0">
            <a:spAutoFit/>
          </a:bodyPr>
          <a:lstStyle/>
          <a:p>
            <a:r>
              <a:rPr lang="en-US" sz="13800" b="1" dirty="0">
                <a:solidFill>
                  <a:schemeClr val="bg1">
                    <a:lumMod val="75000"/>
                    <a:alpha val="15000"/>
                  </a:schemeClr>
                </a:solidFill>
              </a:rPr>
              <a:t>01</a:t>
            </a:r>
          </a:p>
        </p:txBody>
      </p:sp>
      <p:sp>
        <p:nvSpPr>
          <p:cNvPr id="20" name="TextBox 19"/>
          <p:cNvSpPr txBox="1"/>
          <p:nvPr userDrawn="1"/>
        </p:nvSpPr>
        <p:spPr>
          <a:xfrm>
            <a:off x="9597530" y="797082"/>
            <a:ext cx="2953438" cy="2215991"/>
          </a:xfrm>
          <a:prstGeom prst="rect">
            <a:avLst/>
          </a:prstGeom>
          <a:noFill/>
        </p:spPr>
        <p:txBody>
          <a:bodyPr wrap="square" rtlCol="0">
            <a:spAutoFit/>
          </a:bodyPr>
          <a:lstStyle/>
          <a:p>
            <a:r>
              <a:rPr lang="en-US" sz="13800" b="1" dirty="0">
                <a:solidFill>
                  <a:schemeClr val="bg1">
                    <a:alpha val="15000"/>
                  </a:schemeClr>
                </a:solidFill>
              </a:rPr>
              <a:t>02</a:t>
            </a:r>
          </a:p>
        </p:txBody>
      </p:sp>
      <p:pic>
        <p:nvPicPr>
          <p:cNvPr id="2" name="Picture 1"/>
          <p:cNvPicPr>
            <a:picLocks noChangeAspect="1"/>
          </p:cNvPicPr>
          <p:nvPr userDrawn="1"/>
        </p:nvPicPr>
        <p:blipFill>
          <a:blip r:embed="rId2" cstate="email"/>
          <a:stretch>
            <a:fillRect/>
          </a:stretch>
        </p:blipFill>
        <p:spPr>
          <a:xfrm>
            <a:off x="1897596" y="578344"/>
            <a:ext cx="2340576" cy="4556114"/>
          </a:xfrm>
          <a:prstGeom prst="rect">
            <a:avLst/>
          </a:prstGeom>
          <a:effectLst>
            <a:outerShdw blurRad="698500" dist="355600" dir="2700000" sx="95000" sy="95000" algn="tl" rotWithShape="0">
              <a:prstClr val="black">
                <a:alpha val="29000"/>
              </a:prstClr>
            </a:outerShdw>
          </a:effectLst>
        </p:spPr>
      </p:pic>
      <p:pic>
        <p:nvPicPr>
          <p:cNvPr id="7" name="Picture 6"/>
          <p:cNvPicPr>
            <a:picLocks noChangeAspect="1"/>
          </p:cNvPicPr>
          <p:nvPr userDrawn="1"/>
        </p:nvPicPr>
        <p:blipFill rotWithShape="1">
          <a:blip r:embed="rId3" cstate="email"/>
          <a:srcRect/>
          <a:stretch>
            <a:fillRect/>
          </a:stretch>
        </p:blipFill>
        <p:spPr>
          <a:xfrm>
            <a:off x="7507967" y="449943"/>
            <a:ext cx="3744890" cy="5196114"/>
          </a:xfrm>
          <a:prstGeom prst="rect">
            <a:avLst/>
          </a:prstGeom>
        </p:spPr>
      </p:pic>
      <p:sp>
        <p:nvSpPr>
          <p:cNvPr id="13" name="Picture Placeholder 12"/>
          <p:cNvSpPr>
            <a:spLocks noGrp="1"/>
          </p:cNvSpPr>
          <p:nvPr>
            <p:ph type="pic" sz="quarter" idx="10" hasCustomPrompt="1"/>
          </p:nvPr>
        </p:nvSpPr>
        <p:spPr>
          <a:xfrm>
            <a:off x="8199128" y="1166814"/>
            <a:ext cx="1906897" cy="3365596"/>
          </a:xfrm>
          <a:custGeom>
            <a:avLst/>
            <a:gdLst>
              <a:gd name="connsiteX0" fmla="*/ 0 w 1889743"/>
              <a:gd name="connsiteY0" fmla="*/ 0 h 3360390"/>
              <a:gd name="connsiteX1" fmla="*/ 1889743 w 1889743"/>
              <a:gd name="connsiteY1" fmla="*/ 0 h 3360390"/>
              <a:gd name="connsiteX2" fmla="*/ 1889743 w 1889743"/>
              <a:gd name="connsiteY2" fmla="*/ 3360390 h 3360390"/>
              <a:gd name="connsiteX3" fmla="*/ 0 w 1889743"/>
              <a:gd name="connsiteY3" fmla="*/ 3360390 h 3360390"/>
            </a:gdLst>
            <a:ahLst/>
            <a:cxnLst>
              <a:cxn ang="0">
                <a:pos x="connsiteX0" y="connsiteY0"/>
              </a:cxn>
              <a:cxn ang="0">
                <a:pos x="connsiteX1" y="connsiteY1"/>
              </a:cxn>
              <a:cxn ang="0">
                <a:pos x="connsiteX2" y="connsiteY2"/>
              </a:cxn>
              <a:cxn ang="0">
                <a:pos x="connsiteX3" y="connsiteY3"/>
              </a:cxn>
            </a:cxnLst>
            <a:rect l="l" t="t" r="r" b="b"/>
            <a:pathLst>
              <a:path w="1889743" h="3360390">
                <a:moveTo>
                  <a:pt x="0" y="0"/>
                </a:moveTo>
                <a:lnTo>
                  <a:pt x="1889743" y="0"/>
                </a:lnTo>
                <a:lnTo>
                  <a:pt x="1889743" y="3360390"/>
                </a:lnTo>
                <a:lnTo>
                  <a:pt x="0" y="3360390"/>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6" name="Picture Placeholder 15"/>
          <p:cNvSpPr>
            <a:spLocks noGrp="1"/>
          </p:cNvSpPr>
          <p:nvPr>
            <p:ph type="pic" sz="quarter" idx="11" hasCustomPrompt="1"/>
          </p:nvPr>
        </p:nvSpPr>
        <p:spPr>
          <a:xfrm>
            <a:off x="2126404" y="797082"/>
            <a:ext cx="1897909" cy="4104731"/>
          </a:xfrm>
          <a:custGeom>
            <a:avLst/>
            <a:gdLst>
              <a:gd name="connsiteX0" fmla="*/ 176687 w 1887081"/>
              <a:gd name="connsiteY0" fmla="*/ 0 h 4104731"/>
              <a:gd name="connsiteX1" fmla="*/ 407464 w 1887081"/>
              <a:gd name="connsiteY1" fmla="*/ 0 h 4104731"/>
              <a:gd name="connsiteX2" fmla="*/ 407464 w 1887081"/>
              <a:gd name="connsiteY2" fmla="*/ 13141 h 4104731"/>
              <a:gd name="connsiteX3" fmla="*/ 548356 w 1887081"/>
              <a:gd name="connsiteY3" fmla="*/ 153688 h 4104731"/>
              <a:gd name="connsiteX4" fmla="*/ 1341288 w 1887081"/>
              <a:gd name="connsiteY4" fmla="*/ 153688 h 4104731"/>
              <a:gd name="connsiteX5" fmla="*/ 1482179 w 1887081"/>
              <a:gd name="connsiteY5" fmla="*/ 13141 h 4104731"/>
              <a:gd name="connsiteX6" fmla="*/ 1482179 w 1887081"/>
              <a:gd name="connsiteY6" fmla="*/ 0 h 4104731"/>
              <a:gd name="connsiteX7" fmla="*/ 1710394 w 1887081"/>
              <a:gd name="connsiteY7" fmla="*/ 0 h 4104731"/>
              <a:gd name="connsiteX8" fmla="*/ 1887081 w 1887081"/>
              <a:gd name="connsiteY8" fmla="*/ 176256 h 4104731"/>
              <a:gd name="connsiteX9" fmla="*/ 1887081 w 1887081"/>
              <a:gd name="connsiteY9" fmla="*/ 3928475 h 4104731"/>
              <a:gd name="connsiteX10" fmla="*/ 1710394 w 1887081"/>
              <a:gd name="connsiteY10" fmla="*/ 4104731 h 4104731"/>
              <a:gd name="connsiteX11" fmla="*/ 176687 w 1887081"/>
              <a:gd name="connsiteY11" fmla="*/ 4104731 h 4104731"/>
              <a:gd name="connsiteX12" fmla="*/ 0 w 1887081"/>
              <a:gd name="connsiteY12" fmla="*/ 3928475 h 4104731"/>
              <a:gd name="connsiteX13" fmla="*/ 0 w 1887081"/>
              <a:gd name="connsiteY13" fmla="*/ 176256 h 4104731"/>
              <a:gd name="connsiteX14" fmla="*/ 176687 w 1887081"/>
              <a:gd name="connsiteY14" fmla="*/ 0 h 41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7081" h="4104731">
                <a:moveTo>
                  <a:pt x="176687" y="0"/>
                </a:moveTo>
                <a:lnTo>
                  <a:pt x="407464" y="0"/>
                </a:lnTo>
                <a:lnTo>
                  <a:pt x="407464" y="13141"/>
                </a:lnTo>
                <a:cubicBezTo>
                  <a:pt x="407464" y="90762"/>
                  <a:pt x="470543" y="153688"/>
                  <a:pt x="548356" y="153688"/>
                </a:cubicBezTo>
                <a:lnTo>
                  <a:pt x="1341288" y="153688"/>
                </a:lnTo>
                <a:cubicBezTo>
                  <a:pt x="1419100" y="153688"/>
                  <a:pt x="1482179" y="90762"/>
                  <a:pt x="1482179" y="13141"/>
                </a:cubicBezTo>
                <a:lnTo>
                  <a:pt x="1482179" y="0"/>
                </a:lnTo>
                <a:lnTo>
                  <a:pt x="1710394" y="0"/>
                </a:lnTo>
                <a:cubicBezTo>
                  <a:pt x="1807976" y="0"/>
                  <a:pt x="1887081" y="78912"/>
                  <a:pt x="1887081" y="176256"/>
                </a:cubicBezTo>
                <a:lnTo>
                  <a:pt x="1887081" y="3928475"/>
                </a:lnTo>
                <a:cubicBezTo>
                  <a:pt x="1887081" y="4025819"/>
                  <a:pt x="1807976" y="4104731"/>
                  <a:pt x="1710394" y="4104731"/>
                </a:cubicBezTo>
                <a:lnTo>
                  <a:pt x="176687" y="4104731"/>
                </a:lnTo>
                <a:cubicBezTo>
                  <a:pt x="79106" y="4104731"/>
                  <a:pt x="0" y="4025819"/>
                  <a:pt x="0" y="3928475"/>
                </a:cubicBezTo>
                <a:lnTo>
                  <a:pt x="0" y="176256"/>
                </a:lnTo>
                <a:cubicBezTo>
                  <a:pt x="0" y="78912"/>
                  <a:pt x="79106" y="0"/>
                  <a:pt x="176687" y="0"/>
                </a:cubicBez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p:bldP spid="20" grpId="0"/>
      <p:bldP spid="13" grpId="0" bldLvl="0" animBg="1"/>
      <p:bldP spid="16" grpId="0" bldLvl="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2135066" y="1235505"/>
            <a:ext cx="6721598" cy="4223044"/>
          </a:xfrm>
          <a:custGeom>
            <a:avLst/>
            <a:gdLst>
              <a:gd name="connsiteX0" fmla="*/ 0 w 6721598"/>
              <a:gd name="connsiteY0" fmla="*/ 0 h 4223044"/>
              <a:gd name="connsiteX1" fmla="*/ 6721598 w 6721598"/>
              <a:gd name="connsiteY1" fmla="*/ 0 h 4223044"/>
              <a:gd name="connsiteX2" fmla="*/ 6721598 w 6721598"/>
              <a:gd name="connsiteY2" fmla="*/ 4223044 h 4223044"/>
              <a:gd name="connsiteX3" fmla="*/ 0 w 6721598"/>
              <a:gd name="connsiteY3" fmla="*/ 4223044 h 4223044"/>
            </a:gdLst>
            <a:ahLst/>
            <a:cxnLst>
              <a:cxn ang="0">
                <a:pos x="connsiteX0" y="connsiteY0"/>
              </a:cxn>
              <a:cxn ang="0">
                <a:pos x="connsiteX1" y="connsiteY1"/>
              </a:cxn>
              <a:cxn ang="0">
                <a:pos x="connsiteX2" y="connsiteY2"/>
              </a:cxn>
              <a:cxn ang="0">
                <a:pos x="connsiteX3" y="connsiteY3"/>
              </a:cxn>
            </a:cxnLst>
            <a:rect l="l" t="t" r="r" b="b"/>
            <a:pathLst>
              <a:path w="6721598" h="4223044">
                <a:moveTo>
                  <a:pt x="0" y="0"/>
                </a:moveTo>
                <a:lnTo>
                  <a:pt x="6721598" y="0"/>
                </a:lnTo>
                <a:lnTo>
                  <a:pt x="6721598" y="4223044"/>
                </a:lnTo>
                <a:lnTo>
                  <a:pt x="0" y="4223044"/>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1600"/>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934632" y="0"/>
            <a:ext cx="4257368" cy="6858000"/>
          </a:xfrm>
          <a:custGeom>
            <a:avLst/>
            <a:gdLst>
              <a:gd name="connsiteX0" fmla="*/ 0 w 4257368"/>
              <a:gd name="connsiteY0" fmla="*/ 0 h 6858000"/>
              <a:gd name="connsiteX1" fmla="*/ 4257368 w 4257368"/>
              <a:gd name="connsiteY1" fmla="*/ 0 h 6858000"/>
              <a:gd name="connsiteX2" fmla="*/ 4257368 w 4257368"/>
              <a:gd name="connsiteY2" fmla="*/ 6858000 h 6858000"/>
              <a:gd name="connsiteX3" fmla="*/ 0 w 4257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57368" h="6858000">
                <a:moveTo>
                  <a:pt x="0" y="0"/>
                </a:moveTo>
                <a:lnTo>
                  <a:pt x="4257368" y="0"/>
                </a:lnTo>
                <a:lnTo>
                  <a:pt x="4257368"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2022/1/30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2022/1/30</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image" Target="../media/image2.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pic>
        <p:nvPicPr>
          <p:cNvPr id="7" name="图片 6" descr="水印">
            <a:extLst>
              <a:ext uri="{FF2B5EF4-FFF2-40B4-BE49-F238E27FC236}">
                <a16:creationId xmlns:a16="http://schemas.microsoft.com/office/drawing/2014/main" id="{D0388E9D-ED83-4D4E-98B0-4C71B7A93D3F}"/>
              </a:ext>
            </a:extLst>
          </p:cNvPr>
          <p:cNvPicPr>
            <a:picLocks noChangeAspect="1"/>
          </p:cNvPicPr>
          <p:nvPr userDrawn="1"/>
        </p:nvPicPr>
        <p:blipFill>
          <a:blip r:embed="rId21"/>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CDEC1-CAB0-4DA7-B1D0-CB93C3A049CA}" type="datetimeFigureOut">
              <a:rPr lang="zh-CN" altLang="en-US" smtClean="0"/>
              <a:t>2022/1/30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564D4-2016-4661-99C7-91B14B179448}" type="slidenum">
              <a:rPr lang="zh-CN" altLang="en-US" smtClean="0"/>
              <a:t>‹#›</a:t>
            </a:fld>
            <a:endParaRPr lang="zh-CN" altLang="en-US"/>
          </a:p>
        </p:txBody>
      </p:sp>
      <p:pic>
        <p:nvPicPr>
          <p:cNvPr id="7" name="图片 6" descr="水印">
            <a:extLst>
              <a:ext uri="{FF2B5EF4-FFF2-40B4-BE49-F238E27FC236}">
                <a16:creationId xmlns:a16="http://schemas.microsoft.com/office/drawing/2014/main" id="{C75D4358-E055-4B85-AFF9-30F812173A9E}"/>
              </a:ext>
            </a:extLst>
          </p:cNvPr>
          <p:cNvPicPr>
            <a:picLocks noChangeAspect="1"/>
          </p:cNvPicPr>
          <p:nvPr userDrawn="1"/>
        </p:nvPicPr>
        <p:blipFill>
          <a:blip r:embed="rId3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图片占位符 1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0"/>
          </p:nvPr>
        </p:nvPicPr>
        <p:blipFill>
          <a:blip r:embed="rId4" cstate="email"/>
          <a:srcRect/>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12192635" cy="6858000"/>
          </a:xfrm>
          <a:prstGeom prst="rect">
            <a:avLst/>
          </a:prstGeom>
          <a:solidFill>
            <a:srgbClr val="70958B">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pSp>
        <p:nvGrpSpPr>
          <p:cNvPr id="4"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0" y="17761"/>
            <a:ext cx="12124055" cy="6985636"/>
            <a:chOff x="4172760" y="1313651"/>
            <a:chExt cx="3169583" cy="1155796"/>
          </a:xfrm>
        </p:grpSpPr>
        <p:sp>
          <p:nvSpPr>
            <p:cNvPr id="14" name="Rectangle: Rounded Corners 43"/>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48"/>
            <p:cNvSpPr txBox="1"/>
            <p:nvPr/>
          </p:nvSpPr>
          <p:spPr>
            <a:xfrm>
              <a:off x="4172760" y="1313651"/>
              <a:ext cx="3169583" cy="1155796"/>
            </a:xfrm>
            <a:prstGeom prst="rect">
              <a:avLst/>
            </a:prstGeom>
            <a:noFill/>
          </p:spPr>
          <p:txBody>
            <a:bodyPr wrap="square" rtlCol="0">
              <a:spAutoFit/>
            </a:bodyPr>
            <a:lstStyle/>
            <a:p>
              <a:pPr algn="just"/>
              <a:r>
                <a:rPr lang="en-US" sz="2800" b="1" dirty="0">
                  <a:solidFill>
                    <a:schemeClr val="tx1">
                      <a:lumMod val="75000"/>
                      <a:lumOff val="25000"/>
                    </a:schemeClr>
                  </a:solidFill>
                  <a:latin typeface="Times New Roman" panose="02020603050405020304" charset="0"/>
                  <a:cs typeface="Times New Roman" panose="02020603050405020304" charset="0"/>
                </a:rPr>
                <a:t>    As an alternative, some farmers have switched to organic farming, and many customers have turned to organic food when they shop at the local grocery. Organic farming is simply farming without using any chemicals. Organic farmers focus on keeping their soil rich and free of disease through natural means. For example, many organic farmers use natural waste from animals as fertiliser. This makes the soil in their fields richer in minerals. It also keeps the air, soil, water, and crops free of chemicals. </a:t>
              </a:r>
            </a:p>
            <a:p>
              <a:pPr algn="just"/>
              <a:r>
                <a:rPr lang="en-US" sz="2800" b="1" dirty="0">
                  <a:solidFill>
                    <a:schemeClr val="tx1">
                      <a:lumMod val="75000"/>
                      <a:lumOff val="25000"/>
                    </a:schemeClr>
                  </a:solidFill>
                  <a:latin typeface="Times New Roman" panose="02020603050405020304" charset="0"/>
                  <a:cs typeface="Times New Roman" panose="02020603050405020304" charset="0"/>
                </a:rPr>
                <a:t>Organic farmers also use many other methods to produce rich soil. They often change the kind of crop grown in each field every year. For instance, they may grow corn or wheat in a field one year, and then grow beans there the next. Why different crops are grown is because they put important minerals back into the ground, making it ready for the next batch of crops. Organic farmers also plant diverse crops that use different depths of soil to help keep it rich. For example, peanuts grow on the grounds's surface, but many other vegetables put down deep roots. The goal of using different organic farming methods is to grow good food while avoiding damage to the environment or to </a:t>
              </a:r>
            </a:p>
          </p:txBody>
        </p:sp>
      </p:grpSp>
      <p:sp>
        <p:nvSpPr>
          <p:cNvPr id="27" name="文本框 26"/>
          <p:cNvSpPr txBox="1"/>
          <p:nvPr/>
        </p:nvSpPr>
        <p:spPr>
          <a:xfrm>
            <a:off x="111125" y="2637155"/>
            <a:ext cx="62293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28" name="文本框 27"/>
          <p:cNvSpPr txBox="1"/>
          <p:nvPr/>
        </p:nvSpPr>
        <p:spPr>
          <a:xfrm>
            <a:off x="2686685" y="3086735"/>
            <a:ext cx="689610"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29" name="文本框 28"/>
          <p:cNvSpPr txBox="1"/>
          <p:nvPr/>
        </p:nvSpPr>
        <p:spPr>
          <a:xfrm>
            <a:off x="8528050" y="3541395"/>
            <a:ext cx="1974850"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0" name="文本框 29"/>
          <p:cNvSpPr txBox="1"/>
          <p:nvPr/>
        </p:nvSpPr>
        <p:spPr>
          <a:xfrm>
            <a:off x="111125" y="5661660"/>
            <a:ext cx="211645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1" name="文本框 30"/>
          <p:cNvSpPr txBox="1"/>
          <p:nvPr/>
        </p:nvSpPr>
        <p:spPr>
          <a:xfrm>
            <a:off x="111125" y="5169535"/>
            <a:ext cx="623570"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3" name="文本框 32"/>
          <p:cNvSpPr txBox="1"/>
          <p:nvPr/>
        </p:nvSpPr>
        <p:spPr>
          <a:xfrm>
            <a:off x="9312910" y="5661660"/>
            <a:ext cx="72707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cxnSp>
        <p:nvCxnSpPr>
          <p:cNvPr id="35" name="直接连接符 34"/>
          <p:cNvCxnSpPr/>
          <p:nvPr/>
        </p:nvCxnSpPr>
        <p:spPr>
          <a:xfrm flipH="1">
            <a:off x="111125" y="3868420"/>
            <a:ext cx="8299450" cy="28575"/>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79375" y="5555615"/>
            <a:ext cx="12032615" cy="6350"/>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4180205" y="1783715"/>
            <a:ext cx="6758305" cy="12700"/>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734695" y="3034030"/>
            <a:ext cx="7969250" cy="6350"/>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259445" y="1796415"/>
            <a:ext cx="2994660" cy="501015"/>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686685" y="3040380"/>
            <a:ext cx="4545330" cy="501015"/>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bldLvl="0" animBg="1"/>
      <p:bldP spid="33" grpId="0" bldLvl="0" animBg="1"/>
      <p:bldP spid="52"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2752725" y="452120"/>
            <a:ext cx="9618980" cy="521970"/>
          </a:xfrm>
          <a:prstGeom prst="rect">
            <a:avLst/>
          </a:prstGeom>
          <a:noFill/>
        </p:spPr>
        <p:txBody>
          <a:bodyPr wrap="square" rtlCol="0">
            <a:spAutoFit/>
          </a:bodyPr>
          <a:lstStyle/>
          <a:p>
            <a:pPr algn="l"/>
            <a:r>
              <a:rPr lang="en-US" sz="2800" b="1" dirty="0">
                <a:solidFill>
                  <a:schemeClr val="tx2">
                    <a:lumMod val="50000"/>
                  </a:schemeClr>
                </a:solidFill>
                <a:latin typeface="Arial" panose="020B0604020202020204" pitchFamily="34" charset="0"/>
                <a:ea typeface="方正硬笔楷书繁体" panose="03000509000000000000" pitchFamily="65" charset="-122"/>
                <a:cs typeface="Arial" panose="020B0604020202020204" pitchFamily="34" charset="0"/>
                <a:sym typeface="+mn-ea"/>
              </a:rPr>
              <a:t>Check answers</a:t>
            </a:r>
          </a:p>
        </p:txBody>
      </p:sp>
      <p:sp>
        <p:nvSpPr>
          <p:cNvPr id="35" name="Freeform 87"/>
          <p:cNvSpPr>
            <a:spLocks noEditPoints="1"/>
          </p:cNvSpPr>
          <p:nvPr/>
        </p:nvSpPr>
        <p:spPr bwMode="auto">
          <a:xfrm>
            <a:off x="2440305" y="3041650"/>
            <a:ext cx="504190" cy="504190"/>
          </a:xfrm>
          <a:custGeom>
            <a:avLst/>
            <a:gdLst>
              <a:gd name="T0" fmla="*/ 220 w 224"/>
              <a:gd name="T1" fmla="*/ 22 h 224"/>
              <a:gd name="T2" fmla="*/ 201 w 224"/>
              <a:gd name="T3" fmla="*/ 22 h 224"/>
              <a:gd name="T4" fmla="*/ 201 w 224"/>
              <a:gd name="T5" fmla="*/ 3 h 224"/>
              <a:gd name="T6" fmla="*/ 197 w 224"/>
              <a:gd name="T7" fmla="*/ 0 h 224"/>
              <a:gd name="T8" fmla="*/ 197 w 224"/>
              <a:gd name="T9" fmla="*/ 0 h 224"/>
              <a:gd name="T10" fmla="*/ 193 w 224"/>
              <a:gd name="T11" fmla="*/ 3 h 224"/>
              <a:gd name="T12" fmla="*/ 193 w 224"/>
              <a:gd name="T13" fmla="*/ 16 h 224"/>
              <a:gd name="T14" fmla="*/ 190 w 224"/>
              <a:gd name="T15" fmla="*/ 13 h 224"/>
              <a:gd name="T16" fmla="*/ 177 w 224"/>
              <a:gd name="T17" fmla="*/ 8 h 224"/>
              <a:gd name="T18" fmla="*/ 158 w 224"/>
              <a:gd name="T19" fmla="*/ 16 h 224"/>
              <a:gd name="T20" fmla="*/ 17 w 224"/>
              <a:gd name="T21" fmla="*/ 158 h 224"/>
              <a:gd name="T22" fmla="*/ 14 w 224"/>
              <a:gd name="T23" fmla="*/ 188 h 224"/>
              <a:gd name="T24" fmla="*/ 18 w 224"/>
              <a:gd name="T25" fmla="*/ 192 h 224"/>
              <a:gd name="T26" fmla="*/ 4 w 224"/>
              <a:gd name="T27" fmla="*/ 192 h 224"/>
              <a:gd name="T28" fmla="*/ 4 w 224"/>
              <a:gd name="T29" fmla="*/ 192 h 224"/>
              <a:gd name="T30" fmla="*/ 0 w 224"/>
              <a:gd name="T31" fmla="*/ 196 h 224"/>
              <a:gd name="T32" fmla="*/ 4 w 224"/>
              <a:gd name="T33" fmla="*/ 200 h 224"/>
              <a:gd name="T34" fmla="*/ 23 w 224"/>
              <a:gd name="T35" fmla="*/ 200 h 224"/>
              <a:gd name="T36" fmla="*/ 23 w 224"/>
              <a:gd name="T37" fmla="*/ 219 h 224"/>
              <a:gd name="T38" fmla="*/ 27 w 224"/>
              <a:gd name="T39" fmla="*/ 224 h 224"/>
              <a:gd name="T40" fmla="*/ 27 w 224"/>
              <a:gd name="T41" fmla="*/ 224 h 224"/>
              <a:gd name="T42" fmla="*/ 31 w 224"/>
              <a:gd name="T43" fmla="*/ 219 h 224"/>
              <a:gd name="T44" fmla="*/ 31 w 224"/>
              <a:gd name="T45" fmla="*/ 205 h 224"/>
              <a:gd name="T46" fmla="*/ 36 w 224"/>
              <a:gd name="T47" fmla="*/ 210 h 224"/>
              <a:gd name="T48" fmla="*/ 51 w 224"/>
              <a:gd name="T49" fmla="*/ 216 h 224"/>
              <a:gd name="T50" fmla="*/ 68 w 224"/>
              <a:gd name="T51" fmla="*/ 209 h 224"/>
              <a:gd name="T52" fmla="*/ 209 w 224"/>
              <a:gd name="T53" fmla="*/ 67 h 224"/>
              <a:gd name="T54" fmla="*/ 211 w 224"/>
              <a:gd name="T55" fmla="*/ 34 h 224"/>
              <a:gd name="T56" fmla="*/ 207 w 224"/>
              <a:gd name="T57" fmla="*/ 30 h 224"/>
              <a:gd name="T58" fmla="*/ 220 w 224"/>
              <a:gd name="T59" fmla="*/ 30 h 224"/>
              <a:gd name="T60" fmla="*/ 224 w 224"/>
              <a:gd name="T61" fmla="*/ 26 h 224"/>
              <a:gd name="T62" fmla="*/ 220 w 224"/>
              <a:gd name="T63" fmla="*/ 22 h 224"/>
              <a:gd name="T64" fmla="*/ 204 w 224"/>
              <a:gd name="T65" fmla="*/ 62 h 224"/>
              <a:gd name="T66" fmla="*/ 62 w 224"/>
              <a:gd name="T67" fmla="*/ 203 h 224"/>
              <a:gd name="T68" fmla="*/ 42 w 224"/>
              <a:gd name="T69" fmla="*/ 204 h 224"/>
              <a:gd name="T70" fmla="*/ 20 w 224"/>
              <a:gd name="T71" fmla="*/ 182 h 224"/>
              <a:gd name="T72" fmla="*/ 22 w 224"/>
              <a:gd name="T73" fmla="*/ 164 h 224"/>
              <a:gd name="T74" fmla="*/ 164 w 224"/>
              <a:gd name="T75" fmla="*/ 22 h 224"/>
              <a:gd name="T76" fmla="*/ 177 w 224"/>
              <a:gd name="T77" fmla="*/ 16 h 224"/>
              <a:gd name="T78" fmla="*/ 184 w 224"/>
              <a:gd name="T79" fmla="*/ 18 h 224"/>
              <a:gd name="T80" fmla="*/ 187 w 224"/>
              <a:gd name="T81" fmla="*/ 21 h 224"/>
              <a:gd name="T82" fmla="*/ 187 w 224"/>
              <a:gd name="T83" fmla="*/ 21 h 224"/>
              <a:gd name="T84" fmla="*/ 201 w 224"/>
              <a:gd name="T85" fmla="*/ 36 h 224"/>
              <a:gd name="T86" fmla="*/ 201 w 224"/>
              <a:gd name="T87" fmla="*/ 36 h 224"/>
              <a:gd name="T88" fmla="*/ 206 w 224"/>
              <a:gd name="T89" fmla="*/ 40 h 224"/>
              <a:gd name="T90" fmla="*/ 204 w 224"/>
              <a:gd name="T91" fmla="*/ 62 h 224"/>
              <a:gd name="T92" fmla="*/ 131 w 224"/>
              <a:gd name="T93" fmla="*/ 72 h 224"/>
              <a:gd name="T94" fmla="*/ 32 w 224"/>
              <a:gd name="T95" fmla="*/ 171 h 224"/>
              <a:gd name="T96" fmla="*/ 32 w 224"/>
              <a:gd name="T97" fmla="*/ 177 h 224"/>
              <a:gd name="T98" fmla="*/ 34 w 224"/>
              <a:gd name="T99" fmla="*/ 178 h 224"/>
              <a:gd name="T100" fmla="*/ 37 w 224"/>
              <a:gd name="T101" fmla="*/ 177 h 224"/>
              <a:gd name="T102" fmla="*/ 136 w 224"/>
              <a:gd name="T103" fmla="*/ 78 h 224"/>
              <a:gd name="T104" fmla="*/ 136 w 224"/>
              <a:gd name="T105" fmla="*/ 72 h 224"/>
              <a:gd name="T106" fmla="*/ 131 w 224"/>
              <a:gd name="T107"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24">
                <a:moveTo>
                  <a:pt x="220" y="22"/>
                </a:moveTo>
                <a:cubicBezTo>
                  <a:pt x="201" y="22"/>
                  <a:pt x="201" y="22"/>
                  <a:pt x="201" y="22"/>
                </a:cubicBezTo>
                <a:cubicBezTo>
                  <a:pt x="201" y="3"/>
                  <a:pt x="201" y="3"/>
                  <a:pt x="201" y="3"/>
                </a:cubicBezTo>
                <a:cubicBezTo>
                  <a:pt x="201" y="1"/>
                  <a:pt x="199" y="0"/>
                  <a:pt x="197" y="0"/>
                </a:cubicBezTo>
                <a:cubicBezTo>
                  <a:pt x="197" y="0"/>
                  <a:pt x="197" y="0"/>
                  <a:pt x="197" y="0"/>
                </a:cubicBezTo>
                <a:cubicBezTo>
                  <a:pt x="195" y="0"/>
                  <a:pt x="193" y="1"/>
                  <a:pt x="193" y="3"/>
                </a:cubicBezTo>
                <a:cubicBezTo>
                  <a:pt x="193" y="16"/>
                  <a:pt x="193" y="16"/>
                  <a:pt x="193" y="16"/>
                </a:cubicBezTo>
                <a:cubicBezTo>
                  <a:pt x="190" y="13"/>
                  <a:pt x="190" y="13"/>
                  <a:pt x="190" y="13"/>
                </a:cubicBezTo>
                <a:cubicBezTo>
                  <a:pt x="186" y="9"/>
                  <a:pt x="182" y="8"/>
                  <a:pt x="177" y="8"/>
                </a:cubicBezTo>
                <a:cubicBezTo>
                  <a:pt x="171" y="8"/>
                  <a:pt x="164" y="11"/>
                  <a:pt x="158" y="16"/>
                </a:cubicBezTo>
                <a:cubicBezTo>
                  <a:pt x="17" y="158"/>
                  <a:pt x="17" y="158"/>
                  <a:pt x="17" y="158"/>
                </a:cubicBezTo>
                <a:cubicBezTo>
                  <a:pt x="7" y="167"/>
                  <a:pt x="6" y="180"/>
                  <a:pt x="14" y="188"/>
                </a:cubicBezTo>
                <a:cubicBezTo>
                  <a:pt x="18" y="192"/>
                  <a:pt x="18" y="192"/>
                  <a:pt x="18" y="192"/>
                </a:cubicBezTo>
                <a:cubicBezTo>
                  <a:pt x="4" y="192"/>
                  <a:pt x="4" y="192"/>
                  <a:pt x="4" y="192"/>
                </a:cubicBezTo>
                <a:cubicBezTo>
                  <a:pt x="4" y="192"/>
                  <a:pt x="4" y="192"/>
                  <a:pt x="4" y="192"/>
                </a:cubicBezTo>
                <a:cubicBezTo>
                  <a:pt x="2" y="192"/>
                  <a:pt x="0" y="194"/>
                  <a:pt x="0" y="196"/>
                </a:cubicBezTo>
                <a:cubicBezTo>
                  <a:pt x="0" y="198"/>
                  <a:pt x="2" y="200"/>
                  <a:pt x="4" y="200"/>
                </a:cubicBezTo>
                <a:cubicBezTo>
                  <a:pt x="23" y="200"/>
                  <a:pt x="23" y="200"/>
                  <a:pt x="23" y="200"/>
                </a:cubicBezTo>
                <a:cubicBezTo>
                  <a:pt x="23" y="219"/>
                  <a:pt x="23" y="219"/>
                  <a:pt x="23" y="219"/>
                </a:cubicBezTo>
                <a:cubicBezTo>
                  <a:pt x="23" y="221"/>
                  <a:pt x="25" y="224"/>
                  <a:pt x="27" y="224"/>
                </a:cubicBezTo>
                <a:cubicBezTo>
                  <a:pt x="27" y="224"/>
                  <a:pt x="27" y="224"/>
                  <a:pt x="27" y="224"/>
                </a:cubicBezTo>
                <a:cubicBezTo>
                  <a:pt x="30" y="224"/>
                  <a:pt x="31" y="221"/>
                  <a:pt x="31" y="219"/>
                </a:cubicBezTo>
                <a:cubicBezTo>
                  <a:pt x="31" y="205"/>
                  <a:pt x="31" y="205"/>
                  <a:pt x="31" y="205"/>
                </a:cubicBezTo>
                <a:cubicBezTo>
                  <a:pt x="36" y="210"/>
                  <a:pt x="36" y="210"/>
                  <a:pt x="36" y="210"/>
                </a:cubicBezTo>
                <a:cubicBezTo>
                  <a:pt x="40" y="214"/>
                  <a:pt x="45" y="216"/>
                  <a:pt x="51" y="216"/>
                </a:cubicBezTo>
                <a:cubicBezTo>
                  <a:pt x="57" y="216"/>
                  <a:pt x="63" y="213"/>
                  <a:pt x="68" y="209"/>
                </a:cubicBezTo>
                <a:cubicBezTo>
                  <a:pt x="209" y="67"/>
                  <a:pt x="209" y="67"/>
                  <a:pt x="209" y="67"/>
                </a:cubicBezTo>
                <a:cubicBezTo>
                  <a:pt x="219" y="58"/>
                  <a:pt x="220" y="43"/>
                  <a:pt x="211" y="34"/>
                </a:cubicBezTo>
                <a:cubicBezTo>
                  <a:pt x="207" y="30"/>
                  <a:pt x="207" y="30"/>
                  <a:pt x="207" y="30"/>
                </a:cubicBezTo>
                <a:cubicBezTo>
                  <a:pt x="220" y="30"/>
                  <a:pt x="220" y="30"/>
                  <a:pt x="220" y="30"/>
                </a:cubicBezTo>
                <a:cubicBezTo>
                  <a:pt x="222" y="30"/>
                  <a:pt x="224" y="28"/>
                  <a:pt x="224" y="26"/>
                </a:cubicBezTo>
                <a:cubicBezTo>
                  <a:pt x="224" y="24"/>
                  <a:pt x="222" y="22"/>
                  <a:pt x="220" y="22"/>
                </a:cubicBezTo>
                <a:close/>
                <a:moveTo>
                  <a:pt x="204" y="62"/>
                </a:moveTo>
                <a:cubicBezTo>
                  <a:pt x="62" y="203"/>
                  <a:pt x="62" y="203"/>
                  <a:pt x="62" y="203"/>
                </a:cubicBezTo>
                <a:cubicBezTo>
                  <a:pt x="56" y="209"/>
                  <a:pt x="47" y="209"/>
                  <a:pt x="42" y="204"/>
                </a:cubicBezTo>
                <a:cubicBezTo>
                  <a:pt x="20" y="182"/>
                  <a:pt x="20" y="182"/>
                  <a:pt x="20" y="182"/>
                </a:cubicBezTo>
                <a:cubicBezTo>
                  <a:pt x="14" y="177"/>
                  <a:pt x="17" y="169"/>
                  <a:pt x="22" y="164"/>
                </a:cubicBezTo>
                <a:cubicBezTo>
                  <a:pt x="164" y="22"/>
                  <a:pt x="164" y="22"/>
                  <a:pt x="164" y="22"/>
                </a:cubicBezTo>
                <a:cubicBezTo>
                  <a:pt x="168" y="18"/>
                  <a:pt x="173" y="16"/>
                  <a:pt x="177" y="16"/>
                </a:cubicBezTo>
                <a:cubicBezTo>
                  <a:pt x="180" y="16"/>
                  <a:pt x="182" y="17"/>
                  <a:pt x="184" y="18"/>
                </a:cubicBezTo>
                <a:cubicBezTo>
                  <a:pt x="187" y="21"/>
                  <a:pt x="187" y="21"/>
                  <a:pt x="187" y="21"/>
                </a:cubicBezTo>
                <a:cubicBezTo>
                  <a:pt x="187" y="21"/>
                  <a:pt x="187" y="21"/>
                  <a:pt x="187" y="21"/>
                </a:cubicBezTo>
                <a:cubicBezTo>
                  <a:pt x="201" y="36"/>
                  <a:pt x="201" y="36"/>
                  <a:pt x="201" y="36"/>
                </a:cubicBezTo>
                <a:cubicBezTo>
                  <a:pt x="201" y="36"/>
                  <a:pt x="201" y="36"/>
                  <a:pt x="201" y="36"/>
                </a:cubicBezTo>
                <a:cubicBezTo>
                  <a:pt x="206" y="40"/>
                  <a:pt x="206" y="40"/>
                  <a:pt x="206" y="40"/>
                </a:cubicBezTo>
                <a:cubicBezTo>
                  <a:pt x="211" y="45"/>
                  <a:pt x="210" y="55"/>
                  <a:pt x="204" y="62"/>
                </a:cubicBezTo>
                <a:close/>
                <a:moveTo>
                  <a:pt x="131" y="72"/>
                </a:moveTo>
                <a:cubicBezTo>
                  <a:pt x="32" y="171"/>
                  <a:pt x="32" y="171"/>
                  <a:pt x="32" y="171"/>
                </a:cubicBezTo>
                <a:cubicBezTo>
                  <a:pt x="30" y="173"/>
                  <a:pt x="30" y="175"/>
                  <a:pt x="32" y="177"/>
                </a:cubicBezTo>
                <a:cubicBezTo>
                  <a:pt x="32" y="178"/>
                  <a:pt x="33" y="178"/>
                  <a:pt x="34" y="178"/>
                </a:cubicBezTo>
                <a:cubicBezTo>
                  <a:pt x="35" y="178"/>
                  <a:pt x="36" y="178"/>
                  <a:pt x="37" y="177"/>
                </a:cubicBezTo>
                <a:cubicBezTo>
                  <a:pt x="136" y="78"/>
                  <a:pt x="136" y="78"/>
                  <a:pt x="136" y="78"/>
                </a:cubicBezTo>
                <a:cubicBezTo>
                  <a:pt x="138" y="76"/>
                  <a:pt x="138" y="74"/>
                  <a:pt x="136" y="72"/>
                </a:cubicBezTo>
                <a:cubicBezTo>
                  <a:pt x="135" y="71"/>
                  <a:pt x="132" y="71"/>
                  <a:pt x="131" y="7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aphicFrame>
        <p:nvGraphicFramePr>
          <p:cNvPr id="3" name="表格 2"/>
          <p:cNvGraphicFramePr/>
          <p:nvPr/>
        </p:nvGraphicFramePr>
        <p:xfrm>
          <a:off x="69850" y="1313180"/>
          <a:ext cx="12061190" cy="5208905"/>
        </p:xfrm>
        <a:graphic>
          <a:graphicData uri="http://schemas.openxmlformats.org/drawingml/2006/table">
            <a:tbl>
              <a:tblPr firstRow="1" bandRow="1">
                <a:tableStyleId>{10A1B5D5-9B99-4C35-A422-299274C87663}</a:tableStyleId>
              </a:tblPr>
              <a:tblGrid>
                <a:gridCol w="1892300">
                  <a:extLst>
                    <a:ext uri="{9D8B030D-6E8A-4147-A177-3AD203B41FA5}">
                      <a16:colId xmlns:a16="http://schemas.microsoft.com/office/drawing/2014/main" val="20000"/>
                    </a:ext>
                  </a:extLst>
                </a:gridCol>
                <a:gridCol w="3176905">
                  <a:extLst>
                    <a:ext uri="{9D8B030D-6E8A-4147-A177-3AD203B41FA5}">
                      <a16:colId xmlns:a16="http://schemas.microsoft.com/office/drawing/2014/main" val="20001"/>
                    </a:ext>
                  </a:extLst>
                </a:gridCol>
                <a:gridCol w="3977005">
                  <a:extLst>
                    <a:ext uri="{9D8B030D-6E8A-4147-A177-3AD203B41FA5}">
                      <a16:colId xmlns:a16="http://schemas.microsoft.com/office/drawing/2014/main" val="20002"/>
                    </a:ext>
                  </a:extLst>
                </a:gridCol>
                <a:gridCol w="3014980">
                  <a:extLst>
                    <a:ext uri="{9D8B030D-6E8A-4147-A177-3AD203B41FA5}">
                      <a16:colId xmlns:a16="http://schemas.microsoft.com/office/drawing/2014/main" val="20003"/>
                    </a:ext>
                  </a:extLst>
                </a:gridCol>
              </a:tblGrid>
              <a:tr h="918845">
                <a:tc>
                  <a:txBody>
                    <a:bodyPr/>
                    <a:lstStyle/>
                    <a:p>
                      <a:pPr>
                        <a:buNone/>
                      </a:pPr>
                      <a:r>
                        <a:rPr lang="en-US" altLang="zh-CN" sz="2400"/>
                        <a:t>Farming</a:t>
                      </a:r>
                    </a:p>
                  </a:txBody>
                  <a:tcPr/>
                </a:tc>
                <a:tc>
                  <a:txBody>
                    <a:bodyPr/>
                    <a:lstStyle/>
                    <a:p>
                      <a:pPr>
                        <a:buNone/>
                      </a:pPr>
                      <a:r>
                        <a:rPr lang="en-US" altLang="zh-CN" sz="2400"/>
                        <a:t>benefits</a:t>
                      </a:r>
                    </a:p>
                  </a:txBody>
                  <a:tcPr/>
                </a:tc>
                <a:tc>
                  <a:txBody>
                    <a:bodyPr/>
                    <a:lstStyle/>
                    <a:p>
                      <a:pPr>
                        <a:buNone/>
                      </a:pPr>
                      <a:r>
                        <a:rPr lang="en-US" altLang="zh-CN" sz="2400"/>
                        <a:t>problems</a:t>
                      </a:r>
                    </a:p>
                  </a:txBody>
                  <a:tcPr/>
                </a:tc>
                <a:tc>
                  <a:txBody>
                    <a:bodyPr/>
                    <a:lstStyle/>
                    <a:p>
                      <a:pPr>
                        <a:buNone/>
                      </a:pPr>
                      <a:r>
                        <a:rPr lang="en-US" altLang="zh-CN" sz="2400"/>
                        <a:t>solutions/methods</a:t>
                      </a:r>
                    </a:p>
                  </a:txBody>
                  <a:tcPr/>
                </a:tc>
                <a:extLst>
                  <a:ext uri="{0D108BD9-81ED-4DB2-BD59-A6C34878D82A}">
                    <a16:rowId xmlns:a16="http://schemas.microsoft.com/office/drawing/2014/main" val="10000"/>
                  </a:ext>
                </a:extLst>
              </a:tr>
              <a:tr h="2202815">
                <a:tc>
                  <a:txBody>
                    <a:bodyPr/>
                    <a:lstStyle/>
                    <a:p>
                      <a:pPr>
                        <a:buNone/>
                      </a:pPr>
                      <a:r>
                        <a:rPr lang="en-US" altLang="zh-CN" sz="2800"/>
                        <a:t>chemical farming</a:t>
                      </a:r>
                    </a:p>
                    <a:p>
                      <a:pPr>
                        <a:buNone/>
                      </a:pPr>
                      <a:endParaRPr lang="en-US" altLang="zh-CN" sz="2800"/>
                    </a:p>
                  </a:txBody>
                  <a:tcPr/>
                </a:tc>
                <a:tc>
                  <a:txBody>
                    <a:bodyPr/>
                    <a:lstStyle/>
                    <a:p>
                      <a:pPr>
                        <a:buNone/>
                      </a:pPr>
                      <a:endParaRPr lang="zh-CN" altLang="en-US" sz="2800"/>
                    </a:p>
                  </a:txBody>
                  <a:tcPr/>
                </a:tc>
                <a:tc>
                  <a:txBody>
                    <a:bodyPr/>
                    <a:lstStyle/>
                    <a:p>
                      <a:pPr>
                        <a:buNone/>
                      </a:pPr>
                      <a:endParaRPr lang="zh-CN" altLang="en-US" sz="2800"/>
                    </a:p>
                  </a:txBody>
                  <a:tcPr/>
                </a:tc>
                <a:tc>
                  <a:txBody>
                    <a:bodyPr/>
                    <a:lstStyle/>
                    <a:p>
                      <a:pPr>
                        <a:buNone/>
                      </a:pPr>
                      <a:endParaRPr lang="zh-CN" altLang="en-US" sz="2800"/>
                    </a:p>
                  </a:txBody>
                  <a:tcPr/>
                </a:tc>
                <a:extLst>
                  <a:ext uri="{0D108BD9-81ED-4DB2-BD59-A6C34878D82A}">
                    <a16:rowId xmlns:a16="http://schemas.microsoft.com/office/drawing/2014/main" val="10001"/>
                  </a:ext>
                </a:extLst>
              </a:tr>
              <a:tr h="2087245">
                <a:tc>
                  <a:txBody>
                    <a:bodyPr/>
                    <a:lstStyle/>
                    <a:p>
                      <a:pPr>
                        <a:buNone/>
                      </a:pPr>
                      <a:endParaRPr lang="en-US" altLang="zh-CN" sz="2800"/>
                    </a:p>
                    <a:p>
                      <a:pPr>
                        <a:buNone/>
                      </a:pPr>
                      <a:r>
                        <a:rPr lang="en-US" altLang="zh-CN" sz="2800"/>
                        <a:t>organic farming</a:t>
                      </a:r>
                    </a:p>
                    <a:p>
                      <a:pPr>
                        <a:buNone/>
                      </a:pPr>
                      <a:endParaRPr lang="en-US" altLang="zh-CN" sz="2800"/>
                    </a:p>
                  </a:txBody>
                  <a:tcPr/>
                </a:tc>
                <a:tc>
                  <a:txBody>
                    <a:bodyPr/>
                    <a:lstStyle/>
                    <a:p>
                      <a:pPr>
                        <a:buNone/>
                      </a:pPr>
                      <a:endParaRPr lang="zh-CN" altLang="en-US" sz="2800"/>
                    </a:p>
                  </a:txBody>
                  <a:tcPr/>
                </a:tc>
                <a:tc>
                  <a:txBody>
                    <a:bodyPr/>
                    <a:lstStyle/>
                    <a:p>
                      <a:pPr>
                        <a:buNone/>
                      </a:pPr>
                      <a:endParaRPr lang="zh-CN" altLang="en-US" sz="2800"/>
                    </a:p>
                  </a:txBody>
                  <a:tcPr/>
                </a:tc>
                <a:tc>
                  <a:txBody>
                    <a:bodyPr/>
                    <a:lstStyle/>
                    <a:p>
                      <a:pPr>
                        <a:buNone/>
                      </a:pPr>
                      <a:endParaRPr lang="zh-CN" altLang="en-US" sz="2800"/>
                    </a:p>
                  </a:txBody>
                  <a:tcPr/>
                </a:tc>
                <a:extLst>
                  <a:ext uri="{0D108BD9-81ED-4DB2-BD59-A6C34878D82A}">
                    <a16:rowId xmlns:a16="http://schemas.microsoft.com/office/drawing/2014/main" val="10002"/>
                  </a:ext>
                </a:extLst>
              </a:tr>
            </a:tbl>
          </a:graphicData>
        </a:graphic>
      </p:graphicFrame>
      <p:sp>
        <p:nvSpPr>
          <p:cNvPr id="11" name="文本框 10"/>
          <p:cNvSpPr txBox="1"/>
          <p:nvPr/>
        </p:nvSpPr>
        <p:spPr>
          <a:xfrm>
            <a:off x="5170805" y="3354070"/>
            <a:ext cx="3931285" cy="460375"/>
          </a:xfrm>
          <a:prstGeom prst="rect">
            <a:avLst/>
          </a:prstGeom>
          <a:noFill/>
        </p:spPr>
        <p:txBody>
          <a:bodyPr wrap="square" rtlCol="0">
            <a:spAutoFit/>
          </a:bodyPr>
          <a:lstStyle/>
          <a:p>
            <a:r>
              <a:rPr lang="en-US" altLang="zh-CN" sz="2400" b="1">
                <a:latin typeface="Times New Roman" panose="02020603050405020304" charset="0"/>
                <a:cs typeface="Times New Roman" panose="02020603050405020304" charset="0"/>
              </a:rPr>
              <a:t>problems with fertilisers:</a:t>
            </a:r>
          </a:p>
        </p:txBody>
      </p:sp>
      <p:sp>
        <p:nvSpPr>
          <p:cNvPr id="9" name="文本框 8"/>
          <p:cNvSpPr txBox="1"/>
          <p:nvPr/>
        </p:nvSpPr>
        <p:spPr>
          <a:xfrm>
            <a:off x="5170805" y="2199640"/>
            <a:ext cx="3931285" cy="460375"/>
          </a:xfrm>
          <a:prstGeom prst="rect">
            <a:avLst/>
          </a:prstGeom>
          <a:noFill/>
        </p:spPr>
        <p:txBody>
          <a:bodyPr wrap="square" rtlCol="0">
            <a:spAutoFit/>
          </a:bodyPr>
          <a:lstStyle/>
          <a:p>
            <a:r>
              <a:rPr lang="en-US" altLang="zh-CN" sz="2400" b="1">
                <a:latin typeface="Times New Roman" panose="02020603050405020304" charset="0"/>
                <a:cs typeface="Times New Roman" panose="02020603050405020304" charset="0"/>
              </a:rPr>
              <a:t>problems with pesticides:</a:t>
            </a:r>
          </a:p>
        </p:txBody>
      </p:sp>
      <p:sp>
        <p:nvSpPr>
          <p:cNvPr id="10" name="文本框 9"/>
          <p:cNvSpPr txBox="1"/>
          <p:nvPr/>
        </p:nvSpPr>
        <p:spPr>
          <a:xfrm>
            <a:off x="2028190" y="2534285"/>
            <a:ext cx="3843655"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fight crop disease</a:t>
            </a:r>
          </a:p>
          <a:p>
            <a:r>
              <a:rPr lang="en-US" altLang="zh-CN" sz="2800" b="1">
                <a:latin typeface="Times New Roman" panose="02020603050405020304" charset="0"/>
                <a:cs typeface="Times New Roman" panose="02020603050405020304" charset="0"/>
              </a:rPr>
              <a:t>increase production</a:t>
            </a:r>
          </a:p>
        </p:txBody>
      </p:sp>
      <p:sp>
        <p:nvSpPr>
          <p:cNvPr id="12" name="文本框 11"/>
          <p:cNvSpPr txBox="1"/>
          <p:nvPr/>
        </p:nvSpPr>
        <p:spPr>
          <a:xfrm>
            <a:off x="9265920" y="2814320"/>
            <a:ext cx="2925445"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switch to organic farming</a:t>
            </a:r>
          </a:p>
        </p:txBody>
      </p:sp>
      <p:sp>
        <p:nvSpPr>
          <p:cNvPr id="16" name="文本框 15"/>
          <p:cNvSpPr txBox="1"/>
          <p:nvPr/>
        </p:nvSpPr>
        <p:spPr>
          <a:xfrm>
            <a:off x="5170805" y="2593340"/>
            <a:ext cx="4137025" cy="82994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harm </a:t>
            </a:r>
            <a:r>
              <a:rPr lang="en-US" altLang="zh-CN" sz="2400">
                <a:solidFill>
                  <a:srgbClr val="C00000"/>
                </a:solidFill>
                <a:latin typeface="Times New Roman" panose="02020603050405020304" charset="0"/>
                <a:cs typeface="Times New Roman" panose="02020603050405020304" charset="0"/>
              </a:rPr>
              <a:t>both</a:t>
            </a:r>
            <a:r>
              <a:rPr lang="en-US" altLang="zh-CN" sz="2400">
                <a:latin typeface="Times New Roman" panose="02020603050405020304" charset="0"/>
                <a:cs typeface="Times New Roman" panose="02020603050405020304" charset="0"/>
              </a:rPr>
              <a:t> the land </a:t>
            </a:r>
            <a:r>
              <a:rPr lang="en-US" altLang="zh-CN" sz="2400">
                <a:solidFill>
                  <a:srgbClr val="C00000"/>
                </a:solidFill>
                <a:latin typeface="Times New Roman" panose="02020603050405020304" charset="0"/>
                <a:cs typeface="Times New Roman" panose="02020603050405020304" charset="0"/>
              </a:rPr>
              <a:t>and</a:t>
            </a:r>
            <a:r>
              <a:rPr lang="en-US" altLang="zh-CN" sz="2400">
                <a:latin typeface="Times New Roman" panose="02020603050405020304" charset="0"/>
                <a:cs typeface="Times New Roman" panose="02020603050405020304" charset="0"/>
              </a:rPr>
              <a:t> people's health</a:t>
            </a:r>
          </a:p>
        </p:txBody>
      </p:sp>
      <p:sp>
        <p:nvSpPr>
          <p:cNvPr id="17" name="文本框 16"/>
          <p:cNvSpPr txBox="1"/>
          <p:nvPr/>
        </p:nvSpPr>
        <p:spPr>
          <a:xfrm>
            <a:off x="5170805" y="3752850"/>
            <a:ext cx="3910965" cy="82994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less nutrition, essential minerals and flavour</a:t>
            </a:r>
          </a:p>
        </p:txBody>
      </p:sp>
      <p:sp>
        <p:nvSpPr>
          <p:cNvPr id="4" name="文本框 3"/>
          <p:cNvSpPr txBox="1"/>
          <p:nvPr/>
        </p:nvSpPr>
        <p:spPr>
          <a:xfrm>
            <a:off x="1943100" y="4419600"/>
            <a:ext cx="3078480" cy="181483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keep soil rich and free of disease</a:t>
            </a:r>
          </a:p>
          <a:p>
            <a:r>
              <a:rPr lang="en-US" altLang="zh-CN" sz="2800" b="1">
                <a:latin typeface="Times New Roman" panose="02020603050405020304" charset="0"/>
                <a:cs typeface="Times New Roman" panose="02020603050405020304" charset="0"/>
              </a:rPr>
              <a:t>keep ...free of chemicals</a:t>
            </a:r>
          </a:p>
        </p:txBody>
      </p:sp>
      <p:sp>
        <p:nvSpPr>
          <p:cNvPr id="6" name="文本框 5"/>
          <p:cNvSpPr txBox="1"/>
          <p:nvPr/>
        </p:nvSpPr>
        <p:spPr>
          <a:xfrm>
            <a:off x="9102090" y="4315460"/>
            <a:ext cx="308927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use natural waste</a:t>
            </a:r>
          </a:p>
        </p:txBody>
      </p:sp>
      <p:sp>
        <p:nvSpPr>
          <p:cNvPr id="7" name="文本框 6"/>
          <p:cNvSpPr txBox="1"/>
          <p:nvPr/>
        </p:nvSpPr>
        <p:spPr>
          <a:xfrm>
            <a:off x="9102090" y="4748530"/>
            <a:ext cx="3089275" cy="138366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change the kind of crop grown in each field every year.</a:t>
            </a:r>
          </a:p>
        </p:txBody>
      </p:sp>
      <p:sp>
        <p:nvSpPr>
          <p:cNvPr id="8" name="文本框 7"/>
          <p:cNvSpPr txBox="1"/>
          <p:nvPr/>
        </p:nvSpPr>
        <p:spPr>
          <a:xfrm>
            <a:off x="9102090" y="6027420"/>
            <a:ext cx="308927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plant diverse crops </a:t>
            </a:r>
          </a:p>
        </p:txBody>
      </p:sp>
      <p:sp>
        <p:nvSpPr>
          <p:cNvPr id="18" name="文本框 17"/>
          <p:cNvSpPr txBox="1"/>
          <p:nvPr/>
        </p:nvSpPr>
        <p:spPr>
          <a:xfrm>
            <a:off x="5448935" y="4963795"/>
            <a:ext cx="3089275"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nowhere near able to meet that need</a:t>
            </a:r>
          </a:p>
        </p:txBody>
      </p:sp>
      <p:sp>
        <p:nvSpPr>
          <p:cNvPr id="22" name="圆角矩形 21"/>
          <p:cNvSpPr/>
          <p:nvPr/>
        </p:nvSpPr>
        <p:spPr>
          <a:xfrm>
            <a:off x="6350" y="146050"/>
            <a:ext cx="2550795" cy="6038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while-reading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图片占位符 1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0"/>
          </p:nvPr>
        </p:nvPicPr>
        <p:blipFill>
          <a:blip r:embed="rId4" cstate="email"/>
          <a:srcRect/>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8081645" cy="6858000"/>
          </a:xfrm>
          <a:prstGeom prst="rect">
            <a:avLst/>
          </a:prstGeom>
          <a:solidFill>
            <a:srgbClr val="70958B">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pSp>
        <p:nvGrpSpPr>
          <p:cNvPr id="4"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66675" y="28575"/>
            <a:ext cx="7857490" cy="6750050"/>
            <a:chOff x="4172760" y="1313651"/>
            <a:chExt cx="3169583" cy="1115350"/>
          </a:xfrm>
        </p:grpSpPr>
        <p:sp>
          <p:nvSpPr>
            <p:cNvPr id="14" name="Rectangle: Rounded Corners 43"/>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48"/>
            <p:cNvSpPr txBox="1"/>
            <p:nvPr/>
          </p:nvSpPr>
          <p:spPr>
            <a:xfrm>
              <a:off x="4172760" y="1313651"/>
              <a:ext cx="3169583" cy="655885"/>
            </a:xfrm>
            <a:prstGeom prst="rect">
              <a:avLst/>
            </a:prstGeom>
            <a:noFill/>
          </p:spPr>
          <p:txBody>
            <a:bodyPr wrap="square" rtlCol="0">
              <a:spAutoFit/>
            </a:bodyPr>
            <a:lstStyle/>
            <a:p>
              <a:pPr algn="just"/>
              <a:r>
                <a:rPr lang="en-US" sz="2800" b="1" dirty="0">
                  <a:solidFill>
                    <a:schemeClr val="tx1">
                      <a:lumMod val="75000"/>
                      <a:lumOff val="25000"/>
                    </a:schemeClr>
                  </a:solidFill>
                  <a:latin typeface="Times New Roman" panose="02020603050405020304" charset="0"/>
                  <a:cs typeface="Times New Roman" panose="02020603050405020304" charset="0"/>
                </a:rPr>
                <a:t>      some people would prefer to stop the use of man-made chemicals in agriculture entirely. What keeps them from doing so is the fact that chemical farming serves the high demand for food around the world. Organic farming is nowhere near able to meet that need. Therefore, there is still a long way to find a suitable solution that puts sufficient food on the dinner table while keeping people and the environment as healthy as possible.</a:t>
              </a:r>
            </a:p>
          </p:txBody>
        </p:sp>
      </p:grpSp>
      <p:sp>
        <p:nvSpPr>
          <p:cNvPr id="25" name="文本框 24"/>
          <p:cNvSpPr txBox="1"/>
          <p:nvPr/>
        </p:nvSpPr>
        <p:spPr>
          <a:xfrm>
            <a:off x="2991485" y="2206625"/>
            <a:ext cx="1766570" cy="368300"/>
          </a:xfrm>
          <a:prstGeom prst="rect">
            <a:avLst/>
          </a:prstGeom>
          <a:solidFill>
            <a:srgbClr val="FF6600">
              <a:alpha val="44000"/>
            </a:srgbClr>
          </a:solidFill>
        </p:spPr>
        <p:txBody>
          <a:bodyPr wrap="square" rtlCol="0">
            <a:spAutoFit/>
          </a:bodyPr>
          <a:lstStyle/>
          <a:p>
            <a:endParaRPr lang="zh-CN" altLang="en-US"/>
          </a:p>
        </p:txBody>
      </p:sp>
      <p:grpSp>
        <p:nvGrpSpPr>
          <p:cNvPr id="5" name="Group 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081645" y="288290"/>
            <a:ext cx="4062095" cy="1748154"/>
            <a:chOff x="8188905" y="565477"/>
            <a:chExt cx="4062730" cy="2715945"/>
          </a:xfrm>
        </p:grpSpPr>
        <p:sp>
          <p:nvSpPr>
            <p:cNvPr id="6" name="TextBox 5"/>
            <p:cNvSpPr txBox="1"/>
            <p:nvPr/>
          </p:nvSpPr>
          <p:spPr>
            <a:xfrm>
              <a:off x="8188905" y="565477"/>
              <a:ext cx="4062730" cy="2149672"/>
            </a:xfrm>
            <a:prstGeom prst="rect">
              <a:avLst/>
            </a:prstGeom>
            <a:noFill/>
          </p:spPr>
          <p:txBody>
            <a:bodyPr wrap="square" rtlCol="0">
              <a:spAutoFit/>
            </a:bodyPr>
            <a:lstStyle/>
            <a:p>
              <a:pPr algn="l"/>
              <a:r>
                <a:rPr lang="en-US" sz="2800" b="1" dirty="0">
                  <a:solidFill>
                    <a:schemeClr val="accent5">
                      <a:lumMod val="50000"/>
                    </a:schemeClr>
                  </a:solidFill>
                  <a:latin typeface="Arial" panose="020B0604020202020204" pitchFamily="34" charset="0"/>
                  <a:cs typeface="Arial" panose="020B0604020202020204" pitchFamily="34" charset="0"/>
                </a:rPr>
                <a:t>What's the writer's attitude towards organic farming?</a:t>
              </a:r>
            </a:p>
          </p:txBody>
        </p:sp>
        <p:grpSp>
          <p:nvGrpSpPr>
            <p:cNvPr id="7" name="Group 6"/>
            <p:cNvGrpSpPr/>
            <p:nvPr/>
          </p:nvGrpSpPr>
          <p:grpSpPr>
            <a:xfrm>
              <a:off x="8538250" y="3281423"/>
              <a:ext cx="0" cy="0"/>
              <a:chOff x="7620000" y="3662052"/>
              <a:chExt cx="133350" cy="0"/>
            </a:xfrm>
          </p:grpSpPr>
          <p:cxnSp>
            <p:nvCxnSpPr>
              <p:cNvPr id="9" name="Straight Connector 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1" name="文本框 10"/>
          <p:cNvSpPr txBox="1"/>
          <p:nvPr/>
        </p:nvSpPr>
        <p:spPr>
          <a:xfrm>
            <a:off x="461010" y="4855845"/>
            <a:ext cx="7123430" cy="953135"/>
          </a:xfrm>
          <a:prstGeom prst="rect">
            <a:avLst/>
          </a:prstGeom>
          <a:noFill/>
        </p:spPr>
        <p:txBody>
          <a:bodyPr wrap="square" rtlCol="0">
            <a:spAutoFit/>
            <a:scene3d>
              <a:camera prst="orthographicFront"/>
              <a:lightRig rig="threePt" dir="t"/>
            </a:scene3d>
          </a:bodyPr>
          <a:lstStyle/>
          <a:p>
            <a:r>
              <a:rPr lang="en-US" altLang="zh-CN" sz="2800" b="1">
                <a:solidFill>
                  <a:srgbClr val="0070C0"/>
                </a:solidFill>
                <a:effectLst>
                  <a:outerShdw blurRad="38100" dist="19050" dir="2700000" algn="tl" rotWithShape="0">
                    <a:schemeClr val="dk1">
                      <a:alpha val="40000"/>
                    </a:schemeClr>
                  </a:outerShdw>
                </a:effectLst>
              </a:rPr>
              <a:t>What other problems of organic farming can you think of?</a:t>
            </a:r>
          </a:p>
        </p:txBody>
      </p:sp>
      <p:sp>
        <p:nvSpPr>
          <p:cNvPr id="3" name="文本框 2"/>
          <p:cNvSpPr txBox="1"/>
          <p:nvPr/>
        </p:nvSpPr>
        <p:spPr>
          <a:xfrm>
            <a:off x="8399145" y="1967230"/>
            <a:ext cx="2950210" cy="521970"/>
          </a:xfrm>
          <a:prstGeom prst="rect">
            <a:avLst/>
          </a:prstGeom>
          <a:noFill/>
        </p:spPr>
        <p:txBody>
          <a:bodyPr wrap="square" rtlCol="0">
            <a:spAutoFit/>
            <a:scene3d>
              <a:camera prst="orthographicFront"/>
              <a:lightRig rig="threePt" dir="t"/>
            </a:scene3d>
          </a:bodyPr>
          <a:lstStyle/>
          <a:p>
            <a:r>
              <a:rPr lang="en-US" altLang="zh-CN" sz="2800" b="1">
                <a:gradFill>
                  <a:gsLst>
                    <a:gs pos="0">
                      <a:srgbClr val="FE4444"/>
                    </a:gs>
                    <a:gs pos="100000">
                      <a:srgbClr val="832B2B"/>
                    </a:gs>
                  </a:gsLst>
                  <a:lin ang="5400000" scaled="0"/>
                </a:gradFill>
                <a:effectLst>
                  <a:outerShdw blurRad="38100" dist="19050" dir="2700000" algn="tl" rotWithShape="0">
                    <a:schemeClr val="dk1">
                      <a:alpha val="40000"/>
                    </a:schemeClr>
                  </a:outerShdw>
                </a:effectLst>
              </a:rPr>
              <a:t>objective/neutral</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 grpId="0" bldLvl="0" animBg="1"/>
      <p:bldP spid="1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stretch>
            <a:fillRect/>
          </a:stretch>
        </a:blipFill>
        <a:effectLst/>
      </p:bgPr>
    </p:bg>
    <p:spTree>
      <p:nvGrpSpPr>
        <p:cNvPr id="1" name=""/>
        <p:cNvGrpSpPr/>
        <p:nvPr/>
      </p:nvGrpSpPr>
      <p:grpSpPr>
        <a:xfrm>
          <a:off x="0" y="0"/>
          <a:ext cx="0" cy="0"/>
          <a:chOff x="0" y="0"/>
          <a:chExt cx="0" cy="0"/>
        </a:xfrm>
      </p:grpSpPr>
      <p:sp>
        <p:nvSpPr>
          <p:cNvPr id="19" name="Rectangle: Rounded Corners 18"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273050" y="1583690"/>
            <a:ext cx="2707640" cy="5044440"/>
          </a:xfrm>
          <a:prstGeom prst="roundRect">
            <a:avLst>
              <a:gd name="adj" fmla="val 4818"/>
            </a:avLst>
          </a:prstGeom>
          <a:solidFill>
            <a:schemeClr val="bg1"/>
          </a:solidFill>
          <a:ln>
            <a:noFill/>
          </a:ln>
          <a:effectLst>
            <a:outerShdw blurRad="139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3169285" y="1583690"/>
            <a:ext cx="2714625" cy="5043805"/>
          </a:xfrm>
          <a:prstGeom prst="roundRect">
            <a:avLst>
              <a:gd name="adj" fmla="val 4818"/>
            </a:avLst>
          </a:prstGeom>
          <a:gradFill>
            <a:gsLst>
              <a:gs pos="0">
                <a:schemeClr val="accent1"/>
              </a:gs>
              <a:gs pos="100000">
                <a:schemeClr val="accent1">
                  <a:lumMod val="75000"/>
                </a:schemeClr>
              </a:gs>
            </a:gsLst>
            <a:path path="circle">
              <a:fillToRect r="100000" b="100000"/>
            </a:path>
          </a:gradFill>
          <a:ln>
            <a:noFill/>
          </a:ln>
          <a:effectLst>
            <a:outerShdw blurRad="6096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6153785" y="1583690"/>
            <a:ext cx="2830195" cy="5073015"/>
          </a:xfrm>
          <a:prstGeom prst="roundRect">
            <a:avLst>
              <a:gd name="adj" fmla="val 4818"/>
            </a:avLst>
          </a:prstGeom>
          <a:solidFill>
            <a:schemeClr val="bg1"/>
          </a:solidFill>
          <a:ln>
            <a:noFill/>
          </a:ln>
          <a:effectLst>
            <a:outerShdw blurRad="139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pSp>
        <p:nvGrpSpPr>
          <p:cNvPr id="6"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716405" y="241300"/>
            <a:ext cx="10591800" cy="1076325"/>
            <a:chOff x="1358330" y="1759076"/>
            <a:chExt cx="4733225" cy="2649247"/>
          </a:xfrm>
        </p:grpSpPr>
        <p:sp>
          <p:nvSpPr>
            <p:cNvPr id="36" name="TextBox 35"/>
            <p:cNvSpPr txBox="1"/>
            <p:nvPr/>
          </p:nvSpPr>
          <p:spPr>
            <a:xfrm>
              <a:off x="1694939" y="1759076"/>
              <a:ext cx="4396616" cy="2649247"/>
            </a:xfrm>
            <a:prstGeom prst="rect">
              <a:avLst/>
            </a:prstGeom>
            <a:noFill/>
          </p:spPr>
          <p:txBody>
            <a:bodyPr wrap="square" rtlCol="0">
              <a:spAutoFit/>
            </a:bodyPr>
            <a:lstStyle/>
            <a:p>
              <a:r>
                <a:rPr lang="en-US" sz="32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List the pros and cons of chemical and organic farming as many as possible.</a:t>
              </a: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Rounded Corners 46"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9156065" y="1598295"/>
            <a:ext cx="2622550" cy="5044440"/>
          </a:xfrm>
          <a:prstGeom prst="roundRect">
            <a:avLst>
              <a:gd name="adj" fmla="val 4818"/>
            </a:avLst>
          </a:prstGeom>
          <a:gradFill>
            <a:gsLst>
              <a:gs pos="0">
                <a:schemeClr val="accent1"/>
              </a:gs>
              <a:gs pos="100000">
                <a:schemeClr val="accent1">
                  <a:lumMod val="75000"/>
                </a:schemeClr>
              </a:gs>
            </a:gsLst>
            <a:path path="circle">
              <a:fillToRect r="100000" b="100000"/>
            </a:path>
          </a:gradFill>
          <a:ln>
            <a:noFill/>
          </a:ln>
          <a:effectLst>
            <a:outerShdw blurRad="6096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文本框 15"/>
          <p:cNvSpPr txBox="1"/>
          <p:nvPr/>
        </p:nvSpPr>
        <p:spPr>
          <a:xfrm>
            <a:off x="1061720" y="1492885"/>
            <a:ext cx="1861820" cy="521970"/>
          </a:xfrm>
          <a:prstGeom prst="rect">
            <a:avLst/>
          </a:prstGeom>
          <a:noFill/>
        </p:spPr>
        <p:txBody>
          <a:bodyPr wrap="square" rtlCol="0">
            <a:spAutoFit/>
            <a:scene3d>
              <a:camera prst="orthographicFront"/>
              <a:lightRig rig="threePt" dir="t"/>
            </a:scene3d>
          </a:bodyPr>
          <a:lstStyle/>
          <a:p>
            <a:r>
              <a:rPr lang="en-US" altLang="zh-CN" sz="2800" b="1">
                <a:solidFill>
                  <a:srgbClr val="0070C0"/>
                </a:solidFill>
                <a:effectLst>
                  <a:outerShdw blurRad="50800" dist="38100" dir="2700000" algn="tl" rotWithShape="0">
                    <a:prstClr val="black">
                      <a:alpha val="40000"/>
                    </a:prstClr>
                  </a:outerShdw>
                  <a:reflection blurRad="6350" stA="60000" endA="900" endPos="58000" dir="5400000" sy="-100000" algn="bl" rotWithShape="0"/>
                </a:effectLst>
                <a:latin typeface="Arial" panose="020B0604020202020204" pitchFamily="34" charset="0"/>
                <a:cs typeface="Arial" panose="020B0604020202020204" pitchFamily="34" charset="0"/>
              </a:rPr>
              <a:t>pros</a:t>
            </a:r>
          </a:p>
        </p:txBody>
      </p:sp>
      <p:sp>
        <p:nvSpPr>
          <p:cNvPr id="17" name="文本框 16"/>
          <p:cNvSpPr txBox="1"/>
          <p:nvPr/>
        </p:nvSpPr>
        <p:spPr>
          <a:xfrm>
            <a:off x="3783965" y="1565910"/>
            <a:ext cx="1861820" cy="521970"/>
          </a:xfrm>
          <a:prstGeom prst="rect">
            <a:avLst/>
          </a:prstGeom>
          <a:noFill/>
        </p:spPr>
        <p:txBody>
          <a:bodyPr wrap="square" rtlCol="0">
            <a:spAutoFit/>
            <a:scene3d>
              <a:camera prst="orthographicFront"/>
              <a:lightRig rig="threePt" dir="t"/>
            </a:scene3d>
          </a:bodyPr>
          <a:lstStyle/>
          <a:p>
            <a:r>
              <a:rPr lang="en-US" altLang="zh-CN" sz="2800" b="1">
                <a:solidFill>
                  <a:srgbClr val="7030A0"/>
                </a:solidFill>
                <a:effectLst>
                  <a:outerShdw blurRad="50800" dist="38100" dir="2700000" algn="tl" rotWithShape="0">
                    <a:prstClr val="black">
                      <a:alpha val="40000"/>
                    </a:prstClr>
                  </a:outerShdw>
                  <a:reflection blurRad="6350" stA="60000" endA="900" endPos="58000" dir="5400000" sy="-100000" algn="bl" rotWithShape="0"/>
                </a:effectLst>
                <a:latin typeface="Arial" panose="020B0604020202020204" pitchFamily="34" charset="0"/>
                <a:cs typeface="Arial" panose="020B0604020202020204" pitchFamily="34" charset="0"/>
              </a:rPr>
              <a:t>cons</a:t>
            </a:r>
          </a:p>
        </p:txBody>
      </p:sp>
      <p:sp>
        <p:nvSpPr>
          <p:cNvPr id="18" name="文本框 17"/>
          <p:cNvSpPr txBox="1"/>
          <p:nvPr/>
        </p:nvSpPr>
        <p:spPr>
          <a:xfrm>
            <a:off x="9826625" y="1583690"/>
            <a:ext cx="1886585" cy="521970"/>
          </a:xfrm>
          <a:prstGeom prst="rect">
            <a:avLst/>
          </a:prstGeom>
          <a:noFill/>
        </p:spPr>
        <p:txBody>
          <a:bodyPr wrap="square" rtlCol="0">
            <a:spAutoFit/>
            <a:scene3d>
              <a:camera prst="orthographicFront"/>
              <a:lightRig rig="threePt" dir="t"/>
            </a:scene3d>
          </a:bodyPr>
          <a:lstStyle/>
          <a:p>
            <a:r>
              <a:rPr lang="en-US" altLang="zh-CN" sz="2800" b="1">
                <a:solidFill>
                  <a:srgbClr val="7030A0"/>
                </a:solidFill>
                <a:effectLst>
                  <a:outerShdw blurRad="50800" dist="38100" dir="2700000" algn="tl" rotWithShape="0">
                    <a:prstClr val="black">
                      <a:alpha val="40000"/>
                    </a:prstClr>
                  </a:outerShdw>
                  <a:reflection blurRad="6350" stA="60000" endA="900" endPos="58000" dir="5400000" sy="-100000" algn="bl" rotWithShape="0"/>
                </a:effectLst>
                <a:latin typeface="Arial" panose="020B0604020202020204" pitchFamily="34" charset="0"/>
                <a:cs typeface="Arial" panose="020B0604020202020204" pitchFamily="34" charset="0"/>
              </a:rPr>
              <a:t>cons</a:t>
            </a:r>
          </a:p>
        </p:txBody>
      </p:sp>
      <p:sp>
        <p:nvSpPr>
          <p:cNvPr id="20" name="文本框 19"/>
          <p:cNvSpPr txBox="1"/>
          <p:nvPr/>
        </p:nvSpPr>
        <p:spPr>
          <a:xfrm>
            <a:off x="6833235" y="1610360"/>
            <a:ext cx="1861820" cy="521970"/>
          </a:xfrm>
          <a:prstGeom prst="rect">
            <a:avLst/>
          </a:prstGeom>
          <a:noFill/>
        </p:spPr>
        <p:txBody>
          <a:bodyPr wrap="square" rtlCol="0">
            <a:spAutoFit/>
            <a:scene3d>
              <a:camera prst="orthographicFront"/>
              <a:lightRig rig="threePt" dir="t"/>
            </a:scene3d>
          </a:bodyPr>
          <a:lstStyle/>
          <a:p>
            <a:r>
              <a:rPr lang="en-US" altLang="zh-CN" sz="2800" b="1">
                <a:solidFill>
                  <a:srgbClr val="0070C0"/>
                </a:solidFill>
                <a:effectLst>
                  <a:outerShdw blurRad="50800" dist="38100" dir="2700000" algn="tl" rotWithShape="0">
                    <a:prstClr val="black">
                      <a:alpha val="40000"/>
                    </a:prstClr>
                  </a:outerShdw>
                  <a:reflection blurRad="6350" stA="60000" endA="900" endPos="58000" dir="5400000" sy="-100000" algn="bl" rotWithShape="0"/>
                </a:effectLst>
                <a:latin typeface="Arial" panose="020B0604020202020204" pitchFamily="34" charset="0"/>
                <a:cs typeface="Arial" panose="020B0604020202020204" pitchFamily="34" charset="0"/>
              </a:rPr>
              <a:t>pros</a:t>
            </a:r>
          </a:p>
        </p:txBody>
      </p:sp>
      <p:sp>
        <p:nvSpPr>
          <p:cNvPr id="4" name="文本框 3"/>
          <p:cNvSpPr txBox="1"/>
          <p:nvPr/>
        </p:nvSpPr>
        <p:spPr>
          <a:xfrm>
            <a:off x="189865" y="2087880"/>
            <a:ext cx="2874645"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 </a:t>
            </a:r>
            <a:r>
              <a:rPr lang="en-US" altLang="zh-CN" sz="2800" b="1">
                <a:latin typeface="宋体" panose="02010600030101010101" pitchFamily="2" charset="-122"/>
                <a:ea typeface="宋体" panose="02010600030101010101" pitchFamily="2" charset="-122"/>
                <a:cs typeface="Times New Roman" panose="02020603050405020304" charset="0"/>
              </a:rPr>
              <a:t>◎</a:t>
            </a:r>
            <a:r>
              <a:rPr lang="en-US" altLang="zh-CN" sz="2800" b="1">
                <a:latin typeface="Times New Roman" panose="02020603050405020304" charset="0"/>
                <a:cs typeface="Times New Roman" panose="02020603050405020304" charset="0"/>
              </a:rPr>
              <a:t>fight crop disease</a:t>
            </a:r>
          </a:p>
        </p:txBody>
      </p:sp>
      <p:sp>
        <p:nvSpPr>
          <p:cNvPr id="8" name="文本框 7"/>
          <p:cNvSpPr txBox="1"/>
          <p:nvPr/>
        </p:nvSpPr>
        <p:spPr>
          <a:xfrm>
            <a:off x="139065" y="2952115"/>
            <a:ext cx="3053080"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 </a:t>
            </a:r>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increase production</a:t>
            </a:r>
          </a:p>
        </p:txBody>
      </p:sp>
      <p:sp>
        <p:nvSpPr>
          <p:cNvPr id="9" name="文本框 8"/>
          <p:cNvSpPr txBox="1"/>
          <p:nvPr/>
        </p:nvSpPr>
        <p:spPr>
          <a:xfrm>
            <a:off x="3192145" y="2075815"/>
            <a:ext cx="269176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harm the land</a:t>
            </a:r>
          </a:p>
        </p:txBody>
      </p:sp>
      <p:sp>
        <p:nvSpPr>
          <p:cNvPr id="10" name="文本框 9"/>
          <p:cNvSpPr txBox="1"/>
          <p:nvPr/>
        </p:nvSpPr>
        <p:spPr>
          <a:xfrm>
            <a:off x="3206115" y="2867660"/>
            <a:ext cx="267779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harm people's health</a:t>
            </a:r>
          </a:p>
        </p:txBody>
      </p:sp>
      <p:sp>
        <p:nvSpPr>
          <p:cNvPr id="11" name="文本框 10"/>
          <p:cNvSpPr txBox="1"/>
          <p:nvPr/>
        </p:nvSpPr>
        <p:spPr>
          <a:xfrm>
            <a:off x="3116580" y="3815080"/>
            <a:ext cx="2820035" cy="138366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lack nutrition, essential minerals, flavour</a:t>
            </a:r>
          </a:p>
        </p:txBody>
      </p:sp>
      <p:sp>
        <p:nvSpPr>
          <p:cNvPr id="12" name="文本框 11"/>
          <p:cNvSpPr txBox="1"/>
          <p:nvPr/>
        </p:nvSpPr>
        <p:spPr>
          <a:xfrm>
            <a:off x="6002655" y="4134485"/>
            <a:ext cx="313118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environmentally   friendly</a:t>
            </a:r>
          </a:p>
        </p:txBody>
      </p:sp>
      <p:sp>
        <p:nvSpPr>
          <p:cNvPr id="13" name="文本框 12"/>
          <p:cNvSpPr txBox="1"/>
          <p:nvPr/>
        </p:nvSpPr>
        <p:spPr>
          <a:xfrm>
            <a:off x="6152515" y="2217420"/>
            <a:ext cx="249110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benefit people's health</a:t>
            </a:r>
          </a:p>
        </p:txBody>
      </p:sp>
      <p:sp>
        <p:nvSpPr>
          <p:cNvPr id="15" name="文本框 14"/>
          <p:cNvSpPr txBox="1"/>
          <p:nvPr/>
        </p:nvSpPr>
        <p:spPr>
          <a:xfrm>
            <a:off x="6073140" y="3170555"/>
            <a:ext cx="265112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grow healthy and tasty food</a:t>
            </a:r>
          </a:p>
        </p:txBody>
      </p:sp>
      <p:sp>
        <p:nvSpPr>
          <p:cNvPr id="21" name="文本框 20"/>
          <p:cNvSpPr txBox="1"/>
          <p:nvPr/>
        </p:nvSpPr>
        <p:spPr>
          <a:xfrm>
            <a:off x="9156700" y="2052320"/>
            <a:ext cx="2621280"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can't meet the need</a:t>
            </a:r>
          </a:p>
        </p:txBody>
      </p:sp>
      <p:sp>
        <p:nvSpPr>
          <p:cNvPr id="22" name="文本框 21"/>
          <p:cNvSpPr txBox="1"/>
          <p:nvPr/>
        </p:nvSpPr>
        <p:spPr>
          <a:xfrm>
            <a:off x="9074150" y="4245610"/>
            <a:ext cx="270446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higher cost of producing food</a:t>
            </a:r>
          </a:p>
        </p:txBody>
      </p:sp>
      <p:sp>
        <p:nvSpPr>
          <p:cNvPr id="23" name="文本框 22"/>
          <p:cNvSpPr txBox="1"/>
          <p:nvPr/>
        </p:nvSpPr>
        <p:spPr>
          <a:xfrm>
            <a:off x="9133840" y="2952750"/>
            <a:ext cx="2738755" cy="138366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require greater effort to farm</a:t>
            </a:r>
          </a:p>
        </p:txBody>
      </p:sp>
      <p:sp>
        <p:nvSpPr>
          <p:cNvPr id="24" name="文本框 23"/>
          <p:cNvSpPr txBox="1"/>
          <p:nvPr/>
        </p:nvSpPr>
        <p:spPr>
          <a:xfrm>
            <a:off x="555625" y="5518785"/>
            <a:ext cx="187007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t>
            </a:r>
          </a:p>
        </p:txBody>
      </p:sp>
      <p:sp>
        <p:nvSpPr>
          <p:cNvPr id="25" name="文本框 24"/>
          <p:cNvSpPr txBox="1"/>
          <p:nvPr/>
        </p:nvSpPr>
        <p:spPr>
          <a:xfrm>
            <a:off x="3272790" y="5933440"/>
            <a:ext cx="2373630"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t>
            </a:r>
          </a:p>
        </p:txBody>
      </p:sp>
      <p:sp>
        <p:nvSpPr>
          <p:cNvPr id="26" name="文本框 25"/>
          <p:cNvSpPr txBox="1"/>
          <p:nvPr/>
        </p:nvSpPr>
        <p:spPr>
          <a:xfrm>
            <a:off x="6219190" y="5720715"/>
            <a:ext cx="308927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t>
            </a:r>
          </a:p>
        </p:txBody>
      </p:sp>
      <p:sp>
        <p:nvSpPr>
          <p:cNvPr id="27" name="文本框 26"/>
          <p:cNvSpPr txBox="1"/>
          <p:nvPr/>
        </p:nvSpPr>
        <p:spPr>
          <a:xfrm>
            <a:off x="9211310" y="5720715"/>
            <a:ext cx="243014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a:t>
            </a:r>
          </a:p>
        </p:txBody>
      </p:sp>
      <p:sp>
        <p:nvSpPr>
          <p:cNvPr id="28" name="文本框 27"/>
          <p:cNvSpPr txBox="1"/>
          <p:nvPr/>
        </p:nvSpPr>
        <p:spPr>
          <a:xfrm>
            <a:off x="9104630" y="5195570"/>
            <a:ext cx="2644140" cy="521970"/>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too expensive</a:t>
            </a:r>
          </a:p>
        </p:txBody>
      </p:sp>
      <p:sp>
        <p:nvSpPr>
          <p:cNvPr id="29" name="文本框 28"/>
          <p:cNvSpPr txBox="1"/>
          <p:nvPr/>
        </p:nvSpPr>
        <p:spPr>
          <a:xfrm>
            <a:off x="275590" y="4858385"/>
            <a:ext cx="2430145" cy="521970"/>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cheap</a:t>
            </a:r>
          </a:p>
        </p:txBody>
      </p:sp>
      <p:sp>
        <p:nvSpPr>
          <p:cNvPr id="30" name="文本框 29"/>
          <p:cNvSpPr txBox="1"/>
          <p:nvPr/>
        </p:nvSpPr>
        <p:spPr>
          <a:xfrm>
            <a:off x="201295" y="3905250"/>
            <a:ext cx="2990850"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rPr>
              <a:t>◎</a:t>
            </a:r>
            <a:r>
              <a:rPr lang="en-US" altLang="zh-CN" sz="2800" b="1">
                <a:latin typeface="Times New Roman" panose="02020603050405020304" charset="0"/>
                <a:cs typeface="Times New Roman" panose="02020603050405020304" charset="0"/>
              </a:rPr>
              <a:t>kill harmful insects and weed</a:t>
            </a:r>
          </a:p>
        </p:txBody>
      </p:sp>
      <p:sp>
        <p:nvSpPr>
          <p:cNvPr id="31" name="文本框 30"/>
          <p:cNvSpPr txBox="1"/>
          <p:nvPr/>
        </p:nvSpPr>
        <p:spPr>
          <a:xfrm>
            <a:off x="3169285" y="5087620"/>
            <a:ext cx="2894330"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kill good insects</a:t>
            </a:r>
          </a:p>
        </p:txBody>
      </p:sp>
      <p:sp>
        <p:nvSpPr>
          <p:cNvPr id="32" name="文本框 31"/>
          <p:cNvSpPr txBox="1"/>
          <p:nvPr/>
        </p:nvSpPr>
        <p:spPr>
          <a:xfrm>
            <a:off x="6025515" y="4980305"/>
            <a:ext cx="3131185" cy="953135"/>
          </a:xfrm>
          <a:prstGeom prst="rect">
            <a:avLst/>
          </a:prstGeom>
          <a:noFill/>
        </p:spPr>
        <p:txBody>
          <a:bodyPr wrap="square" rtlCol="0">
            <a:spAutoFit/>
          </a:bodyPr>
          <a:lstStyle/>
          <a:p>
            <a:r>
              <a:rPr lang="en-US" altLang="zh-CN" sz="2800" b="1">
                <a:latin typeface="宋体" panose="02010600030101010101" pitchFamily="2" charset="-122"/>
                <a:ea typeface="宋体" panose="02010600030101010101" pitchFamily="2" charset="-122"/>
                <a:cs typeface="Times New Roman" panose="02020603050405020304" charset="0"/>
                <a:sym typeface="+mn-ea"/>
              </a:rPr>
              <a:t>◎</a:t>
            </a:r>
            <a:r>
              <a:rPr lang="en-US" altLang="zh-CN" sz="2800" b="1">
                <a:latin typeface="Times New Roman" panose="02020603050405020304" charset="0"/>
                <a:cs typeface="Times New Roman" panose="02020603050405020304" charset="0"/>
              </a:rPr>
              <a:t>protect biodiversity</a:t>
            </a:r>
          </a:p>
        </p:txBody>
      </p:sp>
      <p:sp>
        <p:nvSpPr>
          <p:cNvPr id="34" name="圆角矩形 33"/>
          <p:cNvSpPr/>
          <p:nvPr/>
        </p:nvSpPr>
        <p:spPr>
          <a:xfrm>
            <a:off x="6350" y="146050"/>
            <a:ext cx="2419350" cy="594995"/>
          </a:xfrm>
          <a:prstGeom prst="roundRect">
            <a:avLst/>
          </a:prstGeom>
        </p:spPr>
        <p:style>
          <a:lnRef idx="1">
            <a:srgbClr val="70AD47"/>
          </a:lnRef>
          <a:fillRef idx="2">
            <a:srgbClr val="70AD47"/>
          </a:fillRef>
          <a:effectRef idx="1">
            <a:srgbClr val="70AD47"/>
          </a:effectRef>
          <a:fontRef idx="minor">
            <a:sysClr val="windowText" lastClr="000000"/>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discussion</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1+#ppt_w/2"/>
                                          </p:val>
                                        </p:tav>
                                        <p:tav tm="100000">
                                          <p:val>
                                            <p:strVal val="#ppt_x"/>
                                          </p:val>
                                        </p:tav>
                                      </p:tavLst>
                                    </p:anim>
                                    <p:anim calcmode="lin" valueType="num">
                                      <p:cBhvr additive="base">
                                        <p:cTn id="8" dur="12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250" fill="hold"/>
                                        <p:tgtEl>
                                          <p:spTgt spid="47"/>
                                        </p:tgtEl>
                                        <p:attrNameLst>
                                          <p:attrName>ppt_x</p:attrName>
                                        </p:attrNameLst>
                                      </p:cBhvr>
                                      <p:tavLst>
                                        <p:tav tm="0">
                                          <p:val>
                                            <p:strVal val="1+#ppt_w/2"/>
                                          </p:val>
                                        </p:tav>
                                        <p:tav tm="100000">
                                          <p:val>
                                            <p:strVal val="#ppt_x"/>
                                          </p:val>
                                        </p:tav>
                                      </p:tavLst>
                                    </p:anim>
                                    <p:anim calcmode="lin" valueType="num">
                                      <p:cBhvr additive="base">
                                        <p:cTn id="12" dur="125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000" fill="hold"/>
                                        <p:tgtEl>
                                          <p:spTgt spid="48"/>
                                        </p:tgtEl>
                                        <p:attrNameLst>
                                          <p:attrName>ppt_x</p:attrName>
                                        </p:attrNameLst>
                                      </p:cBhvr>
                                      <p:tavLst>
                                        <p:tav tm="0">
                                          <p:val>
                                            <p:strVal val="1+#ppt_w/2"/>
                                          </p:val>
                                        </p:tav>
                                        <p:tav tm="100000">
                                          <p:val>
                                            <p:strVal val="#ppt_x"/>
                                          </p:val>
                                        </p:tav>
                                      </p:tavLst>
                                    </p:anim>
                                    <p:anim calcmode="lin" valueType="num">
                                      <p:cBhvr additive="base">
                                        <p:cTn id="16" dur="10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250" fill="hold"/>
                                        <p:tgtEl>
                                          <p:spTgt spid="7"/>
                                        </p:tgtEl>
                                        <p:attrNameLst>
                                          <p:attrName>ppt_x</p:attrName>
                                        </p:attrNameLst>
                                      </p:cBhvr>
                                      <p:tavLst>
                                        <p:tav tm="0">
                                          <p:val>
                                            <p:strVal val="1+#ppt_w/2"/>
                                          </p:val>
                                        </p:tav>
                                        <p:tav tm="100000">
                                          <p:val>
                                            <p:strVal val="#ppt_x"/>
                                          </p:val>
                                        </p:tav>
                                      </p:tavLst>
                                    </p:anim>
                                    <p:anim calcmode="lin" valueType="num">
                                      <p:cBhvr additive="base">
                                        <p:cTn id="24"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ppt_x"/>
                                          </p:val>
                                        </p:tav>
                                        <p:tav tm="100000">
                                          <p:val>
                                            <p:strVal val="#ppt_x"/>
                                          </p:val>
                                        </p:tav>
                                      </p:tavLst>
                                    </p:anim>
                                    <p:anim calcmode="lin" valueType="num">
                                      <p:cBhvr additive="base">
                                        <p:cTn id="10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ppt_x"/>
                                          </p:val>
                                        </p:tav>
                                        <p:tav tm="100000">
                                          <p:val>
                                            <p:strVal val="#ppt_x"/>
                                          </p:val>
                                        </p:tav>
                                      </p:tavLst>
                                    </p:anim>
                                    <p:anim calcmode="lin" valueType="num">
                                      <p:cBhvr additive="base">
                                        <p:cTn id="10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additive="base">
                                        <p:cTn id="125" dur="500" fill="hold"/>
                                        <p:tgtEl>
                                          <p:spTgt spid="22"/>
                                        </p:tgtEl>
                                        <p:attrNameLst>
                                          <p:attrName>ppt_x</p:attrName>
                                        </p:attrNameLst>
                                      </p:cBhvr>
                                      <p:tavLst>
                                        <p:tav tm="0">
                                          <p:val>
                                            <p:strVal val="#ppt_x"/>
                                          </p:val>
                                        </p:tav>
                                        <p:tav tm="100000">
                                          <p:val>
                                            <p:strVal val="#ppt_x"/>
                                          </p:val>
                                        </p:tav>
                                      </p:tavLst>
                                    </p:anim>
                                    <p:anim calcmode="lin" valueType="num">
                                      <p:cBhvr additive="base">
                                        <p:cTn id="1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fill="hold"/>
                                        <p:tgtEl>
                                          <p:spTgt spid="28"/>
                                        </p:tgtEl>
                                        <p:attrNameLst>
                                          <p:attrName>ppt_x</p:attrName>
                                        </p:attrNameLst>
                                      </p:cBhvr>
                                      <p:tavLst>
                                        <p:tav tm="0">
                                          <p:val>
                                            <p:strVal val="#ppt_x"/>
                                          </p:val>
                                        </p:tav>
                                        <p:tav tm="100000">
                                          <p:val>
                                            <p:strVal val="#ppt_x"/>
                                          </p:val>
                                        </p:tav>
                                      </p:tavLst>
                                    </p:anim>
                                    <p:anim calcmode="lin" valueType="num">
                                      <p:cBhvr additive="base">
                                        <p:cTn id="1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 calcmode="lin" valueType="num">
                                      <p:cBhvr additive="base">
                                        <p:cTn id="143" dur="500" fill="hold"/>
                                        <p:tgtEl>
                                          <p:spTgt spid="32"/>
                                        </p:tgtEl>
                                        <p:attrNameLst>
                                          <p:attrName>ppt_x</p:attrName>
                                        </p:attrNameLst>
                                      </p:cBhvr>
                                      <p:tavLst>
                                        <p:tav tm="0">
                                          <p:val>
                                            <p:strVal val="#ppt_x"/>
                                          </p:val>
                                        </p:tav>
                                        <p:tav tm="100000">
                                          <p:val>
                                            <p:strVal val="#ppt_x"/>
                                          </p:val>
                                        </p:tav>
                                      </p:tavLst>
                                    </p:anim>
                                    <p:anim calcmode="lin" valueType="num">
                                      <p:cBhvr additive="base">
                                        <p:cTn id="1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47" grpId="0" bldLvl="0" animBg="1"/>
      <p:bldP spid="48" grpId="0" bldLvl="0" animBg="1"/>
      <p:bldP spid="7" grpId="0" bldLvl="0" animBg="1"/>
      <p:bldP spid="4" grpId="0"/>
      <p:bldP spid="8" grpId="0"/>
      <p:bldP spid="9" grpId="0"/>
      <p:bldP spid="10" grpId="0"/>
      <p:bldP spid="11" grpId="0"/>
      <p:bldP spid="12" grpId="0"/>
      <p:bldP spid="13" grpId="0"/>
      <p:bldP spid="15"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2181225" y="537210"/>
            <a:ext cx="9977755" cy="1076325"/>
            <a:chOff x="1358330" y="1759076"/>
            <a:chExt cx="8332324" cy="2649247"/>
          </a:xfrm>
        </p:grpSpPr>
        <p:sp>
          <p:nvSpPr>
            <p:cNvPr id="36" name="TextBox 35"/>
            <p:cNvSpPr txBox="1"/>
            <p:nvPr/>
          </p:nvSpPr>
          <p:spPr>
            <a:xfrm>
              <a:off x="1694748" y="1759076"/>
              <a:ext cx="7995906" cy="2649247"/>
            </a:xfrm>
            <a:prstGeom prst="rect">
              <a:avLst/>
            </a:prstGeom>
            <a:noFill/>
          </p:spPr>
          <p:txBody>
            <a:bodyPr wrap="square" rtlCol="0">
              <a:sp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Decide what you support and complete the outline below.</a:t>
              </a: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3" name="文本框 2"/>
          <p:cNvSpPr txBox="1"/>
          <p:nvPr/>
        </p:nvSpPr>
        <p:spPr>
          <a:xfrm>
            <a:off x="1594485" y="1783080"/>
            <a:ext cx="10026015" cy="267652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    In my opinion, _______ farming is preferable to ________ farming because___________. To begin with, ________. In addition____________. Finally,_________. </a:t>
            </a:r>
          </a:p>
          <a:p>
            <a:r>
              <a:rPr lang="en-US" altLang="zh-CN" sz="2800" b="1">
                <a:latin typeface="Times New Roman" panose="02020603050405020304" charset="0"/>
                <a:cs typeface="Times New Roman" panose="02020603050405020304" charset="0"/>
              </a:rPr>
              <a:t>    However, as for______ farming, it _________. First and foremost, _______. Moreover_______. Plus, ________.</a:t>
            </a:r>
          </a:p>
          <a:p>
            <a:r>
              <a:rPr lang="en-US" altLang="zh-CN" sz="2800" b="1">
                <a:latin typeface="Times New Roman" panose="02020603050405020304" charset="0"/>
                <a:cs typeface="Times New Roman" panose="02020603050405020304" charset="0"/>
              </a:rPr>
              <a:t>    Hence/Therefore, I hold the belief that ___________.</a:t>
            </a:r>
          </a:p>
        </p:txBody>
      </p:sp>
      <p:sp>
        <p:nvSpPr>
          <p:cNvPr id="4" name="圆角矩形 3"/>
          <p:cNvSpPr/>
          <p:nvPr/>
        </p:nvSpPr>
        <p:spPr>
          <a:xfrm>
            <a:off x="33020" y="136525"/>
            <a:ext cx="2352675" cy="603885"/>
          </a:xfrm>
          <a:prstGeom prst="roundRect">
            <a:avLst/>
          </a:prstGeom>
        </p:spPr>
        <p:style>
          <a:lnRef idx="1">
            <a:srgbClr val="70AD47"/>
          </a:lnRef>
          <a:fillRef idx="2">
            <a:srgbClr val="70AD47"/>
          </a:fillRef>
          <a:effectRef idx="1">
            <a:srgbClr val="70AD47"/>
          </a:effectRef>
          <a:fontRef idx="minor">
            <a:sysClr val="windowText" lastClr="000000"/>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writing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2760345" y="447040"/>
            <a:ext cx="9148445" cy="583565"/>
            <a:chOff x="1358330" y="1759076"/>
            <a:chExt cx="8135605" cy="1436376"/>
          </a:xfrm>
        </p:grpSpPr>
        <p:sp>
          <p:nvSpPr>
            <p:cNvPr id="36" name="TextBox 35"/>
            <p:cNvSpPr txBox="1"/>
            <p:nvPr/>
          </p:nvSpPr>
          <p:spPr>
            <a:xfrm>
              <a:off x="1694748" y="1759076"/>
              <a:ext cx="7799187" cy="1436376"/>
            </a:xfrm>
            <a:prstGeom prst="rect">
              <a:avLst/>
            </a:prstGeom>
            <a:noFill/>
          </p:spPr>
          <p:txBody>
            <a:bodyPr wrap="square" rtlCol="0">
              <a:sp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develop your outline into an essay </a:t>
              </a: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aphicFrame>
        <p:nvGraphicFramePr>
          <p:cNvPr id="7" name="表格 6"/>
          <p:cNvGraphicFramePr/>
          <p:nvPr/>
        </p:nvGraphicFramePr>
        <p:xfrm>
          <a:off x="198120" y="1326515"/>
          <a:ext cx="11710670" cy="4991735"/>
        </p:xfrm>
        <a:graphic>
          <a:graphicData uri="http://schemas.openxmlformats.org/drawingml/2006/table">
            <a:tbl>
              <a:tblPr firstRow="1" bandRow="1">
                <a:tableStyleId>{21E4AEA4-8DFA-4A89-87EB-49C32662AFE0}</a:tableStyleId>
              </a:tblPr>
              <a:tblGrid>
                <a:gridCol w="974217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tblGrid>
              <a:tr h="556895">
                <a:tc>
                  <a:txBody>
                    <a:bodyPr/>
                    <a:lstStyle/>
                    <a:p>
                      <a:pPr>
                        <a:buNone/>
                      </a:pPr>
                      <a:r>
                        <a:rPr lang="en-US" altLang="zh-CN" sz="2800" b="1">
                          <a:latin typeface="Arial" panose="020B0604020202020204" pitchFamily="34" charset="0"/>
                          <a:cs typeface="Arial" panose="020B0604020202020204" pitchFamily="34" charset="0"/>
                        </a:rPr>
                        <a:t>signpost words</a:t>
                      </a:r>
                    </a:p>
                  </a:txBody>
                  <a:tcPr/>
                </a:tc>
                <a:tc>
                  <a:txBody>
                    <a:bodyPr/>
                    <a:lstStyle/>
                    <a:p>
                      <a:pPr>
                        <a:buNone/>
                      </a:pPr>
                      <a:r>
                        <a:rPr lang="en-US" altLang="zh-CN" sz="2800" b="1">
                          <a:latin typeface="Arial" panose="020B0604020202020204" pitchFamily="34" charset="0"/>
                          <a:cs typeface="Arial" panose="020B0604020202020204" pitchFamily="34" charset="0"/>
                        </a:rPr>
                        <a:t>function</a:t>
                      </a:r>
                    </a:p>
                  </a:txBody>
                  <a:tcPr/>
                </a:tc>
                <a:extLst>
                  <a:ext uri="{0D108BD9-81ED-4DB2-BD59-A6C34878D82A}">
                    <a16:rowId xmlns:a16="http://schemas.microsoft.com/office/drawing/2014/main" val="10000"/>
                  </a:ext>
                </a:extLst>
              </a:tr>
              <a:tr h="843915">
                <a:tc>
                  <a:txBody>
                    <a:bodyPr/>
                    <a:lstStyle/>
                    <a:p>
                      <a:pPr>
                        <a:buNone/>
                      </a:pPr>
                      <a:r>
                        <a:rPr lang="en-US" altLang="zh-CN" sz="2800" b="1">
                          <a:latin typeface="Arial" panose="020B0604020202020204" pitchFamily="34" charset="0"/>
                          <a:cs typeface="Arial" panose="020B0604020202020204" pitchFamily="34" charset="0"/>
                        </a:rPr>
                        <a:t>for example, for instance...</a:t>
                      </a:r>
                    </a:p>
                  </a:txBody>
                  <a:tcPr/>
                </a:tc>
                <a:tc>
                  <a:txBody>
                    <a:bodyPr/>
                    <a:lstStyle/>
                    <a:p>
                      <a:pPr>
                        <a:buNone/>
                      </a:pPr>
                      <a:r>
                        <a:rPr lang="zh-CN" altLang="en-US" sz="2800" b="1">
                          <a:latin typeface="Arial" panose="020B0604020202020204" pitchFamily="34" charset="0"/>
                          <a:cs typeface="Arial" panose="020B0604020202020204" pitchFamily="34" charset="0"/>
                        </a:rPr>
                        <a:t>举例说明</a:t>
                      </a:r>
                    </a:p>
                  </a:txBody>
                  <a:tcPr/>
                </a:tc>
                <a:extLst>
                  <a:ext uri="{0D108BD9-81ED-4DB2-BD59-A6C34878D82A}">
                    <a16:rowId xmlns:a16="http://schemas.microsoft.com/office/drawing/2014/main" val="10001"/>
                  </a:ext>
                </a:extLst>
              </a:tr>
              <a:tr h="557530">
                <a:tc>
                  <a:txBody>
                    <a:bodyPr/>
                    <a:lstStyle/>
                    <a:p>
                      <a:pPr>
                        <a:buNone/>
                      </a:pPr>
                      <a:r>
                        <a:rPr lang="en-US" altLang="zh-CN" sz="2800" b="1">
                          <a:latin typeface="Arial" panose="020B0604020202020204" pitchFamily="34" charset="0"/>
                          <a:cs typeface="Arial" panose="020B0604020202020204" pitchFamily="34" charset="0"/>
                        </a:rPr>
                        <a:t>however, but, nevertheless,yet...</a:t>
                      </a:r>
                    </a:p>
                  </a:txBody>
                  <a:tcPr/>
                </a:tc>
                <a:tc>
                  <a:txBody>
                    <a:bodyPr/>
                    <a:lstStyle/>
                    <a:p>
                      <a:pPr>
                        <a:buNone/>
                      </a:pPr>
                      <a:r>
                        <a:rPr lang="zh-CN" altLang="en-US" sz="2800" b="1">
                          <a:latin typeface="Arial" panose="020B0604020202020204" pitchFamily="34" charset="0"/>
                          <a:cs typeface="Arial" panose="020B0604020202020204" pitchFamily="34" charset="0"/>
                        </a:rPr>
                        <a:t>转折，对比</a:t>
                      </a:r>
                    </a:p>
                  </a:txBody>
                  <a:tcPr/>
                </a:tc>
                <a:extLst>
                  <a:ext uri="{0D108BD9-81ED-4DB2-BD59-A6C34878D82A}">
                    <a16:rowId xmlns:a16="http://schemas.microsoft.com/office/drawing/2014/main" val="10002"/>
                  </a:ext>
                </a:extLst>
              </a:tr>
              <a:tr h="1224915">
                <a:tc>
                  <a:txBody>
                    <a:bodyPr/>
                    <a:lstStyle/>
                    <a:p>
                      <a:pPr>
                        <a:buNone/>
                      </a:pPr>
                      <a:r>
                        <a:rPr lang="en-US" altLang="zh-CN" sz="2800" b="1">
                          <a:latin typeface="Arial" panose="020B0604020202020204" pitchFamily="34" charset="0"/>
                          <a:cs typeface="Arial" panose="020B0604020202020204" pitchFamily="34" charset="0"/>
                        </a:rPr>
                        <a:t>in addition, additionally, not only..but also, as well, plus, moreover, what's more...</a:t>
                      </a:r>
                    </a:p>
                  </a:txBody>
                  <a:tcPr/>
                </a:tc>
                <a:tc>
                  <a:txBody>
                    <a:bodyPr/>
                    <a:lstStyle/>
                    <a:p>
                      <a:pPr>
                        <a:buNone/>
                      </a:pPr>
                      <a:r>
                        <a:rPr lang="zh-CN" altLang="en-US" sz="2800" b="1">
                          <a:latin typeface="Arial" panose="020B0604020202020204" pitchFamily="34" charset="0"/>
                          <a:cs typeface="Arial" panose="020B0604020202020204" pitchFamily="34" charset="0"/>
                        </a:rPr>
                        <a:t>并列，递进</a:t>
                      </a:r>
                    </a:p>
                  </a:txBody>
                  <a:tcPr/>
                </a:tc>
                <a:extLst>
                  <a:ext uri="{0D108BD9-81ED-4DB2-BD59-A6C34878D82A}">
                    <a16:rowId xmlns:a16="http://schemas.microsoft.com/office/drawing/2014/main" val="10003"/>
                  </a:ext>
                </a:extLst>
              </a:tr>
              <a:tr h="843280">
                <a:tc>
                  <a:txBody>
                    <a:bodyPr/>
                    <a:lstStyle/>
                    <a:p>
                      <a:pPr>
                        <a:buNone/>
                      </a:pPr>
                      <a:r>
                        <a:rPr lang="en-US" altLang="zh-CN" sz="2800" b="1">
                          <a:latin typeface="Arial" panose="020B0604020202020204" pitchFamily="34" charset="0"/>
                          <a:cs typeface="Arial" panose="020B0604020202020204" pitchFamily="34" charset="0"/>
                        </a:rPr>
                        <a:t>as for, in terms of, when it comes to...</a:t>
                      </a:r>
                    </a:p>
                  </a:txBody>
                  <a:tcPr/>
                </a:tc>
                <a:tc>
                  <a:txBody>
                    <a:bodyPr/>
                    <a:lstStyle/>
                    <a:p>
                      <a:pPr>
                        <a:buNone/>
                      </a:pPr>
                      <a:r>
                        <a:rPr lang="zh-CN" altLang="en-US" sz="2800" b="1">
                          <a:latin typeface="Arial" panose="020B0604020202020204" pitchFamily="34" charset="0"/>
                          <a:cs typeface="Arial" panose="020B0604020202020204" pitchFamily="34" charset="0"/>
                        </a:rPr>
                        <a:t>转换新话题</a:t>
                      </a:r>
                    </a:p>
                  </a:txBody>
                  <a:tcPr/>
                </a:tc>
                <a:extLst>
                  <a:ext uri="{0D108BD9-81ED-4DB2-BD59-A6C34878D82A}">
                    <a16:rowId xmlns:a16="http://schemas.microsoft.com/office/drawing/2014/main" val="10004"/>
                  </a:ext>
                </a:extLst>
              </a:tr>
              <a:tr h="965200">
                <a:tc>
                  <a:txBody>
                    <a:bodyPr/>
                    <a:lstStyle/>
                    <a:p>
                      <a:pPr>
                        <a:buNone/>
                      </a:pPr>
                      <a:r>
                        <a:rPr lang="en-US" altLang="zh-CN" sz="2800" b="1">
                          <a:latin typeface="Arial" panose="020B0604020202020204" pitchFamily="34" charset="0"/>
                          <a:cs typeface="Arial" panose="020B0604020202020204" pitchFamily="34" charset="0"/>
                        </a:rPr>
                        <a:t>in turn, in fact, thus, then, next...</a:t>
                      </a:r>
                    </a:p>
                  </a:txBody>
                  <a:tcPr/>
                </a:tc>
                <a:tc>
                  <a:txBody>
                    <a:bodyPr/>
                    <a:lstStyle/>
                    <a:p>
                      <a:pPr>
                        <a:buNone/>
                      </a:pPr>
                      <a:r>
                        <a:rPr lang="zh-CN" altLang="en-US" sz="2800" b="1">
                          <a:latin typeface="Arial" panose="020B0604020202020204" pitchFamily="34" charset="0"/>
                          <a:cs typeface="Arial" panose="020B0604020202020204" pitchFamily="34" charset="0"/>
                        </a:rPr>
                        <a:t>逻辑顺序</a:t>
                      </a:r>
                    </a:p>
                  </a:txBody>
                  <a:tcPr/>
                </a:tc>
                <a:extLst>
                  <a:ext uri="{0D108BD9-81ED-4DB2-BD59-A6C34878D82A}">
                    <a16:rowId xmlns:a16="http://schemas.microsoft.com/office/drawing/2014/main" val="10005"/>
                  </a:ext>
                </a:extLst>
              </a:tr>
            </a:tbl>
          </a:graphicData>
        </a:graphic>
      </p:graphicFrame>
      <p:sp>
        <p:nvSpPr>
          <p:cNvPr id="8" name="双波形 7"/>
          <p:cNvSpPr/>
          <p:nvPr/>
        </p:nvSpPr>
        <p:spPr>
          <a:xfrm>
            <a:off x="1210310" y="6069330"/>
            <a:ext cx="7266940" cy="718820"/>
          </a:xfrm>
          <a:prstGeom prst="doubleWave">
            <a:avLst/>
          </a:prstGeom>
          <a:solidFill>
            <a:srgbClr val="FF66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63320" y="6069330"/>
            <a:ext cx="7360920" cy="521970"/>
          </a:xfrm>
          <a:prstGeom prst="rect">
            <a:avLst/>
          </a:prstGeom>
          <a:noFill/>
        </p:spPr>
        <p:txBody>
          <a:bodyPr wrap="square" rtlCol="0">
            <a:spAutoFit/>
            <a:scene3d>
              <a:camera prst="orthographicFront"/>
              <a:lightRig rig="threePt" dir="t"/>
            </a:scene3d>
          </a:bodyPr>
          <a:lstStyle/>
          <a:p>
            <a:r>
              <a:rPr lang="en-US" altLang="zh-CN" sz="2800" b="1">
                <a:ln>
                  <a:solidFill>
                    <a:schemeClr val="accent6">
                      <a:lumMod val="60000"/>
                      <a:lumOff val="40000"/>
                    </a:schemeClr>
                  </a:solidFill>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adopt signpost words to make your essay logic</a:t>
            </a:r>
          </a:p>
        </p:txBody>
      </p:sp>
      <p:sp>
        <p:nvSpPr>
          <p:cNvPr id="4" name="圆角矩形 3"/>
          <p:cNvSpPr/>
          <p:nvPr/>
        </p:nvSpPr>
        <p:spPr>
          <a:xfrm>
            <a:off x="33020" y="127635"/>
            <a:ext cx="2352675" cy="603885"/>
          </a:xfrm>
          <a:prstGeom prst="roundRect">
            <a:avLst/>
          </a:prstGeom>
        </p:spPr>
        <p:style>
          <a:lnRef idx="1">
            <a:srgbClr val="70AD47"/>
          </a:lnRef>
          <a:fillRef idx="2">
            <a:srgbClr val="70AD47"/>
          </a:fillRef>
          <a:effectRef idx="1">
            <a:srgbClr val="70AD47"/>
          </a:effectRef>
          <a:fontRef idx="minor">
            <a:sysClr val="windowText" lastClr="000000"/>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writing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pSp>
        <p:nvGrpSpPr>
          <p:cNvPr id="2" name="Group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695960" y="1392555"/>
            <a:ext cx="11094720" cy="583565"/>
            <a:chOff x="1358330" y="1866921"/>
            <a:chExt cx="4481354" cy="1436376"/>
          </a:xfrm>
        </p:grpSpPr>
        <p:sp>
          <p:nvSpPr>
            <p:cNvPr id="36" name="TextBox 35"/>
            <p:cNvSpPr txBox="1"/>
            <p:nvPr/>
          </p:nvSpPr>
          <p:spPr>
            <a:xfrm>
              <a:off x="1443068" y="1866921"/>
              <a:ext cx="4396616" cy="1436376"/>
            </a:xfrm>
            <a:prstGeom prst="rect">
              <a:avLst/>
            </a:prstGeom>
            <a:noFill/>
          </p:spPr>
          <p:txBody>
            <a:bodyPr wrap="square" rtlCol="0">
              <a:spAutoFit/>
            </a:bodyPr>
            <a:lstStyle/>
            <a:p>
              <a:r>
                <a:rPr lang="en-US" sz="3200" b="1" dirty="0">
                  <a:solidFill>
                    <a:schemeClr val="accent5">
                      <a:lumMod val="50000"/>
                    </a:schemeClr>
                  </a:solidFill>
                  <a:latin typeface="Arial" panose="020B0604020202020204" pitchFamily="34" charset="0"/>
                  <a:cs typeface="Arial" panose="020B0604020202020204" pitchFamily="34" charset="0"/>
                </a:rPr>
                <a:t>  Review your partner's draft according to the checklist.</a:t>
              </a:r>
            </a:p>
          </p:txBody>
        </p:sp>
        <p:grpSp>
          <p:nvGrpSpPr>
            <p:cNvPr id="37" name="Group 36"/>
            <p:cNvGrpSpPr/>
            <p:nvPr/>
          </p:nvGrpSpPr>
          <p:grpSpPr>
            <a:xfrm>
              <a:off x="1358330" y="2763090"/>
              <a:ext cx="0" cy="0"/>
              <a:chOff x="7620000" y="3662052"/>
              <a:chExt cx="133350" cy="0"/>
            </a:xfrm>
          </p:grpSpPr>
          <p:cxnSp>
            <p:nvCxnSpPr>
              <p:cNvPr id="39" name="Straight Connector 38"/>
              <p:cNvCxnSpPr/>
              <p:nvPr/>
            </p:nvCxnSpPr>
            <p:spPr>
              <a:xfrm>
                <a:off x="762000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53350" y="3662052"/>
                <a:ext cx="0" cy="0"/>
              </a:xfrm>
              <a:prstGeom prst="line">
                <a:avLst/>
              </a:prstGeom>
              <a:ln w="63500" cap="rnd">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12" name="文本框 11"/>
          <p:cNvSpPr txBox="1"/>
          <p:nvPr/>
        </p:nvSpPr>
        <p:spPr>
          <a:xfrm>
            <a:off x="695960" y="2254885"/>
            <a:ext cx="10968990" cy="3107690"/>
          </a:xfrm>
          <a:prstGeom prst="rect">
            <a:avLst/>
          </a:prstGeom>
          <a:noFill/>
        </p:spPr>
        <p:txBody>
          <a:bodyPr wrap="square" rtlCol="0">
            <a:spAutoFit/>
            <a:scene3d>
              <a:camera prst="orthographicFront"/>
              <a:lightRig rig="threePt" dir="t"/>
            </a:scene3d>
          </a:bodyPr>
          <a:lstStyle/>
          <a:p>
            <a:r>
              <a:rPr lang="en-US" altLang="zh-CN" sz="2800" b="1">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Does the writer do a good job of expressing his/her opinion?</a:t>
            </a:r>
          </a:p>
          <a:p>
            <a:r>
              <a:rPr lang="en-US" altLang="zh-CN" sz="2800" b="1">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√Does each paragraph have one main idea?</a:t>
            </a:r>
          </a:p>
          <a:p>
            <a:r>
              <a:rPr lang="en-US" altLang="zh-CN" sz="2800" b="1">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√Does each paragraph have at least one detail to support its main idea?</a:t>
            </a:r>
          </a:p>
          <a:p>
            <a:r>
              <a:rPr lang="en-US" altLang="zh-CN" sz="2800" b="1">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√Does the writer sequence the points in a logical order?</a:t>
            </a:r>
          </a:p>
          <a:p>
            <a:r>
              <a:rPr lang="en-US" altLang="zh-CN" sz="2800" b="1">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√Does the writer do a good job persuading you to accept his/her opinion?</a:t>
            </a:r>
          </a:p>
        </p:txBody>
      </p:sp>
      <p:sp>
        <p:nvSpPr>
          <p:cNvPr id="4" name="圆角矩形 3"/>
          <p:cNvSpPr/>
          <p:nvPr/>
        </p:nvSpPr>
        <p:spPr>
          <a:xfrm>
            <a:off x="33020" y="127635"/>
            <a:ext cx="2352675" cy="603885"/>
          </a:xfrm>
          <a:prstGeom prst="roundRect">
            <a:avLst/>
          </a:prstGeom>
        </p:spPr>
        <p:style>
          <a:lnRef idx="1">
            <a:srgbClr val="70AD47"/>
          </a:lnRef>
          <a:fillRef idx="2">
            <a:srgbClr val="70AD47"/>
          </a:fillRef>
          <a:effectRef idx="1">
            <a:srgbClr val="70AD47"/>
          </a:effectRef>
          <a:fontRef idx="minor">
            <a:sysClr val="windowText" lastClr="000000"/>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checklist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6"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12" name="文本框 11"/>
          <p:cNvSpPr txBox="1"/>
          <p:nvPr/>
        </p:nvSpPr>
        <p:spPr>
          <a:xfrm>
            <a:off x="130810" y="1197610"/>
            <a:ext cx="11840210" cy="5262245"/>
          </a:xfrm>
          <a:prstGeom prst="rect">
            <a:avLst/>
          </a:prstGeom>
          <a:noFill/>
        </p:spPr>
        <p:txBody>
          <a:bodyPr wrap="square" rtlCol="0">
            <a:spAutoFit/>
          </a:bodyPr>
          <a:lstStyle/>
          <a:p>
            <a:pPr algn="just"/>
            <a:r>
              <a:rPr lang="en-US" altLang="zh-CN" sz="2800" b="1">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my opinion, organic farming is preferable to chemical farming because it has numerous benefits.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 begin with</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organic food is generally more nutritious than food grown with artificial fertilisers.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addition</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it is beneficial to our health.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fact</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it contains much more essential minerals,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for instance</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vitamins.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Finally</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what attracts consumers most is its tasty flavour. </a:t>
            </a:r>
          </a:p>
          <a:p>
            <a:pPr algn="just"/>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However</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 for</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chemical farming,  it produces food with less flavor and nutrition, which is essential to people.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Plus</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chemical farming kills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not only</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bad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but also</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good insects and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thus</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damages the land.</a:t>
            </a:r>
          </a:p>
          <a:p>
            <a:pPr algn="just"/>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altLang="zh-CN" sz="2800" b="1">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Therefore</a:t>
            </a:r>
            <a:r>
              <a:rPr lang="en-US" altLang="zh-CN" sz="2800" b="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I hold the belief that organic farming brings us more advantages and is more environmentally friendly.</a:t>
            </a:r>
          </a:p>
        </p:txBody>
      </p:sp>
      <p:sp>
        <p:nvSpPr>
          <p:cNvPr id="4" name="圆角矩形 3"/>
          <p:cNvSpPr/>
          <p:nvPr/>
        </p:nvSpPr>
        <p:spPr>
          <a:xfrm>
            <a:off x="33020" y="127635"/>
            <a:ext cx="2454910" cy="953770"/>
          </a:xfrm>
          <a:prstGeom prst="roundRect">
            <a:avLst/>
          </a:prstGeom>
        </p:spPr>
        <p:style>
          <a:lnRef idx="1">
            <a:srgbClr val="70AD47"/>
          </a:lnRef>
          <a:fillRef idx="2">
            <a:srgbClr val="70AD47"/>
          </a:fillRef>
          <a:effectRef idx="1">
            <a:srgbClr val="70AD47"/>
          </a:effectRef>
          <a:fontRef idx="minor">
            <a:sysClr val="windowText" lastClr="000000"/>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sample writing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603769" y="2562878"/>
            <a:ext cx="4985385" cy="1322070"/>
          </a:xfrm>
          <a:prstGeom prst="rect">
            <a:avLst/>
          </a:prstGeom>
          <a:noFill/>
        </p:spPr>
        <p:txBody>
          <a:bodyPr wrap="none" rtlCol="0">
            <a:spAutoFit/>
          </a:bodyPr>
          <a:lstStyle/>
          <a:p>
            <a:pPr algn="ctr"/>
            <a:r>
              <a:rPr lang="en-US" altLang="zh-CN" sz="8000" dirty="0">
                <a:solidFill>
                  <a:schemeClr val="tx2">
                    <a:lumMod val="50000"/>
                  </a:schemeClr>
                </a:solidFill>
                <a:latin typeface="Arial" panose="020B0604020202020204" pitchFamily="34" charset="0"/>
                <a:ea typeface="方正瘦金书简体" panose="03000509000000000000" pitchFamily="65" charset="-122"/>
                <a:cs typeface="Arial" panose="020B0604020202020204" pitchFamily="34" charset="0"/>
              </a:rPr>
              <a:t>Thank You</a:t>
            </a:r>
          </a:p>
        </p:txBody>
      </p:sp>
      <p:pic>
        <p:nvPicPr>
          <p:cNvPr id="7" name="图片 6"/>
          <p:cNvPicPr>
            <a:picLocks noChangeAspect="1"/>
          </p:cNvPicPr>
          <p:nvPr/>
        </p:nvPicPr>
        <p:blipFill rotWithShape="1">
          <a:blip r:embed="rId4" cstate="email"/>
          <a:srcRect/>
          <a:stretch>
            <a:fillRect/>
          </a:stretch>
        </p:blipFill>
        <p:spPr>
          <a:xfrm>
            <a:off x="5368635" y="3789035"/>
            <a:ext cx="1454728" cy="1157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3" cstate="email"/>
          <a:srcRect/>
          <a:stretch>
            <a:fillRect/>
          </a:stretch>
        </p:blipFill>
        <p:spPr/>
      </p:pic>
      <p:sp>
        <p:nvSpPr>
          <p:cNvPr id="8" name="Rectangl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1270" y="0"/>
            <a:ext cx="12192000" cy="6858000"/>
          </a:xfrm>
          <a:prstGeom prst="rect">
            <a:avLst/>
          </a:prstGeom>
          <a:solidFill>
            <a:srgbClr val="70958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766570" y="3384550"/>
            <a:ext cx="8987155" cy="645160"/>
          </a:xfrm>
          <a:prstGeom prst="rect">
            <a:avLst/>
          </a:prstGeom>
          <a:noFill/>
        </p:spPr>
        <p:txBody>
          <a:bodyPr wrap="square" rtlCol="0">
            <a:spAutoFit/>
          </a:bodyPr>
          <a:lstStyle/>
          <a:p>
            <a:pPr algn="l"/>
            <a:r>
              <a:rPr lang="en-US" sz="3600" b="1" dirty="0">
                <a:solidFill>
                  <a:schemeClr val="bg1"/>
                </a:solidFill>
                <a:latin typeface="+mj-lt"/>
              </a:rPr>
              <a:t>Chemical versus organic farming</a:t>
            </a:r>
          </a:p>
        </p:txBody>
      </p:sp>
      <p:sp>
        <p:nvSpPr>
          <p:cNvPr id="36" name="TextBox 35"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072352" y="4106025"/>
            <a:ext cx="10048568" cy="755650"/>
          </a:xfrm>
          <a:prstGeom prst="rect">
            <a:avLst/>
          </a:prstGeom>
          <a:noFill/>
        </p:spPr>
        <p:txBody>
          <a:bodyPr wrap="square" rtlCol="0">
            <a:spAutoFit/>
          </a:bodyPr>
          <a:lstStyle/>
          <a:p>
            <a:pPr algn="ctr">
              <a:lnSpc>
                <a:spcPct val="120000"/>
              </a:lnSpc>
            </a:pPr>
            <a:r>
              <a:rPr lang="en-US" sz="3600" b="1" dirty="0">
                <a:solidFill>
                  <a:schemeClr val="bg1"/>
                </a:solidFill>
              </a:rPr>
              <a:t>Period 2: Reading for Writing</a:t>
            </a:r>
          </a:p>
        </p:txBody>
      </p:sp>
      <p:grpSp>
        <p:nvGrpSpPr>
          <p:cNvPr id="64" name="Group 63"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8359775" y="5679440"/>
            <a:ext cx="3099435" cy="831850"/>
            <a:chOff x="1903493" y="5125580"/>
            <a:chExt cx="2160442" cy="831731"/>
          </a:xfrm>
        </p:grpSpPr>
        <p:sp>
          <p:nvSpPr>
            <p:cNvPr id="38" name="TextBox 37"/>
            <p:cNvSpPr txBox="1"/>
            <p:nvPr/>
          </p:nvSpPr>
          <p:spPr>
            <a:xfrm>
              <a:off x="1903493" y="5435415"/>
              <a:ext cx="2160442" cy="521896"/>
            </a:xfrm>
            <a:prstGeom prst="rect">
              <a:avLst/>
            </a:prstGeom>
            <a:noFill/>
          </p:spPr>
          <p:txBody>
            <a:bodyPr wrap="square" rtlCol="0">
              <a:spAutoFit/>
            </a:bodyPr>
            <a:lstStyle/>
            <a:p>
              <a:pPr algn="ctr"/>
              <a:r>
                <a:rPr lang="zh-CN" altLang="en-US" sz="1400" dirty="0">
                  <a:solidFill>
                    <a:schemeClr val="bg1"/>
                  </a:solidFill>
                  <a:latin typeface="+mj-lt"/>
                </a:rPr>
                <a:t>浙江省诸暨中学教育集团暨阳分校  陈莹</a:t>
              </a:r>
            </a:p>
          </p:txBody>
        </p:sp>
        <p:sp>
          <p:nvSpPr>
            <p:cNvPr id="60" name="Freeform 30"/>
            <p:cNvSpPr>
              <a:spLocks noEditPoints="1"/>
            </p:cNvSpPr>
            <p:nvPr/>
          </p:nvSpPr>
          <p:spPr bwMode="auto">
            <a:xfrm>
              <a:off x="2869681" y="5125580"/>
              <a:ext cx="228066" cy="230188"/>
            </a:xfrm>
            <a:custGeom>
              <a:avLst/>
              <a:gdLst>
                <a:gd name="T0" fmla="*/ 127 w 218"/>
                <a:gd name="T1" fmla="*/ 46 h 220"/>
                <a:gd name="T2" fmla="*/ 109 w 218"/>
                <a:gd name="T3" fmla="*/ 34 h 220"/>
                <a:gd name="T4" fmla="*/ 112 w 218"/>
                <a:gd name="T5" fmla="*/ 64 h 220"/>
                <a:gd name="T6" fmla="*/ 125 w 218"/>
                <a:gd name="T7" fmla="*/ 57 h 220"/>
                <a:gd name="T8" fmla="*/ 114 w 218"/>
                <a:gd name="T9" fmla="*/ 56 h 220"/>
                <a:gd name="T10" fmla="*/ 111 w 218"/>
                <a:gd name="T11" fmla="*/ 42 h 220"/>
                <a:gd name="T12" fmla="*/ 119 w 218"/>
                <a:gd name="T13" fmla="*/ 47 h 220"/>
                <a:gd name="T14" fmla="*/ 126 w 218"/>
                <a:gd name="T15" fmla="*/ 89 h 220"/>
                <a:gd name="T16" fmla="*/ 120 w 218"/>
                <a:gd name="T17" fmla="*/ 99 h 220"/>
                <a:gd name="T18" fmla="*/ 130 w 218"/>
                <a:gd name="T19" fmla="*/ 106 h 220"/>
                <a:gd name="T20" fmla="*/ 126 w 218"/>
                <a:gd name="T21" fmla="*/ 89 h 220"/>
                <a:gd name="T22" fmla="*/ 40 w 218"/>
                <a:gd name="T23" fmla="*/ 115 h 220"/>
                <a:gd name="T24" fmla="*/ 47 w 218"/>
                <a:gd name="T25" fmla="*/ 128 h 220"/>
                <a:gd name="T26" fmla="*/ 54 w 218"/>
                <a:gd name="T27" fmla="*/ 124 h 220"/>
                <a:gd name="T28" fmla="*/ 45 w 218"/>
                <a:gd name="T29" fmla="*/ 111 h 220"/>
                <a:gd name="T30" fmla="*/ 79 w 218"/>
                <a:gd name="T31" fmla="*/ 104 h 220"/>
                <a:gd name="T32" fmla="*/ 90 w 218"/>
                <a:gd name="T33" fmla="*/ 124 h 220"/>
                <a:gd name="T34" fmla="*/ 103 w 218"/>
                <a:gd name="T35" fmla="*/ 108 h 220"/>
                <a:gd name="T36" fmla="*/ 91 w 218"/>
                <a:gd name="T37" fmla="*/ 116 h 220"/>
                <a:gd name="T38" fmla="*/ 86 w 218"/>
                <a:gd name="T39" fmla="*/ 108 h 220"/>
                <a:gd name="T40" fmla="*/ 90 w 218"/>
                <a:gd name="T41" fmla="*/ 106 h 220"/>
                <a:gd name="T42" fmla="*/ 91 w 218"/>
                <a:gd name="T43" fmla="*/ 116 h 220"/>
                <a:gd name="T44" fmla="*/ 157 w 218"/>
                <a:gd name="T45" fmla="*/ 128 h 220"/>
                <a:gd name="T46" fmla="*/ 160 w 218"/>
                <a:gd name="T47" fmla="*/ 156 h 220"/>
                <a:gd name="T48" fmla="*/ 172 w 218"/>
                <a:gd name="T49" fmla="*/ 149 h 220"/>
                <a:gd name="T50" fmla="*/ 166 w 218"/>
                <a:gd name="T51" fmla="*/ 145 h 220"/>
                <a:gd name="T52" fmla="*/ 155 w 218"/>
                <a:gd name="T53" fmla="*/ 143 h 220"/>
                <a:gd name="T54" fmla="*/ 160 w 218"/>
                <a:gd name="T55" fmla="*/ 136 h 220"/>
                <a:gd name="T56" fmla="*/ 166 w 218"/>
                <a:gd name="T57" fmla="*/ 145 h 220"/>
                <a:gd name="T58" fmla="*/ 131 w 218"/>
                <a:gd name="T59" fmla="*/ 0 h 220"/>
                <a:gd name="T60" fmla="*/ 24 w 218"/>
                <a:gd name="T61" fmla="*/ 54 h 220"/>
                <a:gd name="T62" fmla="*/ 22 w 218"/>
                <a:gd name="T63" fmla="*/ 180 h 220"/>
                <a:gd name="T64" fmla="*/ 65 w 218"/>
                <a:gd name="T65" fmla="*/ 206 h 220"/>
                <a:gd name="T66" fmla="*/ 93 w 218"/>
                <a:gd name="T67" fmla="*/ 206 h 220"/>
                <a:gd name="T68" fmla="*/ 101 w 218"/>
                <a:gd name="T69" fmla="*/ 180 h 220"/>
                <a:gd name="T70" fmla="*/ 115 w 218"/>
                <a:gd name="T71" fmla="*/ 204 h 220"/>
                <a:gd name="T72" fmla="*/ 129 w 218"/>
                <a:gd name="T73" fmla="*/ 180 h 220"/>
                <a:gd name="T74" fmla="*/ 133 w 218"/>
                <a:gd name="T75" fmla="*/ 1 h 220"/>
                <a:gd name="T76" fmla="*/ 121 w 218"/>
                <a:gd name="T77" fmla="*/ 190 h 220"/>
                <a:gd name="T78" fmla="*/ 109 w 218"/>
                <a:gd name="T79" fmla="*/ 190 h 220"/>
                <a:gd name="T80" fmla="*/ 85 w 218"/>
                <a:gd name="T81" fmla="*/ 172 h 220"/>
                <a:gd name="T82" fmla="*/ 79 w 218"/>
                <a:gd name="T83" fmla="*/ 212 h 220"/>
                <a:gd name="T84" fmla="*/ 73 w 218"/>
                <a:gd name="T85" fmla="*/ 172 h 220"/>
                <a:gd name="T86" fmla="*/ 31 w 218"/>
                <a:gd name="T87" fmla="*/ 59 h 220"/>
                <a:gd name="T88" fmla="*/ 206 w 218"/>
                <a:gd name="T89" fmla="*/ 17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8" h="220">
                  <a:moveTo>
                    <a:pt x="125" y="57"/>
                  </a:moveTo>
                  <a:cubicBezTo>
                    <a:pt x="127" y="54"/>
                    <a:pt x="128" y="50"/>
                    <a:pt x="127" y="46"/>
                  </a:cubicBezTo>
                  <a:cubicBezTo>
                    <a:pt x="125" y="39"/>
                    <a:pt x="119" y="34"/>
                    <a:pt x="112" y="34"/>
                  </a:cubicBezTo>
                  <a:cubicBezTo>
                    <a:pt x="111" y="34"/>
                    <a:pt x="110" y="34"/>
                    <a:pt x="109" y="34"/>
                  </a:cubicBezTo>
                  <a:cubicBezTo>
                    <a:pt x="101" y="36"/>
                    <a:pt x="96" y="44"/>
                    <a:pt x="98" y="52"/>
                  </a:cubicBezTo>
                  <a:cubicBezTo>
                    <a:pt x="100" y="59"/>
                    <a:pt x="106" y="64"/>
                    <a:pt x="112" y="64"/>
                  </a:cubicBezTo>
                  <a:cubicBezTo>
                    <a:pt x="113" y="64"/>
                    <a:pt x="115" y="64"/>
                    <a:pt x="116" y="63"/>
                  </a:cubicBezTo>
                  <a:cubicBezTo>
                    <a:pt x="119" y="63"/>
                    <a:pt x="123" y="60"/>
                    <a:pt x="125" y="57"/>
                  </a:cubicBezTo>
                  <a:close/>
                  <a:moveTo>
                    <a:pt x="118" y="53"/>
                  </a:moveTo>
                  <a:cubicBezTo>
                    <a:pt x="117" y="54"/>
                    <a:pt x="116" y="55"/>
                    <a:pt x="114" y="56"/>
                  </a:cubicBezTo>
                  <a:cubicBezTo>
                    <a:pt x="110" y="56"/>
                    <a:pt x="107" y="54"/>
                    <a:pt x="106" y="50"/>
                  </a:cubicBezTo>
                  <a:cubicBezTo>
                    <a:pt x="105" y="47"/>
                    <a:pt x="107" y="43"/>
                    <a:pt x="111" y="42"/>
                  </a:cubicBezTo>
                  <a:cubicBezTo>
                    <a:pt x="111" y="42"/>
                    <a:pt x="112" y="42"/>
                    <a:pt x="112" y="42"/>
                  </a:cubicBezTo>
                  <a:cubicBezTo>
                    <a:pt x="116" y="42"/>
                    <a:pt x="118" y="44"/>
                    <a:pt x="119" y="47"/>
                  </a:cubicBezTo>
                  <a:cubicBezTo>
                    <a:pt x="119" y="49"/>
                    <a:pt x="119" y="51"/>
                    <a:pt x="118" y="53"/>
                  </a:cubicBezTo>
                  <a:close/>
                  <a:moveTo>
                    <a:pt x="126" y="89"/>
                  </a:moveTo>
                  <a:cubicBezTo>
                    <a:pt x="124" y="90"/>
                    <a:pt x="122" y="91"/>
                    <a:pt x="121" y="93"/>
                  </a:cubicBezTo>
                  <a:cubicBezTo>
                    <a:pt x="120" y="95"/>
                    <a:pt x="120" y="97"/>
                    <a:pt x="120" y="99"/>
                  </a:cubicBezTo>
                  <a:cubicBezTo>
                    <a:pt x="121" y="103"/>
                    <a:pt x="124" y="106"/>
                    <a:pt x="128" y="106"/>
                  </a:cubicBezTo>
                  <a:cubicBezTo>
                    <a:pt x="129" y="106"/>
                    <a:pt x="129" y="106"/>
                    <a:pt x="130" y="106"/>
                  </a:cubicBezTo>
                  <a:cubicBezTo>
                    <a:pt x="134" y="105"/>
                    <a:pt x="137" y="100"/>
                    <a:pt x="136" y="95"/>
                  </a:cubicBezTo>
                  <a:cubicBezTo>
                    <a:pt x="135" y="91"/>
                    <a:pt x="131" y="88"/>
                    <a:pt x="126" y="89"/>
                  </a:cubicBezTo>
                  <a:close/>
                  <a:moveTo>
                    <a:pt x="45" y="111"/>
                  </a:moveTo>
                  <a:cubicBezTo>
                    <a:pt x="43" y="112"/>
                    <a:pt x="41" y="113"/>
                    <a:pt x="40" y="115"/>
                  </a:cubicBezTo>
                  <a:cubicBezTo>
                    <a:pt x="39" y="117"/>
                    <a:pt x="38" y="119"/>
                    <a:pt x="39" y="121"/>
                  </a:cubicBezTo>
                  <a:cubicBezTo>
                    <a:pt x="40" y="125"/>
                    <a:pt x="43" y="128"/>
                    <a:pt x="47" y="128"/>
                  </a:cubicBezTo>
                  <a:cubicBezTo>
                    <a:pt x="47" y="128"/>
                    <a:pt x="48" y="128"/>
                    <a:pt x="49" y="128"/>
                  </a:cubicBezTo>
                  <a:cubicBezTo>
                    <a:pt x="51" y="127"/>
                    <a:pt x="53" y="126"/>
                    <a:pt x="54" y="124"/>
                  </a:cubicBezTo>
                  <a:cubicBezTo>
                    <a:pt x="55" y="122"/>
                    <a:pt x="55" y="120"/>
                    <a:pt x="55" y="118"/>
                  </a:cubicBezTo>
                  <a:cubicBezTo>
                    <a:pt x="54" y="113"/>
                    <a:pt x="49" y="110"/>
                    <a:pt x="45" y="111"/>
                  </a:cubicBezTo>
                  <a:close/>
                  <a:moveTo>
                    <a:pt x="87" y="98"/>
                  </a:moveTo>
                  <a:cubicBezTo>
                    <a:pt x="84" y="99"/>
                    <a:pt x="81" y="101"/>
                    <a:pt x="79" y="104"/>
                  </a:cubicBezTo>
                  <a:cubicBezTo>
                    <a:pt x="77" y="107"/>
                    <a:pt x="76" y="110"/>
                    <a:pt x="77" y="114"/>
                  </a:cubicBezTo>
                  <a:cubicBezTo>
                    <a:pt x="79" y="120"/>
                    <a:pt x="84" y="124"/>
                    <a:pt x="90" y="124"/>
                  </a:cubicBezTo>
                  <a:cubicBezTo>
                    <a:pt x="91" y="124"/>
                    <a:pt x="92" y="124"/>
                    <a:pt x="93" y="124"/>
                  </a:cubicBezTo>
                  <a:cubicBezTo>
                    <a:pt x="100" y="122"/>
                    <a:pt x="104" y="115"/>
                    <a:pt x="103" y="108"/>
                  </a:cubicBezTo>
                  <a:cubicBezTo>
                    <a:pt x="101" y="101"/>
                    <a:pt x="94" y="96"/>
                    <a:pt x="87" y="98"/>
                  </a:cubicBezTo>
                  <a:close/>
                  <a:moveTo>
                    <a:pt x="91" y="116"/>
                  </a:moveTo>
                  <a:cubicBezTo>
                    <a:pt x="88" y="116"/>
                    <a:pt x="86" y="115"/>
                    <a:pt x="85" y="112"/>
                  </a:cubicBezTo>
                  <a:cubicBezTo>
                    <a:pt x="85" y="111"/>
                    <a:pt x="85" y="109"/>
                    <a:pt x="86" y="108"/>
                  </a:cubicBezTo>
                  <a:cubicBezTo>
                    <a:pt x="86" y="107"/>
                    <a:pt x="88" y="106"/>
                    <a:pt x="89" y="106"/>
                  </a:cubicBezTo>
                  <a:cubicBezTo>
                    <a:pt x="89" y="106"/>
                    <a:pt x="90" y="106"/>
                    <a:pt x="90" y="106"/>
                  </a:cubicBezTo>
                  <a:cubicBezTo>
                    <a:pt x="92" y="106"/>
                    <a:pt x="94" y="107"/>
                    <a:pt x="95" y="110"/>
                  </a:cubicBezTo>
                  <a:cubicBezTo>
                    <a:pt x="96" y="112"/>
                    <a:pt x="94" y="115"/>
                    <a:pt x="91" y="116"/>
                  </a:cubicBezTo>
                  <a:close/>
                  <a:moveTo>
                    <a:pt x="174" y="139"/>
                  </a:moveTo>
                  <a:cubicBezTo>
                    <a:pt x="173" y="131"/>
                    <a:pt x="165" y="126"/>
                    <a:pt x="157" y="128"/>
                  </a:cubicBezTo>
                  <a:cubicBezTo>
                    <a:pt x="150" y="129"/>
                    <a:pt x="145" y="137"/>
                    <a:pt x="147" y="145"/>
                  </a:cubicBezTo>
                  <a:cubicBezTo>
                    <a:pt x="148" y="151"/>
                    <a:pt x="154" y="156"/>
                    <a:pt x="160" y="156"/>
                  </a:cubicBezTo>
                  <a:cubicBezTo>
                    <a:pt x="161" y="156"/>
                    <a:pt x="162" y="156"/>
                    <a:pt x="163" y="156"/>
                  </a:cubicBezTo>
                  <a:cubicBezTo>
                    <a:pt x="167" y="155"/>
                    <a:pt x="170" y="153"/>
                    <a:pt x="172" y="149"/>
                  </a:cubicBezTo>
                  <a:cubicBezTo>
                    <a:pt x="174" y="146"/>
                    <a:pt x="175" y="142"/>
                    <a:pt x="174" y="139"/>
                  </a:cubicBezTo>
                  <a:close/>
                  <a:moveTo>
                    <a:pt x="166" y="145"/>
                  </a:moveTo>
                  <a:cubicBezTo>
                    <a:pt x="165" y="146"/>
                    <a:pt x="163" y="147"/>
                    <a:pt x="162" y="148"/>
                  </a:cubicBezTo>
                  <a:cubicBezTo>
                    <a:pt x="159" y="148"/>
                    <a:pt x="155" y="146"/>
                    <a:pt x="155" y="143"/>
                  </a:cubicBezTo>
                  <a:cubicBezTo>
                    <a:pt x="154" y="140"/>
                    <a:pt x="156" y="136"/>
                    <a:pt x="159" y="136"/>
                  </a:cubicBezTo>
                  <a:cubicBezTo>
                    <a:pt x="160" y="136"/>
                    <a:pt x="160" y="136"/>
                    <a:pt x="160" y="136"/>
                  </a:cubicBezTo>
                  <a:cubicBezTo>
                    <a:pt x="163" y="136"/>
                    <a:pt x="166" y="138"/>
                    <a:pt x="166" y="140"/>
                  </a:cubicBezTo>
                  <a:cubicBezTo>
                    <a:pt x="167" y="142"/>
                    <a:pt x="166" y="144"/>
                    <a:pt x="166" y="145"/>
                  </a:cubicBezTo>
                  <a:close/>
                  <a:moveTo>
                    <a:pt x="133" y="1"/>
                  </a:moveTo>
                  <a:cubicBezTo>
                    <a:pt x="131" y="0"/>
                    <a:pt x="131" y="0"/>
                    <a:pt x="131" y="0"/>
                  </a:cubicBezTo>
                  <a:cubicBezTo>
                    <a:pt x="129" y="0"/>
                    <a:pt x="126" y="0"/>
                    <a:pt x="124" y="0"/>
                  </a:cubicBezTo>
                  <a:cubicBezTo>
                    <a:pt x="82" y="0"/>
                    <a:pt x="46" y="20"/>
                    <a:pt x="24" y="54"/>
                  </a:cubicBezTo>
                  <a:cubicBezTo>
                    <a:pt x="1" y="91"/>
                    <a:pt x="0" y="138"/>
                    <a:pt x="21" y="178"/>
                  </a:cubicBezTo>
                  <a:cubicBezTo>
                    <a:pt x="22" y="180"/>
                    <a:pt x="22" y="180"/>
                    <a:pt x="22" y="180"/>
                  </a:cubicBezTo>
                  <a:cubicBezTo>
                    <a:pt x="65" y="180"/>
                    <a:pt x="65" y="180"/>
                    <a:pt x="65" y="180"/>
                  </a:cubicBezTo>
                  <a:cubicBezTo>
                    <a:pt x="65" y="206"/>
                    <a:pt x="65" y="206"/>
                    <a:pt x="65" y="206"/>
                  </a:cubicBezTo>
                  <a:cubicBezTo>
                    <a:pt x="65" y="214"/>
                    <a:pt x="71" y="220"/>
                    <a:pt x="79" y="220"/>
                  </a:cubicBezTo>
                  <a:cubicBezTo>
                    <a:pt x="87" y="220"/>
                    <a:pt x="93" y="214"/>
                    <a:pt x="93" y="206"/>
                  </a:cubicBezTo>
                  <a:cubicBezTo>
                    <a:pt x="93" y="180"/>
                    <a:pt x="93" y="180"/>
                    <a:pt x="93" y="180"/>
                  </a:cubicBezTo>
                  <a:cubicBezTo>
                    <a:pt x="101" y="180"/>
                    <a:pt x="101" y="180"/>
                    <a:pt x="101" y="180"/>
                  </a:cubicBezTo>
                  <a:cubicBezTo>
                    <a:pt x="101" y="190"/>
                    <a:pt x="101" y="190"/>
                    <a:pt x="101" y="190"/>
                  </a:cubicBezTo>
                  <a:cubicBezTo>
                    <a:pt x="101" y="197"/>
                    <a:pt x="107" y="204"/>
                    <a:pt x="115" y="204"/>
                  </a:cubicBezTo>
                  <a:cubicBezTo>
                    <a:pt x="123" y="204"/>
                    <a:pt x="129" y="197"/>
                    <a:pt x="129" y="190"/>
                  </a:cubicBezTo>
                  <a:cubicBezTo>
                    <a:pt x="129" y="180"/>
                    <a:pt x="129" y="180"/>
                    <a:pt x="129" y="180"/>
                  </a:cubicBezTo>
                  <a:cubicBezTo>
                    <a:pt x="218" y="180"/>
                    <a:pt x="218" y="180"/>
                    <a:pt x="218" y="180"/>
                  </a:cubicBezTo>
                  <a:lnTo>
                    <a:pt x="133" y="1"/>
                  </a:lnTo>
                  <a:close/>
                  <a:moveTo>
                    <a:pt x="121" y="172"/>
                  </a:moveTo>
                  <a:cubicBezTo>
                    <a:pt x="121" y="190"/>
                    <a:pt x="121" y="190"/>
                    <a:pt x="121" y="190"/>
                  </a:cubicBezTo>
                  <a:cubicBezTo>
                    <a:pt x="121" y="193"/>
                    <a:pt x="118" y="196"/>
                    <a:pt x="115" y="196"/>
                  </a:cubicBezTo>
                  <a:cubicBezTo>
                    <a:pt x="112" y="196"/>
                    <a:pt x="109" y="193"/>
                    <a:pt x="109" y="190"/>
                  </a:cubicBezTo>
                  <a:cubicBezTo>
                    <a:pt x="109" y="172"/>
                    <a:pt x="109" y="172"/>
                    <a:pt x="109" y="172"/>
                  </a:cubicBezTo>
                  <a:cubicBezTo>
                    <a:pt x="85" y="172"/>
                    <a:pt x="85" y="172"/>
                    <a:pt x="85" y="172"/>
                  </a:cubicBezTo>
                  <a:cubicBezTo>
                    <a:pt x="85" y="206"/>
                    <a:pt x="85" y="206"/>
                    <a:pt x="85" y="206"/>
                  </a:cubicBezTo>
                  <a:cubicBezTo>
                    <a:pt x="85" y="209"/>
                    <a:pt x="82" y="212"/>
                    <a:pt x="79" y="212"/>
                  </a:cubicBezTo>
                  <a:cubicBezTo>
                    <a:pt x="76" y="212"/>
                    <a:pt x="73" y="209"/>
                    <a:pt x="73" y="206"/>
                  </a:cubicBezTo>
                  <a:cubicBezTo>
                    <a:pt x="73" y="172"/>
                    <a:pt x="73" y="172"/>
                    <a:pt x="73" y="172"/>
                  </a:cubicBezTo>
                  <a:cubicBezTo>
                    <a:pt x="27" y="172"/>
                    <a:pt x="27" y="172"/>
                    <a:pt x="27" y="172"/>
                  </a:cubicBezTo>
                  <a:cubicBezTo>
                    <a:pt x="8" y="136"/>
                    <a:pt x="10" y="92"/>
                    <a:pt x="31" y="59"/>
                  </a:cubicBezTo>
                  <a:cubicBezTo>
                    <a:pt x="52" y="26"/>
                    <a:pt x="88" y="7"/>
                    <a:pt x="129" y="9"/>
                  </a:cubicBezTo>
                  <a:cubicBezTo>
                    <a:pt x="206" y="172"/>
                    <a:pt x="206" y="172"/>
                    <a:pt x="206" y="172"/>
                  </a:cubicBezTo>
                  <a:lnTo>
                    <a:pt x="121" y="172"/>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endParaRPr>
            </a:p>
          </p:txBody>
        </p:sp>
      </p:gr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pic>
        <p:nvPicPr>
          <p:cNvPr id="5" name="图片占位符 4"/>
          <p:cNvPicPr>
            <a:picLocks noGrp="1" noChangeAspect="1"/>
          </p:cNvPicPr>
          <p:nvPr>
            <p:ph type="pic" sz="quarter" idx="11"/>
          </p:nvPr>
        </p:nvPicPr>
        <p:blipFill>
          <a:blip r:embed="rId4" cstate="email"/>
          <a:srcRect/>
          <a:stretch>
            <a:fillRect/>
          </a:stretch>
        </p:blipFill>
        <p:spPr>
          <a:xfrm>
            <a:off x="1494632" y="662033"/>
            <a:ext cx="9202736" cy="2278743"/>
          </a:xfrm>
          <a:effectLst>
            <a:outerShdw blurRad="1270000" dist="673100" dir="5400000" sx="86000" sy="86000" algn="t" rotWithShape="0">
              <a:prstClr val="black">
                <a:alpha val="27000"/>
              </a:prstClr>
            </a:outerShdw>
            <a:softEdge rad="63500"/>
          </a:effec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ppt_x"/>
                                          </p:val>
                                        </p:tav>
                                        <p:tav tm="100000">
                                          <p:val>
                                            <p:strVal val="#ppt_x"/>
                                          </p:val>
                                        </p:tav>
                                      </p:tavLst>
                                    </p:anim>
                                    <p:anim calcmode="lin" valueType="num">
                                      <p:cBhvr additive="base">
                                        <p:cTn id="8" dur="750" fill="hold"/>
                                        <p:tgtEl>
                                          <p:spTgt spid="35"/>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par>
                                <p:cTn id="12" presetID="2" presetClass="entr" presetSubtype="4" decel="100000" fill="hold" nodeType="withEffect">
                                  <p:stCondLst>
                                    <p:cond delay="1750"/>
                                  </p:stCondLst>
                                  <p:childTnLst>
                                    <p:set>
                                      <p:cBhvr>
                                        <p:cTn id="13" dur="1" fill="hold">
                                          <p:stCondLst>
                                            <p:cond delay="0"/>
                                          </p:stCondLst>
                                        </p:cTn>
                                        <p:tgtEl>
                                          <p:spTgt spid="64"/>
                                        </p:tgtEl>
                                        <p:attrNameLst>
                                          <p:attrName>style.visibility</p:attrName>
                                        </p:attrNameLst>
                                      </p:cBhvr>
                                      <p:to>
                                        <p:strVal val="visible"/>
                                      </p:to>
                                    </p:set>
                                    <p:anim calcmode="lin" valueType="num">
                                      <p:cBhvr additive="base">
                                        <p:cTn id="14" dur="750" fill="hold"/>
                                        <p:tgtEl>
                                          <p:spTgt spid="64"/>
                                        </p:tgtEl>
                                        <p:attrNameLst>
                                          <p:attrName>ppt_x</p:attrName>
                                        </p:attrNameLst>
                                      </p:cBhvr>
                                      <p:tavLst>
                                        <p:tav tm="0">
                                          <p:val>
                                            <p:strVal val="#ppt_x"/>
                                          </p:val>
                                        </p:tav>
                                        <p:tav tm="100000">
                                          <p:val>
                                            <p:strVal val="#ppt_x"/>
                                          </p:val>
                                        </p:tav>
                                      </p:tavLst>
                                    </p:anim>
                                    <p:anim calcmode="lin" valueType="num">
                                      <p:cBhvr additive="base">
                                        <p:cTn id="15" dur="75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6245745" y="0"/>
            <a:ext cx="5929745" cy="6858000"/>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4549"/>
          <p:cNvSpPr/>
          <p:nvPr/>
        </p:nvSpPr>
        <p:spPr bwMode="auto">
          <a:xfrm>
            <a:off x="9178290" y="6202045"/>
            <a:ext cx="64770" cy="125730"/>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pic>
        <p:nvPicPr>
          <p:cNvPr id="37" name="图片 36"/>
          <p:cNvPicPr>
            <a:picLocks noChangeAspect="1"/>
          </p:cNvPicPr>
          <p:nvPr/>
        </p:nvPicPr>
        <p:blipFill>
          <a:blip r:embed="rId5"/>
          <a:srcRect t="3158" r="1481" b="1100"/>
          <a:stretch>
            <a:fillRect/>
          </a:stretch>
        </p:blipFill>
        <p:spPr>
          <a:xfrm>
            <a:off x="6350" y="930910"/>
            <a:ext cx="6371590" cy="5518150"/>
          </a:xfrm>
          <a:prstGeom prst="rect">
            <a:avLst/>
          </a:prstGeom>
        </p:spPr>
      </p:pic>
      <p:sp>
        <p:nvSpPr>
          <p:cNvPr id="62" name="TextBox 6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6800947" y="4373307"/>
            <a:ext cx="5223139" cy="645160"/>
          </a:xfrm>
          <a:prstGeom prst="rect">
            <a:avLst/>
          </a:prstGeom>
          <a:noFill/>
        </p:spPr>
        <p:txBody>
          <a:bodyPr wrap="square" rtlCol="0">
            <a:spAutoFit/>
          </a:bodyPr>
          <a:lstStyle/>
          <a:p>
            <a:r>
              <a:rPr lang="en-US" sz="3600" b="1" dirty="0">
                <a:solidFill>
                  <a:schemeClr val="accent5">
                    <a:lumMod val="50000"/>
                  </a:schemeClr>
                </a:solidFill>
                <a:latin typeface="Arial" panose="020B0604020202020204" pitchFamily="34" charset="0"/>
                <a:cs typeface="Arial" panose="020B0604020202020204" pitchFamily="34" charset="0"/>
              </a:rPr>
              <a:t>chemical farming</a:t>
            </a:r>
          </a:p>
        </p:txBody>
      </p:sp>
      <p:sp>
        <p:nvSpPr>
          <p:cNvPr id="2" name="线形标注 1 1"/>
          <p:cNvSpPr/>
          <p:nvPr/>
        </p:nvSpPr>
        <p:spPr>
          <a:xfrm>
            <a:off x="7374890" y="2550160"/>
            <a:ext cx="4700905" cy="925195"/>
          </a:xfrm>
          <a:prstGeom prst="borderCallout1">
            <a:avLst/>
          </a:prstGeom>
          <a:solidFill>
            <a:schemeClr val="accent1">
              <a:alpha val="33000"/>
            </a:schemeClr>
          </a:solidFill>
          <a:ln w="381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线形标注 2 2"/>
          <p:cNvSpPr/>
          <p:nvPr/>
        </p:nvSpPr>
        <p:spPr>
          <a:xfrm>
            <a:off x="7223760" y="1297940"/>
            <a:ext cx="4554220" cy="894080"/>
          </a:xfrm>
          <a:prstGeom prst="borderCallout2">
            <a:avLst/>
          </a:prstGeom>
          <a:solidFill>
            <a:schemeClr val="accent1">
              <a:alpha val="33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327265" y="1268095"/>
            <a:ext cx="4450715" cy="953135"/>
          </a:xfrm>
          <a:prstGeom prst="rect">
            <a:avLst/>
          </a:prstGeom>
          <a:noFill/>
        </p:spPr>
        <p:txBody>
          <a:bodyPr wrap="square" rtlCol="0">
            <a:spAutoFit/>
          </a:bodyPr>
          <a:lstStyle/>
          <a:p>
            <a:r>
              <a:rPr lang="en-US" altLang="zh-CN" sz="2800"/>
              <a:t>wearing a mask and hat: it may harm people's health</a:t>
            </a:r>
          </a:p>
        </p:txBody>
      </p:sp>
      <p:sp>
        <p:nvSpPr>
          <p:cNvPr id="6" name="文本框 5"/>
          <p:cNvSpPr txBox="1"/>
          <p:nvPr/>
        </p:nvSpPr>
        <p:spPr>
          <a:xfrm>
            <a:off x="7327265" y="2536190"/>
            <a:ext cx="4795520" cy="953135"/>
          </a:xfrm>
          <a:prstGeom prst="rect">
            <a:avLst/>
          </a:prstGeom>
          <a:noFill/>
        </p:spPr>
        <p:txBody>
          <a:bodyPr wrap="square" rtlCol="0">
            <a:spAutoFit/>
          </a:bodyPr>
          <a:lstStyle/>
          <a:p>
            <a:r>
              <a:rPr lang="en-US" altLang="zh-CN" sz="2800"/>
              <a:t>spraying chemical pesticides or artificial fertilisers</a:t>
            </a:r>
          </a:p>
        </p:txBody>
      </p:sp>
      <p:sp>
        <p:nvSpPr>
          <p:cNvPr id="7" name="圆角矩形 6"/>
          <p:cNvSpPr/>
          <p:nvPr/>
        </p:nvSpPr>
        <p:spPr>
          <a:xfrm>
            <a:off x="6350" y="163830"/>
            <a:ext cx="2296160" cy="5384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pre-reading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 grpId="0" bldLvl="0" animBg="1"/>
      <p:bldP spid="3" grpId="0" bldLvl="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1220108" y="1168107"/>
            <a:ext cx="9637484" cy="768350"/>
          </a:xfrm>
          <a:prstGeom prst="rect">
            <a:avLst/>
          </a:prstGeom>
          <a:noFill/>
        </p:spPr>
        <p:txBody>
          <a:bodyPr wrap="square" rtlCol="0">
            <a:spAutoFit/>
          </a:bodyPr>
          <a:lstStyle/>
          <a:p>
            <a:pPr algn="ctr"/>
            <a:r>
              <a:rPr lang="en-US" sz="4400" b="1" dirty="0">
                <a:solidFill>
                  <a:schemeClr val="tx2">
                    <a:lumMod val="50000"/>
                  </a:schemeClr>
                </a:solidFill>
                <a:latin typeface="Arial" panose="020B0604020202020204" pitchFamily="34" charset="0"/>
                <a:ea typeface="方正硬笔楷书繁体" panose="03000509000000000000" pitchFamily="65" charset="-122"/>
                <a:cs typeface="Arial" panose="020B0604020202020204" pitchFamily="34" charset="0"/>
                <a:sym typeface="+mn-ea"/>
              </a:rPr>
              <a:t>chemical versus organic farming</a:t>
            </a:r>
            <a:endParaRPr lang="en-US" sz="4400" b="1" dirty="0">
              <a:solidFill>
                <a:schemeClr val="accent5">
                  <a:lumMod val="50000"/>
                </a:schemeClr>
              </a:solidFill>
              <a:latin typeface="+mj-lt"/>
            </a:endParaRPr>
          </a:p>
        </p:txBody>
      </p:sp>
      <p:sp>
        <p:nvSpPr>
          <p:cNvPr id="2"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sp>
        <p:nvSpPr>
          <p:cNvPr id="29" name="Freeform 4549"/>
          <p:cNvSpPr/>
          <p:nvPr/>
        </p:nvSpPr>
        <p:spPr bwMode="auto">
          <a:xfrm>
            <a:off x="3500120" y="3485515"/>
            <a:ext cx="110490" cy="125730"/>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pic>
        <p:nvPicPr>
          <p:cNvPr id="37" name="图片 36"/>
          <p:cNvPicPr>
            <a:picLocks noChangeAspect="1"/>
          </p:cNvPicPr>
          <p:nvPr/>
        </p:nvPicPr>
        <p:blipFill>
          <a:blip r:embed="rId3"/>
          <a:stretch>
            <a:fillRect/>
          </a:stretch>
        </p:blipFill>
        <p:spPr>
          <a:xfrm>
            <a:off x="8550275" y="4249420"/>
            <a:ext cx="3359785" cy="2536190"/>
          </a:xfrm>
          <a:prstGeom prst="rect">
            <a:avLst/>
          </a:prstGeom>
        </p:spPr>
      </p:pic>
      <p:sp>
        <p:nvSpPr>
          <p:cNvPr id="14" name="矩形 13"/>
          <p:cNvSpPr/>
          <p:nvPr/>
        </p:nvSpPr>
        <p:spPr>
          <a:xfrm>
            <a:off x="2999740" y="624840"/>
            <a:ext cx="741680" cy="1198880"/>
          </a:xfrm>
          <a:prstGeom prst="rect">
            <a:avLst/>
          </a:prstGeom>
          <a:noFill/>
          <a:ln>
            <a:noFill/>
          </a:ln>
        </p:spPr>
        <p:txBody>
          <a:bodyPr wrap="none" rtlCol="0" anchor="t">
            <a:spAutoFit/>
          </a:bodyPr>
          <a:lstStyle/>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
        <p:nvSpPr>
          <p:cNvPr id="15" name="矩形 14"/>
          <p:cNvSpPr/>
          <p:nvPr/>
        </p:nvSpPr>
        <p:spPr>
          <a:xfrm>
            <a:off x="6986270" y="624840"/>
            <a:ext cx="741680" cy="1198880"/>
          </a:xfrm>
          <a:prstGeom prst="rect">
            <a:avLst/>
          </a:prstGeom>
          <a:noFill/>
          <a:ln>
            <a:noFill/>
          </a:ln>
        </p:spPr>
        <p:txBody>
          <a:bodyPr wrap="none" rtlCol="0" anchor="t">
            <a:spAutoFit/>
          </a:bodyPr>
          <a:lstStyle/>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grpSp>
        <p:nvGrpSpPr>
          <p:cNvPr id="13"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1528445" y="2265680"/>
            <a:ext cx="9503410" cy="2672715"/>
            <a:chOff x="4201762" y="1323425"/>
            <a:chExt cx="3170578" cy="1174360"/>
          </a:xfrm>
        </p:grpSpPr>
        <p:sp>
          <p:nvSpPr>
            <p:cNvPr id="3" name="Rectangle: Rounded Corners 43"/>
            <p:cNvSpPr/>
            <p:nvPr/>
          </p:nvSpPr>
          <p:spPr>
            <a:xfrm>
              <a:off x="4201762" y="1323425"/>
              <a:ext cx="3140581" cy="834390"/>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8"/>
            <p:cNvSpPr txBox="1"/>
            <p:nvPr/>
          </p:nvSpPr>
          <p:spPr>
            <a:xfrm>
              <a:off x="4201762" y="1366992"/>
              <a:ext cx="3170578" cy="797415"/>
            </a:xfrm>
            <a:prstGeom prst="rect">
              <a:avLst/>
            </a:prstGeom>
            <a:noFill/>
          </p:spPr>
          <p:txBody>
            <a:bodyPr wrap="square" rtlCol="0">
              <a:spAutoFit/>
            </a:bodyPr>
            <a:lstStyle/>
            <a:p>
              <a:pPr algn="l"/>
              <a:r>
                <a:rPr lang="en-US" sz="2800" b="1" dirty="0">
                  <a:solidFill>
                    <a:schemeClr val="tx1">
                      <a:lumMod val="75000"/>
                      <a:lumOff val="25000"/>
                    </a:schemeClr>
                  </a:solidFill>
                  <a:latin typeface="Arial" panose="020B0604020202020204" pitchFamily="34" charset="0"/>
                  <a:cs typeface="Arial" panose="020B0604020202020204" pitchFamily="34" charset="0"/>
                </a:rPr>
                <a:t>    Chemical farming is farming using _________________ and _________________ while organic farming is simply farming _________ using any chemicals.</a:t>
              </a:r>
            </a:p>
          </p:txBody>
        </p:sp>
        <p:sp>
          <p:nvSpPr>
            <p:cNvPr id="4" name="Freeform 4549"/>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a:p>
          </p:txBody>
        </p:sp>
        <p:sp>
          <p:nvSpPr>
            <p:cNvPr id="6" name="TextBox 48"/>
            <p:cNvSpPr txBox="1"/>
            <p:nvPr/>
          </p:nvSpPr>
          <p:spPr>
            <a:xfrm>
              <a:off x="4201762" y="1360854"/>
              <a:ext cx="3170578" cy="797415"/>
            </a:xfrm>
            <a:prstGeom prst="rect">
              <a:avLst/>
            </a:prstGeom>
            <a:noFill/>
          </p:spPr>
          <p:txBody>
            <a:bodyPr wrap="square" rtlCol="0">
              <a:spAutoFit/>
            </a:bodyPr>
            <a:lstStyle/>
            <a:p>
              <a:pPr algn="l"/>
              <a:r>
                <a:rPr lang="en-US" sz="2800" b="1" dirty="0">
                  <a:solidFill>
                    <a:schemeClr val="tx1">
                      <a:lumMod val="75000"/>
                      <a:lumOff val="25000"/>
                    </a:schemeClr>
                  </a:solidFill>
                  <a:latin typeface="Arial" panose="020B0604020202020204" pitchFamily="34" charset="0"/>
                  <a:cs typeface="Arial" panose="020B0604020202020204" pitchFamily="34" charset="0"/>
                </a:rPr>
                <a:t>    Chemical farming is farming using _________________ and _________________ while organic farming is simply farming _________ using any chemicals.</a:t>
              </a:r>
            </a:p>
          </p:txBody>
        </p:sp>
      </p:grpSp>
      <p:sp>
        <p:nvSpPr>
          <p:cNvPr id="19" name="文本框 18"/>
          <p:cNvSpPr txBox="1"/>
          <p:nvPr/>
        </p:nvSpPr>
        <p:spPr>
          <a:xfrm>
            <a:off x="1494155" y="2790825"/>
            <a:ext cx="3752850" cy="521970"/>
          </a:xfrm>
          <a:prstGeom prst="rect">
            <a:avLst/>
          </a:prstGeom>
          <a:noFill/>
        </p:spPr>
        <p:txBody>
          <a:bodyPr wrap="square" rtlCol="0">
            <a:spAutoFit/>
          </a:bodyPr>
          <a:lstStyle/>
          <a:p>
            <a:r>
              <a:rPr lang="en-US" altLang="zh-CN" sz="2800" b="1">
                <a:solidFill>
                  <a:srgbClr val="C00000"/>
                </a:solidFill>
              </a:rPr>
              <a:t>chemical pesticides</a:t>
            </a:r>
          </a:p>
        </p:txBody>
      </p:sp>
      <p:sp>
        <p:nvSpPr>
          <p:cNvPr id="20" name="文本框 19"/>
          <p:cNvSpPr txBox="1"/>
          <p:nvPr/>
        </p:nvSpPr>
        <p:spPr>
          <a:xfrm>
            <a:off x="5848350" y="2787650"/>
            <a:ext cx="3752850" cy="521970"/>
          </a:xfrm>
          <a:prstGeom prst="rect">
            <a:avLst/>
          </a:prstGeom>
          <a:noFill/>
        </p:spPr>
        <p:txBody>
          <a:bodyPr wrap="square" rtlCol="0">
            <a:spAutoFit/>
          </a:bodyPr>
          <a:lstStyle/>
          <a:p>
            <a:r>
              <a:rPr lang="en-US" altLang="zh-CN" sz="2800" b="1">
                <a:solidFill>
                  <a:srgbClr val="C00000"/>
                </a:solidFill>
              </a:rPr>
              <a:t>artificial fertilisers</a:t>
            </a:r>
          </a:p>
        </p:txBody>
      </p:sp>
      <p:sp>
        <p:nvSpPr>
          <p:cNvPr id="21" name="文本框 20"/>
          <p:cNvSpPr txBox="1"/>
          <p:nvPr/>
        </p:nvSpPr>
        <p:spPr>
          <a:xfrm>
            <a:off x="7727950" y="3287395"/>
            <a:ext cx="1466850" cy="521970"/>
          </a:xfrm>
          <a:prstGeom prst="rect">
            <a:avLst/>
          </a:prstGeom>
          <a:noFill/>
        </p:spPr>
        <p:txBody>
          <a:bodyPr wrap="square" rtlCol="0">
            <a:spAutoFit/>
          </a:bodyPr>
          <a:lstStyle/>
          <a:p>
            <a:r>
              <a:rPr lang="en-US" altLang="zh-CN" sz="2800" b="1">
                <a:solidFill>
                  <a:srgbClr val="C00000"/>
                </a:solidFill>
              </a:rPr>
              <a:t>without</a:t>
            </a:r>
          </a:p>
        </p:txBody>
      </p:sp>
      <p:sp>
        <p:nvSpPr>
          <p:cNvPr id="22" name="圆角矩形 21"/>
          <p:cNvSpPr/>
          <p:nvPr/>
        </p:nvSpPr>
        <p:spPr>
          <a:xfrm>
            <a:off x="6350" y="146050"/>
            <a:ext cx="2550795" cy="6038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while-reading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3044190" y="386080"/>
            <a:ext cx="5224145" cy="521970"/>
          </a:xfrm>
          <a:prstGeom prst="rect">
            <a:avLst/>
          </a:prstGeom>
          <a:noFill/>
        </p:spPr>
        <p:txBody>
          <a:bodyPr wrap="square" rtlCol="0">
            <a:spAutoFit/>
          </a:bodyPr>
          <a:lstStyle/>
          <a:p>
            <a:pPr algn="l"/>
            <a:r>
              <a:rPr lang="en-US" sz="2800" b="1" dirty="0">
                <a:solidFill>
                  <a:schemeClr val="tx2">
                    <a:lumMod val="50000"/>
                  </a:schemeClr>
                </a:solidFill>
                <a:latin typeface="Arial" panose="020B0604020202020204" pitchFamily="34" charset="0"/>
                <a:ea typeface="方正硬笔楷书繁体" panose="03000509000000000000" pitchFamily="65" charset="-122"/>
                <a:cs typeface="Arial" panose="020B0604020202020204" pitchFamily="34" charset="0"/>
                <a:sym typeface="+mn-ea"/>
              </a:rPr>
              <a:t>Draw the structure of the text</a:t>
            </a:r>
          </a:p>
        </p:txBody>
      </p:sp>
      <p:sp>
        <p:nvSpPr>
          <p:cNvPr id="2"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pic>
        <p:nvPicPr>
          <p:cNvPr id="6" name="ECB019B1-382A-4266-B25C-5B523AA43C14-2" descr="qt_temp"/>
          <p:cNvPicPr>
            <a:picLocks noChangeAspect="1"/>
          </p:cNvPicPr>
          <p:nvPr/>
        </p:nvPicPr>
        <p:blipFill>
          <a:blip r:embed="rId3"/>
          <a:stretch>
            <a:fillRect/>
          </a:stretch>
        </p:blipFill>
        <p:spPr>
          <a:xfrm>
            <a:off x="1845945" y="784860"/>
            <a:ext cx="8317865" cy="5288280"/>
          </a:xfrm>
          <a:prstGeom prst="rect">
            <a:avLst/>
          </a:prstGeom>
        </p:spPr>
      </p:pic>
      <p:sp>
        <p:nvSpPr>
          <p:cNvPr id="14" name="文本框 13"/>
          <p:cNvSpPr txBox="1"/>
          <p:nvPr/>
        </p:nvSpPr>
        <p:spPr>
          <a:xfrm>
            <a:off x="2372360" y="2272665"/>
            <a:ext cx="3344545" cy="460375"/>
          </a:xfrm>
          <a:prstGeom prst="rect">
            <a:avLst/>
          </a:prstGeom>
          <a:noFill/>
        </p:spPr>
        <p:txBody>
          <a:bodyPr wrap="square" rtlCol="0">
            <a:spAutoFit/>
          </a:bodyPr>
          <a:lstStyle/>
          <a:p>
            <a:r>
              <a:rPr lang="en-US" altLang="zh-CN" sz="2400" b="1">
                <a:solidFill>
                  <a:schemeClr val="tx1"/>
                </a:solidFill>
                <a:latin typeface="Times New Roman" panose="02020603050405020304" charset="0"/>
                <a:cs typeface="Times New Roman" panose="02020603050405020304" charset="0"/>
              </a:rPr>
              <a:t>chemical farming</a:t>
            </a:r>
          </a:p>
        </p:txBody>
      </p:sp>
      <p:sp>
        <p:nvSpPr>
          <p:cNvPr id="15" name="文本框 14"/>
          <p:cNvSpPr txBox="1"/>
          <p:nvPr/>
        </p:nvSpPr>
        <p:spPr>
          <a:xfrm>
            <a:off x="7257415" y="2272665"/>
            <a:ext cx="2759075" cy="460375"/>
          </a:xfrm>
          <a:prstGeom prst="rect">
            <a:avLst/>
          </a:prstGeom>
          <a:noFill/>
        </p:spPr>
        <p:txBody>
          <a:bodyPr wrap="square" rtlCol="0">
            <a:spAutoFit/>
          </a:bodyPr>
          <a:lstStyle/>
          <a:p>
            <a:r>
              <a:rPr lang="en-US" altLang="zh-CN" sz="2400" b="1">
                <a:solidFill>
                  <a:schemeClr val="tx1"/>
                </a:solidFill>
                <a:latin typeface="Times New Roman" panose="02020603050405020304" charset="0"/>
                <a:cs typeface="Times New Roman" panose="02020603050405020304" charset="0"/>
              </a:rPr>
              <a:t>organic farming</a:t>
            </a:r>
          </a:p>
        </p:txBody>
      </p:sp>
      <p:sp>
        <p:nvSpPr>
          <p:cNvPr id="16" name="文本框 15"/>
          <p:cNvSpPr txBox="1"/>
          <p:nvPr/>
        </p:nvSpPr>
        <p:spPr>
          <a:xfrm>
            <a:off x="5141595" y="5210175"/>
            <a:ext cx="1908810" cy="460375"/>
          </a:xfrm>
          <a:prstGeom prst="rect">
            <a:avLst/>
          </a:prstGeom>
          <a:noFill/>
        </p:spPr>
        <p:txBody>
          <a:bodyPr wrap="square" rtlCol="0">
            <a:spAutoFit/>
          </a:bodyPr>
          <a:lstStyle/>
          <a:p>
            <a:r>
              <a:rPr lang="en-US" altLang="zh-CN" sz="2400" b="1">
                <a:solidFill>
                  <a:schemeClr val="tx1"/>
                </a:solidFill>
                <a:latin typeface="Times New Roman" panose="02020603050405020304" charset="0"/>
                <a:cs typeface="Times New Roman" panose="02020603050405020304" charset="0"/>
              </a:rPr>
              <a:t>conclusion</a:t>
            </a:r>
          </a:p>
        </p:txBody>
      </p:sp>
      <p:sp>
        <p:nvSpPr>
          <p:cNvPr id="22" name="圆角矩形 21"/>
          <p:cNvSpPr/>
          <p:nvPr/>
        </p:nvSpPr>
        <p:spPr>
          <a:xfrm>
            <a:off x="6350" y="154940"/>
            <a:ext cx="2550795" cy="6038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while-reading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2646680" y="409575"/>
            <a:ext cx="9295765" cy="521970"/>
          </a:xfrm>
          <a:prstGeom prst="rect">
            <a:avLst/>
          </a:prstGeom>
          <a:noFill/>
        </p:spPr>
        <p:txBody>
          <a:bodyPr wrap="square" rtlCol="0">
            <a:spAutoFit/>
          </a:bodyPr>
          <a:lstStyle/>
          <a:p>
            <a:pPr algn="l"/>
            <a:r>
              <a:rPr lang="en-US" sz="2800" b="1" dirty="0">
                <a:solidFill>
                  <a:schemeClr val="tx2">
                    <a:lumMod val="50000"/>
                  </a:schemeClr>
                </a:solidFill>
                <a:latin typeface="Arial" panose="020B0604020202020204" pitchFamily="34" charset="0"/>
                <a:ea typeface="方正硬笔楷书繁体" panose="03000509000000000000" pitchFamily="65" charset="-122"/>
                <a:cs typeface="Arial" panose="020B0604020202020204" pitchFamily="34" charset="0"/>
                <a:sym typeface="+mn-ea"/>
              </a:rPr>
              <a:t>Read the text carefully and complete the table below.</a:t>
            </a:r>
          </a:p>
        </p:txBody>
      </p:sp>
      <p:sp>
        <p:nvSpPr>
          <p:cNvPr id="2"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aphicFrame>
        <p:nvGraphicFramePr>
          <p:cNvPr id="3" name="表格 2"/>
          <p:cNvGraphicFramePr/>
          <p:nvPr/>
        </p:nvGraphicFramePr>
        <p:xfrm>
          <a:off x="156845" y="1477645"/>
          <a:ext cx="11851005" cy="5248275"/>
        </p:xfrm>
        <a:graphic>
          <a:graphicData uri="http://schemas.openxmlformats.org/drawingml/2006/table">
            <a:tbl>
              <a:tblPr firstRow="1" bandRow="1">
                <a:tableStyleId>{10A1B5D5-9B99-4C35-A422-299274C87663}</a:tableStyleId>
              </a:tblPr>
              <a:tblGrid>
                <a:gridCol w="3140075">
                  <a:extLst>
                    <a:ext uri="{9D8B030D-6E8A-4147-A177-3AD203B41FA5}">
                      <a16:colId xmlns:a16="http://schemas.microsoft.com/office/drawing/2014/main" val="20000"/>
                    </a:ext>
                  </a:extLst>
                </a:gridCol>
                <a:gridCol w="2785745">
                  <a:extLst>
                    <a:ext uri="{9D8B030D-6E8A-4147-A177-3AD203B41FA5}">
                      <a16:colId xmlns:a16="http://schemas.microsoft.com/office/drawing/2014/main" val="20001"/>
                    </a:ext>
                  </a:extLst>
                </a:gridCol>
                <a:gridCol w="2570480">
                  <a:extLst>
                    <a:ext uri="{9D8B030D-6E8A-4147-A177-3AD203B41FA5}">
                      <a16:colId xmlns:a16="http://schemas.microsoft.com/office/drawing/2014/main" val="20002"/>
                    </a:ext>
                  </a:extLst>
                </a:gridCol>
                <a:gridCol w="3354705">
                  <a:extLst>
                    <a:ext uri="{9D8B030D-6E8A-4147-A177-3AD203B41FA5}">
                      <a16:colId xmlns:a16="http://schemas.microsoft.com/office/drawing/2014/main" val="20003"/>
                    </a:ext>
                  </a:extLst>
                </a:gridCol>
              </a:tblGrid>
              <a:tr h="813435">
                <a:tc>
                  <a:txBody>
                    <a:bodyPr/>
                    <a:lstStyle/>
                    <a:p>
                      <a:pPr>
                        <a:buNone/>
                      </a:pPr>
                      <a:r>
                        <a:rPr lang="en-US" altLang="zh-CN" sz="2800"/>
                        <a:t>Farming</a:t>
                      </a:r>
                    </a:p>
                  </a:txBody>
                  <a:tcPr/>
                </a:tc>
                <a:tc>
                  <a:txBody>
                    <a:bodyPr/>
                    <a:lstStyle/>
                    <a:p>
                      <a:pPr>
                        <a:buNone/>
                      </a:pPr>
                      <a:r>
                        <a:rPr lang="en-US" altLang="zh-CN" sz="2800"/>
                        <a:t>benefits</a:t>
                      </a:r>
                    </a:p>
                  </a:txBody>
                  <a:tcPr/>
                </a:tc>
                <a:tc>
                  <a:txBody>
                    <a:bodyPr/>
                    <a:lstStyle/>
                    <a:p>
                      <a:pPr>
                        <a:buNone/>
                      </a:pPr>
                      <a:r>
                        <a:rPr lang="en-US" altLang="zh-CN" sz="2800"/>
                        <a:t>problems</a:t>
                      </a:r>
                    </a:p>
                  </a:txBody>
                  <a:tcPr/>
                </a:tc>
                <a:tc>
                  <a:txBody>
                    <a:bodyPr/>
                    <a:lstStyle/>
                    <a:p>
                      <a:pPr>
                        <a:buNone/>
                      </a:pPr>
                      <a:r>
                        <a:rPr lang="en-US" altLang="zh-CN" sz="2800"/>
                        <a:t>solutions/methods</a:t>
                      </a:r>
                    </a:p>
                  </a:txBody>
                  <a:tcPr/>
                </a:tc>
                <a:extLst>
                  <a:ext uri="{0D108BD9-81ED-4DB2-BD59-A6C34878D82A}">
                    <a16:rowId xmlns:a16="http://schemas.microsoft.com/office/drawing/2014/main" val="10000"/>
                  </a:ext>
                </a:extLst>
              </a:tr>
              <a:tr h="2217420">
                <a:tc>
                  <a:txBody>
                    <a:bodyPr/>
                    <a:lstStyle/>
                    <a:p>
                      <a:pPr>
                        <a:buNone/>
                      </a:pPr>
                      <a:r>
                        <a:rPr lang="en-US" altLang="zh-CN" sz="2800" b="1"/>
                        <a:t>chemical farming</a:t>
                      </a:r>
                      <a:endParaRPr lang="en-US" altLang="zh-CN" sz="2800"/>
                    </a:p>
                    <a:p>
                      <a:pPr>
                        <a:buNone/>
                      </a:pPr>
                      <a:endParaRPr lang="en-US" altLang="zh-CN" sz="2800"/>
                    </a:p>
                  </a:txBody>
                  <a:tcPr/>
                </a:tc>
                <a:tc>
                  <a:txBody>
                    <a:bodyPr/>
                    <a:lstStyle/>
                    <a:p>
                      <a:pPr>
                        <a:buNone/>
                      </a:pPr>
                      <a:endParaRPr lang="zh-CN" altLang="en-US" sz="2800"/>
                    </a:p>
                  </a:txBody>
                  <a:tcPr/>
                </a:tc>
                <a:tc>
                  <a:txBody>
                    <a:bodyPr/>
                    <a:lstStyle/>
                    <a:p>
                      <a:pPr>
                        <a:buNone/>
                      </a:pPr>
                      <a:endParaRPr lang="zh-CN" altLang="en-US" sz="2800"/>
                    </a:p>
                  </a:txBody>
                  <a:tcPr/>
                </a:tc>
                <a:tc>
                  <a:txBody>
                    <a:bodyPr/>
                    <a:lstStyle/>
                    <a:p>
                      <a:pPr>
                        <a:buNone/>
                      </a:pPr>
                      <a:r>
                        <a:rPr lang="en-US" altLang="zh-CN" sz="2800">
                          <a:solidFill>
                            <a:srgbClr val="FF6600"/>
                          </a:solidFill>
                        </a:rPr>
                        <a:t>solutions:</a:t>
                      </a:r>
                    </a:p>
                  </a:txBody>
                  <a:tcPr/>
                </a:tc>
                <a:extLst>
                  <a:ext uri="{0D108BD9-81ED-4DB2-BD59-A6C34878D82A}">
                    <a16:rowId xmlns:a16="http://schemas.microsoft.com/office/drawing/2014/main" val="10001"/>
                  </a:ext>
                </a:extLst>
              </a:tr>
              <a:tr h="2217420">
                <a:tc>
                  <a:txBody>
                    <a:bodyPr/>
                    <a:lstStyle/>
                    <a:p>
                      <a:pPr>
                        <a:buNone/>
                      </a:pPr>
                      <a:r>
                        <a:rPr lang="en-US" altLang="zh-CN" sz="2800" b="1"/>
                        <a:t>organic farming</a:t>
                      </a:r>
                      <a:endParaRPr lang="en-US" altLang="zh-CN" sz="2800"/>
                    </a:p>
                    <a:p>
                      <a:pPr>
                        <a:buNone/>
                      </a:pPr>
                      <a:endParaRPr lang="en-US" altLang="zh-CN" sz="2800"/>
                    </a:p>
                  </a:txBody>
                  <a:tcPr/>
                </a:tc>
                <a:tc>
                  <a:txBody>
                    <a:bodyPr/>
                    <a:lstStyle/>
                    <a:p>
                      <a:pPr>
                        <a:buNone/>
                      </a:pPr>
                      <a:endParaRPr lang="zh-CN" altLang="en-US" sz="2800"/>
                    </a:p>
                  </a:txBody>
                  <a:tcPr/>
                </a:tc>
                <a:tc>
                  <a:txBody>
                    <a:bodyPr/>
                    <a:lstStyle/>
                    <a:p>
                      <a:pPr>
                        <a:buNone/>
                      </a:pPr>
                      <a:endParaRPr lang="zh-CN" altLang="en-US" sz="2800"/>
                    </a:p>
                  </a:txBody>
                  <a:tcPr/>
                </a:tc>
                <a:tc>
                  <a:txBody>
                    <a:bodyPr/>
                    <a:lstStyle/>
                    <a:p>
                      <a:pPr>
                        <a:buNone/>
                      </a:pPr>
                      <a:r>
                        <a:rPr lang="en-US" altLang="zh-CN" sz="2800">
                          <a:solidFill>
                            <a:srgbClr val="FF6600"/>
                          </a:solidFill>
                        </a:rPr>
                        <a:t>methods:</a:t>
                      </a:r>
                    </a:p>
                  </a:txBody>
                  <a:tcPr/>
                </a:tc>
                <a:extLst>
                  <a:ext uri="{0D108BD9-81ED-4DB2-BD59-A6C34878D82A}">
                    <a16:rowId xmlns:a16="http://schemas.microsoft.com/office/drawing/2014/main" val="10002"/>
                  </a:ext>
                </a:extLst>
              </a:tr>
            </a:tbl>
          </a:graphicData>
        </a:graphic>
      </p:graphicFrame>
      <p:sp>
        <p:nvSpPr>
          <p:cNvPr id="22" name="圆角矩形 21"/>
          <p:cNvSpPr/>
          <p:nvPr/>
        </p:nvSpPr>
        <p:spPr>
          <a:xfrm>
            <a:off x="6350" y="146050"/>
            <a:ext cx="2550795" cy="6038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while-reading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图片占位符 1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0"/>
          </p:nvPr>
        </p:nvPicPr>
        <p:blipFill>
          <a:blip r:embed="rId4" cstate="email"/>
          <a:srcRect/>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12192635" cy="6858000"/>
          </a:xfrm>
          <a:prstGeom prst="rect">
            <a:avLst/>
          </a:prstGeom>
          <a:solidFill>
            <a:srgbClr val="70958B">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pSp>
        <p:nvGrpSpPr>
          <p:cNvPr id="4"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0" y="17761"/>
            <a:ext cx="12124055" cy="6985636"/>
            <a:chOff x="4172760" y="1313651"/>
            <a:chExt cx="3169583" cy="1155796"/>
          </a:xfrm>
        </p:grpSpPr>
        <p:sp>
          <p:nvSpPr>
            <p:cNvPr id="14" name="Rectangle: Rounded Corners 43"/>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48"/>
            <p:cNvSpPr txBox="1"/>
            <p:nvPr/>
          </p:nvSpPr>
          <p:spPr>
            <a:xfrm>
              <a:off x="4172760" y="1313651"/>
              <a:ext cx="3169583" cy="1155796"/>
            </a:xfrm>
            <a:prstGeom prst="rect">
              <a:avLst/>
            </a:prstGeom>
            <a:noFill/>
          </p:spPr>
          <p:txBody>
            <a:bodyPr wrap="square" rtlCol="0">
              <a:spAutoFit/>
            </a:bodyPr>
            <a:lstStyle/>
            <a:p>
              <a:pPr algn="just"/>
              <a:r>
                <a:rPr lang="en-US" sz="2800" b="1" dirty="0">
                  <a:solidFill>
                    <a:schemeClr val="tx1">
                      <a:lumMod val="75000"/>
                      <a:lumOff val="25000"/>
                    </a:schemeClr>
                  </a:solidFill>
                  <a:latin typeface="Times New Roman" panose="02020603050405020304" charset="0"/>
                  <a:cs typeface="Times New Roman" panose="02020603050405020304" charset="0"/>
                </a:rPr>
                <a:t>    Chemical pesticides and artificial fertilisers have been in widespread use in farming since the middle of the 20th century. When they were first introduced, many farmers welcomed them as a great way to fight crop disease and increase production. Over time, however, what some scientists have found is that their long-term use can sometimes harm both the land and people's health.</a:t>
              </a:r>
            </a:p>
            <a:p>
              <a:pPr algn="just"/>
              <a:r>
                <a:rPr lang="en-US" sz="2800" b="1" dirty="0">
                  <a:solidFill>
                    <a:schemeClr val="tx1">
                      <a:lumMod val="75000"/>
                      <a:lumOff val="25000"/>
                    </a:schemeClr>
                  </a:solidFill>
                  <a:latin typeface="Times New Roman" panose="02020603050405020304" charset="0"/>
                  <a:cs typeface="Times New Roman" panose="02020603050405020304" charset="0"/>
                </a:rPr>
                <a:t>    For example, pesticides can damage the land by killing not only harmful bacteria and insects, but also helpful ones. In addition, these chemicals can stay in the soil and underground water sources for a long time. This affects the crops grown on the land and, in turn, the animals and humans who digest them. Many people worry that these chemicals may make them ill and even cause cancer. In fact, some pesticides like DDT have been prohibited in most countries because of the damage they cause to people and the environment. As for chemical fertilisers, crops grown with them ususally grow too fast to be rich in nutrition. They may look beautiful on the outside, but inside there is usually more water than essential minerals, and they often have less flavour   as well.</a:t>
              </a:r>
            </a:p>
          </p:txBody>
        </p:sp>
      </p:grpSp>
      <p:sp>
        <p:nvSpPr>
          <p:cNvPr id="25" name="文本框 24"/>
          <p:cNvSpPr txBox="1"/>
          <p:nvPr/>
        </p:nvSpPr>
        <p:spPr>
          <a:xfrm>
            <a:off x="3713480" y="1395095"/>
            <a:ext cx="1379220" cy="368300"/>
          </a:xfrm>
          <a:prstGeom prst="rect">
            <a:avLst/>
          </a:prstGeom>
          <a:solidFill>
            <a:srgbClr val="4CC465">
              <a:alpha val="59000"/>
            </a:srgbClr>
          </a:solidFill>
        </p:spPr>
        <p:txBody>
          <a:bodyPr wrap="square" rtlCol="0">
            <a:spAutoFit/>
          </a:bodyPr>
          <a:lstStyle/>
          <a:p>
            <a:endParaRPr lang="zh-CN" altLang="en-US"/>
          </a:p>
        </p:txBody>
      </p:sp>
      <p:sp>
        <p:nvSpPr>
          <p:cNvPr id="26" name="文本框 25"/>
          <p:cNvSpPr txBox="1"/>
          <p:nvPr/>
        </p:nvSpPr>
        <p:spPr>
          <a:xfrm>
            <a:off x="334010" y="2212340"/>
            <a:ext cx="2172970"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27" name="文本框 26"/>
          <p:cNvSpPr txBox="1"/>
          <p:nvPr/>
        </p:nvSpPr>
        <p:spPr>
          <a:xfrm>
            <a:off x="6873875" y="2637155"/>
            <a:ext cx="185102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28" name="文本框 27"/>
          <p:cNvSpPr txBox="1"/>
          <p:nvPr/>
        </p:nvSpPr>
        <p:spPr>
          <a:xfrm>
            <a:off x="4860925" y="3498215"/>
            <a:ext cx="128460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0" name="文本框 29"/>
          <p:cNvSpPr txBox="1"/>
          <p:nvPr/>
        </p:nvSpPr>
        <p:spPr>
          <a:xfrm>
            <a:off x="11661140" y="4801235"/>
            <a:ext cx="46291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1" name="文本框 30"/>
          <p:cNvSpPr txBox="1"/>
          <p:nvPr/>
        </p:nvSpPr>
        <p:spPr>
          <a:xfrm>
            <a:off x="0" y="5236210"/>
            <a:ext cx="623570"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2" name="文本框 31"/>
          <p:cNvSpPr txBox="1"/>
          <p:nvPr/>
        </p:nvSpPr>
        <p:spPr>
          <a:xfrm>
            <a:off x="3376295" y="2637155"/>
            <a:ext cx="1379220"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3" name="文本框 32"/>
          <p:cNvSpPr txBox="1"/>
          <p:nvPr/>
        </p:nvSpPr>
        <p:spPr>
          <a:xfrm>
            <a:off x="9133205" y="5661660"/>
            <a:ext cx="72707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sp>
        <p:nvSpPr>
          <p:cNvPr id="34" name="文本框 33"/>
          <p:cNvSpPr txBox="1"/>
          <p:nvPr/>
        </p:nvSpPr>
        <p:spPr>
          <a:xfrm>
            <a:off x="111125" y="6489700"/>
            <a:ext cx="1067435" cy="368300"/>
          </a:xfrm>
          <a:prstGeom prst="rect">
            <a:avLst/>
          </a:prstGeom>
          <a:solidFill>
            <a:srgbClr val="4CC465">
              <a:alpha val="59000"/>
            </a:srgbClr>
          </a:solidFill>
        </p:spPr>
        <p:txBody>
          <a:bodyPr wrap="square" rtlCol="0">
            <a:spAutoFit/>
          </a:bodyPr>
          <a:lstStyle/>
          <a:p>
            <a:pPr lvl="0" algn="l">
              <a:buClrTx/>
              <a:buSzTx/>
              <a:buFontTx/>
            </a:pPr>
            <a:endParaRPr lang="zh-CN" altLang="en-US">
              <a:sym typeface="+mn-ea"/>
            </a:endParaRPr>
          </a:p>
        </p:txBody>
      </p:sp>
      <p:cxnSp>
        <p:nvCxnSpPr>
          <p:cNvPr id="35" name="直接连接符 34"/>
          <p:cNvCxnSpPr/>
          <p:nvPr/>
        </p:nvCxnSpPr>
        <p:spPr>
          <a:xfrm flipH="1">
            <a:off x="11557635" y="4721860"/>
            <a:ext cx="66675" cy="538480"/>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7380605" y="1278890"/>
            <a:ext cx="4743450" cy="21590"/>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115570" y="1763395"/>
            <a:ext cx="1697990" cy="9525"/>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420235" y="2170430"/>
            <a:ext cx="6116955" cy="20320"/>
          </a:xfrm>
          <a:prstGeom prst="line">
            <a:avLst/>
          </a:prstGeom>
          <a:ln w="44450">
            <a:solidFill>
              <a:srgbClr val="990000"/>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2579370" y="2190750"/>
            <a:ext cx="1653540" cy="501015"/>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623570" y="5170170"/>
            <a:ext cx="3183890" cy="501015"/>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linds(horizontal)">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linds(horizontal)">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blinds(horizontal)">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linds(horizontal)">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8" grpId="0" bldLvl="0" animBg="1"/>
      <p:bldP spid="30" grpId="0" bldLvl="0" animBg="1"/>
      <p:bldP spid="31" grpId="0" bldLvl="0" animBg="1"/>
      <p:bldP spid="32" grpId="0" bldLvl="0" animBg="1"/>
      <p:bldP spid="33" grpId="0" bldLvl="0" animBg="1"/>
      <p:bldP spid="34" grpId="0" bldLvl="0" animBg="1"/>
      <p:bldP spid="52"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87"/>
          <p:cNvSpPr>
            <a:spLocks noEditPoints="1"/>
          </p:cNvSpPr>
          <p:nvPr/>
        </p:nvSpPr>
        <p:spPr bwMode="auto">
          <a:xfrm>
            <a:off x="2440305" y="3041650"/>
            <a:ext cx="504190" cy="504190"/>
          </a:xfrm>
          <a:custGeom>
            <a:avLst/>
            <a:gdLst>
              <a:gd name="T0" fmla="*/ 220 w 224"/>
              <a:gd name="T1" fmla="*/ 22 h 224"/>
              <a:gd name="T2" fmla="*/ 201 w 224"/>
              <a:gd name="T3" fmla="*/ 22 h 224"/>
              <a:gd name="T4" fmla="*/ 201 w 224"/>
              <a:gd name="T5" fmla="*/ 3 h 224"/>
              <a:gd name="T6" fmla="*/ 197 w 224"/>
              <a:gd name="T7" fmla="*/ 0 h 224"/>
              <a:gd name="T8" fmla="*/ 197 w 224"/>
              <a:gd name="T9" fmla="*/ 0 h 224"/>
              <a:gd name="T10" fmla="*/ 193 w 224"/>
              <a:gd name="T11" fmla="*/ 3 h 224"/>
              <a:gd name="T12" fmla="*/ 193 w 224"/>
              <a:gd name="T13" fmla="*/ 16 h 224"/>
              <a:gd name="T14" fmla="*/ 190 w 224"/>
              <a:gd name="T15" fmla="*/ 13 h 224"/>
              <a:gd name="T16" fmla="*/ 177 w 224"/>
              <a:gd name="T17" fmla="*/ 8 h 224"/>
              <a:gd name="T18" fmla="*/ 158 w 224"/>
              <a:gd name="T19" fmla="*/ 16 h 224"/>
              <a:gd name="T20" fmla="*/ 17 w 224"/>
              <a:gd name="T21" fmla="*/ 158 h 224"/>
              <a:gd name="T22" fmla="*/ 14 w 224"/>
              <a:gd name="T23" fmla="*/ 188 h 224"/>
              <a:gd name="T24" fmla="*/ 18 w 224"/>
              <a:gd name="T25" fmla="*/ 192 h 224"/>
              <a:gd name="T26" fmla="*/ 4 w 224"/>
              <a:gd name="T27" fmla="*/ 192 h 224"/>
              <a:gd name="T28" fmla="*/ 4 w 224"/>
              <a:gd name="T29" fmla="*/ 192 h 224"/>
              <a:gd name="T30" fmla="*/ 0 w 224"/>
              <a:gd name="T31" fmla="*/ 196 h 224"/>
              <a:gd name="T32" fmla="*/ 4 w 224"/>
              <a:gd name="T33" fmla="*/ 200 h 224"/>
              <a:gd name="T34" fmla="*/ 23 w 224"/>
              <a:gd name="T35" fmla="*/ 200 h 224"/>
              <a:gd name="T36" fmla="*/ 23 w 224"/>
              <a:gd name="T37" fmla="*/ 219 h 224"/>
              <a:gd name="T38" fmla="*/ 27 w 224"/>
              <a:gd name="T39" fmla="*/ 224 h 224"/>
              <a:gd name="T40" fmla="*/ 27 w 224"/>
              <a:gd name="T41" fmla="*/ 224 h 224"/>
              <a:gd name="T42" fmla="*/ 31 w 224"/>
              <a:gd name="T43" fmla="*/ 219 h 224"/>
              <a:gd name="T44" fmla="*/ 31 w 224"/>
              <a:gd name="T45" fmla="*/ 205 h 224"/>
              <a:gd name="T46" fmla="*/ 36 w 224"/>
              <a:gd name="T47" fmla="*/ 210 h 224"/>
              <a:gd name="T48" fmla="*/ 51 w 224"/>
              <a:gd name="T49" fmla="*/ 216 h 224"/>
              <a:gd name="T50" fmla="*/ 68 w 224"/>
              <a:gd name="T51" fmla="*/ 209 h 224"/>
              <a:gd name="T52" fmla="*/ 209 w 224"/>
              <a:gd name="T53" fmla="*/ 67 h 224"/>
              <a:gd name="T54" fmla="*/ 211 w 224"/>
              <a:gd name="T55" fmla="*/ 34 h 224"/>
              <a:gd name="T56" fmla="*/ 207 w 224"/>
              <a:gd name="T57" fmla="*/ 30 h 224"/>
              <a:gd name="T58" fmla="*/ 220 w 224"/>
              <a:gd name="T59" fmla="*/ 30 h 224"/>
              <a:gd name="T60" fmla="*/ 224 w 224"/>
              <a:gd name="T61" fmla="*/ 26 h 224"/>
              <a:gd name="T62" fmla="*/ 220 w 224"/>
              <a:gd name="T63" fmla="*/ 22 h 224"/>
              <a:gd name="T64" fmla="*/ 204 w 224"/>
              <a:gd name="T65" fmla="*/ 62 h 224"/>
              <a:gd name="T66" fmla="*/ 62 w 224"/>
              <a:gd name="T67" fmla="*/ 203 h 224"/>
              <a:gd name="T68" fmla="*/ 42 w 224"/>
              <a:gd name="T69" fmla="*/ 204 h 224"/>
              <a:gd name="T70" fmla="*/ 20 w 224"/>
              <a:gd name="T71" fmla="*/ 182 h 224"/>
              <a:gd name="T72" fmla="*/ 22 w 224"/>
              <a:gd name="T73" fmla="*/ 164 h 224"/>
              <a:gd name="T74" fmla="*/ 164 w 224"/>
              <a:gd name="T75" fmla="*/ 22 h 224"/>
              <a:gd name="T76" fmla="*/ 177 w 224"/>
              <a:gd name="T77" fmla="*/ 16 h 224"/>
              <a:gd name="T78" fmla="*/ 184 w 224"/>
              <a:gd name="T79" fmla="*/ 18 h 224"/>
              <a:gd name="T80" fmla="*/ 187 w 224"/>
              <a:gd name="T81" fmla="*/ 21 h 224"/>
              <a:gd name="T82" fmla="*/ 187 w 224"/>
              <a:gd name="T83" fmla="*/ 21 h 224"/>
              <a:gd name="T84" fmla="*/ 201 w 224"/>
              <a:gd name="T85" fmla="*/ 36 h 224"/>
              <a:gd name="T86" fmla="*/ 201 w 224"/>
              <a:gd name="T87" fmla="*/ 36 h 224"/>
              <a:gd name="T88" fmla="*/ 206 w 224"/>
              <a:gd name="T89" fmla="*/ 40 h 224"/>
              <a:gd name="T90" fmla="*/ 204 w 224"/>
              <a:gd name="T91" fmla="*/ 62 h 224"/>
              <a:gd name="T92" fmla="*/ 131 w 224"/>
              <a:gd name="T93" fmla="*/ 72 h 224"/>
              <a:gd name="T94" fmla="*/ 32 w 224"/>
              <a:gd name="T95" fmla="*/ 171 h 224"/>
              <a:gd name="T96" fmla="*/ 32 w 224"/>
              <a:gd name="T97" fmla="*/ 177 h 224"/>
              <a:gd name="T98" fmla="*/ 34 w 224"/>
              <a:gd name="T99" fmla="*/ 178 h 224"/>
              <a:gd name="T100" fmla="*/ 37 w 224"/>
              <a:gd name="T101" fmla="*/ 177 h 224"/>
              <a:gd name="T102" fmla="*/ 136 w 224"/>
              <a:gd name="T103" fmla="*/ 78 h 224"/>
              <a:gd name="T104" fmla="*/ 136 w 224"/>
              <a:gd name="T105" fmla="*/ 72 h 224"/>
              <a:gd name="T106" fmla="*/ 131 w 224"/>
              <a:gd name="T107"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24">
                <a:moveTo>
                  <a:pt x="220" y="22"/>
                </a:moveTo>
                <a:cubicBezTo>
                  <a:pt x="201" y="22"/>
                  <a:pt x="201" y="22"/>
                  <a:pt x="201" y="22"/>
                </a:cubicBezTo>
                <a:cubicBezTo>
                  <a:pt x="201" y="3"/>
                  <a:pt x="201" y="3"/>
                  <a:pt x="201" y="3"/>
                </a:cubicBezTo>
                <a:cubicBezTo>
                  <a:pt x="201" y="1"/>
                  <a:pt x="199" y="0"/>
                  <a:pt x="197" y="0"/>
                </a:cubicBezTo>
                <a:cubicBezTo>
                  <a:pt x="197" y="0"/>
                  <a:pt x="197" y="0"/>
                  <a:pt x="197" y="0"/>
                </a:cubicBezTo>
                <a:cubicBezTo>
                  <a:pt x="195" y="0"/>
                  <a:pt x="193" y="1"/>
                  <a:pt x="193" y="3"/>
                </a:cubicBezTo>
                <a:cubicBezTo>
                  <a:pt x="193" y="16"/>
                  <a:pt x="193" y="16"/>
                  <a:pt x="193" y="16"/>
                </a:cubicBezTo>
                <a:cubicBezTo>
                  <a:pt x="190" y="13"/>
                  <a:pt x="190" y="13"/>
                  <a:pt x="190" y="13"/>
                </a:cubicBezTo>
                <a:cubicBezTo>
                  <a:pt x="186" y="9"/>
                  <a:pt x="182" y="8"/>
                  <a:pt x="177" y="8"/>
                </a:cubicBezTo>
                <a:cubicBezTo>
                  <a:pt x="171" y="8"/>
                  <a:pt x="164" y="11"/>
                  <a:pt x="158" y="16"/>
                </a:cubicBezTo>
                <a:cubicBezTo>
                  <a:pt x="17" y="158"/>
                  <a:pt x="17" y="158"/>
                  <a:pt x="17" y="158"/>
                </a:cubicBezTo>
                <a:cubicBezTo>
                  <a:pt x="7" y="167"/>
                  <a:pt x="6" y="180"/>
                  <a:pt x="14" y="188"/>
                </a:cubicBezTo>
                <a:cubicBezTo>
                  <a:pt x="18" y="192"/>
                  <a:pt x="18" y="192"/>
                  <a:pt x="18" y="192"/>
                </a:cubicBezTo>
                <a:cubicBezTo>
                  <a:pt x="4" y="192"/>
                  <a:pt x="4" y="192"/>
                  <a:pt x="4" y="192"/>
                </a:cubicBezTo>
                <a:cubicBezTo>
                  <a:pt x="4" y="192"/>
                  <a:pt x="4" y="192"/>
                  <a:pt x="4" y="192"/>
                </a:cubicBezTo>
                <a:cubicBezTo>
                  <a:pt x="2" y="192"/>
                  <a:pt x="0" y="194"/>
                  <a:pt x="0" y="196"/>
                </a:cubicBezTo>
                <a:cubicBezTo>
                  <a:pt x="0" y="198"/>
                  <a:pt x="2" y="200"/>
                  <a:pt x="4" y="200"/>
                </a:cubicBezTo>
                <a:cubicBezTo>
                  <a:pt x="23" y="200"/>
                  <a:pt x="23" y="200"/>
                  <a:pt x="23" y="200"/>
                </a:cubicBezTo>
                <a:cubicBezTo>
                  <a:pt x="23" y="219"/>
                  <a:pt x="23" y="219"/>
                  <a:pt x="23" y="219"/>
                </a:cubicBezTo>
                <a:cubicBezTo>
                  <a:pt x="23" y="221"/>
                  <a:pt x="25" y="224"/>
                  <a:pt x="27" y="224"/>
                </a:cubicBezTo>
                <a:cubicBezTo>
                  <a:pt x="27" y="224"/>
                  <a:pt x="27" y="224"/>
                  <a:pt x="27" y="224"/>
                </a:cubicBezTo>
                <a:cubicBezTo>
                  <a:pt x="30" y="224"/>
                  <a:pt x="31" y="221"/>
                  <a:pt x="31" y="219"/>
                </a:cubicBezTo>
                <a:cubicBezTo>
                  <a:pt x="31" y="205"/>
                  <a:pt x="31" y="205"/>
                  <a:pt x="31" y="205"/>
                </a:cubicBezTo>
                <a:cubicBezTo>
                  <a:pt x="36" y="210"/>
                  <a:pt x="36" y="210"/>
                  <a:pt x="36" y="210"/>
                </a:cubicBezTo>
                <a:cubicBezTo>
                  <a:pt x="40" y="214"/>
                  <a:pt x="45" y="216"/>
                  <a:pt x="51" y="216"/>
                </a:cubicBezTo>
                <a:cubicBezTo>
                  <a:pt x="57" y="216"/>
                  <a:pt x="63" y="213"/>
                  <a:pt x="68" y="209"/>
                </a:cubicBezTo>
                <a:cubicBezTo>
                  <a:pt x="209" y="67"/>
                  <a:pt x="209" y="67"/>
                  <a:pt x="209" y="67"/>
                </a:cubicBezTo>
                <a:cubicBezTo>
                  <a:pt x="219" y="58"/>
                  <a:pt x="220" y="43"/>
                  <a:pt x="211" y="34"/>
                </a:cubicBezTo>
                <a:cubicBezTo>
                  <a:pt x="207" y="30"/>
                  <a:pt x="207" y="30"/>
                  <a:pt x="207" y="30"/>
                </a:cubicBezTo>
                <a:cubicBezTo>
                  <a:pt x="220" y="30"/>
                  <a:pt x="220" y="30"/>
                  <a:pt x="220" y="30"/>
                </a:cubicBezTo>
                <a:cubicBezTo>
                  <a:pt x="222" y="30"/>
                  <a:pt x="224" y="28"/>
                  <a:pt x="224" y="26"/>
                </a:cubicBezTo>
                <a:cubicBezTo>
                  <a:pt x="224" y="24"/>
                  <a:pt x="222" y="22"/>
                  <a:pt x="220" y="22"/>
                </a:cubicBezTo>
                <a:close/>
                <a:moveTo>
                  <a:pt x="204" y="62"/>
                </a:moveTo>
                <a:cubicBezTo>
                  <a:pt x="62" y="203"/>
                  <a:pt x="62" y="203"/>
                  <a:pt x="62" y="203"/>
                </a:cubicBezTo>
                <a:cubicBezTo>
                  <a:pt x="56" y="209"/>
                  <a:pt x="47" y="209"/>
                  <a:pt x="42" y="204"/>
                </a:cubicBezTo>
                <a:cubicBezTo>
                  <a:pt x="20" y="182"/>
                  <a:pt x="20" y="182"/>
                  <a:pt x="20" y="182"/>
                </a:cubicBezTo>
                <a:cubicBezTo>
                  <a:pt x="14" y="177"/>
                  <a:pt x="17" y="169"/>
                  <a:pt x="22" y="164"/>
                </a:cubicBezTo>
                <a:cubicBezTo>
                  <a:pt x="164" y="22"/>
                  <a:pt x="164" y="22"/>
                  <a:pt x="164" y="22"/>
                </a:cubicBezTo>
                <a:cubicBezTo>
                  <a:pt x="168" y="18"/>
                  <a:pt x="173" y="16"/>
                  <a:pt x="177" y="16"/>
                </a:cubicBezTo>
                <a:cubicBezTo>
                  <a:pt x="180" y="16"/>
                  <a:pt x="182" y="17"/>
                  <a:pt x="184" y="18"/>
                </a:cubicBezTo>
                <a:cubicBezTo>
                  <a:pt x="187" y="21"/>
                  <a:pt x="187" y="21"/>
                  <a:pt x="187" y="21"/>
                </a:cubicBezTo>
                <a:cubicBezTo>
                  <a:pt x="187" y="21"/>
                  <a:pt x="187" y="21"/>
                  <a:pt x="187" y="21"/>
                </a:cubicBezTo>
                <a:cubicBezTo>
                  <a:pt x="201" y="36"/>
                  <a:pt x="201" y="36"/>
                  <a:pt x="201" y="36"/>
                </a:cubicBezTo>
                <a:cubicBezTo>
                  <a:pt x="201" y="36"/>
                  <a:pt x="201" y="36"/>
                  <a:pt x="201" y="36"/>
                </a:cubicBezTo>
                <a:cubicBezTo>
                  <a:pt x="206" y="40"/>
                  <a:pt x="206" y="40"/>
                  <a:pt x="206" y="40"/>
                </a:cubicBezTo>
                <a:cubicBezTo>
                  <a:pt x="211" y="45"/>
                  <a:pt x="210" y="55"/>
                  <a:pt x="204" y="62"/>
                </a:cubicBezTo>
                <a:close/>
                <a:moveTo>
                  <a:pt x="131" y="72"/>
                </a:moveTo>
                <a:cubicBezTo>
                  <a:pt x="32" y="171"/>
                  <a:pt x="32" y="171"/>
                  <a:pt x="32" y="171"/>
                </a:cubicBezTo>
                <a:cubicBezTo>
                  <a:pt x="30" y="173"/>
                  <a:pt x="30" y="175"/>
                  <a:pt x="32" y="177"/>
                </a:cubicBezTo>
                <a:cubicBezTo>
                  <a:pt x="32" y="178"/>
                  <a:pt x="33" y="178"/>
                  <a:pt x="34" y="178"/>
                </a:cubicBezTo>
                <a:cubicBezTo>
                  <a:pt x="35" y="178"/>
                  <a:pt x="36" y="178"/>
                  <a:pt x="37" y="177"/>
                </a:cubicBezTo>
                <a:cubicBezTo>
                  <a:pt x="136" y="78"/>
                  <a:pt x="136" y="78"/>
                  <a:pt x="136" y="78"/>
                </a:cubicBezTo>
                <a:cubicBezTo>
                  <a:pt x="138" y="76"/>
                  <a:pt x="138" y="74"/>
                  <a:pt x="136" y="72"/>
                </a:cubicBezTo>
                <a:cubicBezTo>
                  <a:pt x="135" y="71"/>
                  <a:pt x="132" y="71"/>
                  <a:pt x="131" y="72"/>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aphicFrame>
        <p:nvGraphicFramePr>
          <p:cNvPr id="3" name="表格 2"/>
          <p:cNvGraphicFramePr/>
          <p:nvPr/>
        </p:nvGraphicFramePr>
        <p:xfrm>
          <a:off x="156845" y="1330960"/>
          <a:ext cx="11881485" cy="5296535"/>
        </p:xfrm>
        <a:graphic>
          <a:graphicData uri="http://schemas.openxmlformats.org/drawingml/2006/table">
            <a:tbl>
              <a:tblPr firstRow="1" bandRow="1">
                <a:tableStyleId>{10A1B5D5-9B99-4C35-A422-299274C87663}</a:tableStyleId>
              </a:tblPr>
              <a:tblGrid>
                <a:gridCol w="1863725">
                  <a:extLst>
                    <a:ext uri="{9D8B030D-6E8A-4147-A177-3AD203B41FA5}">
                      <a16:colId xmlns:a16="http://schemas.microsoft.com/office/drawing/2014/main" val="20000"/>
                    </a:ext>
                  </a:extLst>
                </a:gridCol>
                <a:gridCol w="3130550">
                  <a:extLst>
                    <a:ext uri="{9D8B030D-6E8A-4147-A177-3AD203B41FA5}">
                      <a16:colId xmlns:a16="http://schemas.microsoft.com/office/drawing/2014/main" val="20001"/>
                    </a:ext>
                  </a:extLst>
                </a:gridCol>
                <a:gridCol w="3917315">
                  <a:extLst>
                    <a:ext uri="{9D8B030D-6E8A-4147-A177-3AD203B41FA5}">
                      <a16:colId xmlns:a16="http://schemas.microsoft.com/office/drawing/2014/main" val="20002"/>
                    </a:ext>
                  </a:extLst>
                </a:gridCol>
                <a:gridCol w="2969895">
                  <a:extLst>
                    <a:ext uri="{9D8B030D-6E8A-4147-A177-3AD203B41FA5}">
                      <a16:colId xmlns:a16="http://schemas.microsoft.com/office/drawing/2014/main" val="20003"/>
                    </a:ext>
                  </a:extLst>
                </a:gridCol>
              </a:tblGrid>
              <a:tr h="754380">
                <a:tc>
                  <a:txBody>
                    <a:bodyPr/>
                    <a:lstStyle/>
                    <a:p>
                      <a:pPr>
                        <a:buNone/>
                      </a:pPr>
                      <a:r>
                        <a:rPr lang="en-US" altLang="zh-CN" sz="2400"/>
                        <a:t>Farming</a:t>
                      </a:r>
                    </a:p>
                  </a:txBody>
                  <a:tcPr/>
                </a:tc>
                <a:tc>
                  <a:txBody>
                    <a:bodyPr/>
                    <a:lstStyle/>
                    <a:p>
                      <a:pPr>
                        <a:buNone/>
                      </a:pPr>
                      <a:r>
                        <a:rPr lang="en-US" altLang="zh-CN" sz="2400"/>
                        <a:t>benefits</a:t>
                      </a:r>
                    </a:p>
                  </a:txBody>
                  <a:tcPr/>
                </a:tc>
                <a:tc>
                  <a:txBody>
                    <a:bodyPr/>
                    <a:lstStyle/>
                    <a:p>
                      <a:pPr>
                        <a:buNone/>
                      </a:pPr>
                      <a:r>
                        <a:rPr lang="en-US" altLang="zh-CN" sz="2400"/>
                        <a:t>problems</a:t>
                      </a:r>
                    </a:p>
                  </a:txBody>
                  <a:tcPr/>
                </a:tc>
                <a:tc>
                  <a:txBody>
                    <a:bodyPr/>
                    <a:lstStyle/>
                    <a:p>
                      <a:pPr>
                        <a:buNone/>
                      </a:pPr>
                      <a:r>
                        <a:rPr lang="en-US" altLang="zh-CN" sz="2400"/>
                        <a:t>solutions/methods</a:t>
                      </a:r>
                    </a:p>
                  </a:txBody>
                  <a:tcPr/>
                </a:tc>
                <a:extLst>
                  <a:ext uri="{0D108BD9-81ED-4DB2-BD59-A6C34878D82A}">
                    <a16:rowId xmlns:a16="http://schemas.microsoft.com/office/drawing/2014/main" val="10000"/>
                  </a:ext>
                </a:extLst>
              </a:tr>
              <a:tr h="2828290">
                <a:tc>
                  <a:txBody>
                    <a:bodyPr/>
                    <a:lstStyle/>
                    <a:p>
                      <a:pPr>
                        <a:buNone/>
                      </a:pPr>
                      <a:r>
                        <a:rPr lang="en-US" altLang="zh-CN" sz="2800"/>
                        <a:t>chemical farming</a:t>
                      </a:r>
                    </a:p>
                    <a:p>
                      <a:pPr>
                        <a:buNone/>
                      </a:pPr>
                      <a:endParaRPr lang="en-US" altLang="zh-CN" sz="2800"/>
                    </a:p>
                  </a:txBody>
                  <a:tcPr/>
                </a:tc>
                <a:tc>
                  <a:txBody>
                    <a:bodyPr/>
                    <a:lstStyle/>
                    <a:p>
                      <a:pPr>
                        <a:buNone/>
                      </a:pPr>
                      <a:endParaRPr lang="zh-CN" altLang="en-US" sz="2800"/>
                    </a:p>
                  </a:txBody>
                  <a:tcPr/>
                </a:tc>
                <a:tc>
                  <a:txBody>
                    <a:bodyPr/>
                    <a:lstStyle/>
                    <a:p>
                      <a:pPr>
                        <a:buNone/>
                      </a:pPr>
                      <a:endParaRPr lang="zh-CN" altLang="en-US" sz="2800"/>
                    </a:p>
                  </a:txBody>
                  <a:tcPr/>
                </a:tc>
                <a:tc>
                  <a:txBody>
                    <a:bodyPr/>
                    <a:lstStyle/>
                    <a:p>
                      <a:pPr>
                        <a:buNone/>
                      </a:pPr>
                      <a:endParaRPr lang="en-US" altLang="zh-CN" sz="2800"/>
                    </a:p>
                  </a:txBody>
                  <a:tcPr/>
                </a:tc>
                <a:extLst>
                  <a:ext uri="{0D108BD9-81ED-4DB2-BD59-A6C34878D82A}">
                    <a16:rowId xmlns:a16="http://schemas.microsoft.com/office/drawing/2014/main" val="10001"/>
                  </a:ext>
                </a:extLst>
              </a:tr>
              <a:tr h="1713865">
                <a:tc>
                  <a:txBody>
                    <a:bodyPr/>
                    <a:lstStyle/>
                    <a:p>
                      <a:pPr>
                        <a:buNone/>
                      </a:pPr>
                      <a:r>
                        <a:rPr lang="en-US" altLang="zh-CN" sz="2800"/>
                        <a:t>organic farming</a:t>
                      </a:r>
                    </a:p>
                    <a:p>
                      <a:pPr>
                        <a:buNone/>
                      </a:pPr>
                      <a:endParaRPr lang="en-US" altLang="zh-CN" sz="2800"/>
                    </a:p>
                  </a:txBody>
                  <a:tcPr/>
                </a:tc>
                <a:tc>
                  <a:txBody>
                    <a:bodyPr/>
                    <a:lstStyle/>
                    <a:p>
                      <a:pPr>
                        <a:buNone/>
                      </a:pPr>
                      <a:endParaRPr lang="zh-CN" altLang="en-US" sz="2800"/>
                    </a:p>
                  </a:txBody>
                  <a:tcPr/>
                </a:tc>
                <a:tc>
                  <a:txBody>
                    <a:bodyPr/>
                    <a:lstStyle/>
                    <a:p>
                      <a:pPr>
                        <a:buNone/>
                      </a:pPr>
                      <a:endParaRPr lang="zh-CN" altLang="en-US" sz="2800"/>
                    </a:p>
                  </a:txBody>
                  <a:tcPr/>
                </a:tc>
                <a:tc>
                  <a:txBody>
                    <a:bodyPr/>
                    <a:lstStyle/>
                    <a:p>
                      <a:pPr>
                        <a:buNone/>
                      </a:pPr>
                      <a:endParaRPr lang="zh-CN" altLang="en-US" sz="2800"/>
                    </a:p>
                  </a:txBody>
                  <a:tcPr/>
                </a:tc>
                <a:extLst>
                  <a:ext uri="{0D108BD9-81ED-4DB2-BD59-A6C34878D82A}">
                    <a16:rowId xmlns:a16="http://schemas.microsoft.com/office/drawing/2014/main" val="10002"/>
                  </a:ext>
                </a:extLst>
              </a:tr>
            </a:tbl>
          </a:graphicData>
        </a:graphic>
      </p:graphicFrame>
      <p:sp>
        <p:nvSpPr>
          <p:cNvPr id="11" name="文本框 10"/>
          <p:cNvSpPr txBox="1"/>
          <p:nvPr/>
        </p:nvSpPr>
        <p:spPr>
          <a:xfrm>
            <a:off x="5170805" y="3462020"/>
            <a:ext cx="393128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problems with fertilisers:</a:t>
            </a:r>
          </a:p>
        </p:txBody>
      </p:sp>
      <p:sp>
        <p:nvSpPr>
          <p:cNvPr id="9" name="文本框 8"/>
          <p:cNvSpPr txBox="1"/>
          <p:nvPr/>
        </p:nvSpPr>
        <p:spPr>
          <a:xfrm>
            <a:off x="5170805" y="2084070"/>
            <a:ext cx="3931285" cy="52197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problems with pesticides:</a:t>
            </a:r>
          </a:p>
        </p:txBody>
      </p:sp>
      <p:sp>
        <p:nvSpPr>
          <p:cNvPr id="10" name="文本框 9"/>
          <p:cNvSpPr txBox="1"/>
          <p:nvPr/>
        </p:nvSpPr>
        <p:spPr>
          <a:xfrm>
            <a:off x="1904365" y="2817495"/>
            <a:ext cx="3843655"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fight crop disease</a:t>
            </a:r>
          </a:p>
          <a:p>
            <a:r>
              <a:rPr lang="en-US" altLang="zh-CN" sz="2800" b="1">
                <a:latin typeface="Times New Roman" panose="02020603050405020304" charset="0"/>
                <a:cs typeface="Times New Roman" panose="02020603050405020304" charset="0"/>
              </a:rPr>
              <a:t>increase production</a:t>
            </a:r>
          </a:p>
        </p:txBody>
      </p:sp>
      <p:sp>
        <p:nvSpPr>
          <p:cNvPr id="12" name="文本框 11"/>
          <p:cNvSpPr txBox="1"/>
          <p:nvPr/>
        </p:nvSpPr>
        <p:spPr>
          <a:xfrm>
            <a:off x="9102090" y="3041650"/>
            <a:ext cx="3089275" cy="953135"/>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switch to organic farming</a:t>
            </a:r>
          </a:p>
        </p:txBody>
      </p:sp>
      <p:sp>
        <p:nvSpPr>
          <p:cNvPr id="16" name="文本框 15"/>
          <p:cNvSpPr txBox="1"/>
          <p:nvPr/>
        </p:nvSpPr>
        <p:spPr>
          <a:xfrm>
            <a:off x="5170805" y="2543810"/>
            <a:ext cx="4137025" cy="953135"/>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harm </a:t>
            </a:r>
            <a:r>
              <a:rPr lang="en-US" altLang="zh-CN" sz="2800">
                <a:solidFill>
                  <a:srgbClr val="C00000"/>
                </a:solidFill>
                <a:latin typeface="Times New Roman" panose="02020603050405020304" charset="0"/>
                <a:cs typeface="Times New Roman" panose="02020603050405020304" charset="0"/>
              </a:rPr>
              <a:t>both</a:t>
            </a:r>
            <a:r>
              <a:rPr lang="en-US" altLang="zh-CN" sz="2800">
                <a:latin typeface="Times New Roman" panose="02020603050405020304" charset="0"/>
                <a:cs typeface="Times New Roman" panose="02020603050405020304" charset="0"/>
              </a:rPr>
              <a:t> the land </a:t>
            </a:r>
            <a:r>
              <a:rPr lang="en-US" altLang="zh-CN" sz="2800">
                <a:solidFill>
                  <a:srgbClr val="C00000"/>
                </a:solidFill>
                <a:latin typeface="Times New Roman" panose="02020603050405020304" charset="0"/>
                <a:cs typeface="Times New Roman" panose="02020603050405020304" charset="0"/>
              </a:rPr>
              <a:t>and</a:t>
            </a:r>
            <a:r>
              <a:rPr lang="en-US" altLang="zh-CN" sz="2800">
                <a:latin typeface="Times New Roman" panose="02020603050405020304" charset="0"/>
                <a:cs typeface="Times New Roman" panose="02020603050405020304" charset="0"/>
              </a:rPr>
              <a:t> people's health</a:t>
            </a:r>
          </a:p>
        </p:txBody>
      </p:sp>
      <p:sp>
        <p:nvSpPr>
          <p:cNvPr id="17" name="文本框 16"/>
          <p:cNvSpPr txBox="1"/>
          <p:nvPr/>
        </p:nvSpPr>
        <p:spPr>
          <a:xfrm>
            <a:off x="5191760" y="3983990"/>
            <a:ext cx="3910965" cy="953135"/>
          </a:xfrm>
          <a:prstGeom prst="rect">
            <a:avLst/>
          </a:prstGeom>
          <a:noFill/>
        </p:spPr>
        <p:txBody>
          <a:bodyPr wrap="square" rtlCol="0">
            <a:spAutoFit/>
          </a:bodyPr>
          <a:lstStyle/>
          <a:p>
            <a:r>
              <a:rPr lang="en-US" altLang="zh-CN" sz="2800">
                <a:latin typeface="Times New Roman" panose="02020603050405020304" charset="0"/>
                <a:cs typeface="Times New Roman" panose="02020603050405020304" charset="0"/>
              </a:rPr>
              <a:t>less nutrition, essential minerals and flavour</a:t>
            </a:r>
          </a:p>
        </p:txBody>
      </p:sp>
      <p:sp>
        <p:nvSpPr>
          <p:cNvPr id="18" name="TextBox 4"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txBox="1"/>
          <p:nvPr/>
        </p:nvSpPr>
        <p:spPr>
          <a:xfrm>
            <a:off x="2752725" y="452120"/>
            <a:ext cx="9618980" cy="521970"/>
          </a:xfrm>
          <a:prstGeom prst="rect">
            <a:avLst/>
          </a:prstGeom>
          <a:noFill/>
        </p:spPr>
        <p:txBody>
          <a:bodyPr wrap="square" rtlCol="0">
            <a:spAutoFit/>
          </a:bodyPr>
          <a:lstStyle/>
          <a:p>
            <a:pPr algn="l"/>
            <a:r>
              <a:rPr lang="en-US" sz="2800" b="1" dirty="0">
                <a:solidFill>
                  <a:schemeClr val="tx2">
                    <a:lumMod val="50000"/>
                  </a:schemeClr>
                </a:solidFill>
                <a:latin typeface="Arial" panose="020B0604020202020204" pitchFamily="34" charset="0"/>
                <a:ea typeface="方正硬笔楷书繁体" panose="03000509000000000000" pitchFamily="65" charset="-122"/>
                <a:cs typeface="Arial" panose="020B0604020202020204" pitchFamily="34" charset="0"/>
                <a:sym typeface="+mn-ea"/>
              </a:rPr>
              <a:t>Check answers</a:t>
            </a:r>
          </a:p>
        </p:txBody>
      </p:sp>
      <p:sp>
        <p:nvSpPr>
          <p:cNvPr id="22" name="圆角矩形 21"/>
          <p:cNvSpPr/>
          <p:nvPr/>
        </p:nvSpPr>
        <p:spPr>
          <a:xfrm>
            <a:off x="6350" y="146050"/>
            <a:ext cx="2550795" cy="6038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ysClr val="window" lastClr="FFFFFF"/>
                </a:solidFill>
                <a:latin typeface="Algerian" panose="04020705040A02060702" charset="0"/>
                <a:cs typeface="Algerian" panose="04020705040A02060702" charset="0"/>
                <a:sym typeface="+mn-ea"/>
              </a:rPr>
              <a:t>while-reading</a:t>
            </a:r>
            <a:endParaRPr lang="en-US" altLang="en-US" sz="2400" b="1" dirty="0">
              <a:solidFill>
                <a:sysClr val="window" lastClr="FFFFFF"/>
              </a:solidFill>
              <a:latin typeface="Algerian" panose="04020705040A02060702" charset="0"/>
              <a:cs typeface="Algerian" panose="04020705040A02060702"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3" name="图片占位符 1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PicPr>
            <a:picLocks noGrp="1" noChangeAspect="1"/>
          </p:cNvPicPr>
          <p:nvPr>
            <p:ph type="pic" sz="quarter" idx="10"/>
          </p:nvPr>
        </p:nvPicPr>
        <p:blipFill>
          <a:blip r:embed="rId4" cstate="email"/>
          <a:srcRect/>
          <a:stretch>
            <a:fillRect/>
          </a:stretch>
        </p:blipFill>
        <p:spPr/>
      </p:pic>
      <p:sp>
        <p:nvSpPr>
          <p:cNvPr id="2" name="Rectangle 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SpPr/>
          <p:nvPr/>
        </p:nvSpPr>
        <p:spPr>
          <a:xfrm>
            <a:off x="0" y="0"/>
            <a:ext cx="12192635" cy="6858000"/>
          </a:xfrm>
          <a:prstGeom prst="rect">
            <a:avLst/>
          </a:prstGeom>
          <a:solidFill>
            <a:srgbClr val="70958B">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p:cNvSpPr txBox="1"/>
          <p:nvPr/>
        </p:nvSpPr>
        <p:spPr>
          <a:xfrm>
            <a:off x="-355600" y="1803400"/>
            <a:ext cx="323807" cy="1016000"/>
          </a:xfrm>
          <a:prstGeom prst="rect">
            <a:avLst/>
          </a:prstGeom>
          <a:noFill/>
        </p:spPr>
        <p:txBody>
          <a:bodyPr vert="wordArtVert" rtlCol="0">
            <a:spAutoFit/>
          </a:bodyPr>
          <a:lstStyle/>
          <a:p>
            <a:r>
              <a:rPr lang="en-US" altLang="zh-CN" sz="100"/>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lang="zh-CN" altLang="en-US" sz="100"/>
          </a:p>
        </p:txBody>
      </p:sp>
      <p:grpSp>
        <p:nvGrpSpPr>
          <p:cNvPr id="4" name="Group 42"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p:cNvGrpSpPr/>
          <p:nvPr/>
        </p:nvGrpSpPr>
        <p:grpSpPr>
          <a:xfrm>
            <a:off x="-20955" y="28556"/>
            <a:ext cx="12124055" cy="6741180"/>
            <a:chOff x="4172760" y="1313651"/>
            <a:chExt cx="3169583" cy="1115350"/>
          </a:xfrm>
        </p:grpSpPr>
        <p:sp>
          <p:nvSpPr>
            <p:cNvPr id="14" name="Rectangle: Rounded Corners 43"/>
            <p:cNvSpPr/>
            <p:nvPr/>
          </p:nvSpPr>
          <p:spPr>
            <a:xfrm>
              <a:off x="4201762" y="1323425"/>
              <a:ext cx="3140581" cy="1105576"/>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48"/>
            <p:cNvSpPr txBox="1"/>
            <p:nvPr/>
          </p:nvSpPr>
          <p:spPr>
            <a:xfrm>
              <a:off x="4172760" y="1313651"/>
              <a:ext cx="3169583" cy="86362"/>
            </a:xfrm>
            <a:prstGeom prst="rect">
              <a:avLst/>
            </a:prstGeom>
            <a:noFill/>
          </p:spPr>
          <p:txBody>
            <a:bodyPr wrap="square" rtlCol="0">
              <a:spAutoFit/>
            </a:bodyPr>
            <a:lstStyle/>
            <a:p>
              <a:pPr algn="just"/>
              <a:r>
                <a:rPr lang="en-US" sz="2800" b="1" dirty="0">
                  <a:solidFill>
                    <a:schemeClr val="tx1">
                      <a:lumMod val="75000"/>
                      <a:lumOff val="25000"/>
                    </a:schemeClr>
                  </a:solidFill>
                  <a:latin typeface="Times New Roman" panose="02020603050405020304" charset="0"/>
                  <a:cs typeface="Times New Roman" panose="02020603050405020304" charset="0"/>
                </a:rPr>
                <a:t>    </a:t>
              </a:r>
            </a:p>
          </p:txBody>
        </p:sp>
      </p:grpSp>
      <p:graphicFrame>
        <p:nvGraphicFramePr>
          <p:cNvPr id="7" name="表格 6"/>
          <p:cNvGraphicFramePr/>
          <p:nvPr/>
        </p:nvGraphicFramePr>
        <p:xfrm>
          <a:off x="1059180" y="551180"/>
          <a:ext cx="10074910" cy="5461000"/>
        </p:xfrm>
        <a:graphic>
          <a:graphicData uri="http://schemas.openxmlformats.org/drawingml/2006/table">
            <a:tbl>
              <a:tblPr firstRow="1" bandRow="1">
                <a:tableStyleId>{7DF18680-E054-41AD-8BC1-D1AEF772440D}</a:tableStyleId>
              </a:tblPr>
              <a:tblGrid>
                <a:gridCol w="5037455">
                  <a:extLst>
                    <a:ext uri="{9D8B030D-6E8A-4147-A177-3AD203B41FA5}">
                      <a16:colId xmlns:a16="http://schemas.microsoft.com/office/drawing/2014/main" val="20000"/>
                    </a:ext>
                  </a:extLst>
                </a:gridCol>
                <a:gridCol w="5037455">
                  <a:extLst>
                    <a:ext uri="{9D8B030D-6E8A-4147-A177-3AD203B41FA5}">
                      <a16:colId xmlns:a16="http://schemas.microsoft.com/office/drawing/2014/main" val="20001"/>
                    </a:ext>
                  </a:extLst>
                </a:gridCol>
              </a:tblGrid>
              <a:tr h="918210">
                <a:tc>
                  <a:txBody>
                    <a:bodyPr/>
                    <a:lstStyle/>
                    <a:p>
                      <a:pPr>
                        <a:buNone/>
                      </a:pPr>
                      <a:r>
                        <a:rPr lang="en-US" altLang="zh-CN" sz="3200"/>
                        <a:t>signpost words</a:t>
                      </a:r>
                    </a:p>
                  </a:txBody>
                  <a:tcPr/>
                </a:tc>
                <a:tc>
                  <a:txBody>
                    <a:bodyPr/>
                    <a:lstStyle/>
                    <a:p>
                      <a:pPr>
                        <a:buNone/>
                      </a:pPr>
                      <a:r>
                        <a:rPr lang="en-US" altLang="zh-CN" sz="3200"/>
                        <a:t>function</a:t>
                      </a:r>
                    </a:p>
                  </a:txBody>
                  <a:tcPr/>
                </a:tc>
                <a:extLst>
                  <a:ext uri="{0D108BD9-81ED-4DB2-BD59-A6C34878D82A}">
                    <a16:rowId xmlns:a16="http://schemas.microsoft.com/office/drawing/2014/main" val="10000"/>
                  </a:ext>
                </a:extLst>
              </a:tr>
              <a:tr h="908685">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1"/>
                  </a:ext>
                </a:extLst>
              </a:tr>
              <a:tr h="908050">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2"/>
                  </a:ext>
                </a:extLst>
              </a:tr>
              <a:tr h="908685">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3"/>
                  </a:ext>
                </a:extLst>
              </a:tr>
              <a:tr h="908685">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4"/>
                  </a:ext>
                </a:extLst>
              </a:tr>
              <a:tr h="908685">
                <a:tc>
                  <a:txBody>
                    <a:bodyPr/>
                    <a:lstStyle/>
                    <a:p>
                      <a:pPr>
                        <a:buNone/>
                      </a:pPr>
                      <a:endParaRPr lang="zh-CN" altLang="en-US"/>
                    </a:p>
                  </a:txBody>
                  <a:tcPr/>
                </a:tc>
                <a:tc>
                  <a:txBody>
                    <a:bodyPr/>
                    <a:lstStyle/>
                    <a:p>
                      <a:pPr>
                        <a:buNone/>
                      </a:pPr>
                      <a:endParaRPr lang="zh-CN" altLang="en-US"/>
                    </a:p>
                  </a:txBody>
                  <a:tcPr/>
                </a:tc>
                <a:extLst>
                  <a:ext uri="{0D108BD9-81ED-4DB2-BD59-A6C34878D82A}">
                    <a16:rowId xmlns:a16="http://schemas.microsoft.com/office/drawing/2014/main" val="10005"/>
                  </a:ext>
                </a:extLst>
              </a:tr>
            </a:tbl>
          </a:graphicData>
        </a:graphic>
      </p:graphicFrame>
      <p:sp>
        <p:nvSpPr>
          <p:cNvPr id="8" name="文本框 7"/>
          <p:cNvSpPr txBox="1"/>
          <p:nvPr/>
        </p:nvSpPr>
        <p:spPr>
          <a:xfrm>
            <a:off x="6597650" y="2546350"/>
            <a:ext cx="2533015" cy="521970"/>
          </a:xfrm>
          <a:prstGeom prst="rect">
            <a:avLst/>
          </a:prstGeom>
          <a:noFill/>
        </p:spPr>
        <p:txBody>
          <a:bodyPr wrap="square" rtlCol="0">
            <a:spAutoFit/>
          </a:bodyPr>
          <a:lstStyle/>
          <a:p>
            <a:r>
              <a:rPr lang="zh-CN" altLang="en-US" sz="2800" b="1">
                <a:latin typeface="Arial" panose="020B0604020202020204" pitchFamily="34" charset="0"/>
                <a:cs typeface="Arial" panose="020B0604020202020204" pitchFamily="34" charset="0"/>
              </a:rPr>
              <a:t>转折，对比</a:t>
            </a:r>
          </a:p>
        </p:txBody>
      </p:sp>
      <p:sp>
        <p:nvSpPr>
          <p:cNvPr id="9" name="文本框 8"/>
          <p:cNvSpPr txBox="1"/>
          <p:nvPr/>
        </p:nvSpPr>
        <p:spPr>
          <a:xfrm>
            <a:off x="6380480" y="1490345"/>
            <a:ext cx="2533015" cy="521970"/>
          </a:xfrm>
          <a:prstGeom prst="rect">
            <a:avLst/>
          </a:prstGeom>
          <a:noFill/>
        </p:spPr>
        <p:txBody>
          <a:bodyPr wrap="square" rtlCol="0">
            <a:spAutoFit/>
          </a:bodyPr>
          <a:lstStyle/>
          <a:p>
            <a:r>
              <a:rPr lang="zh-CN" altLang="en-US" sz="2800" b="1">
                <a:latin typeface="Arial" panose="020B0604020202020204" pitchFamily="34" charset="0"/>
                <a:cs typeface="Arial" panose="020B0604020202020204" pitchFamily="34" charset="0"/>
              </a:rPr>
              <a:t>举例说明</a:t>
            </a:r>
          </a:p>
        </p:txBody>
      </p:sp>
      <p:sp>
        <p:nvSpPr>
          <p:cNvPr id="10" name="文本框 9"/>
          <p:cNvSpPr txBox="1"/>
          <p:nvPr/>
        </p:nvSpPr>
        <p:spPr>
          <a:xfrm>
            <a:off x="1838325" y="2471420"/>
            <a:ext cx="2533015" cy="521970"/>
          </a:xfrm>
          <a:prstGeom prst="rect">
            <a:avLst/>
          </a:prstGeom>
          <a:noFill/>
        </p:spPr>
        <p:txBody>
          <a:bodyPr wrap="square" rtlCol="0">
            <a:spAutoFit/>
          </a:bodyPr>
          <a:lstStyle/>
          <a:p>
            <a:r>
              <a:rPr lang="en-US" altLang="zh-CN" sz="2800" b="1">
                <a:latin typeface="Arial" panose="020B0604020202020204" pitchFamily="34" charset="0"/>
                <a:cs typeface="Arial" panose="020B0604020202020204" pitchFamily="34" charset="0"/>
              </a:rPr>
              <a:t>however, but</a:t>
            </a:r>
          </a:p>
        </p:txBody>
      </p:sp>
      <p:sp>
        <p:nvSpPr>
          <p:cNvPr id="11" name="文本框 10"/>
          <p:cNvSpPr txBox="1"/>
          <p:nvPr/>
        </p:nvSpPr>
        <p:spPr>
          <a:xfrm>
            <a:off x="1384935" y="1517015"/>
            <a:ext cx="3440430" cy="521970"/>
          </a:xfrm>
          <a:prstGeom prst="rect">
            <a:avLst/>
          </a:prstGeom>
          <a:noFill/>
        </p:spPr>
        <p:txBody>
          <a:bodyPr wrap="square" rtlCol="0">
            <a:spAutoFit/>
          </a:bodyPr>
          <a:lstStyle/>
          <a:p>
            <a:r>
              <a:rPr lang="en-US" altLang="zh-CN" sz="2800" b="1">
                <a:latin typeface="Arial" panose="020B0604020202020204" pitchFamily="34" charset="0"/>
                <a:cs typeface="Arial" panose="020B0604020202020204" pitchFamily="34" charset="0"/>
              </a:rPr>
              <a:t>for example, </a:t>
            </a:r>
          </a:p>
        </p:txBody>
      </p:sp>
      <p:sp>
        <p:nvSpPr>
          <p:cNvPr id="12" name="文本框 11"/>
          <p:cNvSpPr txBox="1"/>
          <p:nvPr/>
        </p:nvSpPr>
        <p:spPr>
          <a:xfrm>
            <a:off x="1123315" y="3426460"/>
            <a:ext cx="4952365" cy="521970"/>
          </a:xfrm>
          <a:prstGeom prst="rect">
            <a:avLst/>
          </a:prstGeom>
          <a:noFill/>
        </p:spPr>
        <p:txBody>
          <a:bodyPr wrap="square" rtlCol="0">
            <a:spAutoFit/>
          </a:bodyPr>
          <a:lstStyle/>
          <a:p>
            <a:r>
              <a:rPr lang="en-US" altLang="zh-CN" sz="2800" b="1">
                <a:latin typeface="Arial" panose="020B0604020202020204" pitchFamily="34" charset="0"/>
                <a:cs typeface="Arial" panose="020B0604020202020204" pitchFamily="34" charset="0"/>
              </a:rPr>
              <a:t>in addition, but also, as well</a:t>
            </a:r>
          </a:p>
        </p:txBody>
      </p:sp>
      <p:sp>
        <p:nvSpPr>
          <p:cNvPr id="16" name="文本框 15"/>
          <p:cNvSpPr txBox="1"/>
          <p:nvPr/>
        </p:nvSpPr>
        <p:spPr>
          <a:xfrm>
            <a:off x="6891020" y="3426460"/>
            <a:ext cx="2322195" cy="521970"/>
          </a:xfrm>
          <a:prstGeom prst="rect">
            <a:avLst/>
          </a:prstGeom>
          <a:noFill/>
        </p:spPr>
        <p:txBody>
          <a:bodyPr wrap="square" rtlCol="0">
            <a:spAutoFit/>
          </a:bodyPr>
          <a:lstStyle/>
          <a:p>
            <a:r>
              <a:rPr lang="zh-CN" altLang="en-US" sz="2800" b="1">
                <a:latin typeface="Arial" panose="020B0604020202020204" pitchFamily="34" charset="0"/>
                <a:cs typeface="Arial" panose="020B0604020202020204" pitchFamily="34" charset="0"/>
              </a:rPr>
              <a:t>并列，递进</a:t>
            </a:r>
          </a:p>
        </p:txBody>
      </p:sp>
      <p:sp>
        <p:nvSpPr>
          <p:cNvPr id="18" name="文本框 17"/>
          <p:cNvSpPr txBox="1"/>
          <p:nvPr/>
        </p:nvSpPr>
        <p:spPr>
          <a:xfrm>
            <a:off x="1991360" y="4276725"/>
            <a:ext cx="1437005" cy="521970"/>
          </a:xfrm>
          <a:prstGeom prst="rect">
            <a:avLst/>
          </a:prstGeom>
          <a:noFill/>
        </p:spPr>
        <p:txBody>
          <a:bodyPr wrap="square" rtlCol="0">
            <a:spAutoFit/>
          </a:bodyPr>
          <a:lstStyle/>
          <a:p>
            <a:r>
              <a:rPr lang="en-US" altLang="zh-CN" sz="2800" b="1">
                <a:latin typeface="Arial" panose="020B0604020202020204" pitchFamily="34" charset="0"/>
                <a:cs typeface="Arial" panose="020B0604020202020204" pitchFamily="34" charset="0"/>
              </a:rPr>
              <a:t>as for</a:t>
            </a:r>
          </a:p>
        </p:txBody>
      </p:sp>
      <p:sp>
        <p:nvSpPr>
          <p:cNvPr id="19" name="文本框 18"/>
          <p:cNvSpPr txBox="1"/>
          <p:nvPr/>
        </p:nvSpPr>
        <p:spPr>
          <a:xfrm>
            <a:off x="1755140" y="5316220"/>
            <a:ext cx="2533015" cy="521970"/>
          </a:xfrm>
          <a:prstGeom prst="rect">
            <a:avLst/>
          </a:prstGeom>
          <a:noFill/>
        </p:spPr>
        <p:txBody>
          <a:bodyPr wrap="square" rtlCol="0">
            <a:spAutoFit/>
          </a:bodyPr>
          <a:lstStyle/>
          <a:p>
            <a:r>
              <a:rPr lang="en-US" altLang="zh-CN" sz="2800" b="1">
                <a:latin typeface="Arial" panose="020B0604020202020204" pitchFamily="34" charset="0"/>
                <a:cs typeface="Arial" panose="020B0604020202020204" pitchFamily="34" charset="0"/>
              </a:rPr>
              <a:t>in turn</a:t>
            </a:r>
          </a:p>
        </p:txBody>
      </p:sp>
      <p:sp>
        <p:nvSpPr>
          <p:cNvPr id="20" name="文本框 19"/>
          <p:cNvSpPr txBox="1"/>
          <p:nvPr/>
        </p:nvSpPr>
        <p:spPr>
          <a:xfrm>
            <a:off x="6679565" y="4276725"/>
            <a:ext cx="2533015" cy="521970"/>
          </a:xfrm>
          <a:prstGeom prst="rect">
            <a:avLst/>
          </a:prstGeom>
          <a:noFill/>
        </p:spPr>
        <p:txBody>
          <a:bodyPr wrap="square" rtlCol="0">
            <a:spAutoFit/>
          </a:bodyPr>
          <a:lstStyle/>
          <a:p>
            <a:r>
              <a:rPr lang="zh-CN" altLang="en-US" sz="2800" b="1">
                <a:latin typeface="Arial" panose="020B0604020202020204" pitchFamily="34" charset="0"/>
                <a:cs typeface="Arial" panose="020B0604020202020204" pitchFamily="34" charset="0"/>
              </a:rPr>
              <a:t>引出新话题</a:t>
            </a:r>
          </a:p>
        </p:txBody>
      </p:sp>
      <p:sp>
        <p:nvSpPr>
          <p:cNvPr id="21" name="文本框 20"/>
          <p:cNvSpPr txBox="1"/>
          <p:nvPr/>
        </p:nvSpPr>
        <p:spPr>
          <a:xfrm>
            <a:off x="6679565" y="5173980"/>
            <a:ext cx="2533015" cy="521970"/>
          </a:xfrm>
          <a:prstGeom prst="rect">
            <a:avLst/>
          </a:prstGeom>
          <a:noFill/>
        </p:spPr>
        <p:txBody>
          <a:bodyPr wrap="square" rtlCol="0">
            <a:spAutoFit/>
          </a:bodyPr>
          <a:lstStyle/>
          <a:p>
            <a:r>
              <a:rPr lang="zh-CN" altLang="en-US" sz="2800" b="1">
                <a:latin typeface="Arial" panose="020B0604020202020204" pitchFamily="34" charset="0"/>
                <a:cs typeface="Arial" panose="020B0604020202020204" pitchFamily="34" charset="0"/>
              </a:rPr>
              <a:t>逻辑顺序</a:t>
            </a:r>
          </a:p>
        </p:txBody>
      </p:sp>
      <p:sp>
        <p:nvSpPr>
          <p:cNvPr id="23" name="爆炸形 2 22"/>
          <p:cNvSpPr/>
          <p:nvPr/>
        </p:nvSpPr>
        <p:spPr>
          <a:xfrm>
            <a:off x="3940175" y="4211320"/>
            <a:ext cx="3013075" cy="1729740"/>
          </a:xfrm>
          <a:prstGeom prst="irregularSeal2">
            <a:avLst/>
          </a:prstGeom>
          <a:solidFill>
            <a:srgbClr val="FF33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788535" y="4815205"/>
            <a:ext cx="1316355" cy="521970"/>
          </a:xfrm>
          <a:prstGeom prst="rect">
            <a:avLst/>
          </a:prstGeom>
          <a:noFill/>
        </p:spPr>
        <p:txBody>
          <a:bodyPr wrap="square" rtlCol="0">
            <a:spAutoFit/>
            <a:scene3d>
              <a:camera prst="orthographicFront"/>
              <a:lightRig rig="threePt" dir="t"/>
            </a:scene3d>
          </a:bodyPr>
          <a:lstStyle/>
          <a:p>
            <a:r>
              <a:rPr lang="en-US" altLang="zh-CN" sz="2800" b="1">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logic</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ox(in)">
                                      <p:cBhvr>
                                        <p:cTn id="67" dur="2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6" grpId="0"/>
      <p:bldP spid="18" grpId="0"/>
      <p:bldP spid="19" grpId="0"/>
      <p:bldP spid="20" grpId="0"/>
      <p:bldP spid="21" grpId="0"/>
      <p:bldP spid="23" grpId="0" animBg="1"/>
      <p:bldP spid="22"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7">
      <a:dk1>
        <a:sysClr val="windowText" lastClr="000000"/>
      </a:dk1>
      <a:lt1>
        <a:sysClr val="window" lastClr="FFFFFF"/>
      </a:lt1>
      <a:dk2>
        <a:srgbClr val="676A55"/>
      </a:dk2>
      <a:lt2>
        <a:srgbClr val="EAEBDE"/>
      </a:lt2>
      <a:accent1>
        <a:srgbClr val="D6D2CA"/>
      </a:accent1>
      <a:accent2>
        <a:srgbClr val="B0CCB0"/>
      </a:accent2>
      <a:accent3>
        <a:srgbClr val="A8CDD7"/>
      </a:accent3>
      <a:accent4>
        <a:srgbClr val="CEC597"/>
      </a:accent4>
      <a:accent5>
        <a:srgbClr val="9CC0B2"/>
      </a:accent5>
      <a:accent6>
        <a:srgbClr val="C0C0B4"/>
      </a:accent6>
      <a:hlink>
        <a:srgbClr val="DB5353"/>
      </a:hlink>
      <a:folHlink>
        <a:srgbClr val="903638"/>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CB019B1-382A-4266-B25C-5B523AA43C14-2">
      <extobjdata type="ECB019B1-382A-4266-B25C-5B523AA43C14" data="ewogICAiRmlsZUlkIiA6ICIxNDM2MDUxNzI0NTkiLAogICAiSW1hZ2UiIDogImlWQk9SdzBLR2dvQUFBQU5TVWhFVWdBQUFzY0FBQUhFQ0FZQUFBRFZpb2NkQUFBQUNYQklXWE1BQUFzVEFBQUxFd0VBbXB3WUFBQWdBRWxFUVZSNG5PM2RlWFFVVmQ3RzhhYzZJVUJJU0FJQ0lnaGhHeGtSUWNWUkFRZEhIQVVWQlFmM0JYVUVCSHhoQmtUY1VCYVhjUU1jUlVSWlJuQUZGQlVYRkFFWlFWbGNBRVcySVFRSVN3aUdrSlVzblhyLzRIYWJUaTlKSUoxT2grL25uSnhUWFYxZDlTczAxVTl1M1h0TEFn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T0U1V3FBczRVYTFleWJKRGNkeWRRMk1yOUcvbnI4N0syayt3Y2I2QmNiN0h0eDhnMUJKZnlteHZSK2h1aDlSRHN0cExxaCtzWTlteVBrOGVHbk5sZWJkdk9UV3pxOE95Vm5udlI5OG1ENDN0VnQ3OXRIZzVxME9FUTcrVWQvdEtkR1RuME5qNGlueWdzcTR0aWE5a09TM0pVWkhQVklhZEIyTnFhWnhWVk43dFc3MlNWU0NwbHZkK2R0Zld1QTRGNWQ5UGRwNWsxeW52OXBVbFB5S20zcjdCVm01NXQwK2NtcDF0V1hhOTB1dXo3YnpZdEdHTnN5dTN1dU1YR2VvQ0FBQ29jdFB0V3EyYzJlTnNhWXhEaWdoMU9RQ3FEOEl4QU9DazA4cVpQVTdTdzl6cUFGQmFsZDl5cUNuc0NncjJmb0tOOCtWOEsrRjg3NmpLY3dMOGFmSHZyRE50YVV4Vkg3Zkg2WTdlRmZrOWUvKzZhSzh1RlpKMFhoTkgxNHJzWjhuTmRVUFJwVUl4dFJSWGtUcHR1L0t1cFk0UTVadkNzWFpoUmVxTXNMeTdWRWhTL3FOL3pLL0lmcUljVmQrbFFwSzIzMlhuVktUT3VwSGVYU29rYWVmQVU5SnQyLzdSdHUwQlZYME92aENPQVFBbmxZaGFHbWJSbFFLb1RtcEpPa2ZTZjJ6YkhocnFZZ2pIQUlDVGkyMTNDWFVKQVB3YUdlb0N3cjY3bFcySDdsWTBnQW9aWUZuV25GQVhBYlI2SlhPT0xlc3NTWW1XbE9CYS84d2x0ZFcvZlMxWllmL05DSVM5dXBabEhRM1Z3Y1ArRWtBNEJxcXZ6WWVjU3MwNTlpdTY3b0Q5d3RRZkM1ZEtrdk9vdFRGbFpQVGVrQllIU0VyUGM5ci9PMnhyeCtGaTNmaEhnakZRVFNSWWxwVVJxb09IL1dXQWNBeFVYNk9XSHRYQ2JUNm0vTFN0QVR1SHhkQ0tqSkRqT3dTb2xrSWFqc055S3JkV1V6UDd1SmFYSnYvK3hkc3pNU3hQQndBQUFOVkVlS1pKeS9yWXRUanc4OSs3cENRTmlRbEpPUUFBQUtnWm1LMENBQUFBTU1LejVSZ0FBQUExeHZ3dGhTcDBIbHVldks3Z3pzU3BXWG1TbEp3V00xdmpySUtxcklWd0RBQTRxYlI0SmNNOWZWdEcvdS9qOGVKcmgvMFlkU0JzUGJFcVgxbS9SK0RKcnBsakV1TXkza3VXQ01jQUFBUkxoQ0xTWGN2bnpzcHhyMmZjQ2dBcFRNT3hiZHVMWE1zOUV5UDdCTm9XQUFBQUtLK3dETWZKdytwZjQxcWV3UnlWQUFBQXFDVE1WZ0VBQUFBWWhHTUFBQURBSUJ3REFBQUFCdUVZQUFBQU1BakhBQUFBZ0VFNEJnQUFBQXpDTVFBQUFHQVFqZ0VBQUFDRGNBd0FBQUFZaEdNQUFBREFDTXZIUjdlYW10bkh0YncwdWNpOXZtZGlXSjRPQUFBQXFvbndUSk9XOWJGcmNlRG5SOTJyazRiRWhLUWNBQUFBMUF4MHF3QUFBQUFNd2pFQUFBQmdFSTRCQUFBQWczQU1BQUFBR0lSakFBQUF3Q0FjQXdBQUFBYmhHQUFBQURBSXh3QUFBSUFSbmc4QkFSQVcyamQwcUVlTENFblNqc1BGRy9ka0swV1Npb3UxTjZTRkFRRGdCK0VZUU5BTTdCeWxnWjNkTDErd0xHdE9DTXNCQUtCTWRLc0FBQUFBRE1JeEFBQUFZQkNPQVFBQUFJTSt4d0FBQUFpcC91MXI2V2lSTFVuNmNLdHpkbTZSWFNCSlJYWjhmbFhYUWpnR0FKeFViQ25kdFJ4WFd3MUNXUXVBWThaMnErMWVmcktIUmxxV2xSR3FXZ2pIQUlDVFN2TFEySWF1WmR1MjdWRFdBcUQ2b2M4eEFBQUFZQkNPQVFBQUFJTndEQUFBQUJpRVl3QUFBTUJnUUI2QW9ObDh5S25VbkdQam5kWWRzTTl1K1VwT2IwbHlIclUycG95TTNodlM0Z0FBOElGd0RDQm9abXdvMU1KdFJhNlhveHpTS0VseTFMWUdTSm9Uc3NJQUFQQ0RjQXdBQUdxazVPUmtMVjI2VkQvKytLT1NrNU4xNU1nUkZSUVVxRjY5ZW1yV3JKazZkdXlvM3IxNzYreXp6NjdRZnAxT3A1WXZYNjRsUzVabzgrYk4rdTIzMytSME9oVWZINjgvL09FUHV1eXl5OVNyVnk5RlJVVUY1YnhzMjlhZGQ5NnBYMzc1eGV1OUgzNzRJU2pIUEprUWpoSDJGaTFhcEhIanhybGZEeG8wU0lNSER5NzM1MU5UVTdWZ3dRS3RXYk5HZS9ic1VVNU9qcUtqbzlXeVpVdDE3ZHBWMTE5L3ZSbzBxUGh6QXI3Ly9udDk4c2tuMnJoeG85TFMwbFJZV09pK2NQN2xMMy9SVlZkZEZiUUxKd0NjN1A3em4vL29wWmRlOHZsZVptYW1Nak16dFhuelpzMmJOMDhYWDN5eEhuLzhjU1VrSkpTNTM1U1VGRDN3d0FQYXVuV3IxM3RwYVdsS1MwdlRxbFdyTkdmT0hEM3p6RE5xMDZiTkNaOUxhWjkrK3FuUFlJekt3WUE4aExYOC9IeTkvdnJyeC8zNUpVdVdxSC8vL3BvMWE1WTJiZHFrek14TU9aMU9aV1ZsNlpkZmZ0RnJyNzJtdi8zdGIxcTllblc1OTVtZW5xN2h3NGRyOE9EQldyUm9rWGJ0MnFYYzNGd1ZGaGE2TDVwUFBQR0VicmpoQm0zZnZ2MjRhd2NBK0plYW1scnViYi81NWh2ZGZmZmR5czdPRHJoZFptYW1CZzBhNURNWWw3Wno1MDROR2pSSWFXbHA1YTZqUEhKemMvWHl5eTlYNmo3aGlYQ01zR1hidGlaTW1LQzllNDl2WE5lR0RSdjA4TU1QS3pjM04rQjJtWm1aR2pseXBKS1Nrc3JjWjE1ZW51Njk5MTZ0V3JXcXpHMzM3Tm1qd1lNSEt5VWxwZHcxQXdDT2o4UGhDSGkzYnZmdTNabzJiVnJBZmN5YU5jdHY2STZNOUw0Wm41R1JvVmRmZmJWaWhaWmgxcXhabFI2NHE0UDVXd3IxOXFaalArZi9KK2ZPeEtsWmd4T25aZzNXT0x2S2I3SFNyUUpocWFDZ1FPUEhqOWZpeFl1UGV4K3Z2ZmFhaW91TFBkYTFidDFhblR0M2RyZnd1dDdQejgvWDlPblQ5Y3d6endUYzUrelpzN1ZqeHc2UGRRMGJOdFNGRjE0b3k3SzBidDA2and2cmtTTkg5T1NUVDVaNVFRNVg3UnM2MUtORmhDUnB4K0hpalh1eWxTSkp4Y1ZpcGdxRVRJdFhNdHozempQeWYzOTZkSHh0S3lUMUlIaGF0bXlwNjYrL1hsMjdkbFdMRmkxa1daWU9IejZzcjc3NlNpKy8vTEpYUy9Ibm4zK3UwYU5IKzkzZjh1WEx2ZFkxYTlaTUV5ZE9WTWVPSFpXV2xxYkhIbnRNMzMvL3Zmdjk4alNXbE5mZXZYdjExbHR2VmRyK3FwTW5WdVVycThEOWNySmxmaDBUNHpMZVM1WUtmSDhxT0FqSENEdGJ0MjdWWTQ4OXB2Lzk3MzhudEorTkd6ZDZ2TzdTcFl1bVRac21oK1BZRFpYRml4ZnJrVWNlY2IrL2J0MjZnUHR6T3AxYXNHQ0J4N3BPblRycDVaZGZWblIwdEtSam9YNzA2TkZhdVhLbGU1dTFhOWRxNTg2ZGF0V3ExUW1kVDNVMHNIT1VCbloydjN6QnNpeG1xRURJUlNnaTNiVjg3cXdjOS9xa0lURWhxUWZCMGI5L2Y0MGVQZHA5VFhkSlNFalE5ZGRmcjVpWUdEMzY2S01lN3gwNWNrU1ptWm1xWDcrK3ozMGVQSGpRYTkxRER6MmtUcDA2U1pLYU5HbWl4eDkvWEgzNjlQSFlaMldaUEhteUNncU81Y1JUVHoxVkJ3NGNxTFI5NDNkaEdZNXQyMTdrV3U2WkdOa24wTGFvT1hidDJxVlpzMmJwczg4KzgycnhQUjYyYlh1OGJ0dTJyY2RGOUM5LytZdkgrM2w1ZVFIM3QzbnpacStMNExCaHc5ekJXSktpb3FJMGZQaHdqM0FzU2V2WHI2K1I0UmdBUXFXc2dYRGR1blh6dWQ2eS9OOUJpSXVMOCtyU2NPcXBwM3E4TG5uTmw2U21UWnQ2dk42MmJac2VmUEJCOSt1MmJkdnEyV2VmRFZpcmRLeUJwbVRMZGI5Ky9XcnNYY2RRQzh0d25EeXMvald1NVJtbEUwNE5jOTU1NTNtOG5qdDNyczQ4ODB4OS9mWFhtamR2bm43OTlWZmw1dWJxMUZOUFZmZnUzVFZnd0FBMWFkSWs0RDdYcjErdlJZc1c2ZWVmZjlhQkF3ZVVsNWVueU1oSXhjZkhLekV4VVYyN2R0VjExMTJuZXZYcWxhdW10OTkrVzdWcTFkSy8vLzF2L2ZqamozSTZuV3JjdUxGNjllcmxNV3ZFaVI1MzhlTEYrdVNUVHp6V3RXblR4cXNiUTNtZGVlYVpIbFBlZlBMSko3cnR0dHZjRjdLRkN4ZDZiUCtIUC93aDRQNVNVMU5WdjM1OVpXWm11dGY5OFk5LzlOcXVaY3VXWHVzT0h6NWNvZG9Cbkx4S1g0TWw2YlBQUGxPVEprMjBZOGNPdmYvKysxcTllclVPSGp3b2g4T2gwMDQ3VGQyNmRkTXR0OXlpaGcwYkJ0eDNlbnE2dnYzMlcvMzAwMC9hc21XTDl1M2JwK3pzYkVWSFI2dFJvMGJxMkxHanJycnFLblhwMHFYQzljWEd4bXJtekpsYXNtU0o5dS9mcitMaVlwL1RqbFZHRGVWUlZGVGt0UzRoSVVHeHNiRitQM1ArK2VmcnM4OCs4MWozMy8vKzE2Tng0Nk9QUHZKNHYzU2RUWnMyMWE1ZHU5eXZEeDA2VkdhdHhjWEZldjc1NTkydkV4TVRkZVdWVnhLT2d5UXN3L0hKek9sMGF1ellzVjYvbkh2Mzd0Vjc3NzJuUllzVzZZa25ubENQSGoyOFBsdGNYS3gvL2V0ZmV2Lzk5NzNlS3lnbzBNR0RCM1h3NEVHdFhidFdiNzMxbHFaTW1hTDI3ZHVYV1ZOU1VwS2VlZVlaWldWbHVkZnQzcjFiRVJFUlFUMXVqeDQ5TkdIQ0JKL25XaDdYWFhlZHg0VTVPenRidzRjUDErdXZ2NjRGQ3habyt2VHBIdHZmZHR0dEFmZlhzMmRQOWV6WlV3VUZCVXBMUzlPaFE0ZThXaEFrM3hmQ3VuWHJIdGM1QUlETDIyKy9yWC8vKzk4cUxDejBXTDk5KzNadDM3NWQ4K2JOMDhTSkUzWEpKWmQ0ZlRZM04xZmp4NC9Yc21YTGZONlp5ODdPVm5aMnRuYnUzS21QUC81WUYxOThzU1pPbkJnd1NKYVVuNSt2KysrL1g3LysrcXZmYllKZFEybnZ2dnV1MTdwTEw3MDA0R2Z1dU9NT2ZmbmxseDdCK3RWWFgxWGJ0bTNWcFVzWHpaMDcxK083SXlvcVNyZmZmcnZIUGtwL0x4dzllclRNV3Q5Ly8zMlByb1FqUjQ1MGY4ZWk4akZiUlpoNThjVVh2WUp4U2JtNXVYcmdnUWUwWWNNR3IvZG16WnJsTTZENmtwYVdwbEdqUnZuOHk3cTBwNTU2eWlNWXUvVHExU3NveDIzU3BJbkdqeCt2U1pNbUtTYm0rUHNJWG5IRkZWNFR2eWNsSmFsUG56NmFObTJheDhYNXR0dHUwMS8vK3RkeTdUY3FLa3JObWpWejkwRXI3WXN2dnZCYTE3WnQyd3BVRGdDZVB2endRNzN3d2d0ZXdiZ2sxL2ZEanovKzZQWGViNy85cHErKytxcmNYZGErK2VZYmpSa3pwdHpiejVvMUsyQXdyb29hbkU2bjB0UFR0WHIxYWozMDBFT2FPWE9teC9zSkNRa2FOR2hRd0gyMGE5ZE9JMGVPOUZoWFVGQ2dFU05HcUZldlhoN2ZIUkVSRWZyWHYvNmwwMDgvM1dQN2tuY1hKYWxPblRvQmo1bVptZW5SUXR5dFd6ZS9YVUxDV2YvMnRYVHptWkc2K2N4STFZMndadHUycHR1MnBoZlo4ZmxWWFFzdHgySG1wNTkra2lURng4ZnJ3Z3N2VkVSRWhMNzk5bHVQMi9KRlJVVWFPM2FzRmk1YzZQN0w4dkRodzVvOWU3Ykh2dXJXcmF0dTNib3BMaTVPcWFtcFdyTm1qY2VGOWNDQkE5cXdZWVBQVzJRbHVhWkM2OVNwazFxM2JxMWZmLzFWa1pHUmF0NjhlYVVldDFXclZobzdkcXl1dlBMS1NubDRobVZabWpoeG9tNjk5VmFQRWNzbHAzYUxpb3JTUC83eEQ5MTQ0NDBuZkR6cFdOZUwvL3puUHg3cjR1TGkxTGx6Wjk4ZkFGRHBiTWs5SUMrdXRpcitoSjlxNkxYWFhuTXZPeHdPUlVaR3VnZHVsZVIwT2pWKy9IaDk4TUVINVdwNXJGMjd0b3FLaXVSME9yM2VXN05talpZdFc2YkxMcnVzelAxOCt1bW43dVdvcUNnNW5VNmYrd3hHRGQyN2R5OXp6RWlyVnEzMHpEUFA2SlJUVGltem5odHZ2RkdXWlhuTVhtVGJ0a2ZvUGVPTU0vVElJNCtvUTRjT1hwOVBUMC8zZUYxV1Y4anAwNmU3eDdORVJrWnExS2hSWmRZWWpzWjJxKzFlZnJLSFJscVdsUkdxV2dqSFlhaExseTU2NFlVWDNLMm1PVGs1K3VjLy8rblJSV0R2M3IxYXRteVp1N1Z6M2JwMUhuOWR4OFRFNk8yMzMxYXpaczNjNjFhdVhLa1JJMFo0SENzNU9ibk1jQ3hKdDk1NnE4ZGYwNjZ1QTVWNTNNc3Z2N3pNT2lvaUt5dEw4K2ZQOS9rRklra05HalRRYTYrOVZta0Q1VEl6TS9WLy8vZC9YcTBHTjkxMGsyclZxbFVweHdCUXR1U2hzZTZPdDNZTkdyZlNyRmt6alJrenh0MXdzbVBIRHIzMDBrdjY1cHR2UExaTFNVblJpaFVyZkhZaGFOT21qYTYrK21xZGQ5NTVhdGV1bmFLaW9sUmNYS3oxNjlkcjRzU0oycjE3dDhmMkgzLzhjYm5DY1hGeHNkcTJiYXV4WThmcXJMUE9rdFBwOUpqdXJDcHE4S1Y1OCtZYU9IQ2dldmZ1WGE0L0ZvcUtpclJ3NFVLOS9mYmJBYmVMalkzMTJ5SzhhZE1tajlldFc3ZjJ1NStrcENUTm56L2YvZnJHRzIvME9XNEZsWXR3SEdhaW9xTDA5Tk5QZTNRbnFGZXZucDU4OGtuMTZkUEhvd1YyeFlvVjduQjgrZVdYNjdMTEx0UCsvZnVWbkp5c3lNaElqNEFxU1JkZWVLSFg4WHgxbC9CVlUrbGJVYTYvdm9ONTNCUHh3dzgvNk9HSEh3NDRFQ0k5UFYwYk5teW9sSENjbVptcElVT0dlQTBlUE8yMDA3ejZvd0ZBUmNYSHgydkdqQmxxM0xpeGUxMmJObTAwYWRJazNYNzc3ZHF5Wll2SDlsOS8vYlZIT0s1WHI1NmVmLzU1cjFsNnBHTXQwZWVlZTY3R2pSdW51KysrMitNOVgxMzRmS2xmdjc2bVRadW1CZzJPTmRSSFJFVG9nZ3N1OE5nbTJEWDRrcEtTb3FlZWVrcmZmZmVkQmc4ZXJCWXRXdmpkZHN1V0xYcjQ0WWM5QnRPVnJLOWtROUQzMzMrdjIyNjdUWTg4OG9pdXZ2cHFqMjFMRDBJODk5eHovUjd6aFJkZWNMZVl4OGZIYStEQWdlVTZMNXdZK2h5SG1Rc3Z2TkI5Y1NtcFVhTkdYaU5pUy9mdmNqZ2NhdGFzbWJwMTYrYStLRG1kVG0zZHVsWHZ2UE9PaGc4ZjdyVmZmNjJxSlhYbzBDRmczOTlnSGZkNHJWeTVVa09IRHZVS3htM2F0UEZxT1hqNjZhZmRyUnY3OSsvWDBLRkROWFhxVksxWXNVSy8vZlpidVk2WG5wNnV3WU1IZTMwNVJVWkdhdUxFaVF6R0EzRENicjMxVm85ZzdPSndPSFRERFRkNHJTLzkvZENnUVFPZm9WUTYxbVVnTFMzTjUxaVE3T3pzTXA4eUtrbC8rOXZmZkg1M1ZVVU5zYkd4aW9tSlVYUjB0TmVjeDlLeHdZS0xGeS9XTGJmYzR2ZUJIV3ZYcnRYZGQ5L3RGWXhkM1RHKyt1b3IzWFhYWFI2dHhRVUZCWHI4OGNjOUJ2NWxabWJxcTYrK2NyKzJMTXZuQUVucFdBUFg2dFdyM2ErSERCbHkzSU1QVVRHMEhJZVpRTGRUV3JWcXBlKysrODc5MmxkNGMwMmRzM0xsU20zWXNFRmJ0MjROR0VUTGM4Znh0Tk5PSzNPYllCejNlS1NtcHVyaGh4LzJ1TURXclZ0WER6NzRvSzYrK21vdFdMQkFUei85dFB1OW9xSWlqUjQ5V20rODhZYVdMRm1pTld2V2FNMmFOWktPVFFVM2QrN2NNbzgzWk1nUXJ3dXFaVmw2L1BISDZXc01vRkw0dWdQbjRtdjJIMzkvM0dkbloydlZxbFhhdEdtVGtwS1N0Ry9mUHUzZnZ6L2c5VG9uSjhmbnpEd2xsVzRsRHFTeWEvajg4OC9keThYRnhkcTllN2RXclZxbHQ5NTZ5K09KcFhsNWVYcnd3UWYxemp2dnFIbno1dTcxaHc0ZDBwZ3hZNVNmN3prdXJGKy9maG96Wm95N1c5eDk5OTJuSzYrOFVxTkhqMVp5Y3JKN3UrZWZmMTZOR3pmV3BaZGVxbmZlZWNkamRvcXVYYnY2N0hOY1dGaW95Wk1udTErM2E5ZE8xMTEzbmQvelIrVWlISWVaMnJWciszMnY5SVdoOUFDRTlldlhhOEtFQ1Q1dkNWbVdwWGJ0Mm1uYnRtMFZycW1zdjJTRGRkemo4Y1liYnlnbjUvY25ZamtjRGsyWk1zWGQ2dDYvZjMvdDJiTkhiNzc1cG51YnpNeE0vZU1mLy9EcUsxeFdIN2Y5Ky9kcjBLQkIycmR2bjhkNmg4UGhIbGdJQUpVaFVLdXNyMnQweWV1Z2RLeVZjOXEwYVhydnZmZThRbUJaeWpOYlJPa0haZmdTN0Jxa1k5ZmZ4TVJFSlNZbXFrK2ZQaG8wYUpDMmI5L3VmajgzTjFlelo4L1cyTEZqM2V2bXpwM3JkZjIvNktLTDlNZ2pqM2c5TUtSMTY5YWFPM2V1N3J2dlBuZDNEOXUyTldIQ0JOV3VYZHRyZ0hycExpSXViNy85dHZiczJlTitmZi85OS90czlVWndFSTdEVE9sZjBKSkszMVlxK1RDTjdkdTNhK2pRb1I0WG5PYk5tK3Z5eXk5WDU4NmQxYkZqUjlXdlg3OWNnKzlLQzlRdElKakhQUjZsbjB6WG8wY1ByKzRvSTBhTVVFcEtpcjcrK212M3V0TEJQakl5TW1DNFRVdEwwK0RCZzcyQ2NVUkVoQ1pNbU9DZTVxNm0yM3pJcWRTY1kzY0IxaDJ3ejI3NVNrNXZTWElldFRhbWpJemVHOUxpZ0JvazBGUGRmTTJqVy9MN29hQ2dRRU9IRG5YUGhsUlNzMmJOMUx4NWN6VnQybFJObXpZOTdvZE9sRFhEVUZYVVVGcjkrdlYxMzMzM2VRMElMM2tIVnBMWGdFYnAySHpIL3Y3Tm82T2o5ZUtMTCtxZWUrNXh6MDJjbFpXbEVTTkdlTndWdmV5eXkvemVQWnd4WTRiSDY1SVAxQ3BMeWU5VFh3OVpRZGtJeDJGbTY5YXRmdDhySGVBYU5XcmtYbjcxMVZjOUF1cFpaNTJsMTE5LzNlT0NWZEcvMUYwaUkvMy9ieFRNNHg2UGtyZlFKUGtjYk9kd09QVEVFMC9vbm52dThlb243TksvZjMrUGY5K1Njbkp5Tkd6WU1PM2Q2NW45b3FLaTlPeXp6K3JpaXk4K3p1ckR6NHdOaFZxNHpkMkZaWlJER2lWSmp0cldBRWx6UWxZWVVNTUV1bzZXYklGMGlZK1BkeSsvKys2N1hxRzBRNGNPbWpoeG9rZFh2dUxpNHFBOWtTMVVOU1FtSm5xdEt6M1Yydjc5KzcyMktUMnd2TFRZMkZnOSsreXp1dVdXVzl4L25KUU14Z2tKQ1JvelpvemZ6NWVuSHplQ0p5emI2RnROemV6aitsbWFYQ1RYejhsZzQ4YU5IbjJaWEk0Y09lSTFMVTdKK1JWTHY5ZWxTeGV2ditSTDNscXFpRUF0RnNFODd2RW9mWHR4OCtiTlByZXJXN2V1cGt5WjRyZkx5Si8vL0dlL3h4ZzdkcXpYckJSUlVWR2FQSG55U1JXTUFWU2RRQS9ZOERYSXJPU2o3VXYyeVhVWk0yYU0xeGdYWHlHeHNvU3FoZ01IRG5pdEszM2Q5OVdkTVNVbHBjeDl0MnpaVW5mZGRaZlhldGZEUWNvYW9JalFDY3R3TE12NjJQVXo4UE9qY3YyY0RHemIxb01QUHVneDAwSitmcjdHalJ2bjFYSlFjdFJ2NllFTXk1WXQ4M2p3eGNHREIvWFVVMDk1SGErOC9iajhDZFZ4L1NuZGZlTzc3Nzd6K1FqUmxKUVVyMGRpbHpSaXhBak5uVHZYcTg0UFAveFFLMWFzOE5wKy9QanhBUWZNQU1DSm1ETm5qcytuNHlVbkoydlJva1ZlNi8vMHB6KzVsMzJOQi9FVkNNdWEyL2RFVkhZTlgzLzl0VmNqUldsT3AxT3paczN5V3QrbVRSdVAxNldmY0NkSk0yZk9EUGdRRTZmVHFmbno1M3M5OUVrNjFwMGpJU0VoWUcweE1URmwvcFRzR3VQdnN6ZytkS3NJUTl1M2IxZS9mdjNVclZzMzFhbFRSMnZYcnZYcUx0QzZkV3QxNzk3ZC9icGx5NVllTGJTN2QrL1dEVGZjb0lzdXVraVptWmxhdFdxVno5dHlaVDFWcUN5aE9xNC9kOXh4aDVZdFcrWVJhcDk3N2puTm56L2YvU2pwcEtRay9mcnJyd0VEZW1GaG9hWk1tYUpseTVicDBVY2ZWWnMyYmR5RFNVcXJYNysrZnZycEo1OTk2Vnk2ZCs5ZUl4OEhDcUJxYk4yNlZjT0hEOWY5OTkrdk5tM2FxS2lvU045ODg0MmVmZlpacjBhS21KZ1lqNGNxK1Jyb05XblNKSTBiTjA2Tkd6Zlc0Y09IOWNZYmIvaHNTS2dzbFYzRDFxMWJOWHIwYVBYbzBVTzlldlZTcDA2ZGRNb3BwOGl5TEdWa1pHajkrdldhT1hPbXp4WjMxL01CWEM2NTVCS3Y3WDc0NFFmZGRkZGRHanAwcURwMjdLaDY5ZXFwb0tCQU8zYnMwT3JWcS9YQkJ4OTRqVGx4T1h6NHNBWU1HS0I3N3JsSC9mcjFVMXhjbkhKemMvWHp6ejhySWlKQ1hicDA4ZG5JVWxwcWFxclBzUy9sK1N3Q0l4eUhtU1pObWlnMU5WVzV1Ymxhc21TSnoyMmlvcUkwWWNJRWo0dE4zNzU5OWR4enozbHNsNXFhcWc4Ly9OQmpYY09HRFQybStDa2R1aXNxVk1mMXAwT0hEaG8rZkxpbVRKbmlzVDQ1T2RsbmR4V1g2T2hvTldyVXlLdDFJems1MmQyNnNYVHBVcDhQRmNuTXpOUzhlZk1DMWhVZkgwODRCbkJDMXE1ZHF4dHV1RUZSVVZFcUtpcnkrd2YrNE1HRFBXWTNhdHUyclg3KytXZVBiZGFzV2FQZXZYdXJidDI2N3NhSzBnKzZxRXpCcUtHNHVGakxseS9YOHVYTDNaLzE5MWp0a25WY2UrMjFIdXR1dXVrbXpaczN6K3Y2dm1uVEpnMGJOa3pTc1ZidVFQMitTOWVkbDVlbmwxNTZTUys5OUpLaW9xTGNOUTBhTk1ocmtQakpZdjZXUWhXYXh2ako2d3J1VEp5YWxTZEp5V2t4c3pYT0N0N0REM3dJejI0Vko3RnJyNzFXOTl4emo5LzNZMkppTkduU0pJLytaSkowd3cwM2VQMDFYRkt0V3JYMHdBTVA2TzkvLzd2SCt2WHIxNS9Rbk1PaE9tNGd0OTkrdXg1NzdMRnkzM0xxM0xtejNuenpUYzJaTTBjOWV2UndyM2M0SEhyeXlTZmQ4MkdXbk4wQ1FQWFY0cFdNQk5kUFJyNHQxMDg0SzlrM3Q2Q2d3RytBdk9TU1MzVHp6VGQ3ckx2Kyt1djk3cmZrWFR4Zi9XY3JTMVhVVUZ4Y0hEQVlOMnZXVEZPbVRQRWFaRjZ2WGoxTm1qUXA0SGRHb0dEY3FWTW5mZkRCQityZnY3L1A5NFA1MEt0dzhzU3FmRDM2MzJNL3YrWFpreTFMcjFxV1hrMk15d2c4aVhZUUVJN0QwSkFoUXpSdDJqUmRkTkZGcWxldm5pSWlJdFM4ZVhQZGZQUE5XckJnZ1M2NjZDS3Z6emdjRGozOTlOTWFQMzY4emp2dlBNWEV4TWpoY0toSmt5YnEyN2V2M24zM1hkMTQ0NDFlZjdFZU9uVEkvZENMNHhHcTQ1YmwybXV2MWFKRml6UjY5R2gxNjlaTlRabzBVVlJVbEJ3T2g2S2pvOVdtVFJ2MTdkdFgwNlpOMDh5Wk05V3laVXYzSHg2UFBmYVlHalJvb0h2dnZWZGR1M1oxN3pQUWdCZ0ExVWVFSXRKZFArZk95cEhySjV3OTlkUlRYbjFsUzdJc1MzMzc5dFV6enp6ak5ZajZxcXV1OHZrVXZaS3V1ZVlhM1h2dnZaVlNxeStWWFVOY1hGeTVqKzF3T0hUdHRkZnF6VGZmVk5PbVRYMXUwNkZEQjgyZE83ZEMwNDYyYk5sU1k4ZU8xWXdaTTNUNjZhZnJvWWNlMG9nUkk4cWMxZzZoNTMrYWdXb3NjV3JteDY3bG5vbVJmVnpMTTY2c2VZL2hMZjJMT0dqUW9Bck5kNGpneU12TFU1MDZkUUxPMUFGcDFOS2pKYWR5KzUxdERkZzVMSWFwM0JBU3JWN0o4dGxNbkRRa1BBWXcrUXBvbjMzMm1SSVNFdlRlZSs5cDhlTEYyck5uajV4T3B4bzFhcVR6emp0UC9mcjEwMWxublJWd3Y2dFdyZEw4K2ZPMWFkTW1aV1JrS0NZbVJoMDZkTkQxMTEvdnZtdm03OWdsbi9KV25tMkNYWU1rYmR1MlRjdVdMZFBHalJ1MWUvZHVaV1JrS0Q4L1gzWHExRkZjWEp6YXRHbWpjODQ1UjcxNzl5NVhiUzZiTm0zU2wxOStxWjkvL2xsNzl1eFJkbmEyTE10U2ZIeThtalJwb25QT09VY1hYSENCemovL2ZKOTlxZmZzMmFONTgrWnA1Y3FWT25EZ2dPclVxYU5HalJxcFM1Y3V1dTY2NjlTMmJkdHkxZUd2ejNHNHptM2NhV2Eyc253MG90djVSUW5KLzB6SXFNcGF3djZiM1E3V3ZmZHFnbkNNY0VZNFJuVlVVOE54UlFJZVVOMVVwM0JNdHdvQUFBREFJQndEQUFBQUJ1RVlBQUFBTUFqSEFBQUFnTUZEUUtxNWNCMTFDZ0FBRUk1b09RWUFBQUFNd2pFQUFBQmcwSzBDQUlBd1FuYzdJTGhvT1FZQUFBQU13akVBQUFCZ2hHVzNpbFpUTS91NGxwY20vLzVvMnA2SllYazZBQUFBcUNiQ00wMWExc2V1eFlHZkgzV3ZUaG9TRTVKeUFBQUFVRFBRclFJQUFBQXdDTWNBQUFDQVFUZ0dBQUFBRE1JeEFBQUFZQkNPQVFBQUFJTndEQUFBQUJpRVl3QUFBTUFnSEFNQUFBQkdlRDRFQkVCWWFOL1FvUjR0SWlSSk93NFhiOXlUclJSSktpN1czcEFXQmdDQUg0UmpBRUV6c0hPVUJuWjJ2M3pCc3F3NUlTd0hBSUF5MGEwQ0FBQUFNQWpIQUFBQWdFRTRCZ0FBQUF6NkhBTUFBQ0NrK3JldnBXQ05XaElBQUJMeFNVUkJWS05GdGlUcHc2M08yYmxGZG9Fa0ZkbngrVlZkQytFWUFIQlNzYVYwMTNKY2JUVUlaUzBBamhuYnJiWjcrY2tlR21sWlZrYW9haUVjQXdCT0tzbERZeHU2bG0zYnRrTlpDNERxaHo3SEFBQUFnRUU0QmdBQUFBekNNUUFBQUdBUWpnRUFBQUNEQVhrQWdtYnpJYWRTYzQ2TmQxcDN3RDY3NVNzNXZTWEplZFRhbURJeWVtOUlpd01Bd0FmQ01ZQ2dtYkdoVUF1M0ZibGVqbkpJb3lUSlVkc2FJR2xPeUFvREFNQVB1bFVBQUFBQUJ1RVlBQUFBTUFqSEFBQUFnRUdmWXdBQUFJVFUvQzJGS25RZVc1NjhydURPeEtsWmVaS1VuQll6VytPc2dxcXNoWEFNSUdqYU4zU29SNHNJU2RLT3c4VWI5MlFyUlpLS2k4Vk1GUWlaRnE5a0pMaVdNL0ovZjNwMGZHMHJKUFVBa0o1WWxhK3MzeVB3Wk12OE9pYkdaYnlYTEJHT0FkUU1BenRIYVdCbjk4c1hMTXRpaGdxRVhJUWkwbDNMNTg3S2NhOVBHaElUa25vQVZDOWhHWTV0MjE3a1d1NlpHTmtubExVQUFBQ2c1Z2pMY0p3OHJQNDFydVVadG0wSDJoWUFBQUFvTDJhckFBQUFBSXl3YkRrR0FLQ3kyYlprTVNZUENJbis3V3ZwYU5HeHpnQWZiblhPemkyeUN5U3B5STdQcitwYUNNY0FnSk9NblMxWk1iYmtiQnBqT1U2UGRWak5ZeTNsRmRtS3JrVTZCa0poYkxmYTd1VW5lK2creTdKeVExVkxqUXZIUzVPTE5QRHpvMTdyTDIwWm9SbFgxajNoL1FSYlpkWEorUjdmZm9LTjh3VkN6eWxIUHhYYiszYzNqdG0rODNwOUsrbThzajd6NWk4RmV1eWJLcDFOU3BMMGx4WVJtbmxWK1grSDF1MHIwbzBmZWYrdWR6azFRdlA2bFg4L1d3NDVkZVg4dkhKdlgxbGlveXh0K0h1OWNtK2ZtVytyYzRrWlIxeGlha2tiN3luLzdDTlorYlk2K2RoUHNFVkhTcjhNTEgrZE9RVzJPczcwcnJOT3BQUnJCZmFUVzJqcnJCbFZmNzYxSTZUTmc4cXNjM2NvZzdGVUE4TXhBQUNCN0I0YTg1WDdoVzFQbHZSbTZLb0JVTXBMb1M2QWNBd0FPR2xabHZXV2JkdlJra1pJK29Pa1dpRXVDVGdaRlVsS2tqVERzcXpuUTExTTJNOVdZWlV5OExPOGEzeHR0elM1YUZIcGJRUHh0NTlncTZ3Nk9WL090eHFlTHc4QVFiVmtXZGJybG1XZFpWbFdsTC9mb2JFckNvYUdvcmJsdTRvK3JjanZldjhQOHk3MnRaL3Y5enRYVm1RL2YzMzM2TmxWZmE2U2xGVmdINmxJbloybUhVbnd0Wi9zUWxWb1A0bi9PaHhYMWVjcVNibEZ5cXBJbmEyZVBoVHJhejk1aFZaT1JmYlQrc1dESVhuaXpkRWlLODlQU2JVc3l6ckRzcXpuUWxGWGFXRWZqZ0VBQUlES1FqZ0dBQUFBRE9hc1FiV1JPRFY3aEdYWlUwcXVzNlVweVVOai94bXFtZ0FBSjZmRWFkbFhXTGE5dU9RNlc5Ymk1S0V4dlVOVkU2b0dMY2NBQUFDQVFUZ0dBQUFBRE1JeEFBQUFZQkNPQVFBQUFJTndEQUFBQUJpRVl3QUFBTUFnSEFNQUFBQUc0UmdBQUFBd0NNY0FBQUNBUVRnR0FBQUFETUl4QUFBQVlCQ09BUUFBQUlOd0RBQUFBQmlFWXdBQUFNQWdIQU1BQUFBRzRSZ0FBQUF3Q01jQUFBQ0FRVGdHQUFBQURNSXhBQUFBWUJDT0FRQUFBSU53REFBQUFCaUVZd0FBQU1BZ0hBTUFBQUFHNFJnQUFBQXdDTWNBQUFDQVFUZ0dBQUFBRE1JeEFBQUFZQkNPQVFBQUFJTndEQUFBQUJpRVl3QUFBTUFnSEFNQUFBQUc0UmdBQUFBd0NNY0FBQUNBUVRnR0FBQUFETUl4QUFBQVlCQ09BUUFBQUlOd0RBQUFBQmlFWXdBQUFNQWdIQU1BQUFBRzRSZ0FBQUF3Q01jQUFBQ0FRVGdHQUFBQURNSXhBQUFBWUJDT0FRQUFBQ015MUFVQUFGQmRKVTdOSGhIcUdoQWl0dDArMUNVZ05BakhxTzdPNGNzSlFDZ1VPKzBsbG1WUENYVWRBS29XNFJqVm1pWDFrR1gzQ0hVZEFFNCtqZ2pyTHNrT2RSa0FxaGg5amdFQUFNcm5ZS2dMUVBEUmNveHF3NVlPV2FFdUFnQUFIMnpienJGdDU0dWhyZ1BCUnpoR3RaRVpXZkJKbkxOV2tpVzFEblV0UUNqWmt2aERzWHF3SmZvY1E1SU9GMFhZNzZUY0c3ODkxSVVnK0xqK29scEptSjRlRjFjVWRiY3N1MFdvYXdHcWhLMXpMRXM5UEZmcEowa3JRbFFSaktLaTRuZFNoc2V0RFhVZEFLb1c0UmdBUWloeGF2YUkwak1pMk5LVTVLR3gvd3hWVFFCd01tTkFIZ0FBQUdBUWpnRUFBQUNEY0F3QUFBQVloR01BQUFEQUlCd0RBQUFBQnVFWUFBQUFNQWpIQUFBQWdFRTRCZ0FBQUF6Q01RQUFBR0FRamdFQUFBQ0RjQXdBQUFBWWhHTUFBQURBSUJ3REFBQUFCdUVZQUFBQU1BakhBQUFBZ0VFNEJnQUFBQXpDTVFBQUFHQVFqZ0VBQUFDRGNBd0FBQUFZaEdNQUFBREFJQndEQUFBQUJ1RVlBQUFBTUFqSEFBQUFnRUU0QmdBQUFBekNNUUFBQUdBUWpnRUFBQUNEY0F3QUFBQVloR01BQUFEQUlCd0RBQUFBQnVFWUFBQUFNQWpIQUFBQWdFRTRCZ0FBQUF6Q01RQUFBR0FRamdFQUFBQ0RjQXdBQUFBWWhHTUFBQURBSUJ3REFBQUFCdUVZQUFBQU1BakhBQUFBZ0VFNEJnQUFBQXpDTVFBQUFHQVFqZ0VBQUFDRGNBd0FBQUFZaEdNQUFBREFJQndEQUFBQUJ1RVlBQUFBTUFqSEFBQUFnRUU0QmdBQUFBekNNUUFBQUdBUWpnRUFBQUNEY0F3QUFBQVloR01BQUFEQUlCd0RBQUFBQnVFWUFBQUFNQWpIQUFBQWdFRTRCZ0FBQUF6Q01RQUFBR0FRamdFQUFBQ0RjQXdBQUFBWWhHTUFBQURBSUJ3REFBQUFCdUVZQUFBQU1BakhBQUFBZ0VFNEJnQUFBQXpDTVFBQUFHQVFqZ0VBQUFDRGNBd0FBQUFZaEdNQUFBREFJQndEQUFBQUJ1RVlBQUFBTUFqSEFBQUFnRUU0QmdBQUFBekNNUUFBQUdBUWpnRUFBQUNEY0F3QUFBQVloR01BQUFEQUlCd0RBQUFBQnVFWUFBQUFNQWpIQUFBQWdHR0Z1Z0FBRlJON3hSdDJLSTZiOWNXQUNsMHYvTlZaV2ZzSnRxbzYzOFNwMlNNc3k1N2llbjNvb3c4cWN0aEt3My9md0NycmZBRlVmN1FjQXdBQUFBYmhHQUFBQURBaVExMEFnTEtGNnRaelNiWnRWNmlHK3IzbUJIVS93UmF5OC8yb0lsdFhIdjc3QmxiZTg3VXNpMjRXUUppajVSZ0FBQUF3Q01jQUFBQ0F3ZTBmSUF6NDYxYVJ1ZmlPcWk0RlFBQjBxd0RDSHkzSEFBQUFnRUU0QmdBQUFBekNNUUFBQUdBUWpnRUFBQUNEZVk0QkFEZ0JKZWRBTGpsNGxrZExBK0dKbG1NQUFBREFJQndEQUFBQUJ1RVlBQUFBTUFqSEFBQUFnRUU0QmdBQUFBekNNUUFBQUdBUWpnRUFBQUNEY0F3QUFBQVloR01BQUFEQUlCd0RBQUFBQnVFWUFBQUFNQWpIQUFBQWdFRTRCZ0FBQUF6Q01RQUFBR0FRamdFQUFBQ0RjQXdBQUFBWWhHTUFBQURBSUJ3REFBQUFCdUVZQUFBQU1DSkRYUUNBc21WOU1jQnlMZHUyYllleUZnQUFhakphamdFQUFBQ0RjQXdBQUFBWWhHTUFBQURBSUJ3REFBQUFCdUVZQUFBQU1BakhBQUFBZ0VFNEJnQUFBQXpDTVFBQUFHQVFqZ0VBQUFEREtuc1RBTlVKVDhnRHFpL0xzdmhlQmNJY0xjY0FBQUNBd1YrNFFCaUl2ZUlObjYzRm1ZdnZxT3BTQUFSQXl6RVEvbWc1QmdBQUFBekNNUUFBQUdCRWhyb0FBRURWcTk5clRvVS9RemNlQUNjRFdvNEJBQUFBZzNBTUFBQUFHSFNyQU1KQTFoY0QzQ1BnbWVjWXdWQy9YbFNvU3dDQWFvRndEQUJReXZzM2hib0VBS2dXNkZZQkFBQUFHSVJqQUFBQXdLQmJCWUFheGRjVVpadmY3SzltcDBScjg2NE16ZngwbTViL3VFOTdEK1Vxd21HcFpaTVkvZlg4WmhyYTc0OXFrbEEzNEw3VE1vNXF5YnE5K3ZhWFZHM1lrYTVkQjdLVmxWdW9lblZycVduRHVqcS9mU1BkMUxPMS90enAxQXJYRjE4dlNzKzl1MUh2cjBoV3lzRWNPWXR0bjFPblZVWU5xRndsLzV1V2ZKcGx5YkVDQU1JSDRSakFTZUdWaFp2MTJNd2ZWRkJVN0xIK2w1Mkg5Y3ZPdzNwOTBWYTkva0IzWFhYUjZWNmZ6YzRyMUxCSjMrcmpWYnZsTFBZZUQ1bVpVNkRNbkFKdDNYMUViMzc1UC9XNm9MbGVIOTFkY1RIbEcrUjJOTDlJVjA1WXJwKzIvZVozbTJEWEFBQTRobTRWQUdxOE9ZdTM2OEhwNjd5Q2NVblplWVc2L1ltdnRlcm5WSy8zRGg0K3FvWGY3UElaU24xWnZDWkZkenkxUXNYbG5GamsrWGQvRGhpTXE2S0dqbmQrb01RYjNsTzdtK2ZyZ3NFZjY1NW5WMnJlc2lRVkJ2ZzNBNENhaUhBTW9NWjcrczBON3VVSWg2WGF0U0o4Ymxma3REVjAwcmNxY3BZdlVOYU5pbEJraE84NzU4dC8zSytQVis0dTEzN2VYWnJrWHE1ZHkvOCtnMW5EcmdQWlNzL01WK3JoUEczZWxhRjV5NUowejdNcjFlbXVoZnJ2aGdQbHJnY0F3aDNkS2dDY0ZCS2J4dXI1b1gvU3BlZWVwc2dJUzV0M1planhXVDlxOFpvVWorMTI3cy9TWjZ2MzZKcHVMYnoyY1daaXZHNitySTB1UHJ1SnpreE1VSjJvQ0RtTGJhM2VkRkQzVGZsT08vWm1lbXcvOTh2L3FlL0ZMY3VzelZsc3EwTmlnbDc2eDBYcTB2NFVGVGx0ZmJQUmR5QU5WZzMrcEtUbDZKb0hsK2pOc1pmbzZxN2VYVTRBb0taaHNBQVFabmdJU0dDK0JydzFyRjlicTZiMTBXa05vejNXTzR0dFhUTDhVMjM0WDdySCtwdDZ0dFpybzd1N1g2ZGxITlhxWHcrcVQxZnZ3T3l5ZXROQlhUNXFzV2N0OWFLODVnLzJWVjk4VEpTK2Y3MnZHaWZVOGJ2L3lxekJYeDJCMUswZHFmV3orcXBwcVg5RCtQKzNaRUFlRUo1b09RWlE0dzI3N2t5dllDd2Q2Mkl4cUU5N0RadjhyY2Y2bjdaNzl2OXRGRi9IYnlpMWJlbEFlcTRLbmQ1OWN6TnpDcFNUVjZSNmRRTmZhdjkrMVJrQmczRXdhdmpzdVN2VXRFRmROWXF2bytnNnRWVGtMTmIrMzNLMTZ1ZFUvWHZCSm0zWmZjUmorN3o4SXIyNFlKUCtOZmo4Z0hXZWpFck9LbUpaRm9FWUNIT0VZd0ExWHM5elQvUDdYcWUyRGJ6V3BhYm4rZHcyTTZkQVg2N2JweCsySGRLV1hSbmFkU0JiZXc3bUtML1E2WGYvbWJrRlpZYmpTODVwR3ZEOVlOVFF2V01UajllUkVSRnExVFJXclpyR3F2OGxyZFRud1MrMTV0YzBqMjArWDUxQ09BWlE0eEdPZ1RCUWN1N1VrcmR3ZmMyREMyK040djIzeXNiN21Pb3NPNi9RNC9YUkFxZWVuTE5lcjMyOFJYa0Yva09vTCtXWlhPTDB4dlhLM0NiWU5aUlVKeXBDNCs0NlY3MUhmK0d4ZnVmK0xCVVVGU3Nxa3JIY0FHb3V3akdBR3M5eStML1RuWnZ2SFRSajZ0WnlMK2NYT3RYMzRTWDY5cGVEWHRzbE5vMVZxNll4YXRFNFJxYzNxYWNuM2xoL1hQWFZqdkk5ZTBaVjFsRGF1WDlvNkhQOWtleUNnSDlzQUVDNEl4d0RxUEdPNWhmNWZTOXBYNmJYdW9aeHY0ZS9Wei9hNGhWS3p6dmpGTDMrUUhlMWJWYmZ2YTdZdGlzdG1KWVdpaHI4emFmTVEwVUExSFRjR3dOUTQ1VWVZRmZTbDJ2M2VxMDdwMFEvNUhuTGtyemVmMkhZbnp4Q3FTVHRQcEI5QWhVR0Zvb2ExcGJxYnl4SlRSTHEwcVVDUUkzSFZRNUFqZmZpL0UwK240NjNiYzhSdmJWa2g5ZjZIaVVHeVAwdnhidGwyVmMzaUtrZmJqN0JLdjJyN0JwKzNIWklSN0lML0w2ZlgralVCQjh0MEJVWk9BZ0E0WXB3REtERzI3QWpYZjBmWGFwZmt6TWtTWVZGeFZyMDdXNWQ4K0FTcjFrZTZ0ZUxVdjhlcmR5dmZmVlhmbmo2OTlyM1c2NGs2ZENSbzNwMHhnK2EvdEdXb05WZjJUVjhzWGF2T3QyOVVJL04vRUhmYnpuay9zTWh2OUNwcFQvczArV2pGdXZIYlllOFBuZG43M1luY0JZQUVCN29jd3pncFBEMSt2MjY4TjZQVlNjcVFnV0Z4U3IyOHl5VmgyL3I1REh0V1lmRUJLM2I0dG5GWVBsUCs5WCsxZ1dLcmhPcDNLUEgrak03TE12dlBrOVVNR3BJejh6WGxQbWJOR1grSmtsU2RKMUlIYzEzK3YxOHY0dGJxbHVwNmQ4QW9DYWk1UmhBalZleWIrN1JBdjhCOEtxTFR0ZVF2bi8wV0Rld3p4bCs5K3NLcFpJMDZxYXpUckJLLzZxaWh0eWpSWDcvWGJxMFAwWFRSblU3N24wRFFEZ2hIQU9vOFdZLzlHZWRtUmp2OTMzTGtnYjBhcWM1ai9SUTZlZWIzZFN6dFFZRkNLZVNkTnZsYmZYSUhaMHJvMVNmS3J1RzhqN0VMVExDMHFCcjJ1dno1NjVRZEIxdU5BSTRPWEMxQTFEam5SSmZSeXRldWtyVFA5cWkrVi92Vk5LK0xCVTViVFZ0V0ZjWG4zMnFCdlJxcHk3dFQvSDcrZWVIWGFETC85UmNNejdacWgrMkhsSjZacjVpbzJ2cHZETk8wY0ErWitqS0MwOFAramxVWmcwamJ6eExmMndacHlYcjltcGowbUh0VHMxV1ZtNmhISmFsK0pnb3RXdGVYeGQzT2xXM1g5NVd6Y3Z4Z0JJQXFFbDRCandRQmtvK0lhOGtucERucmVRVEJGMDJ2OWxmelU2SkRrRTFPQm40K245T2tySytHTUIzTEJDRzZGWUJBQUFBR0lSakFBQUF3Q0FjQXdBQUFBYmhHQUFBQURBSXh3QUFBSUJCT0FZQUFBQU13akVBQUFCZzhCQVFBRFVLY3o4REFFNEVMY2NBQUFDQVFUZ0dBQUFBRE1JeEFBQUFZQkNPQVFBQUFJTndEQUFBQUJpRVl3QUFBTUFnSEFNQUFBQUc0UmdBQUFBd0NNY0FBQUNBUVRnR0FBQUFETUl4QUFBQVlFU0d1Z0FBWmN2NllvRGxXclp0Mnc1bExRQUExR1MwSEFNQUFBQUc0UmdBQUFBd0NNY0FBQUNBUVRnR0FBQUFETUl4QUFBQVlCQ09BUUFBQUlOd0RBQUFBQmlFWXdBQUFNQWdIQU1BQUFDR1ZmWW1BS29UbnBBSFZGK1daZkc5Q29RNVdvNEJBQUFBZzc5d2dUQVFlOFViUGx1TE14ZmZVZFdsQUFpQWxtTWcvTkZ5REFBQUFCaUVZd0FBQU1BZ0hBTUFBQUFHNFJnQUFBQXdDTWNBQUFDQXdhaGFJTXd3enpGUWZURmJCUkQrYURrR0FBQUFETUl4QUFBQVlFU0d1Z0FBbGFOK3J6a2hPVzVGSDBUaXI4N0syayt3Y2I2QmNiNEF3aDNoR0FDQVNsTHlhWlpaWHd5Zy96RVFodWhXQVFBQUFCaUVZeURNV0g1VXQzb3FXbWRsN1NmWU9GL090NXgxNWxSWjBRQXFGZUVZQUlCS1p0djJXNkd1QWNEeG9jOHhBQUNWSjhlMjdiZXlDK3dSb1M0RUFBQUFBQUFBQUFBQUFBQUFBQUFBQUFBQUFBQUFBQUFBQUFBQUFBQUFBQUFBQUFBQUFBQUFBQUFBQUFBQUFBQUFBQUFBQUFBQUFBQUFBQUFBQUFBQUFBQUFBQUFBQUFBQUFBQUFBQUFBQUFBQUFBQUFBQUFBQUFBQUFBQUFBQUFBQUFBQUFBQUFBQUFBQUFBQUFBQUFBQUFBQUFBQUFBQUFPT245UDNlejk5d0lCRXFYQUFBQUFFbEZUa1N1UW1DQyIsCiAgICJUeXBlIiA6ICJmbG93Igp9Cg=="/>
    </extobj>
  </extobjs>
</s:customData>
</file>

<file path=customXml/itemProps1.xml><?xml version="1.0" encoding="utf-8"?>
<ds:datastoreItem xmlns:ds="http://schemas.openxmlformats.org/officeDocument/2006/customXml" ds:itemID="{6F499ACC-A39E-4220-AF7C-7B3AD7C5834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1384</Words>
  <Application>Microsoft Office PowerPoint</Application>
  <PresentationFormat>宽屏</PresentationFormat>
  <Paragraphs>185</Paragraphs>
  <Slides>18</Slides>
  <Notes>17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18</vt:i4>
      </vt:variant>
    </vt:vector>
  </HeadingPairs>
  <TitlesOfParts>
    <vt:vector size="31" baseType="lpstr">
      <vt:lpstr>HelveticaNeue</vt:lpstr>
      <vt:lpstr>等线</vt:lpstr>
      <vt:lpstr>等线 Light</vt:lpstr>
      <vt:lpstr>华文新魏</vt:lpstr>
      <vt:lpstr>宋体</vt:lpstr>
      <vt:lpstr>微软雅黑</vt:lpstr>
      <vt:lpstr>Algerian</vt:lpstr>
      <vt:lpstr>Arial</vt:lpstr>
      <vt:lpstr>Arial Black</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陈 顺坤</cp:lastModifiedBy>
  <cp:revision>160</cp:revision>
  <dcterms:created xsi:type="dcterms:W3CDTF">2019-09-19T02:01:00Z</dcterms:created>
  <dcterms:modified xsi:type="dcterms:W3CDTF">2022-01-29T19:57:18Z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