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610" r:id="rId3"/>
    <p:sldId id="468" r:id="rId4"/>
    <p:sldId id="283" r:id="rId5"/>
    <p:sldId id="440" r:id="rId6"/>
    <p:sldId id="258" r:id="rId7"/>
    <p:sldId id="470" r:id="rId9"/>
    <p:sldId id="554" r:id="rId10"/>
    <p:sldId id="345" r:id="rId11"/>
    <p:sldId id="507" r:id="rId12"/>
    <p:sldId id="533" r:id="rId13"/>
    <p:sldId id="574" r:id="rId14"/>
    <p:sldId id="534" r:id="rId15"/>
    <p:sldId id="594" r:id="rId16"/>
    <p:sldId id="536" r:id="rId17"/>
    <p:sldId id="284" r:id="rId18"/>
    <p:sldId id="320" r:id="rId19"/>
    <p:sldId id="261" r:id="rId20"/>
    <p:sldId id="286" r:id="rId21"/>
    <p:sldId id="287" r:id="rId22"/>
    <p:sldId id="271" r:id="rId23"/>
    <p:sldId id="378" r:id="rId24"/>
    <p:sldId id="281" r:id="rId25"/>
    <p:sldId id="280" r:id="rId26"/>
    <p:sldId id="476" r:id="rId27"/>
    <p:sldId id="477" r:id="rId28"/>
    <p:sldId id="310" r:id="rId29"/>
    <p:sldId id="285" r:id="rId30"/>
    <p:sldId id="593" r:id="rId31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CCFF99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68" autoAdjust="0"/>
    <p:restoredTop sz="94660"/>
  </p:normalViewPr>
  <p:slideViewPr>
    <p:cSldViewPr showGuides="1">
      <p:cViewPr varScale="1">
        <p:scale>
          <a:sx n="57" d="100"/>
          <a:sy n="57" d="100"/>
        </p:scale>
        <p:origin x="324" y="36"/>
      </p:cViewPr>
      <p:guideLst>
        <p:guide orient="horz" pos="2059"/>
        <p:guide pos="37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096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226.xml"/><Relationship Id="rId5" Type="http://schemas.openxmlformats.org/officeDocument/2006/relationships/tags" Target="../tags/tag225.xml"/><Relationship Id="rId4" Type="http://schemas.openxmlformats.org/officeDocument/2006/relationships/tags" Target="../tags/tag224.xml"/><Relationship Id="rId3" Type="http://schemas.openxmlformats.org/officeDocument/2006/relationships/tags" Target="../tags/tag223.xml"/><Relationship Id="rId2" Type="http://schemas.openxmlformats.org/officeDocument/2006/relationships/tags" Target="../tags/tag222.xml"/><Relationship Id="rId1" Type="http://schemas.openxmlformats.org/officeDocument/2006/relationships/tags" Target="../tags/tag2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09600" y="274638"/>
            <a:ext cx="8070573" cy="5851525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1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9600" y="1600200"/>
            <a:ext cx="5376672" cy="452596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05728" y="1600200"/>
            <a:ext cx="5376672" cy="452596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186775" y="1778438"/>
            <a:ext cx="4873575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1186775" y="2665379"/>
            <a:ext cx="4873575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256939" y="1778438"/>
            <a:ext cx="4897576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56939" y="2665379"/>
            <a:ext cx="4897576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5.png"/><Relationship Id="rId18" Type="http://schemas.openxmlformats.org/officeDocument/2006/relationships/image" Target="../media/image4.jpeg"/><Relationship Id="rId17" Type="http://schemas.openxmlformats.org/officeDocument/2006/relationships/image" Target="../media/image3.png"/><Relationship Id="rId16" Type="http://schemas.openxmlformats.org/officeDocument/2006/relationships/image" Target="../media/image2.png"/><Relationship Id="rId15" Type="http://schemas.openxmlformats.org/officeDocument/2006/relationships/tags" Target="../tags/tag61.xml"/><Relationship Id="rId14" Type="http://schemas.openxmlformats.org/officeDocument/2006/relationships/tags" Target="../tags/tag60.xml"/><Relationship Id="rId13" Type="http://schemas.openxmlformats.org/officeDocument/2006/relationships/tags" Target="../tags/tag59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日期占位符 1027"/>
          <p:cNvSpPr>
            <a:spLocks noGrp="1"/>
          </p:cNvSpPr>
          <p:nvPr>
            <p:ph type="dt" sz="half" idx="2"/>
            <p:custDataLst>
              <p:tags r:id="rId13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6" name="日期占位符 3"/>
          <p:cNvSpPr txBox="1"/>
          <p:nvPr userDrawn="1"/>
        </p:nvSpPr>
        <p:spPr>
          <a:xfrm>
            <a:off x="-820525" y="71615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49313C-6F89-46F0-86B3-70A4682D1A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4"/>
          <p:cNvSpPr txBox="1"/>
          <p:nvPr userDrawn="1"/>
        </p:nvSpPr>
        <p:spPr>
          <a:xfrm>
            <a:off x="2379875" y="71615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灯片编号占位符 5"/>
          <p:cNvSpPr txBox="1"/>
          <p:nvPr userDrawn="1"/>
        </p:nvSpPr>
        <p:spPr>
          <a:xfrm>
            <a:off x="6951875" y="71615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8CAD37-D462-42E5-9FA6-DD456C48B446}" type="slidenum">
              <a:rPr lang="zh-CN" altLang="en-US" smtClean="0"/>
            </a:fld>
            <a:endParaRPr lang="zh-CN" altLang="en-US"/>
          </a:p>
        </p:txBody>
      </p:sp>
      <p:grpSp>
        <p:nvGrpSpPr>
          <p:cNvPr id="19" name="组合 18"/>
          <p:cNvGrpSpPr/>
          <p:nvPr userDrawn="1"/>
        </p:nvGrpSpPr>
        <p:grpSpPr>
          <a:xfrm>
            <a:off x="0" y="-23617"/>
            <a:ext cx="12250397" cy="6858000"/>
            <a:chOff x="24715" y="0"/>
            <a:chExt cx="12250397" cy="6858000"/>
          </a:xfrm>
        </p:grpSpPr>
        <p:sp>
          <p:nvSpPr>
            <p:cNvPr id="20" name="任意多边形: 形状 19"/>
            <p:cNvSpPr/>
            <p:nvPr/>
          </p:nvSpPr>
          <p:spPr>
            <a:xfrm rot="16200000" flipH="1">
              <a:off x="2691715" y="-2667000"/>
              <a:ext cx="6858000" cy="12192000"/>
            </a:xfrm>
            <a:custGeom>
              <a:avLst/>
              <a:gdLst>
                <a:gd name="connsiteX0" fmla="*/ 3485811 w 6858000"/>
                <a:gd name="connsiteY0" fmla="*/ 12192000 h 12192000"/>
                <a:gd name="connsiteX1" fmla="*/ 6858000 w 6858000"/>
                <a:gd name="connsiteY1" fmla="*/ 12191999 h 12192000"/>
                <a:gd name="connsiteX2" fmla="*/ 6858000 w 6858000"/>
                <a:gd name="connsiteY2" fmla="*/ 7499204 h 12192000"/>
                <a:gd name="connsiteX3" fmla="*/ 6712241 w 6858000"/>
                <a:gd name="connsiteY3" fmla="*/ 7655644 h 12192000"/>
                <a:gd name="connsiteX4" fmla="*/ 6109745 w 6858000"/>
                <a:gd name="connsiteY4" fmla="*/ 8637603 h 12192000"/>
                <a:gd name="connsiteX5" fmla="*/ 5599192 w 6858000"/>
                <a:gd name="connsiteY5" fmla="*/ 11103201 h 12192000"/>
                <a:gd name="connsiteX6" fmla="*/ 3606790 w 6858000"/>
                <a:gd name="connsiteY6" fmla="*/ 12099402 h 12192000"/>
                <a:gd name="connsiteX7" fmla="*/ 3525948 w 6858000"/>
                <a:gd name="connsiteY7" fmla="*/ 12156894 h 12192000"/>
                <a:gd name="connsiteX8" fmla="*/ 0 w 6858000"/>
                <a:gd name="connsiteY8" fmla="*/ 0 h 12192000"/>
                <a:gd name="connsiteX9" fmla="*/ 0 w 6858000"/>
                <a:gd name="connsiteY9" fmla="*/ 4265531 h 12192000"/>
                <a:gd name="connsiteX10" fmla="*/ 159606 w 6858000"/>
                <a:gd name="connsiteY10" fmla="*/ 4094229 h 12192000"/>
                <a:gd name="connsiteX11" fmla="*/ 762103 w 6858000"/>
                <a:gd name="connsiteY11" fmla="*/ 3112269 h 12192000"/>
                <a:gd name="connsiteX12" fmla="*/ 1272655 w 6858000"/>
                <a:gd name="connsiteY12" fmla="*/ 646672 h 12192000"/>
                <a:gd name="connsiteX13" fmla="*/ 2250955 w 6858000"/>
                <a:gd name="connsiteY13" fmla="*/ 43503 h 12192000"/>
                <a:gd name="connsiteX14" fmla="*/ 2377438 w 6858000"/>
                <a:gd name="connsiteY14" fmla="*/ 0 h 121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58000" h="12192000">
                  <a:moveTo>
                    <a:pt x="3485811" y="12192000"/>
                  </a:moveTo>
                  <a:lnTo>
                    <a:pt x="6858000" y="12191999"/>
                  </a:lnTo>
                  <a:lnTo>
                    <a:pt x="6858000" y="7499204"/>
                  </a:lnTo>
                  <a:lnTo>
                    <a:pt x="6712241" y="7655644"/>
                  </a:lnTo>
                  <a:cubicBezTo>
                    <a:pt x="6483505" y="7916599"/>
                    <a:pt x="6271822" y="8218110"/>
                    <a:pt x="6109745" y="8637603"/>
                  </a:cubicBezTo>
                  <a:cubicBezTo>
                    <a:pt x="5862770" y="9276833"/>
                    <a:pt x="6016351" y="10526235"/>
                    <a:pt x="5599192" y="11103201"/>
                  </a:cubicBezTo>
                  <a:cubicBezTo>
                    <a:pt x="5182033" y="11680167"/>
                    <a:pt x="4071684" y="11802618"/>
                    <a:pt x="3606790" y="12099402"/>
                  </a:cubicBezTo>
                  <a:cubicBezTo>
                    <a:pt x="3577734" y="12117952"/>
                    <a:pt x="3550875" y="12137166"/>
                    <a:pt x="3525948" y="12156894"/>
                  </a:cubicBezTo>
                  <a:close/>
                  <a:moveTo>
                    <a:pt x="0" y="0"/>
                  </a:moveTo>
                  <a:lnTo>
                    <a:pt x="0" y="4265531"/>
                  </a:lnTo>
                  <a:lnTo>
                    <a:pt x="159606" y="4094229"/>
                  </a:lnTo>
                  <a:cubicBezTo>
                    <a:pt x="388342" y="3833274"/>
                    <a:pt x="600026" y="3531763"/>
                    <a:pt x="762103" y="3112269"/>
                  </a:cubicBezTo>
                  <a:cubicBezTo>
                    <a:pt x="1009078" y="2473040"/>
                    <a:pt x="855497" y="1223638"/>
                    <a:pt x="1272655" y="646672"/>
                  </a:cubicBezTo>
                  <a:cubicBezTo>
                    <a:pt x="1481235" y="358189"/>
                    <a:pt x="1863112" y="183335"/>
                    <a:pt x="2250955" y="43503"/>
                  </a:cubicBezTo>
                  <a:lnTo>
                    <a:pt x="2377438" y="0"/>
                  </a:lnTo>
                  <a:close/>
                </a:path>
              </a:pathLst>
            </a:custGeom>
            <a:solidFill>
              <a:srgbClr val="FFA200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"/>
                <a:cs typeface="Arial" panose="020B0604020202020204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6"/>
            <a:srcRect l="9448" t="15517" r="12117" b="19751"/>
            <a:stretch>
              <a:fillRect/>
            </a:stretch>
          </p:blipFill>
          <p:spPr>
            <a:xfrm>
              <a:off x="11108125" y="5884136"/>
              <a:ext cx="1166987" cy="963102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35620" y="190125"/>
              <a:ext cx="636540" cy="795560"/>
            </a:xfrm>
            <a:prstGeom prst="rect">
              <a:avLst/>
            </a:prstGeom>
          </p:spPr>
        </p:pic>
      </p:grpSp>
      <p:pic>
        <p:nvPicPr>
          <p:cNvPr id="23" name="Picture 13" descr="th (104)"/>
          <p:cNvPicPr>
            <a:picLocks noChangeAspect="1" noChangeArrowheads="1"/>
          </p:cNvPicPr>
          <p:nvPr userDrawn="1"/>
        </p:nvPicPr>
        <p:blipFill>
          <a:blip r:embed="rId18" cstate="print"/>
          <a:srcRect b="18507"/>
          <a:stretch>
            <a:fillRect/>
          </a:stretch>
        </p:blipFill>
        <p:spPr bwMode="auto">
          <a:xfrm>
            <a:off x="-1" y="5973730"/>
            <a:ext cx="986829" cy="804199"/>
          </a:xfrm>
          <a:prstGeom prst="rect">
            <a:avLst/>
          </a:prstGeom>
          <a:noFill/>
        </p:spPr>
      </p:pic>
      <p:grpSp>
        <p:nvGrpSpPr>
          <p:cNvPr id="24" name="组合 23"/>
          <p:cNvGrpSpPr/>
          <p:nvPr userDrawn="1"/>
        </p:nvGrpSpPr>
        <p:grpSpPr>
          <a:xfrm>
            <a:off x="735217" y="-23618"/>
            <a:ext cx="7845049" cy="838248"/>
            <a:chOff x="747445" y="-20226"/>
            <a:chExt cx="7845049" cy="838248"/>
          </a:xfrm>
        </p:grpSpPr>
        <p:grpSp>
          <p:nvGrpSpPr>
            <p:cNvPr id="25" name="组合 10"/>
            <p:cNvGrpSpPr/>
            <p:nvPr userDrawn="1"/>
          </p:nvGrpSpPr>
          <p:grpSpPr bwMode="auto">
            <a:xfrm>
              <a:off x="747445" y="64362"/>
              <a:ext cx="7845049" cy="753660"/>
              <a:chOff x="830248" y="91731"/>
              <a:chExt cx="7844911" cy="959958"/>
            </a:xfrm>
          </p:grpSpPr>
          <p:sp>
            <p:nvSpPr>
              <p:cNvPr id="27" name="AutoShape 229"/>
              <p:cNvSpPr>
                <a:spLocks noChangeArrowheads="1"/>
              </p:cNvSpPr>
              <p:nvPr/>
            </p:nvSpPr>
            <p:spPr bwMode="auto">
              <a:xfrm>
                <a:off x="829872" y="91219"/>
                <a:ext cx="7542080" cy="96047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47625" cap="rnd" algn="ctr">
                <a:solidFill>
                  <a:srgbClr val="00B050"/>
                </a:solidFill>
                <a:prstDash val="sysDot"/>
                <a:round/>
              </a:ln>
            </p:spPr>
            <p:txBody>
              <a:bodyPr wrap="none" anchor="ctr"/>
              <a:lstStyle/>
              <a:p>
                <a:pPr marL="342900" indent="-342900" algn="just">
                  <a:lnSpc>
                    <a:spcPct val="115000"/>
                  </a:lnSpc>
                  <a:buClr>
                    <a:srgbClr val="FF0000"/>
                  </a:buClr>
                  <a:buFont typeface="Wingdings" panose="05000000000000000000" pitchFamily="2" charset="2"/>
                  <a:buChar char=""/>
                  <a:defRPr/>
                </a:pPr>
                <a:endParaRPr lang="en-US" altLang="zh-CN" sz="2800" b="1" u="sng" kern="100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  <a:p>
                <a:pPr algn="ctr">
                  <a:defRPr/>
                </a:pPr>
                <a:r>
                  <a:rPr lang="en-US" altLang="zh-CN" sz="2800" dirty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rPr>
                  <a:t>		</a:t>
                </a:r>
                <a:endParaRPr lang="en-US" altLang="zh-CN" sz="2800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grpSp>
            <p:nvGrpSpPr>
              <p:cNvPr id="28" name="Group 230"/>
              <p:cNvGrpSpPr/>
              <p:nvPr/>
            </p:nvGrpSpPr>
            <p:grpSpPr bwMode="auto">
              <a:xfrm rot="-1705272">
                <a:off x="7709679" y="432284"/>
                <a:ext cx="965480" cy="607101"/>
                <a:chOff x="1270" y="1366"/>
                <a:chExt cx="284" cy="191"/>
              </a:xfrm>
            </p:grpSpPr>
            <p:grpSp>
              <p:nvGrpSpPr>
                <p:cNvPr id="29" name="Group 231"/>
                <p:cNvGrpSpPr/>
                <p:nvPr/>
              </p:nvGrpSpPr>
              <p:grpSpPr bwMode="auto">
                <a:xfrm rot="-3920841">
                  <a:off x="1292" y="1367"/>
                  <a:ext cx="148" cy="191"/>
                  <a:chOff x="2825" y="3007"/>
                  <a:chExt cx="229" cy="242"/>
                </a:xfrm>
              </p:grpSpPr>
              <p:sp>
                <p:nvSpPr>
                  <p:cNvPr id="33" name="Freeform 232"/>
                  <p:cNvSpPr/>
                  <p:nvPr/>
                </p:nvSpPr>
                <p:spPr bwMode="auto">
                  <a:xfrm>
                    <a:off x="2857" y="3007"/>
                    <a:ext cx="144" cy="242"/>
                  </a:xfrm>
                  <a:custGeom>
                    <a:avLst/>
                    <a:gdLst>
                      <a:gd name="T0" fmla="*/ 3 w 213"/>
                      <a:gd name="T1" fmla="*/ 1 h 343"/>
                      <a:gd name="T2" fmla="*/ 1 w 213"/>
                      <a:gd name="T3" fmla="*/ 2 h 343"/>
                      <a:gd name="T4" fmla="*/ 1 w 213"/>
                      <a:gd name="T5" fmla="*/ 7 h 343"/>
                      <a:gd name="T6" fmla="*/ 3 w 213"/>
                      <a:gd name="T7" fmla="*/ 1 h 34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3"/>
                      <a:gd name="T13" fmla="*/ 0 h 343"/>
                      <a:gd name="T14" fmla="*/ 213 w 213"/>
                      <a:gd name="T15" fmla="*/ 343 h 34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3" h="343">
                        <a:moveTo>
                          <a:pt x="205" y="38"/>
                        </a:moveTo>
                        <a:cubicBezTo>
                          <a:pt x="213" y="0"/>
                          <a:pt x="99" y="57"/>
                          <a:pt x="69" y="106"/>
                        </a:cubicBezTo>
                        <a:cubicBezTo>
                          <a:pt x="39" y="155"/>
                          <a:pt x="0" y="343"/>
                          <a:pt x="23" y="332"/>
                        </a:cubicBezTo>
                        <a:cubicBezTo>
                          <a:pt x="46" y="321"/>
                          <a:pt x="197" y="76"/>
                          <a:pt x="205" y="38"/>
                        </a:cubicBezTo>
                        <a:close/>
                      </a:path>
                    </a:pathLst>
                  </a:custGeom>
                  <a:solidFill>
                    <a:srgbClr val="99C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" name="Freeform 233"/>
                  <p:cNvSpPr/>
                  <p:nvPr/>
                </p:nvSpPr>
                <p:spPr bwMode="auto">
                  <a:xfrm rot="3996341" flipH="1">
                    <a:off x="2853" y="3030"/>
                    <a:ext cx="174" cy="229"/>
                  </a:xfrm>
                  <a:custGeom>
                    <a:avLst/>
                    <a:gdLst>
                      <a:gd name="T0" fmla="*/ 22 w 213"/>
                      <a:gd name="T1" fmla="*/ 1 h 343"/>
                      <a:gd name="T2" fmla="*/ 7 w 213"/>
                      <a:gd name="T3" fmla="*/ 1 h 343"/>
                      <a:gd name="T4" fmla="*/ 2 w 213"/>
                      <a:gd name="T5" fmla="*/ 4 h 343"/>
                      <a:gd name="T6" fmla="*/ 22 w 213"/>
                      <a:gd name="T7" fmla="*/ 1 h 34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3"/>
                      <a:gd name="T13" fmla="*/ 0 h 343"/>
                      <a:gd name="T14" fmla="*/ 213 w 213"/>
                      <a:gd name="T15" fmla="*/ 343 h 34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3" h="343">
                        <a:moveTo>
                          <a:pt x="205" y="38"/>
                        </a:moveTo>
                        <a:cubicBezTo>
                          <a:pt x="213" y="0"/>
                          <a:pt x="99" y="57"/>
                          <a:pt x="69" y="106"/>
                        </a:cubicBezTo>
                        <a:cubicBezTo>
                          <a:pt x="39" y="155"/>
                          <a:pt x="0" y="343"/>
                          <a:pt x="23" y="332"/>
                        </a:cubicBezTo>
                        <a:cubicBezTo>
                          <a:pt x="46" y="321"/>
                          <a:pt x="197" y="76"/>
                          <a:pt x="205" y="38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8000"/>
                      </a:gs>
                      <a:gs pos="100000">
                        <a:srgbClr val="33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0" name="Group 234"/>
                <p:cNvGrpSpPr/>
                <p:nvPr/>
              </p:nvGrpSpPr>
              <p:grpSpPr bwMode="auto">
                <a:xfrm rot="-10500000">
                  <a:off x="1406" y="1366"/>
                  <a:ext cx="148" cy="191"/>
                  <a:chOff x="2825" y="3007"/>
                  <a:chExt cx="229" cy="242"/>
                </a:xfrm>
              </p:grpSpPr>
              <p:sp>
                <p:nvSpPr>
                  <p:cNvPr id="31" name="Freeform 235"/>
                  <p:cNvSpPr/>
                  <p:nvPr/>
                </p:nvSpPr>
                <p:spPr bwMode="auto">
                  <a:xfrm>
                    <a:off x="2857" y="3007"/>
                    <a:ext cx="144" cy="242"/>
                  </a:xfrm>
                  <a:custGeom>
                    <a:avLst/>
                    <a:gdLst>
                      <a:gd name="T0" fmla="*/ 3 w 213"/>
                      <a:gd name="T1" fmla="*/ 1 h 343"/>
                      <a:gd name="T2" fmla="*/ 1 w 213"/>
                      <a:gd name="T3" fmla="*/ 2 h 343"/>
                      <a:gd name="T4" fmla="*/ 1 w 213"/>
                      <a:gd name="T5" fmla="*/ 7 h 343"/>
                      <a:gd name="T6" fmla="*/ 3 w 213"/>
                      <a:gd name="T7" fmla="*/ 1 h 34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3"/>
                      <a:gd name="T13" fmla="*/ 0 h 343"/>
                      <a:gd name="T14" fmla="*/ 213 w 213"/>
                      <a:gd name="T15" fmla="*/ 343 h 34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3" h="343">
                        <a:moveTo>
                          <a:pt x="205" y="38"/>
                        </a:moveTo>
                        <a:cubicBezTo>
                          <a:pt x="213" y="0"/>
                          <a:pt x="99" y="57"/>
                          <a:pt x="69" y="106"/>
                        </a:cubicBezTo>
                        <a:cubicBezTo>
                          <a:pt x="39" y="155"/>
                          <a:pt x="0" y="343"/>
                          <a:pt x="23" y="332"/>
                        </a:cubicBezTo>
                        <a:cubicBezTo>
                          <a:pt x="46" y="321"/>
                          <a:pt x="197" y="76"/>
                          <a:pt x="205" y="38"/>
                        </a:cubicBezTo>
                        <a:close/>
                      </a:path>
                    </a:pathLst>
                  </a:custGeom>
                  <a:solidFill>
                    <a:srgbClr val="99C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" name="Freeform 236"/>
                  <p:cNvSpPr/>
                  <p:nvPr/>
                </p:nvSpPr>
                <p:spPr bwMode="auto">
                  <a:xfrm rot="3996341" flipH="1">
                    <a:off x="2853" y="3030"/>
                    <a:ext cx="174" cy="229"/>
                  </a:xfrm>
                  <a:custGeom>
                    <a:avLst/>
                    <a:gdLst>
                      <a:gd name="T0" fmla="*/ 22 w 213"/>
                      <a:gd name="T1" fmla="*/ 1 h 343"/>
                      <a:gd name="T2" fmla="*/ 7 w 213"/>
                      <a:gd name="T3" fmla="*/ 1 h 343"/>
                      <a:gd name="T4" fmla="*/ 2 w 213"/>
                      <a:gd name="T5" fmla="*/ 4 h 343"/>
                      <a:gd name="T6" fmla="*/ 22 w 213"/>
                      <a:gd name="T7" fmla="*/ 1 h 34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3"/>
                      <a:gd name="T13" fmla="*/ 0 h 343"/>
                      <a:gd name="T14" fmla="*/ 213 w 213"/>
                      <a:gd name="T15" fmla="*/ 343 h 34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3" h="343">
                        <a:moveTo>
                          <a:pt x="205" y="38"/>
                        </a:moveTo>
                        <a:cubicBezTo>
                          <a:pt x="213" y="0"/>
                          <a:pt x="99" y="57"/>
                          <a:pt x="69" y="106"/>
                        </a:cubicBezTo>
                        <a:cubicBezTo>
                          <a:pt x="39" y="155"/>
                          <a:pt x="0" y="343"/>
                          <a:pt x="23" y="332"/>
                        </a:cubicBezTo>
                        <a:cubicBezTo>
                          <a:pt x="46" y="321"/>
                          <a:pt x="197" y="76"/>
                          <a:pt x="205" y="38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8000"/>
                      </a:gs>
                      <a:gs pos="100000">
                        <a:srgbClr val="33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wrap="none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  <p:pic>
          <p:nvPicPr>
            <p:cNvPr id="26" name="图片 11"/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704" y="-20226"/>
              <a:ext cx="6959723" cy="838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30.xml"/><Relationship Id="rId7" Type="http://schemas.openxmlformats.org/officeDocument/2006/relationships/tags" Target="../tags/tag129.xml"/><Relationship Id="rId6" Type="http://schemas.openxmlformats.org/officeDocument/2006/relationships/image" Target="../media/image18.png"/><Relationship Id="rId5" Type="http://schemas.openxmlformats.org/officeDocument/2006/relationships/tags" Target="../tags/tag128.xml"/><Relationship Id="rId4" Type="http://schemas.openxmlformats.org/officeDocument/2006/relationships/image" Target="../media/image17.png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38.xml"/><Relationship Id="rId7" Type="http://schemas.openxmlformats.org/officeDocument/2006/relationships/tags" Target="../tags/tag137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47.xml"/><Relationship Id="rId8" Type="http://schemas.openxmlformats.org/officeDocument/2006/relationships/tags" Target="../tags/tag146.xml"/><Relationship Id="rId7" Type="http://schemas.openxmlformats.org/officeDocument/2006/relationships/tags" Target="../tags/tag145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tags" Target="../tags/tag142.xml"/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152.xml"/><Relationship Id="rId13" Type="http://schemas.openxmlformats.org/officeDocument/2006/relationships/tags" Target="../tags/tag151.xml"/><Relationship Id="rId12" Type="http://schemas.openxmlformats.org/officeDocument/2006/relationships/tags" Target="../tags/tag150.xml"/><Relationship Id="rId11" Type="http://schemas.openxmlformats.org/officeDocument/2006/relationships/tags" Target="../tags/tag149.xml"/><Relationship Id="rId10" Type="http://schemas.openxmlformats.org/officeDocument/2006/relationships/tags" Target="../tags/tag148.xml"/><Relationship Id="rId1" Type="http://schemas.openxmlformats.org/officeDocument/2006/relationships/tags" Target="../tags/tag139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61.xml"/><Relationship Id="rId8" Type="http://schemas.openxmlformats.org/officeDocument/2006/relationships/tags" Target="../tags/tag160.xml"/><Relationship Id="rId7" Type="http://schemas.openxmlformats.org/officeDocument/2006/relationships/tags" Target="../tags/tag159.xml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168.xml"/><Relationship Id="rId15" Type="http://schemas.openxmlformats.org/officeDocument/2006/relationships/tags" Target="../tags/tag167.xml"/><Relationship Id="rId14" Type="http://schemas.openxmlformats.org/officeDocument/2006/relationships/tags" Target="../tags/tag166.xml"/><Relationship Id="rId13" Type="http://schemas.openxmlformats.org/officeDocument/2006/relationships/tags" Target="../tags/tag165.xml"/><Relationship Id="rId12" Type="http://schemas.openxmlformats.org/officeDocument/2006/relationships/tags" Target="../tags/tag164.xml"/><Relationship Id="rId11" Type="http://schemas.openxmlformats.org/officeDocument/2006/relationships/tags" Target="../tags/tag163.xml"/><Relationship Id="rId10" Type="http://schemas.openxmlformats.org/officeDocument/2006/relationships/tags" Target="../tags/tag162.xml"/><Relationship Id="rId1" Type="http://schemas.openxmlformats.org/officeDocument/2006/relationships/tags" Target="../tags/tag153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74.xml"/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image" Target="../media/image16.png"/><Relationship Id="rId5" Type="http://schemas.openxmlformats.org/officeDocument/2006/relationships/tags" Target="../tags/tag171.xml"/><Relationship Id="rId4" Type="http://schemas.openxmlformats.org/officeDocument/2006/relationships/image" Target="../media/image17.png"/><Relationship Id="rId3" Type="http://schemas.openxmlformats.org/officeDocument/2006/relationships/tags" Target="../tags/tag170.xml"/><Relationship Id="rId2" Type="http://schemas.openxmlformats.org/officeDocument/2006/relationships/image" Target="../media/image18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169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jpeg"/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81.xml"/><Relationship Id="rId4" Type="http://schemas.openxmlformats.org/officeDocument/2006/relationships/image" Target="../media/image9.jpeg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4.xml"/><Relationship Id="rId3" Type="http://schemas.openxmlformats.org/officeDocument/2006/relationships/tags" Target="../tags/tag183.xml"/><Relationship Id="rId2" Type="http://schemas.openxmlformats.org/officeDocument/2006/relationships/image" Target="../media/image19.png"/><Relationship Id="rId1" Type="http://schemas.openxmlformats.org/officeDocument/2006/relationships/tags" Target="../tags/tag18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6" Type="http://schemas.openxmlformats.org/officeDocument/2006/relationships/tags" Target="../tags/tag188.xml"/><Relationship Id="rId5" Type="http://schemas.openxmlformats.org/officeDocument/2006/relationships/image" Target="../media/image9.jpeg"/><Relationship Id="rId4" Type="http://schemas.openxmlformats.org/officeDocument/2006/relationships/tags" Target="../tags/tag187.xml"/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1.xml"/><Relationship Id="rId3" Type="http://schemas.openxmlformats.org/officeDocument/2006/relationships/tags" Target="../tags/tag190.xml"/><Relationship Id="rId2" Type="http://schemas.openxmlformats.org/officeDocument/2006/relationships/image" Target="../media/image19.png"/><Relationship Id="rId1" Type="http://schemas.openxmlformats.org/officeDocument/2006/relationships/tags" Target="../tags/tag18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9.jpeg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99.xml"/><Relationship Id="rId7" Type="http://schemas.openxmlformats.org/officeDocument/2006/relationships/tags" Target="../tags/tag198.xml"/><Relationship Id="rId6" Type="http://schemas.openxmlformats.org/officeDocument/2006/relationships/tags" Target="../tags/tag197.xml"/><Relationship Id="rId5" Type="http://schemas.openxmlformats.org/officeDocument/2006/relationships/tags" Target="../tags/tag196.xml"/><Relationship Id="rId4" Type="http://schemas.openxmlformats.org/officeDocument/2006/relationships/tags" Target="../tags/tag195.xml"/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tags" Target="../tags/tag20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208.xml"/><Relationship Id="rId8" Type="http://schemas.openxmlformats.org/officeDocument/2006/relationships/tags" Target="../tags/tag207.xml"/><Relationship Id="rId7" Type="http://schemas.openxmlformats.org/officeDocument/2006/relationships/tags" Target="../tags/tag206.xml"/><Relationship Id="rId6" Type="http://schemas.openxmlformats.org/officeDocument/2006/relationships/tags" Target="../tags/tag205.xml"/><Relationship Id="rId5" Type="http://schemas.openxmlformats.org/officeDocument/2006/relationships/tags" Target="../tags/tag204.xml"/><Relationship Id="rId4" Type="http://schemas.openxmlformats.org/officeDocument/2006/relationships/tags" Target="../tags/tag203.xml"/><Relationship Id="rId3" Type="http://schemas.openxmlformats.org/officeDocument/2006/relationships/tags" Target="../tags/tag202.xml"/><Relationship Id="rId2" Type="http://schemas.openxmlformats.org/officeDocument/2006/relationships/image" Target="../media/image10.png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209.xml"/><Relationship Id="rId1" Type="http://schemas.openxmlformats.org/officeDocument/2006/relationships/tags" Target="../tags/tag201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2.xml"/><Relationship Id="rId3" Type="http://schemas.openxmlformats.org/officeDocument/2006/relationships/tags" Target="../tags/tag211.xml"/><Relationship Id="rId2" Type="http://schemas.openxmlformats.org/officeDocument/2006/relationships/tags" Target="../tags/tag210.xml"/><Relationship Id="rId1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216.xml"/><Relationship Id="rId4" Type="http://schemas.openxmlformats.org/officeDocument/2006/relationships/tags" Target="../tags/tag215.xml"/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png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76.xml"/><Relationship Id="rId1" Type="http://schemas.openxmlformats.org/officeDocument/2006/relationships/tags" Target="../tags/tag6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image" Target="../media/image10.png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2.png"/><Relationship Id="rId11" Type="http://schemas.openxmlformats.org/officeDocument/2006/relationships/tags" Target="../tags/tag85.xml"/><Relationship Id="rId10" Type="http://schemas.openxmlformats.org/officeDocument/2006/relationships/image" Target="../media/image11.png"/><Relationship Id="rId1" Type="http://schemas.openxmlformats.org/officeDocument/2006/relationships/tags" Target="../tags/tag77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0" Type="http://schemas.openxmlformats.org/officeDocument/2006/relationships/notesSlide" Target="../notesSlides/notesSlide2.xml"/><Relationship Id="rId2" Type="http://schemas.openxmlformats.org/officeDocument/2006/relationships/tags" Target="../tags/tag93.xml"/><Relationship Id="rId19" Type="http://schemas.openxmlformats.org/officeDocument/2006/relationships/slideLayout" Target="../slideLayouts/slideLayout2.xml"/><Relationship Id="rId18" Type="http://schemas.openxmlformats.org/officeDocument/2006/relationships/image" Target="../media/image13.png"/><Relationship Id="rId17" Type="http://schemas.openxmlformats.org/officeDocument/2006/relationships/tags" Target="../tags/tag107.xml"/><Relationship Id="rId16" Type="http://schemas.openxmlformats.org/officeDocument/2006/relationships/tags" Target="../tags/tag106.xml"/><Relationship Id="rId15" Type="http://schemas.openxmlformats.org/officeDocument/2006/relationships/tags" Target="../tags/tag105.xml"/><Relationship Id="rId14" Type="http://schemas.openxmlformats.org/officeDocument/2006/relationships/tags" Target="../tags/tag104.xml"/><Relationship Id="rId13" Type="http://schemas.openxmlformats.org/officeDocument/2006/relationships/tags" Target="../tags/tag103.xml"/><Relationship Id="rId12" Type="http://schemas.openxmlformats.org/officeDocument/2006/relationships/tags" Target="../tags/tag102.xml"/><Relationship Id="rId11" Type="http://schemas.openxmlformats.org/officeDocument/2006/relationships/tags" Target="../tags/tag101.xml"/><Relationship Id="rId10" Type="http://schemas.openxmlformats.org/officeDocument/2006/relationships/image" Target="../media/image14.jpeg"/><Relationship Id="rId1" Type="http://schemas.openxmlformats.org/officeDocument/2006/relationships/tags" Target="../tags/tag92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image" Target="../media/image11.png"/><Relationship Id="rId1" Type="http://schemas.openxmlformats.org/officeDocument/2006/relationships/tags" Target="../tags/tag114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tags" Target="../tags/tag123.xml"/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image" Target="../media/image17.png"/><Relationship Id="rId3" Type="http://schemas.openxmlformats.org/officeDocument/2006/relationships/tags" Target="../tags/tag119.xml"/><Relationship Id="rId2" Type="http://schemas.openxmlformats.org/officeDocument/2006/relationships/image" Target="../media/image16.png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1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502285" y="4469070"/>
            <a:ext cx="11426363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</a:rPr>
              <a:t>4. </a:t>
            </a:r>
            <a:r>
              <a:rPr lang="en-US" altLang="zh-CN" sz="3200" b="1" dirty="0" smtClean="0">
                <a:latin typeface="Times New Roman" panose="02020603050405020304" charset="0"/>
                <a:cs typeface="Times New Roman" panose="02020603050405020304" charset="0"/>
              </a:rPr>
              <a:t>After </a:t>
            </a:r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</a:rPr>
              <a:t>the boy had heard my call, a boy found a long stick and</a:t>
            </a:r>
            <a:endParaRPr lang="en-US" altLang="zh-CN" sz="32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</a:rPr>
              <a:t>   dragged me out.   </a:t>
            </a:r>
            <a:endParaRPr lang="en-US" altLang="zh-CN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502285" y="5568268"/>
            <a:ext cx="11354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5. </a:t>
            </a:r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</a:rPr>
              <a:t>After I had  been rescued from the hole, I was thankful to him.   </a:t>
            </a:r>
            <a:endParaRPr lang="en-US" altLang="zh-CN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495600" y="1682112"/>
            <a:ext cx="6010072" cy="2815755"/>
            <a:chOff x="2495600" y="1682112"/>
            <a:chExt cx="6010072" cy="2815755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2495600" y="1697136"/>
              <a:ext cx="2664296" cy="279461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5807968" y="1682112"/>
              <a:ext cx="2697704" cy="2815755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929544" y="853856"/>
            <a:ext cx="6191744" cy="843280"/>
            <a:chOff x="2711623" y="2754461"/>
            <a:chExt cx="6191744" cy="843280"/>
          </a:xfrm>
        </p:grpSpPr>
        <p:sp>
          <p:nvSpPr>
            <p:cNvPr id="9" name="圆角矩形 8"/>
            <p:cNvSpPr/>
            <p:nvPr>
              <p:custDataLst>
                <p:tags r:id="rId7"/>
              </p:custDataLst>
            </p:nvPr>
          </p:nvSpPr>
          <p:spPr>
            <a:xfrm>
              <a:off x="2711623" y="2754461"/>
              <a:ext cx="6120681" cy="843280"/>
            </a:xfrm>
            <a:prstGeom prst="roundRect">
              <a:avLst>
                <a:gd name="adj" fmla="val 19414"/>
              </a:avLst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>
              <p:custDataLst>
                <p:tags r:id="rId8"/>
              </p:custDataLst>
            </p:nvPr>
          </p:nvSpPr>
          <p:spPr>
            <a:xfrm>
              <a:off x="2923354" y="2857987"/>
              <a:ext cx="5980013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React 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to a fall into the ice hole</a:t>
              </a:r>
              <a:r>
                <a:rPr lang="en-US" altLang="zh-CN" sz="3200" b="1" dirty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endParaRPr lang="en-US" altLang="zh-CN" sz="32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919536" y="137547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Examples with -</a:t>
            </a:r>
            <a:r>
              <a:rPr lang="en-US" altLang="zh-CN" sz="3600" b="1" dirty="0" err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ing</a:t>
            </a:r>
            <a:r>
              <a:rPr lang="en-US" altLang="zh-CN" sz="3600" b="1" dirty="0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form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86130" y="1628800"/>
            <a:ext cx="1610360" cy="3629660"/>
            <a:chOff x="786130" y="1628800"/>
            <a:chExt cx="1610360" cy="3629660"/>
          </a:xfrm>
        </p:grpSpPr>
        <p:sp>
          <p:nvSpPr>
            <p:cNvPr id="13" name="矩形 12"/>
            <p:cNvSpPr/>
            <p:nvPr>
              <p:custDataLst>
                <p:tags r:id="rId1"/>
              </p:custDataLst>
            </p:nvPr>
          </p:nvSpPr>
          <p:spPr>
            <a:xfrm>
              <a:off x="786130" y="4682515"/>
              <a:ext cx="1069975" cy="5759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/>
            </a:p>
          </p:txBody>
        </p:sp>
        <p:sp>
          <p:nvSpPr>
            <p:cNvPr id="12" name="矩形 11"/>
            <p:cNvSpPr/>
            <p:nvPr>
              <p:custDataLst>
                <p:tags r:id="rId2"/>
              </p:custDataLst>
            </p:nvPr>
          </p:nvSpPr>
          <p:spPr>
            <a:xfrm>
              <a:off x="786130" y="3924960"/>
              <a:ext cx="1080135" cy="558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/>
            </a:p>
          </p:txBody>
        </p:sp>
        <p:sp>
          <p:nvSpPr>
            <p:cNvPr id="11" name="矩形 10"/>
            <p:cNvSpPr/>
            <p:nvPr>
              <p:custDataLst>
                <p:tags r:id="rId3"/>
              </p:custDataLst>
            </p:nvPr>
          </p:nvSpPr>
          <p:spPr>
            <a:xfrm>
              <a:off x="786130" y="3119780"/>
              <a:ext cx="1610360" cy="551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/>
            </a:p>
          </p:txBody>
        </p:sp>
        <p:sp>
          <p:nvSpPr>
            <p:cNvPr id="10" name="矩形 9"/>
            <p:cNvSpPr/>
            <p:nvPr>
              <p:custDataLst>
                <p:tags r:id="rId4"/>
              </p:custDataLst>
            </p:nvPr>
          </p:nvSpPr>
          <p:spPr>
            <a:xfrm>
              <a:off x="786130" y="2416835"/>
              <a:ext cx="1296035" cy="5226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/>
            </a:p>
          </p:txBody>
        </p:sp>
        <p:sp>
          <p:nvSpPr>
            <p:cNvPr id="8" name="矩形 7"/>
            <p:cNvSpPr/>
            <p:nvPr>
              <p:custDataLst>
                <p:tags r:id="rId5"/>
              </p:custDataLst>
            </p:nvPr>
          </p:nvSpPr>
          <p:spPr>
            <a:xfrm>
              <a:off x="786130" y="1628800"/>
              <a:ext cx="1296035" cy="5518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/>
            </a:p>
          </p:txBody>
        </p:sp>
      </p:grp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407368" y="1502544"/>
            <a:ext cx="129495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en-US" altLang="zh-CN" sz="3200" b="1" u="sng" dirty="0">
                <a:latin typeface="Times New Roman" panose="02020603050405020304" charset="0"/>
                <a:cs typeface="Times New Roman" panose="02020603050405020304" charset="0"/>
              </a:rPr>
              <a:t>When    </a:t>
            </a:r>
            <a:r>
              <a:rPr lang="en-US" altLang="zh-CN" sz="32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altLang="zh-CN" sz="3200" b="1" u="sng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200" b="1" u="sng" dirty="0">
                <a:latin typeface="Times New Roman" panose="02020603050405020304" charset="0"/>
                <a:cs typeface="Times New Roman" panose="02020603050405020304" charset="0"/>
              </a:rPr>
              <a:t>was  skating in the pond</a:t>
            </a:r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</a:rPr>
              <a:t> ,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 </a:t>
            </a:r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</a:rPr>
              <a:t>suddenly fell into the pond. </a:t>
            </a:r>
            <a:endParaRPr lang="en-US" altLang="zh-CN" sz="32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en-US" altLang="zh-CN" sz="3200" b="1" u="sng" dirty="0">
                <a:latin typeface="Times New Roman" panose="02020603050405020304" charset="0"/>
                <a:cs typeface="Times New Roman" panose="02020603050405020304" charset="0"/>
              </a:rPr>
              <a:t>When    </a:t>
            </a:r>
            <a:r>
              <a:rPr lang="en-US" altLang="zh-CN" sz="32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altLang="zh-CN" sz="3200" b="1" u="sng" dirty="0">
                <a:latin typeface="Times New Roman" panose="02020603050405020304" charset="0"/>
                <a:cs typeface="Times New Roman" panose="02020603050405020304" charset="0"/>
              </a:rPr>
              <a:t> was trapped there</a:t>
            </a:r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 </a:t>
            </a:r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</a:rPr>
              <a:t>felt cold and scared.    </a:t>
            </a:r>
            <a:endParaRPr lang="en-US" altLang="zh-CN" sz="32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</a:rPr>
              <a:t>3. </a:t>
            </a:r>
            <a:r>
              <a:rPr lang="en-US" altLang="zh-CN" sz="3200" b="1" u="sng" dirty="0">
                <a:latin typeface="Times New Roman" panose="02020603050405020304" charset="0"/>
                <a:cs typeface="Times New Roman" panose="02020603050405020304" charset="0"/>
              </a:rPr>
              <a:t>Because </a:t>
            </a:r>
            <a:r>
              <a:rPr lang="en-US" altLang="zh-CN" sz="32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I</a:t>
            </a:r>
            <a:r>
              <a:rPr lang="en-US" altLang="zh-CN" sz="3200" b="1" u="sng" dirty="0">
                <a:latin typeface="Times New Roman" panose="02020603050405020304" charset="0"/>
                <a:cs typeface="Times New Roman" panose="02020603050405020304" charset="0"/>
              </a:rPr>
              <a:t> didn't know what to do,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</a:rPr>
              <a:t> shouted for  help. </a:t>
            </a:r>
            <a:endParaRPr lang="en-US" altLang="zh-CN" sz="32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</a:rPr>
              <a:t>4. </a:t>
            </a:r>
            <a:r>
              <a:rPr lang="en-US" altLang="zh-CN" sz="3200" b="1" u="sng" dirty="0">
                <a:latin typeface="Times New Roman" panose="02020603050405020304" charset="0"/>
                <a:cs typeface="Times New Roman" panose="02020603050405020304" charset="0"/>
              </a:rPr>
              <a:t>After </a:t>
            </a:r>
            <a:r>
              <a:rPr lang="en-US" altLang="zh-CN" sz="3200" b="1" u="sng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the </a:t>
            </a:r>
            <a:r>
              <a:rPr lang="en-US" altLang="zh-CN" sz="32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boy </a:t>
            </a:r>
            <a:r>
              <a:rPr lang="en-US" altLang="zh-CN" sz="3200" b="1" u="sng" dirty="0">
                <a:latin typeface="Times New Roman" panose="02020603050405020304" charset="0"/>
                <a:cs typeface="Times New Roman" panose="02020603050405020304" charset="0"/>
              </a:rPr>
              <a:t>had heard my call</a:t>
            </a:r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he</a:t>
            </a:r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</a:rPr>
              <a:t> found a long stick and me out.    </a:t>
            </a:r>
            <a:endParaRPr lang="en-US" altLang="zh-CN" sz="32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</a:rPr>
              <a:t>5. </a:t>
            </a:r>
            <a:r>
              <a:rPr lang="en-US" altLang="zh-CN" sz="3200" b="1" u="sng" dirty="0">
                <a:latin typeface="Times New Roman" panose="02020603050405020304" charset="0"/>
                <a:cs typeface="Times New Roman" panose="02020603050405020304" charset="0"/>
              </a:rPr>
              <a:t>After   </a:t>
            </a:r>
            <a:r>
              <a:rPr lang="en-US" altLang="zh-CN" sz="32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 </a:t>
            </a:r>
            <a:r>
              <a:rPr lang="en-US" altLang="zh-CN" sz="3200" b="1" u="sng" dirty="0">
                <a:latin typeface="Times New Roman" panose="02020603050405020304" charset="0"/>
                <a:cs typeface="Times New Roman" panose="02020603050405020304" charset="0"/>
              </a:rPr>
              <a:t>had been rescued from the hole</a:t>
            </a:r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 </a:t>
            </a:r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</a:rPr>
              <a:t>was  thankful to him. </a:t>
            </a:r>
            <a:endParaRPr lang="en-US" altLang="zh-CN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圆角矩形 8"/>
          <p:cNvSpPr/>
          <p:nvPr>
            <p:custDataLst>
              <p:tags r:id="rId7"/>
            </p:custDataLst>
          </p:nvPr>
        </p:nvSpPr>
        <p:spPr>
          <a:xfrm>
            <a:off x="1559496" y="164080"/>
            <a:ext cx="9133544" cy="6867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custDataLst>
              <p:tags r:id="rId8"/>
            </p:custDataLst>
          </p:nvPr>
        </p:nvSpPr>
        <p:spPr>
          <a:xfrm>
            <a:off x="1559496" y="153712"/>
            <a:ext cx="9113676" cy="65070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>
              <a:lnSpc>
                <a:spcPts val="3875"/>
              </a:lnSpc>
            </a:pP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charset="0"/>
                <a:ea typeface="华文琥珀" panose="02010800040101010101" charset="-122"/>
              </a:rPr>
              <a:t> Replace underlined parts with suitable -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charset="0"/>
                <a:ea typeface="华文琥珀" panose="02010800040101010101" charset="-122"/>
              </a:rPr>
              <a:t>ing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charset="0"/>
                <a:ea typeface="华文琥珀" panose="02010800040101010101" charset="-122"/>
              </a:rPr>
              <a:t> forms.</a:t>
            </a:r>
            <a:r>
              <a:rPr lang="en-US" altLang="zh-CN" sz="3200" dirty="0">
                <a:latin typeface="Times New Roman" panose="02020603050405020304" charset="0"/>
                <a:ea typeface="华文琥珀" panose="02010800040101010101" charset="-122"/>
              </a:rPr>
              <a:t>     </a:t>
            </a:r>
            <a:endParaRPr lang="en-US" altLang="zh-CN" sz="3200" b="1" dirty="0"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51656" y="963583"/>
            <a:ext cx="107657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1. When </a:t>
            </a:r>
            <a:r>
              <a:rPr lang="en-US" altLang="zh-CN" sz="3200" u="sng" dirty="0">
                <a:latin typeface="Times New Roman" panose="02020603050405020304" charset="0"/>
                <a:cs typeface="Times New Roman" panose="02020603050405020304" charset="0"/>
              </a:rPr>
              <a:t>I was 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skating in the pond, I suddenly fell  into the pond. 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261302" y="2572385"/>
            <a:ext cx="95719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en-US" altLang="zh-CN" sz="3200" u="sng" dirty="0">
                <a:latin typeface="Times New Roman" panose="02020603050405020304" charset="0"/>
                <a:cs typeface="Times New Roman" panose="02020603050405020304" charset="0"/>
              </a:rPr>
              <a:t>When I was trapped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 there, I felt cold and scared. 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366712" y="4779054"/>
            <a:ext cx="93611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3.</a:t>
            </a:r>
            <a:r>
              <a:rPr lang="en-US" altLang="zh-CN" sz="3200" u="sng" dirty="0">
                <a:latin typeface="Times New Roman" panose="02020603050405020304" charset="0"/>
                <a:cs typeface="Times New Roman" panose="02020603050405020304" charset="0"/>
              </a:rPr>
              <a:t>Because I didn't know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 what to do, I shouted for help.   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440690" y="1799771"/>
            <a:ext cx="971937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When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2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skating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in the pond, I suddenly fell into the pond.  </a:t>
            </a:r>
            <a:endParaRPr lang="en-US" altLang="zh-CN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上弧形箭头 11"/>
          <p:cNvSpPr/>
          <p:nvPr>
            <p:custDataLst>
              <p:tags r:id="rId5"/>
            </p:custDataLst>
          </p:nvPr>
        </p:nvSpPr>
        <p:spPr>
          <a:xfrm flipH="1">
            <a:off x="2652105" y="1645996"/>
            <a:ext cx="2699385" cy="346710"/>
          </a:xfrm>
          <a:prstGeom prst="curvedDownArrow">
            <a:avLst>
              <a:gd name="adj1" fmla="val 25000"/>
              <a:gd name="adj2" fmla="val 50000"/>
              <a:gd name="adj3" fmla="val 46358"/>
            </a:avLst>
          </a:prstGeom>
          <a:solidFill>
            <a:srgbClr val="FFD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125" name="文本框 6"/>
          <p:cNvSpPr txBox="1"/>
          <p:nvPr>
            <p:custDataLst>
              <p:tags r:id="rId6"/>
            </p:custDataLst>
          </p:nvPr>
        </p:nvSpPr>
        <p:spPr>
          <a:xfrm>
            <a:off x="10160064" y="1616983"/>
            <a:ext cx="1264528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主动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712469" y="3751536"/>
            <a:ext cx="96564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Being trapped</a:t>
            </a: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there, I felt cold and scared.   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上弧形箭头 13"/>
          <p:cNvSpPr/>
          <p:nvPr>
            <p:custDataLst>
              <p:tags r:id="rId8"/>
            </p:custDataLst>
          </p:nvPr>
        </p:nvSpPr>
        <p:spPr>
          <a:xfrm flipH="1">
            <a:off x="1847528" y="3228843"/>
            <a:ext cx="2699385" cy="621030"/>
          </a:xfrm>
          <a:prstGeom prst="curvedDownArrow">
            <a:avLst>
              <a:gd name="adj1" fmla="val 25000"/>
              <a:gd name="adj2" fmla="val 50000"/>
              <a:gd name="adj3" fmla="val 46358"/>
            </a:avLst>
          </a:prstGeom>
          <a:solidFill>
            <a:srgbClr val="FFD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文本框 6"/>
          <p:cNvSpPr txBox="1"/>
          <p:nvPr>
            <p:custDataLst>
              <p:tags r:id="rId9"/>
            </p:custDataLst>
          </p:nvPr>
        </p:nvSpPr>
        <p:spPr>
          <a:xfrm>
            <a:off x="9003665" y="3486785"/>
            <a:ext cx="38290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被动</a:t>
            </a:r>
            <a:endParaRPr lang="en-US" altLang="zh-CN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文本框 6"/>
          <p:cNvSpPr txBox="1"/>
          <p:nvPr>
            <p:custDataLst>
              <p:tags r:id="rId10"/>
            </p:custDataLst>
          </p:nvPr>
        </p:nvSpPr>
        <p:spPr>
          <a:xfrm>
            <a:off x="9561195" y="5557520"/>
            <a:ext cx="38290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否定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1"/>
            </p:custDataLst>
          </p:nvPr>
        </p:nvSpPr>
        <p:spPr>
          <a:xfrm>
            <a:off x="707390" y="5627370"/>
            <a:ext cx="86798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Not knowing 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what to do, I shouted for help.   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上弧形箭头 17"/>
          <p:cNvSpPr/>
          <p:nvPr>
            <p:custDataLst>
              <p:tags r:id="rId12"/>
            </p:custDataLst>
          </p:nvPr>
        </p:nvSpPr>
        <p:spPr>
          <a:xfrm flipH="1">
            <a:off x="2347912" y="5289277"/>
            <a:ext cx="2699385" cy="621030"/>
          </a:xfrm>
          <a:prstGeom prst="curvedDownArrow">
            <a:avLst>
              <a:gd name="adj1" fmla="val 25000"/>
              <a:gd name="adj2" fmla="val 50000"/>
              <a:gd name="adj3" fmla="val 46358"/>
            </a:avLst>
          </a:prstGeom>
          <a:solidFill>
            <a:srgbClr val="FFD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圆角矩形 19"/>
          <p:cNvSpPr/>
          <p:nvPr>
            <p:custDataLst>
              <p:tags r:id="rId13"/>
            </p:custDataLst>
          </p:nvPr>
        </p:nvSpPr>
        <p:spPr>
          <a:xfrm>
            <a:off x="1309928" y="103248"/>
            <a:ext cx="7980898" cy="6867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标题 1"/>
          <p:cNvSpPr>
            <a:spLocks noGrp="1"/>
          </p:cNvSpPr>
          <p:nvPr>
            <p:custDataLst>
              <p:tags r:id="rId14"/>
            </p:custDataLst>
          </p:nvPr>
        </p:nvSpPr>
        <p:spPr>
          <a:xfrm>
            <a:off x="1320296" y="174217"/>
            <a:ext cx="7970530" cy="65070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>
              <a:lnSpc>
                <a:spcPts val="3875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charset="0"/>
                <a:ea typeface="华文琥珀" panose="02010800040101010101" charset="-122"/>
              </a:rPr>
              <a:t> Replace underlined parts with suitable -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charset="0"/>
                <a:ea typeface="华文琥珀" panose="02010800040101010101" charset="-122"/>
              </a:rPr>
              <a:t>ing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charset="0"/>
                <a:ea typeface="华文琥珀" panose="02010800040101010101" charset="-122"/>
              </a:rPr>
              <a:t> forms.</a:t>
            </a:r>
            <a:r>
              <a:rPr lang="en-US" altLang="zh-CN" sz="2800" dirty="0">
                <a:latin typeface="Times New Roman" panose="02020603050405020304" charset="0"/>
                <a:ea typeface="华文琥珀" panose="02010800040101010101" charset="-122"/>
              </a:rPr>
              <a:t>     </a:t>
            </a:r>
            <a:endParaRPr lang="en-US" altLang="zh-CN" sz="2800" b="1" dirty="0"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1"/>
      <p:bldP spid="8" grpId="2"/>
      <p:bldP spid="9" grpId="3"/>
      <p:bldP spid="12" grpId="9" animBg="1"/>
      <p:bldP spid="5125" grpId="4"/>
      <p:bldP spid="13" grpId="5"/>
      <p:bldP spid="14" grpId="10" animBg="1"/>
      <p:bldP spid="15" grpId="6"/>
      <p:bldP spid="16" grpId="8"/>
      <p:bldP spid="17" grpId="7"/>
      <p:bldP spid="18" grpId="0" animBg="1"/>
      <p:bldP spid="20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上弧形箭头 9"/>
          <p:cNvSpPr/>
          <p:nvPr>
            <p:custDataLst>
              <p:tags r:id="rId1"/>
            </p:custDataLst>
          </p:nvPr>
        </p:nvSpPr>
        <p:spPr>
          <a:xfrm flipH="1" flipV="1">
            <a:off x="3853238" y="4727354"/>
            <a:ext cx="4051300" cy="379730"/>
          </a:xfrm>
          <a:prstGeom prst="curvedDownArrow">
            <a:avLst>
              <a:gd name="adj1" fmla="val 25000"/>
              <a:gd name="adj2" fmla="val 50000"/>
              <a:gd name="adj3" fmla="val 46358"/>
            </a:avLst>
          </a:prstGeom>
          <a:solidFill>
            <a:srgbClr val="FFD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415143" y="1907099"/>
            <a:ext cx="11493774" cy="1158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465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Having heard</a:t>
            </a:r>
            <a:r>
              <a:rPr lang="en-US" altLang="zh-CN" sz="3465" u="sng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465" dirty="0">
                <a:latin typeface="Times New Roman" panose="02020603050405020304" charset="0"/>
                <a:cs typeface="Times New Roman" panose="02020603050405020304" charset="0"/>
              </a:rPr>
              <a:t>my call, the boy </a:t>
            </a:r>
            <a:r>
              <a:rPr lang="en-US" altLang="zh-CN" sz="3465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found</a:t>
            </a:r>
            <a:r>
              <a:rPr lang="en-US" altLang="zh-CN" sz="3465" dirty="0">
                <a:latin typeface="Times New Roman" panose="02020603050405020304" charset="0"/>
                <a:cs typeface="Times New Roman" panose="02020603050405020304" charset="0"/>
              </a:rPr>
              <a:t> a long pole and dragged me out of the hole.  </a:t>
            </a:r>
            <a:endParaRPr lang="en-US" altLang="zh-CN" sz="3465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527750" y="4184533"/>
            <a:ext cx="11493774" cy="62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465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Having been rescued</a:t>
            </a:r>
            <a:r>
              <a:rPr lang="en-US" altLang="zh-CN" sz="3465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465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from</a:t>
            </a:r>
            <a:r>
              <a:rPr lang="en-US" altLang="zh-CN" sz="3465" dirty="0">
                <a:latin typeface="Times New Roman" panose="02020603050405020304" charset="0"/>
                <a:cs typeface="Times New Roman" panose="02020603050405020304" charset="0"/>
              </a:rPr>
              <a:t> the hole, I </a:t>
            </a:r>
            <a:r>
              <a:rPr lang="en-US" altLang="zh-CN" sz="3465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was</a:t>
            </a:r>
            <a:r>
              <a:rPr lang="en-US" altLang="zh-CN" sz="3465" dirty="0">
                <a:latin typeface="Times New Roman" panose="02020603050405020304" charset="0"/>
                <a:cs typeface="Times New Roman" panose="02020603050405020304" charset="0"/>
              </a:rPr>
              <a:t> thankful to him.   </a:t>
            </a:r>
            <a:endParaRPr lang="en-US" altLang="zh-CN" sz="3465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414296" y="824963"/>
            <a:ext cx="11494621" cy="1116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4. </a:t>
            </a:r>
            <a:r>
              <a:rPr lang="en-US" altLang="zh-CN" sz="3200" u="sng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After the boy had heard 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my call, he found a long pole and dragged me out of the hole.</a:t>
            </a:r>
            <a:r>
              <a:rPr lang="en-US" altLang="zh-CN" sz="3465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endParaRPr lang="en-US" altLang="zh-CN" sz="3465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上弧形箭头 11"/>
          <p:cNvSpPr/>
          <p:nvPr>
            <p:custDataLst>
              <p:tags r:id="rId5"/>
            </p:custDataLst>
          </p:nvPr>
        </p:nvSpPr>
        <p:spPr>
          <a:xfrm flipH="1">
            <a:off x="1458277" y="1831976"/>
            <a:ext cx="4060825" cy="361315"/>
          </a:xfrm>
          <a:prstGeom prst="curvedDownArrow">
            <a:avLst>
              <a:gd name="adj1" fmla="val 25000"/>
              <a:gd name="adj2" fmla="val 50000"/>
              <a:gd name="adj3" fmla="val 46358"/>
            </a:avLst>
          </a:prstGeom>
          <a:solidFill>
            <a:srgbClr val="FFD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>
              <a:solidFill>
                <a:schemeClr val="tx1"/>
              </a:solidFill>
            </a:endParaRPr>
          </a:p>
        </p:txBody>
      </p:sp>
      <p:sp>
        <p:nvSpPr>
          <p:cNvPr id="5125" name="文本框 6"/>
          <p:cNvSpPr txBox="1"/>
          <p:nvPr>
            <p:custDataLst>
              <p:tags r:id="rId6"/>
            </p:custDataLst>
          </p:nvPr>
        </p:nvSpPr>
        <p:spPr>
          <a:xfrm>
            <a:off x="7996607" y="2487172"/>
            <a:ext cx="2419874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主动 ；先后</a:t>
            </a:r>
            <a:endParaRPr lang="zh-CN" altLang="en-US" sz="3200" b="1" dirty="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上弧形箭头 3"/>
          <p:cNvSpPr/>
          <p:nvPr>
            <p:custDataLst>
              <p:tags r:id="rId7"/>
            </p:custDataLst>
          </p:nvPr>
        </p:nvSpPr>
        <p:spPr>
          <a:xfrm flipH="1">
            <a:off x="2279576" y="3800888"/>
            <a:ext cx="5046980" cy="537845"/>
          </a:xfrm>
          <a:prstGeom prst="curvedDownArrow">
            <a:avLst>
              <a:gd name="adj1" fmla="val 25000"/>
              <a:gd name="adj2" fmla="val 50000"/>
              <a:gd name="adj3" fmla="val 46358"/>
            </a:avLst>
          </a:prstGeom>
          <a:solidFill>
            <a:srgbClr val="FFD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>
              <a:solidFill>
                <a:schemeClr val="tx1"/>
              </a:solidFill>
            </a:endParaRPr>
          </a:p>
        </p:txBody>
      </p:sp>
      <p:sp>
        <p:nvSpPr>
          <p:cNvPr id="5" name="文本框 6"/>
          <p:cNvSpPr txBox="1"/>
          <p:nvPr>
            <p:custDataLst>
              <p:tags r:id="rId8"/>
            </p:custDataLst>
          </p:nvPr>
        </p:nvSpPr>
        <p:spPr>
          <a:xfrm>
            <a:off x="9460338" y="4809743"/>
            <a:ext cx="3829247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被动 ；先后</a:t>
            </a:r>
            <a:endParaRPr lang="zh-CN" altLang="en-US" sz="3200" b="1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9"/>
            </p:custDataLst>
          </p:nvPr>
        </p:nvSpPr>
        <p:spPr>
          <a:xfrm>
            <a:off x="348680" y="3137791"/>
            <a:ext cx="1149208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5. </a:t>
            </a:r>
            <a:r>
              <a:rPr lang="en-US" altLang="zh-CN" sz="32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After I had been rescued</a:t>
            </a:r>
            <a:r>
              <a:rPr lang="en-US" altLang="zh-CN" sz="3200" u="sng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from the hole, I was thankful to him. </a:t>
            </a:r>
            <a:endParaRPr lang="en-US" altLang="zh-CN" sz="32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527750" y="3788410"/>
          <a:ext cx="11108690" cy="2563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840"/>
                <a:gridCol w="2023110"/>
                <a:gridCol w="1936115"/>
                <a:gridCol w="2649220"/>
                <a:gridCol w="2732405"/>
              </a:tblGrid>
              <a:tr h="127190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3200" b="1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3200" b="1" dirty="0">
                          <a:solidFill>
                            <a:schemeClr val="tx1"/>
                          </a:solidFill>
                        </a:rPr>
                        <a:t>一般式</a:t>
                      </a:r>
                      <a:endParaRPr lang="zh-CN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32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3200">
                          <a:solidFill>
                            <a:schemeClr val="tx1"/>
                          </a:solidFill>
                        </a:rPr>
                        <a:t>被动式</a:t>
                      </a:r>
                      <a:endParaRPr lang="zh-CN" altLang="en-US" sz="320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32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3200">
                          <a:solidFill>
                            <a:schemeClr val="tx1"/>
                          </a:solidFill>
                        </a:rPr>
                        <a:t>完成式</a:t>
                      </a:r>
                      <a:endParaRPr lang="zh-CN" altLang="en-US" sz="320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32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3200" dirty="0">
                          <a:solidFill>
                            <a:schemeClr val="tx1"/>
                          </a:solidFill>
                        </a:rPr>
                        <a:t>完成被动式</a:t>
                      </a:r>
                      <a:endParaRPr lang="zh-CN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32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3200">
                          <a:solidFill>
                            <a:schemeClr val="tx1"/>
                          </a:solidFill>
                        </a:rPr>
                        <a:t>一般式否定</a:t>
                      </a:r>
                      <a:endParaRPr lang="zh-CN" altLang="en-US" sz="320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21" marB="45721"/>
                </a:tc>
              </a:tr>
              <a:tr h="12915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3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zh-CN" sz="36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doing</a:t>
                      </a:r>
                      <a:endParaRPr lang="en-US" altLang="zh-CN" sz="36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36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36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36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36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43" marR="91443" marT="45721" marB="45721"/>
                </a:tc>
              </a:tr>
            </a:tbl>
          </a:graphicData>
        </a:graphic>
      </p:graphicFrame>
      <p:sp>
        <p:nvSpPr>
          <p:cNvPr id="19" name="文本框 18"/>
          <p:cNvSpPr txBox="1"/>
          <p:nvPr>
            <p:custDataLst>
              <p:tags r:id="rId11"/>
            </p:custDataLst>
          </p:nvPr>
        </p:nvSpPr>
        <p:spPr>
          <a:xfrm>
            <a:off x="9336360" y="4978496"/>
            <a:ext cx="1434076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not 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doing 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12"/>
            </p:custDataLst>
          </p:nvPr>
        </p:nvSpPr>
        <p:spPr>
          <a:xfrm>
            <a:off x="2300676" y="4917219"/>
            <a:ext cx="18910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being 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done</a:t>
            </a:r>
            <a:r>
              <a:rPr lang="en-US" altLang="zh-CN" sz="36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zh-CN" sz="3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13"/>
            </p:custDataLst>
          </p:nvPr>
        </p:nvSpPr>
        <p:spPr>
          <a:xfrm>
            <a:off x="4517947" y="4917219"/>
            <a:ext cx="2364861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having 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done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14"/>
            </p:custDataLst>
          </p:nvPr>
        </p:nvSpPr>
        <p:spPr>
          <a:xfrm>
            <a:off x="6459626" y="4917219"/>
            <a:ext cx="2496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having been done</a:t>
            </a:r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endParaRPr lang="en-US" altLang="zh-CN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上弧形箭头 7"/>
          <p:cNvSpPr/>
          <p:nvPr>
            <p:custDataLst>
              <p:tags r:id="rId15"/>
            </p:custDataLst>
          </p:nvPr>
        </p:nvSpPr>
        <p:spPr>
          <a:xfrm flipH="1" flipV="1">
            <a:off x="2387524" y="2494218"/>
            <a:ext cx="4051300" cy="379730"/>
          </a:xfrm>
          <a:prstGeom prst="curvedDownArrow">
            <a:avLst>
              <a:gd name="adj1" fmla="val 25000"/>
              <a:gd name="adj2" fmla="val 50000"/>
              <a:gd name="adj3" fmla="val 46358"/>
            </a:avLst>
          </a:prstGeom>
          <a:solidFill>
            <a:srgbClr val="FFD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>
              <a:solidFill>
                <a:schemeClr val="tx1"/>
              </a:solidFill>
            </a:endParaRPr>
          </a:p>
        </p:txBody>
      </p:sp>
      <p:sp>
        <p:nvSpPr>
          <p:cNvPr id="17" name="圆角矩形 16"/>
          <p:cNvSpPr/>
          <p:nvPr>
            <p:custDataLst>
              <p:tags r:id="rId16"/>
            </p:custDataLst>
          </p:nvPr>
        </p:nvSpPr>
        <p:spPr>
          <a:xfrm>
            <a:off x="1711811" y="26029"/>
            <a:ext cx="7977132" cy="6867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华文琥珀" panose="02010800040101010101" charset="-122"/>
              </a:rPr>
              <a:t>Replace underlined parts with suitable -ing forms.</a:t>
            </a:r>
            <a:endParaRPr lang="zh-CN" alt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3" animBg="1"/>
      <p:bldP spid="7" grpId="11"/>
      <p:bldP spid="2" grpId="4"/>
      <p:bldP spid="3" grpId="0"/>
      <p:bldP spid="12" grpId="2" animBg="1"/>
      <p:bldP spid="5125" grpId="3"/>
      <p:bldP spid="4" grpId="5" animBg="1"/>
      <p:bldP spid="5" grpId="6"/>
      <p:bldP spid="6" grpId="1"/>
      <p:bldP spid="19" grpId="10"/>
      <p:bldP spid="20" grpId="7"/>
      <p:bldP spid="21" grpId="8"/>
      <p:bldP spid="23" grpId="9"/>
      <p:bldP spid="8" grpId="12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890461" y="1026821"/>
            <a:ext cx="2662721" cy="26056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60900" y="1026821"/>
            <a:ext cx="2443212" cy="267716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407508" y="1043837"/>
            <a:ext cx="2860217" cy="268197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479376" y="3573016"/>
            <a:ext cx="113906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</a:rPr>
              <a:t>One day, when 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skating</a:t>
            </a:r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</a:rPr>
              <a:t> in the pond behind our farm, I suddenly fell into the cold water. 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Being trapped </a:t>
            </a:r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there, I felt cold and frightened. 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Not knowing</a:t>
            </a:r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what to do, I shouted for help. A boy happened to pass here. 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Having heard </a:t>
            </a:r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my call, he found a long stick and dragged me out. 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Having been rescued 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from</a:t>
            </a:r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hole, I was thankful to him.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r>
              <a:rPr lang="en-US" altLang="zh-CN" b="1" dirty="0"/>
              <a:t>                                                        </a:t>
            </a:r>
            <a:endParaRPr lang="zh-CN" altLang="en-US" sz="2400" b="1" dirty="0"/>
          </a:p>
        </p:txBody>
      </p:sp>
      <p:grpSp>
        <p:nvGrpSpPr>
          <p:cNvPr id="7" name="组合 6"/>
          <p:cNvGrpSpPr/>
          <p:nvPr/>
        </p:nvGrpSpPr>
        <p:grpSpPr>
          <a:xfrm>
            <a:off x="1919537" y="9202"/>
            <a:ext cx="5832648" cy="843280"/>
            <a:chOff x="2708275" y="2754461"/>
            <a:chExt cx="6124029" cy="843280"/>
          </a:xfrm>
        </p:grpSpPr>
        <p:sp>
          <p:nvSpPr>
            <p:cNvPr id="8" name="圆角矩形 7"/>
            <p:cNvSpPr/>
            <p:nvPr>
              <p:custDataLst>
                <p:tags r:id="rId8"/>
              </p:custDataLst>
            </p:nvPr>
          </p:nvSpPr>
          <p:spPr>
            <a:xfrm>
              <a:off x="2711623" y="2754461"/>
              <a:ext cx="6120681" cy="843280"/>
            </a:xfrm>
            <a:prstGeom prst="roundRect">
              <a:avLst>
                <a:gd name="adj" fmla="val 19414"/>
              </a:avLst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9" name="文本框 8"/>
            <p:cNvSpPr txBox="1"/>
            <p:nvPr>
              <p:custDataLst>
                <p:tags r:id="rId9"/>
              </p:custDataLst>
            </p:nvPr>
          </p:nvSpPr>
          <p:spPr>
            <a:xfrm>
              <a:off x="2708275" y="2852935"/>
              <a:ext cx="5980013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r>
                <a:rPr lang="en-US" sz="2800" b="1" dirty="0" smtClean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Retell 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the </a:t>
              </a:r>
              <a:r>
                <a:rPr lang="en-US" sz="2800" b="1" dirty="0" smtClean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story using –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ing</a:t>
              </a:r>
              <a:r>
                <a:rPr lang="en-US" sz="2800" b="1" dirty="0" smtClean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form</a:t>
              </a:r>
              <a:r>
                <a:rPr lang="en-US" altLang="zh-CN" sz="2800" b="1" dirty="0" smtClean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endParaRPr lang="en-US" altLang="zh-CN" sz="28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299355" y="980728"/>
            <a:ext cx="11521279" cy="54662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听诊器图片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87387" y="4869160"/>
            <a:ext cx="1273810" cy="13696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67406" y="1076823"/>
            <a:ext cx="10873207" cy="138114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50000"/>
              </a:spcBef>
              <a:buClr>
                <a:srgbClr val="000000"/>
              </a:buClr>
              <a:defRPr i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Replace each underlined part with a suitable </a:t>
            </a:r>
            <a:r>
              <a:rPr kumimoji="0" lang="en-US" sz="2400" b="1" i="1" u="none" strike="noStrike" kern="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-ing </a:t>
            </a:r>
            <a:r>
              <a:rPr kumimoji="0" lang="en-US" sz="2400" b="1" i="0" u="none" strike="noStrike" kern="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 and rewrite the sentence as necessary. Work with a partner and summarise the different structures of </a:t>
            </a:r>
            <a:r>
              <a:rPr kumimoji="0" lang="en-US" sz="2400" b="1" i="0" u="none" strike="noStrike" kern="0" cap="none" spc="0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kumimoji="0" lang="en-US" sz="2400" b="1" i="1" u="none" strike="noStrike" kern="0" cap="none" spc="0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-ing </a:t>
            </a:r>
            <a:r>
              <a:rPr kumimoji="0" lang="en-US" sz="2400" b="1" i="0" u="none" strike="noStrike" kern="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form. When is each one used?</a:t>
            </a:r>
            <a:endParaRPr kumimoji="0" lang="en-US" sz="2400" b="1" i="0" u="none" strike="noStrike" kern="0" cap="none" spc="0" normalizeH="0" baseline="0" noProof="1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67603" y="3229558"/>
            <a:ext cx="1065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000" b="1" dirty="0" smtClean="0">
                <a:solidFill>
                  <a:srgbClr val="FF0000"/>
                </a:solidFill>
                <a:latin typeface="Times New Roman" panose="02020603050405020304" charset="0"/>
              </a:rPr>
              <a:t>When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charset="0"/>
              </a:rPr>
              <a:t>getting out of the bathtub, </a:t>
            </a:r>
            <a:r>
              <a:rPr lang="en-US" altLang="zh-CN" sz="3000" b="1" dirty="0" smtClean="0">
                <a:solidFill>
                  <a:srgbClr val="FF0000"/>
                </a:solidFill>
                <a:latin typeface="Times New Roman" panose="02020603050405020304" charset="0"/>
              </a:rPr>
              <a:t>he slipped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charset="0"/>
              </a:rPr>
              <a:t>and fell on the </a:t>
            </a:r>
            <a:r>
              <a:rPr lang="en-US" altLang="zh-CN" sz="3000" b="1" dirty="0" smtClean="0">
                <a:solidFill>
                  <a:srgbClr val="FF0000"/>
                </a:solidFill>
                <a:latin typeface="Times New Roman" panose="02020603050405020304" charset="0"/>
              </a:rPr>
              <a:t>floor.</a:t>
            </a:r>
            <a:endParaRPr lang="en-US" altLang="zh-CN" sz="30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87387" y="2581045"/>
            <a:ext cx="11233247" cy="2640561"/>
            <a:chOff x="587387" y="2581045"/>
            <a:chExt cx="11233247" cy="2640561"/>
          </a:xfrm>
        </p:grpSpPr>
        <p:sp>
          <p:nvSpPr>
            <p:cNvPr id="7" name="文本框 6"/>
            <p:cNvSpPr txBox="1"/>
            <p:nvPr/>
          </p:nvSpPr>
          <p:spPr>
            <a:xfrm>
              <a:off x="587387" y="2581045"/>
              <a:ext cx="11233247" cy="5979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360680" indent="-360680">
                <a:lnSpc>
                  <a:spcPct val="120000"/>
                </a:lnSpc>
              </a:pPr>
              <a:r>
                <a:rPr lang="en-US" altLang="zh-CN" sz="3000" b="1" noProof="1">
                  <a:solidFill>
                    <a:prstClr val="black"/>
                  </a:solidFill>
                  <a:latin typeface="Times New Roman" panose="02020603050405020304" charset="0"/>
                  <a:cs typeface="+mn-ea"/>
                </a:rPr>
                <a:t>1. When </a:t>
              </a:r>
              <a:r>
                <a:rPr lang="en-US" altLang="zh-CN" sz="3000" b="1" u="sng" noProof="1">
                  <a:solidFill>
                    <a:prstClr val="black"/>
                  </a:solidFill>
                  <a:latin typeface="Times New Roman" panose="02020603050405020304" charset="0"/>
                  <a:cs typeface="+mn-ea"/>
                </a:rPr>
                <a:t>he got </a:t>
              </a:r>
              <a:r>
                <a:rPr lang="en-US" altLang="zh-CN" sz="3000" b="1" noProof="1">
                  <a:solidFill>
                    <a:prstClr val="black"/>
                  </a:solidFill>
                  <a:latin typeface="Times New Roman" panose="02020603050405020304" charset="0"/>
                  <a:cs typeface="+mn-ea"/>
                </a:rPr>
                <a:t>out of the </a:t>
              </a:r>
              <a:r>
                <a:rPr lang="en-US" altLang="zh-CN" sz="3000" b="1" noProof="1">
                  <a:solidFill>
                    <a:srgbClr val="7030A0"/>
                  </a:solidFill>
                  <a:latin typeface="Times New Roman" panose="02020603050405020304" charset="0"/>
                  <a:cs typeface="+mn-ea"/>
                </a:rPr>
                <a:t>bathtub</a:t>
              </a:r>
              <a:r>
                <a:rPr lang="en-US" altLang="zh-CN" sz="3000" b="1" noProof="1">
                  <a:solidFill>
                    <a:prstClr val="black"/>
                  </a:solidFill>
                  <a:latin typeface="Times New Roman" panose="02020603050405020304" charset="0"/>
                  <a:cs typeface="+mn-ea"/>
                </a:rPr>
                <a:t>, he </a:t>
              </a:r>
              <a:r>
                <a:rPr lang="en-US" altLang="zh-CN" sz="3000" b="1" noProof="1">
                  <a:solidFill>
                    <a:srgbClr val="7030A0"/>
                  </a:solidFill>
                  <a:latin typeface="Times New Roman" panose="02020603050405020304" charset="0"/>
                  <a:cs typeface="+mn-ea"/>
                </a:rPr>
                <a:t>slipped</a:t>
              </a:r>
              <a:r>
                <a:rPr lang="en-US" altLang="zh-CN" sz="3000" b="1" noProof="1">
                  <a:solidFill>
                    <a:prstClr val="black"/>
                  </a:solidFill>
                  <a:latin typeface="Times New Roman" panose="02020603050405020304" charset="0"/>
                  <a:cs typeface="+mn-ea"/>
                </a:rPr>
                <a:t> and fell on the floor</a:t>
              </a:r>
              <a:r>
                <a:rPr lang="en-US" altLang="zh-CN" sz="3000" b="1" noProof="1" smtClean="0">
                  <a:solidFill>
                    <a:prstClr val="black"/>
                  </a:solidFill>
                  <a:latin typeface="Times New Roman" panose="02020603050405020304" charset="0"/>
                  <a:cs typeface="+mn-ea"/>
                </a:rPr>
                <a:t>.</a:t>
              </a:r>
              <a:endParaRPr lang="en-US" altLang="zh-CN" sz="3000" b="1" noProof="1">
                <a:solidFill>
                  <a:prstClr val="black"/>
                </a:solidFill>
                <a:latin typeface="Times New Roman" panose="0202060305040502030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31210" y="3998964"/>
              <a:ext cx="11145598" cy="12226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360680" indent="-360680">
                <a:lnSpc>
                  <a:spcPct val="120000"/>
                </a:lnSpc>
              </a:pPr>
              <a:r>
                <a:rPr lang="en-US" altLang="zh-CN" sz="3200" b="1" noProof="1" smtClean="0">
                  <a:solidFill>
                    <a:prstClr val="black"/>
                  </a:solidFill>
                  <a:latin typeface="Times New Roman" panose="02020603050405020304" charset="0"/>
                  <a:cs typeface="+mn-ea"/>
                </a:rPr>
                <a:t>2</a:t>
              </a:r>
              <a:r>
                <a:rPr lang="en-US" altLang="zh-CN" sz="3200" b="1" noProof="1">
                  <a:solidFill>
                    <a:prstClr val="black"/>
                  </a:solidFill>
                  <a:latin typeface="Times New Roman" panose="02020603050405020304" charset="0"/>
                  <a:cs typeface="+mn-ea"/>
                </a:rPr>
                <a:t>. Is there any reason </a:t>
              </a:r>
              <a:r>
                <a:rPr lang="en-US" altLang="zh-CN" sz="3200" b="1" u="sng" noProof="1">
                  <a:solidFill>
                    <a:prstClr val="black"/>
                  </a:solidFill>
                  <a:latin typeface="Times New Roman" panose="02020603050405020304" charset="0"/>
                  <a:cs typeface="+mn-ea"/>
                </a:rPr>
                <a:t>why we are not going to have </a:t>
              </a:r>
              <a:r>
                <a:rPr lang="en-US" altLang="zh-CN" sz="3200" b="1" noProof="1">
                  <a:solidFill>
                    <a:prstClr val="black"/>
                  </a:solidFill>
                  <a:latin typeface="Times New Roman" panose="02020603050405020304" charset="0"/>
                  <a:cs typeface="+mn-ea"/>
                </a:rPr>
                <a:t>the first-aid training this week?   </a:t>
              </a:r>
              <a:r>
                <a:rPr lang="en-US" altLang="zh-CN" sz="3200" b="1" noProof="1" smtClean="0">
                  <a:solidFill>
                    <a:prstClr val="black"/>
                  </a:solidFill>
                  <a:latin typeface="Times New Roman" panose="02020603050405020304" charset="0"/>
                  <a:cs typeface="+mn-ea"/>
                </a:rPr>
                <a:t>  </a:t>
              </a:r>
              <a:endParaRPr lang="en-US" altLang="zh-CN" sz="3200" b="1" noProof="1">
                <a:solidFill>
                  <a:prstClr val="black"/>
                </a:solidFill>
                <a:latin typeface="Times New Roman" panose="02020603050405020304" charset="0"/>
                <a:cs typeface="+mn-ea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751777" y="5255710"/>
            <a:ext cx="1088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000" b="1" dirty="0" smtClean="0">
                <a:solidFill>
                  <a:srgbClr val="FF0000"/>
                </a:solidFill>
                <a:latin typeface="Times New Roman" panose="02020603050405020304" charset="0"/>
              </a:rPr>
              <a:t>Is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charset="0"/>
              </a:rPr>
              <a:t>there any reason for not having </a:t>
            </a:r>
            <a:r>
              <a:rPr lang="en-US" altLang="zh-CN" sz="3000" b="1" dirty="0" smtClean="0">
                <a:solidFill>
                  <a:srgbClr val="FF0000"/>
                </a:solidFill>
                <a:latin typeface="Times New Roman" panose="02020603050405020304" charset="0"/>
              </a:rPr>
              <a:t>the first-aid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charset="0"/>
              </a:rPr>
              <a:t>training this week</a:t>
            </a:r>
            <a:r>
              <a:rPr lang="en-US" altLang="zh-CN" sz="3000" b="1" dirty="0" smtClean="0">
                <a:solidFill>
                  <a:srgbClr val="FF0000"/>
                </a:solidFill>
                <a:latin typeface="Times New Roman" panose="02020603050405020304" charset="0"/>
              </a:rPr>
              <a:t>?</a:t>
            </a:r>
            <a:endParaRPr lang="en-US" altLang="zh-CN" sz="30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44925" y="221808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</a:rPr>
              <a:t>Rewrite the sentence with –</a:t>
            </a:r>
            <a:r>
              <a:rPr lang="en-US" altLang="zh-CN" sz="2800" b="1" dirty="0" err="1" smtClean="0">
                <a:solidFill>
                  <a:srgbClr val="0000FF"/>
                </a:solidFill>
              </a:rPr>
              <a:t>ing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 form</a:t>
            </a:r>
            <a:endParaRPr lang="zh-CN" alt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407368" y="620688"/>
            <a:ext cx="10873208" cy="62373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听诊器图片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171700" y="5088255"/>
            <a:ext cx="1273810" cy="136969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3141345" y="2982595"/>
            <a:ext cx="7145655" cy="7683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sz="4400"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3392" y="745028"/>
            <a:ext cx="10873208" cy="629710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60680" indent="-360680">
              <a:lnSpc>
                <a:spcPct val="120000"/>
              </a:lnSpc>
            </a:pPr>
            <a:r>
              <a:rPr lang="en-US" altLang="zh-CN" sz="2800" b="1" noProof="1">
                <a:solidFill>
                  <a:prstClr val="black"/>
                </a:solidFill>
                <a:latin typeface="Times New Roman" panose="02020603050405020304" charset="0"/>
                <a:cs typeface="+mn-ea"/>
              </a:rPr>
              <a:t>3. </a:t>
            </a:r>
            <a:r>
              <a:rPr lang="en-US" altLang="zh-CN" sz="2800" b="1" u="sng" noProof="1">
                <a:solidFill>
                  <a:prstClr val="black"/>
                </a:solidFill>
                <a:latin typeface="Times New Roman" panose="02020603050405020304" charset="0"/>
                <a:cs typeface="+mn-ea"/>
              </a:rPr>
              <a:t>She had been told</a:t>
            </a:r>
            <a:r>
              <a:rPr lang="en-US" altLang="zh-CN" sz="2800" b="1" noProof="1">
                <a:solidFill>
                  <a:prstClr val="black"/>
                </a:solidFill>
                <a:latin typeface="Times New Roman" panose="02020603050405020304" charset="0"/>
                <a:cs typeface="+mn-ea"/>
              </a:rPr>
              <a:t> about the risk of electric shocks and this made he very careful while using hairdryers. </a:t>
            </a:r>
            <a:endParaRPr lang="en-US" altLang="zh-CN" sz="2800" b="1" noProof="1" smtClean="0">
              <a:solidFill>
                <a:prstClr val="black"/>
              </a:solidFill>
              <a:latin typeface="Times New Roman" panose="02020603050405020304" charset="0"/>
              <a:cs typeface="+mn-ea"/>
            </a:endParaRPr>
          </a:p>
          <a:p>
            <a:pPr marL="360680" indent="-360680">
              <a:lnSpc>
                <a:spcPct val="120000"/>
              </a:lnSpc>
            </a:pPr>
            <a:endParaRPr lang="en-US" altLang="zh-CN" sz="2800" b="1" noProof="1">
              <a:solidFill>
                <a:prstClr val="black"/>
              </a:solidFill>
              <a:latin typeface="Times New Roman" panose="02020603050405020304" charset="0"/>
              <a:cs typeface="+mn-ea"/>
            </a:endParaRPr>
          </a:p>
          <a:p>
            <a:pPr marL="360680" indent="-360680">
              <a:lnSpc>
                <a:spcPct val="120000"/>
              </a:lnSpc>
            </a:pPr>
            <a:endParaRPr lang="en-US" altLang="zh-CN" sz="2800" b="1" noProof="1" smtClean="0">
              <a:solidFill>
                <a:prstClr val="black"/>
              </a:solidFill>
              <a:latin typeface="Times New Roman" panose="02020603050405020304" charset="0"/>
              <a:cs typeface="+mn-ea"/>
            </a:endParaRPr>
          </a:p>
          <a:p>
            <a:pPr marL="360680" indent="-360680">
              <a:lnSpc>
                <a:spcPct val="120000"/>
              </a:lnSpc>
            </a:pPr>
            <a:r>
              <a:rPr lang="en-US" altLang="zh-CN" sz="2800" b="1" noProof="1" smtClean="0">
                <a:solidFill>
                  <a:prstClr val="black"/>
                </a:solidFill>
                <a:latin typeface="Times New Roman" panose="02020603050405020304" charset="0"/>
                <a:cs typeface="+mn-ea"/>
              </a:rPr>
              <a:t>4</a:t>
            </a:r>
            <a:r>
              <a:rPr lang="en-US" altLang="zh-CN" sz="2800" b="1" noProof="1">
                <a:solidFill>
                  <a:prstClr val="black"/>
                </a:solidFill>
                <a:latin typeface="Times New Roman" panose="02020603050405020304" charset="0"/>
                <a:cs typeface="+mn-ea"/>
              </a:rPr>
              <a:t>. </a:t>
            </a:r>
            <a:r>
              <a:rPr lang="en-US" altLang="zh-CN" sz="2800" b="1" u="sng" noProof="1">
                <a:solidFill>
                  <a:prstClr val="black"/>
                </a:solidFill>
                <a:latin typeface="Times New Roman" panose="02020603050405020304" charset="0"/>
                <a:cs typeface="+mn-ea"/>
              </a:rPr>
              <a:t>Because the child was not watched</a:t>
            </a:r>
            <a:r>
              <a:rPr lang="en-US" altLang="zh-CN" sz="2800" b="1" noProof="1">
                <a:solidFill>
                  <a:prstClr val="black"/>
                </a:solidFill>
                <a:latin typeface="Times New Roman" panose="02020603050405020304" charset="0"/>
                <a:cs typeface="+mn-ea"/>
              </a:rPr>
              <a:t> carefully by his parents, he touched a hot iron and </a:t>
            </a:r>
            <a:r>
              <a:rPr lang="en-US" altLang="zh-CN" sz="2800" b="1" noProof="1" smtClean="0">
                <a:solidFill>
                  <a:prstClr val="black"/>
                </a:solidFill>
                <a:latin typeface="Times New Roman" panose="02020603050405020304" charset="0"/>
                <a:cs typeface="+mn-ea"/>
              </a:rPr>
              <a:t>burnt </a:t>
            </a:r>
            <a:r>
              <a:rPr lang="en-US" altLang="zh-CN" sz="2800" b="1" noProof="1">
                <a:solidFill>
                  <a:prstClr val="black"/>
                </a:solidFill>
                <a:latin typeface="Times New Roman" panose="02020603050405020304" charset="0"/>
                <a:cs typeface="+mn-ea"/>
              </a:rPr>
              <a:t>his finger</a:t>
            </a:r>
            <a:r>
              <a:rPr lang="en-US" altLang="zh-CN" sz="2800" b="1" noProof="1" smtClean="0">
                <a:solidFill>
                  <a:prstClr val="black"/>
                </a:solidFill>
                <a:latin typeface="Times New Roman" panose="02020603050405020304" charset="0"/>
                <a:cs typeface="+mn-ea"/>
              </a:rPr>
              <a:t>.</a:t>
            </a:r>
            <a:endParaRPr lang="en-US" altLang="zh-CN" sz="2800" b="1" noProof="1" smtClean="0">
              <a:solidFill>
                <a:prstClr val="black"/>
              </a:solidFill>
              <a:latin typeface="Times New Roman" panose="02020603050405020304" charset="0"/>
              <a:cs typeface="+mn-ea"/>
            </a:endParaRPr>
          </a:p>
          <a:p>
            <a:pPr marL="360680" indent="-360680">
              <a:lnSpc>
                <a:spcPct val="120000"/>
              </a:lnSpc>
            </a:pPr>
            <a:endParaRPr lang="en-US" altLang="zh-CN" sz="2800" b="1" noProof="1">
              <a:solidFill>
                <a:prstClr val="black"/>
              </a:solidFill>
              <a:latin typeface="Times New Roman" panose="02020603050405020304" charset="0"/>
              <a:cs typeface="+mn-ea"/>
            </a:endParaRPr>
          </a:p>
          <a:p>
            <a:pPr marL="360680" indent="-360680">
              <a:lnSpc>
                <a:spcPct val="120000"/>
              </a:lnSpc>
            </a:pPr>
            <a:endParaRPr lang="en-US" altLang="zh-CN" sz="2800" b="1" noProof="1" smtClean="0">
              <a:solidFill>
                <a:prstClr val="black"/>
              </a:solidFill>
              <a:latin typeface="Times New Roman" panose="02020603050405020304" charset="0"/>
              <a:cs typeface="+mn-ea"/>
            </a:endParaRPr>
          </a:p>
          <a:p>
            <a:pPr marL="360680" indent="-360680">
              <a:lnSpc>
                <a:spcPct val="120000"/>
              </a:lnSpc>
            </a:pPr>
            <a:r>
              <a:rPr lang="en-US" altLang="zh-CN" sz="2800" b="1" noProof="1" smtClean="0">
                <a:solidFill>
                  <a:prstClr val="black"/>
                </a:solidFill>
                <a:latin typeface="Times New Roman" panose="02020603050405020304" charset="0"/>
                <a:cs typeface="+mn-ea"/>
              </a:rPr>
              <a:t>5</a:t>
            </a:r>
            <a:r>
              <a:rPr lang="en-US" altLang="zh-CN" sz="2800" b="1" noProof="1">
                <a:solidFill>
                  <a:prstClr val="black"/>
                </a:solidFill>
                <a:latin typeface="Times New Roman" panose="02020603050405020304" charset="0"/>
                <a:cs typeface="+mn-ea"/>
              </a:rPr>
              <a:t>. After </a:t>
            </a:r>
            <a:r>
              <a:rPr lang="en-US" altLang="zh-CN" sz="2800" b="1" u="sng" noProof="1">
                <a:solidFill>
                  <a:prstClr val="black"/>
                </a:solidFill>
                <a:latin typeface="Times New Roman" panose="02020603050405020304" charset="0"/>
                <a:cs typeface="+mn-ea"/>
              </a:rPr>
              <a:t>she had been bitten</a:t>
            </a:r>
            <a:r>
              <a:rPr lang="en-US" altLang="zh-CN" sz="2800" b="1" noProof="1">
                <a:solidFill>
                  <a:prstClr val="black"/>
                </a:solidFill>
                <a:latin typeface="Times New Roman" panose="02020603050405020304" charset="0"/>
                <a:cs typeface="+mn-ea"/>
              </a:rPr>
              <a:t> by </a:t>
            </a:r>
            <a:r>
              <a:rPr lang="en-US" altLang="zh-CN" sz="2800" b="1" noProof="1">
                <a:solidFill>
                  <a:srgbClr val="7030A0"/>
                </a:solidFill>
                <a:latin typeface="Times New Roman" panose="02020603050405020304" charset="0"/>
                <a:cs typeface="+mn-ea"/>
              </a:rPr>
              <a:t>mosquitoes</a:t>
            </a:r>
            <a:r>
              <a:rPr lang="en-US" altLang="zh-CN" sz="2800" b="1" noProof="1">
                <a:solidFill>
                  <a:prstClr val="black"/>
                </a:solidFill>
                <a:latin typeface="Times New Roman" panose="02020603050405020304" charset="0"/>
                <a:cs typeface="+mn-ea"/>
              </a:rPr>
              <a:t>, she applied some medicine to her skin</a:t>
            </a:r>
            <a:r>
              <a:rPr lang="en-US" altLang="zh-CN" sz="2800" b="1" noProof="1" smtClean="0">
                <a:solidFill>
                  <a:prstClr val="black"/>
                </a:solidFill>
                <a:latin typeface="Times New Roman" panose="02020603050405020304" charset="0"/>
                <a:cs typeface="+mn-ea"/>
              </a:rPr>
              <a:t>.</a:t>
            </a:r>
            <a:endParaRPr lang="en-US" altLang="zh-CN" sz="2800" b="1" noProof="1" smtClean="0">
              <a:solidFill>
                <a:prstClr val="black"/>
              </a:solidFill>
              <a:latin typeface="Times New Roman" panose="02020603050405020304" charset="0"/>
              <a:cs typeface="+mn-ea"/>
            </a:endParaRPr>
          </a:p>
          <a:p>
            <a:pPr marL="360680" indent="-360680">
              <a:lnSpc>
                <a:spcPct val="120000"/>
              </a:lnSpc>
            </a:pPr>
            <a:endParaRPr lang="en-US" altLang="zh-CN" sz="2800" b="1" noProof="1">
              <a:solidFill>
                <a:prstClr val="black"/>
              </a:solidFill>
              <a:latin typeface="Times New Roman" panose="02020603050405020304" charset="0"/>
              <a:cs typeface="+mn-ea"/>
            </a:endParaRPr>
          </a:p>
          <a:p>
            <a:pPr marL="360680" indent="-360680">
              <a:lnSpc>
                <a:spcPct val="120000"/>
              </a:lnSpc>
            </a:pPr>
            <a:endParaRPr lang="en-US" altLang="zh-CN" sz="2800" b="1" noProof="1">
              <a:solidFill>
                <a:prstClr val="black"/>
              </a:solidFill>
              <a:latin typeface="Times New Roman" panose="02020603050405020304" charset="0"/>
              <a:cs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41140" y="3751834"/>
            <a:ext cx="10237712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charset="0"/>
              </a:rPr>
              <a:t>Not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</a:rPr>
              <a:t>being watched carefully by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charset="0"/>
              </a:rPr>
              <a:t>his parents, the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</a:rPr>
              <a:t>child touched a hot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charset="0"/>
              </a:rPr>
              <a:t>iron and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</a:rPr>
              <a:t>burnt his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charset="0"/>
              </a:rPr>
              <a:t>finger.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29656" y="5731538"/>
            <a:ext cx="1024069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charset="0"/>
              </a:rPr>
              <a:t>After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</a:rPr>
              <a:t>being/having been bitten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charset="0"/>
              </a:rPr>
              <a:t>by mosquitoes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</a:rPr>
              <a:t>, she applied some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charset="0"/>
              </a:rPr>
              <a:t>medicine to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</a:rPr>
              <a:t>her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charset="0"/>
              </a:rPr>
              <a:t>skin.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41140" y="1712284"/>
            <a:ext cx="10237712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charset="0"/>
              </a:rPr>
              <a:t>Having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</a:rPr>
              <a:t>been told about the risk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charset="0"/>
              </a:rPr>
              <a:t>of electric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</a:rPr>
              <a:t>shocks, she was very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charset="0"/>
              </a:rPr>
              <a:t>careful while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</a:rPr>
              <a:t>using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charset="0"/>
              </a:rPr>
              <a:t>hairdryers.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847528" y="97468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</a:rPr>
              <a:t>Rewrite the sentence with –</a:t>
            </a:r>
            <a:r>
              <a:rPr lang="en-US" altLang="zh-CN" sz="2800" b="1" dirty="0" err="1" smtClean="0">
                <a:solidFill>
                  <a:srgbClr val="0000FF"/>
                </a:solidFill>
              </a:rPr>
              <a:t>ing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 form</a:t>
            </a:r>
            <a:endParaRPr lang="zh-CN" alt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256240" y="139659"/>
            <a:ext cx="1512168" cy="140193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847528" y="0"/>
            <a:ext cx="5674604" cy="864095"/>
            <a:chOff x="2639616" y="2849880"/>
            <a:chExt cx="5328592" cy="864095"/>
          </a:xfrm>
        </p:grpSpPr>
        <p:sp>
          <p:nvSpPr>
            <p:cNvPr id="7" name="圆角矩形 6"/>
            <p:cNvSpPr/>
            <p:nvPr>
              <p:custDataLst>
                <p:tags r:id="rId3"/>
              </p:custDataLst>
            </p:nvPr>
          </p:nvSpPr>
          <p:spPr>
            <a:xfrm>
              <a:off x="2639616" y="2849880"/>
              <a:ext cx="5328592" cy="86409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>
              <p:custDataLst>
                <p:tags r:id="rId4"/>
              </p:custDataLst>
            </p:nvPr>
          </p:nvSpPr>
          <p:spPr>
            <a:xfrm>
              <a:off x="2855640" y="2989539"/>
              <a:ext cx="4787653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charset="0"/>
                  <a:ea typeface="华文琥珀" panose="02010800040101010101" charset="-122"/>
                  <a:sym typeface="+mn-ea"/>
                </a:rPr>
                <a:t>  Self-protection in a stroke 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</a:t>
              </a:r>
              <a:endPara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923560" y="957165"/>
            <a:ext cx="10760265" cy="1126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Clr>
                <a:srgbClr val="000000"/>
              </a:buClr>
              <a:defRPr i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Complete the passage with the correct forms of the given words. What happened to Mrs Tayor?</a:t>
            </a:r>
            <a:endParaRPr kumimoji="0" lang="en-US" sz="2800" b="1" i="0" u="none" strike="noStrike" kern="0" cap="none" spc="0" normalizeH="0" baseline="0" noProof="1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52358" y="2504895"/>
            <a:ext cx="10702670" cy="363791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noProof="1" smtClean="0">
                <a:solidFill>
                  <a:prstClr val="black"/>
                </a:solidFill>
                <a:latin typeface="Times New Roman" panose="02020603050405020304" charset="0"/>
                <a:cs typeface="+mn-ea"/>
              </a:rPr>
              <a:t>Mrs </a:t>
            </a:r>
            <a:r>
              <a:rPr lang="en-US" altLang="zh-CN" sz="3200" b="1" noProof="1">
                <a:solidFill>
                  <a:prstClr val="black"/>
                </a:solidFill>
                <a:latin typeface="Times New Roman" panose="02020603050405020304" charset="0"/>
                <a:cs typeface="+mn-ea"/>
              </a:rPr>
              <a:t>Taylor was an </a:t>
            </a:r>
            <a:r>
              <a:rPr lang="en-US" altLang="zh-CN" sz="3200" b="1" noProof="1">
                <a:solidFill>
                  <a:srgbClr val="7030A0"/>
                </a:solidFill>
                <a:latin typeface="Times New Roman" panose="02020603050405020304" charset="0"/>
                <a:cs typeface="+mn-ea"/>
              </a:rPr>
              <a:t>elderly</a:t>
            </a:r>
            <a:r>
              <a:rPr lang="en-US" altLang="zh-CN" sz="3200" b="1" noProof="1">
                <a:solidFill>
                  <a:prstClr val="black"/>
                </a:solidFill>
                <a:latin typeface="Times New Roman" panose="02020603050405020304" charset="0"/>
                <a:cs typeface="+mn-ea"/>
              </a:rPr>
              <a:t> woman ______ (live) alone. One day, she was in her living room </a:t>
            </a:r>
            <a:r>
              <a:rPr lang="en-US" altLang="zh-CN" sz="3200" b="1" noProof="1" smtClean="0">
                <a:solidFill>
                  <a:prstClr val="black"/>
                </a:solidFill>
                <a:latin typeface="Times New Roman" panose="02020603050405020304" charset="0"/>
                <a:cs typeface="+mn-ea"/>
              </a:rPr>
              <a:t>cleaning </a:t>
            </a:r>
            <a:r>
              <a:rPr lang="en-US" altLang="zh-CN" sz="3200" b="1" noProof="1">
                <a:solidFill>
                  <a:prstClr val="black"/>
                </a:solidFill>
                <a:latin typeface="Times New Roman" panose="02020603050405020304" charset="0"/>
                <a:cs typeface="+mn-ea"/>
              </a:rPr>
              <a:t>the windows, when suddenly she could no longer feel the right side of </a:t>
            </a:r>
            <a:r>
              <a:rPr lang="en-US" altLang="zh-CN" sz="3200" b="1" noProof="1" smtClean="0">
                <a:solidFill>
                  <a:prstClr val="black"/>
                </a:solidFill>
                <a:latin typeface="Times New Roman" panose="02020603050405020304" charset="0"/>
                <a:cs typeface="+mn-ea"/>
              </a:rPr>
              <a:t>her </a:t>
            </a:r>
            <a:r>
              <a:rPr lang="en-US" altLang="zh-CN" sz="3200" b="1" noProof="1">
                <a:solidFill>
                  <a:prstClr val="black"/>
                </a:solidFill>
                <a:latin typeface="Times New Roman" panose="02020603050405020304" charset="0"/>
                <a:cs typeface="+mn-ea"/>
              </a:rPr>
              <a:t>body. </a:t>
            </a:r>
            <a:r>
              <a:rPr lang="en-US" altLang="zh-CN" sz="3200" b="1" noProof="1" smtClean="0">
                <a:solidFill>
                  <a:prstClr val="black"/>
                </a:solidFill>
                <a:latin typeface="Times New Roman" panose="02020603050405020304" charset="0"/>
                <a:cs typeface="+mn-ea"/>
              </a:rPr>
              <a:t>________ </a:t>
            </a:r>
            <a:r>
              <a:rPr lang="en-US" altLang="zh-CN" sz="3200" b="1" noProof="1">
                <a:solidFill>
                  <a:prstClr val="black"/>
                </a:solidFill>
                <a:latin typeface="Times New Roman" panose="02020603050405020304" charset="0"/>
                <a:cs typeface="+mn-ea"/>
              </a:rPr>
              <a:t>(try) to walk to her sofa to sit down, she fell over onto the </a:t>
            </a:r>
            <a:r>
              <a:rPr lang="en-US" altLang="zh-CN" sz="3200" b="1" noProof="1">
                <a:solidFill>
                  <a:srgbClr val="7030A0"/>
                </a:solidFill>
                <a:latin typeface="Times New Roman" panose="02020603050405020304" charset="0"/>
                <a:cs typeface="+mn-ea"/>
              </a:rPr>
              <a:t>carpet</a:t>
            </a:r>
            <a:r>
              <a:rPr lang="en-US" altLang="zh-CN" sz="3200" b="1" noProof="1">
                <a:solidFill>
                  <a:prstClr val="black"/>
                </a:solidFill>
                <a:latin typeface="Times New Roman" panose="02020603050405020304" charset="0"/>
                <a:cs typeface="+mn-ea"/>
              </a:rPr>
              <a:t>. Then she realised that she could not get up, and that she was having troule __________ (breathe). </a:t>
            </a:r>
            <a:endParaRPr lang="en-US" altLang="zh-CN" sz="3200" b="1" noProof="1">
              <a:solidFill>
                <a:prstClr val="black"/>
              </a:solidFill>
              <a:latin typeface="Times New Roman" panose="02020603050405020304" charset="0"/>
              <a:cs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99307" y="2588208"/>
            <a:ext cx="1224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smtClean="0">
                <a:solidFill>
                  <a:srgbClr val="FF0000"/>
                </a:solidFill>
                <a:latin typeface="Times New Roman" panose="02020603050405020304" charset="0"/>
              </a:rPr>
              <a:t>living</a:t>
            </a:r>
            <a:endParaRPr lang="zh-CN" altLang="en-US" sz="3200" b="1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68373" y="4253028"/>
            <a:ext cx="144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</a:rPr>
              <a:t>Trying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550064" y="5475423"/>
            <a:ext cx="1944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</a:rPr>
              <a:t>b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</a:rPr>
              <a:t>reathing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14" name="线形标注 1 13"/>
          <p:cNvSpPr/>
          <p:nvPr/>
        </p:nvSpPr>
        <p:spPr>
          <a:xfrm>
            <a:off x="4928253" y="1918699"/>
            <a:ext cx="2808474" cy="731980"/>
          </a:xfrm>
          <a:prstGeom prst="borderCallout1">
            <a:avLst>
              <a:gd name="adj1" fmla="val 18750"/>
              <a:gd name="adj2" fmla="val -8333"/>
              <a:gd name="adj3" fmla="val 121237"/>
              <a:gd name="adj4" fmla="val -9245"/>
            </a:avLst>
          </a:prstGeom>
          <a:solidFill>
            <a:srgbClr val="FFFF99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1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adj. </a:t>
            </a: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年纪较大的；上了年纪的</a:t>
            </a:r>
            <a:endParaRPr kumimoji="0" lang="en-US" altLang="zh-CN" sz="24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5" name="线形标注 1 14"/>
          <p:cNvSpPr/>
          <p:nvPr/>
        </p:nvSpPr>
        <p:spPr>
          <a:xfrm>
            <a:off x="7462702" y="6004499"/>
            <a:ext cx="1236301" cy="499481"/>
          </a:xfrm>
          <a:prstGeom prst="borderCallout1">
            <a:avLst>
              <a:gd name="adj1" fmla="val 18750"/>
              <a:gd name="adj2" fmla="val -8333"/>
              <a:gd name="adj3" fmla="val -146931"/>
              <a:gd name="adj4" fmla="val -154728"/>
            </a:avLst>
          </a:prstGeom>
          <a:solidFill>
            <a:srgbClr val="FFFF99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1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n. </a:t>
            </a: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地毯</a:t>
            </a:r>
            <a:endParaRPr kumimoji="0" lang="en-US" altLang="zh-CN" sz="24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991544" y="0"/>
            <a:ext cx="5674604" cy="864095"/>
            <a:chOff x="2639616" y="2849880"/>
            <a:chExt cx="5328592" cy="864095"/>
          </a:xfrm>
        </p:grpSpPr>
        <p:sp>
          <p:nvSpPr>
            <p:cNvPr id="2" name="圆角矩形 1"/>
            <p:cNvSpPr/>
            <p:nvPr>
              <p:custDataLst>
                <p:tags r:id="rId2"/>
              </p:custDataLst>
            </p:nvPr>
          </p:nvSpPr>
          <p:spPr>
            <a:xfrm>
              <a:off x="2639616" y="2849880"/>
              <a:ext cx="5328592" cy="86409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>
              <p:custDataLst>
                <p:tags r:id="rId3"/>
              </p:custDataLst>
            </p:nvPr>
          </p:nvSpPr>
          <p:spPr>
            <a:xfrm>
              <a:off x="2855640" y="2989539"/>
              <a:ext cx="4787653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charset="0"/>
                  <a:ea typeface="华文琥珀" panose="02010800040101010101" charset="-122"/>
                  <a:sym typeface="+mn-ea"/>
                </a:rPr>
                <a:t>  Self-protection in a stroke 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</a:t>
              </a:r>
              <a:endPara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pic>
        <p:nvPicPr>
          <p:cNvPr id="4" name="图片 3" descr="听诊器图片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48360" y="4677410"/>
            <a:ext cx="1273810" cy="13696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400256" y="117363"/>
            <a:ext cx="1296144" cy="144934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15055" y="1412776"/>
            <a:ext cx="11676945" cy="48197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noProof="1" smtClean="0">
                <a:solidFill>
                  <a:prstClr val="black"/>
                </a:solidFill>
                <a:latin typeface="Times New Roman" panose="02020603050405020304" charset="0"/>
                <a:cs typeface="+mn-ea"/>
              </a:rPr>
              <a:t>Fortunately</a:t>
            </a:r>
            <a:r>
              <a:rPr lang="en-US" altLang="zh-CN" sz="3200" b="1" noProof="1">
                <a:solidFill>
                  <a:prstClr val="black"/>
                </a:solidFill>
                <a:latin typeface="Times New Roman" panose="02020603050405020304" charset="0"/>
                <a:cs typeface="+mn-ea"/>
              </a:rPr>
              <a:t>, she had her mobile phone with her, and she was able to reach it with her left hand while _______ (lie) on the floor. Her mobile phone </a:t>
            </a:r>
            <a:r>
              <a:rPr lang="en-US" altLang="zh-CN" sz="3200" b="1" noProof="1" smtClean="0">
                <a:solidFill>
                  <a:prstClr val="black"/>
                </a:solidFill>
                <a:latin typeface="Times New Roman" panose="02020603050405020304" charset="0"/>
                <a:cs typeface="+mn-ea"/>
              </a:rPr>
              <a:t>________________ </a:t>
            </a:r>
            <a:r>
              <a:rPr lang="en-US" altLang="zh-CN" sz="3200" b="1" noProof="1">
                <a:solidFill>
                  <a:prstClr val="black"/>
                </a:solidFill>
                <a:latin typeface="Times New Roman" panose="02020603050405020304" charset="0"/>
                <a:cs typeface="+mn-ea"/>
              </a:rPr>
              <a:t>(already, set up) to call </a:t>
            </a:r>
            <a:r>
              <a:rPr lang="en-US" altLang="zh-CN" sz="3200" b="1" noProof="1" smtClean="0">
                <a:solidFill>
                  <a:prstClr val="black"/>
                </a:solidFill>
                <a:latin typeface="Times New Roman" panose="02020603050405020304" charset="0"/>
                <a:cs typeface="+mn-ea"/>
              </a:rPr>
              <a:t>an emergency </a:t>
            </a:r>
            <a:r>
              <a:rPr lang="en-US" altLang="zh-CN" sz="3200" b="1" noProof="1">
                <a:solidFill>
                  <a:prstClr val="black"/>
                </a:solidFill>
                <a:latin typeface="Times New Roman" panose="02020603050405020304" charset="0"/>
                <a:cs typeface="+mn-ea"/>
              </a:rPr>
              <a:t>number at the push of a button, so it was easy to call for help. While attempting to talk to the </a:t>
            </a:r>
            <a:r>
              <a:rPr lang="en-US" altLang="zh-CN" sz="3200" b="1" noProof="1">
                <a:solidFill>
                  <a:srgbClr val="7030A0"/>
                </a:solidFill>
                <a:latin typeface="Times New Roman" panose="02020603050405020304" charset="0"/>
                <a:cs typeface="+mn-ea"/>
              </a:rPr>
              <a:t>operator</a:t>
            </a:r>
            <a:r>
              <a:rPr lang="en-US" altLang="zh-CN" sz="3200" b="1" noProof="1">
                <a:solidFill>
                  <a:prstClr val="black"/>
                </a:solidFill>
                <a:latin typeface="Times New Roman" panose="02020603050405020304" charset="0"/>
                <a:cs typeface="+mn-ea"/>
              </a:rPr>
              <a:t>, Mrs Tayor discovered that she could not speak. </a:t>
            </a:r>
            <a:r>
              <a:rPr lang="en-US" altLang="zh-CN" sz="3200" b="1" noProof="1" smtClean="0">
                <a:solidFill>
                  <a:prstClr val="black"/>
                </a:solidFill>
                <a:latin typeface="Times New Roman" panose="02020603050405020304" charset="0"/>
                <a:cs typeface="+mn-ea"/>
              </a:rPr>
              <a:t>___________ </a:t>
            </a:r>
            <a:r>
              <a:rPr lang="en-US" altLang="zh-CN" sz="3200" b="1" noProof="1">
                <a:solidFill>
                  <a:prstClr val="black"/>
                </a:solidFill>
                <a:latin typeface="Times New Roman" panose="02020603050405020304" charset="0"/>
                <a:cs typeface="+mn-ea"/>
              </a:rPr>
              <a:t>(not, hear) an answer, the operator knew that Mrs Tayor must be in trouble. Telling Mrs Tayor that everything would be </a:t>
            </a:r>
            <a:r>
              <a:rPr lang="en-US" altLang="zh-CN" sz="3200" b="1" noProof="1" smtClean="0">
                <a:solidFill>
                  <a:prstClr val="black"/>
                </a:solidFill>
                <a:latin typeface="Times New Roman" panose="02020603050405020304" charset="0"/>
                <a:cs typeface="+mn-ea"/>
              </a:rPr>
              <a:t>OK, </a:t>
            </a:r>
            <a:endParaRPr lang="en-US" altLang="zh-CN" sz="3200" b="1" noProof="1">
              <a:solidFill>
                <a:prstClr val="black"/>
              </a:solidFill>
              <a:latin typeface="Times New Roman" panose="02020603050405020304" charset="0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852590" y="2066238"/>
            <a:ext cx="1627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</a:rPr>
              <a:t>lying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99656" y="2614919"/>
            <a:ext cx="4498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</a:rPr>
              <a:t>was already set up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92781" y="4423738"/>
            <a:ext cx="3014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</a:rPr>
              <a:t>Not hearing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472264" y="-1116"/>
            <a:ext cx="1261754" cy="1410889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063552" y="-1116"/>
            <a:ext cx="5674604" cy="864095"/>
            <a:chOff x="2639616" y="2849880"/>
            <a:chExt cx="5328592" cy="864095"/>
          </a:xfrm>
        </p:grpSpPr>
        <p:sp>
          <p:nvSpPr>
            <p:cNvPr id="7" name="圆角矩形 6"/>
            <p:cNvSpPr/>
            <p:nvPr>
              <p:custDataLst>
                <p:tags r:id="rId3"/>
              </p:custDataLst>
            </p:nvPr>
          </p:nvSpPr>
          <p:spPr>
            <a:xfrm>
              <a:off x="2639616" y="2849880"/>
              <a:ext cx="5328592" cy="86409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>
              <p:custDataLst>
                <p:tags r:id="rId4"/>
              </p:custDataLst>
            </p:nvPr>
          </p:nvSpPr>
          <p:spPr>
            <a:xfrm>
              <a:off x="2855640" y="2989539"/>
              <a:ext cx="4787653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charset="0"/>
                  <a:ea typeface="华文琥珀" panose="02010800040101010101" charset="-122"/>
                  <a:sym typeface="+mn-ea"/>
                </a:rPr>
                <a:t>  Self-protection in a stroke 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</a:t>
              </a:r>
              <a:endPara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07368" y="1549432"/>
            <a:ext cx="11496600" cy="42288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noProof="1" smtClean="0">
                <a:solidFill>
                  <a:prstClr val="black"/>
                </a:solidFill>
                <a:latin typeface="Times New Roman" panose="02020603050405020304" charset="0"/>
                <a:cs typeface="+mn-ea"/>
              </a:rPr>
              <a:t>she immediately sent an </a:t>
            </a:r>
            <a:r>
              <a:rPr lang="en-US" altLang="zh-CN" sz="3200" b="1" noProof="1" smtClean="0">
                <a:solidFill>
                  <a:srgbClr val="7030A0"/>
                </a:solidFill>
                <a:latin typeface="Times New Roman" panose="02020603050405020304" charset="0"/>
                <a:cs typeface="+mn-ea"/>
              </a:rPr>
              <a:t>ambulance</a:t>
            </a:r>
            <a:r>
              <a:rPr lang="en-US" altLang="zh-CN" sz="3200" b="1" noProof="1" smtClean="0">
                <a:solidFill>
                  <a:prstClr val="black"/>
                </a:solidFill>
                <a:latin typeface="Times New Roman" panose="02020603050405020304" charset="0"/>
                <a:cs typeface="+mn-ea"/>
              </a:rPr>
              <a:t>. After </a:t>
            </a:r>
            <a:r>
              <a:rPr lang="en-US" altLang="zh-CN" sz="3200" b="1" noProof="1">
                <a:solidFill>
                  <a:prstClr val="black"/>
                </a:solidFill>
                <a:latin typeface="Times New Roman" panose="02020603050405020304" charset="0"/>
                <a:cs typeface="+mn-ea"/>
              </a:rPr>
              <a:t>_________ (arrive), the ambulance team quickly found Mrs Tayor and without </a:t>
            </a:r>
            <a:r>
              <a:rPr lang="en-US" altLang="zh-CN" sz="3200" b="1" noProof="1" smtClean="0">
                <a:solidFill>
                  <a:srgbClr val="7030A0"/>
                </a:solidFill>
                <a:latin typeface="Times New Roman" panose="02020603050405020304" charset="0"/>
                <a:cs typeface="+mn-ea"/>
              </a:rPr>
              <a:t>delay</a:t>
            </a:r>
            <a:r>
              <a:rPr lang="en-US" altLang="zh-CN" sz="3200" b="1" noProof="1" smtClean="0">
                <a:solidFill>
                  <a:prstClr val="black"/>
                </a:solidFill>
                <a:latin typeface="Times New Roman" panose="02020603050405020304" charset="0"/>
                <a:cs typeface="+mn-ea"/>
              </a:rPr>
              <a:t> </a:t>
            </a:r>
            <a:r>
              <a:rPr lang="en-US" altLang="zh-CN" sz="3200" b="1" noProof="1">
                <a:solidFill>
                  <a:prstClr val="black"/>
                </a:solidFill>
                <a:latin typeface="Times New Roman" panose="02020603050405020304" charset="0"/>
                <a:cs typeface="+mn-ea"/>
              </a:rPr>
              <a:t>gave he oxygen, put in an </a:t>
            </a:r>
            <a:r>
              <a:rPr lang="en-US" altLang="zh-CN" sz="3200" b="1" noProof="1" smtClean="0">
                <a:solidFill>
                  <a:prstClr val="black"/>
                </a:solidFill>
                <a:latin typeface="Times New Roman" panose="02020603050405020304" charset="0"/>
                <a:cs typeface="+mn-ea"/>
              </a:rPr>
              <a:t>IV </a:t>
            </a:r>
            <a:r>
              <a:rPr lang="en-US" altLang="zh-CN" sz="3200" b="1" noProof="1" smtClean="0">
                <a:solidFill>
                  <a:srgbClr val="7030A0"/>
                </a:solidFill>
                <a:latin typeface="Times New Roman" panose="02020603050405020304" charset="0"/>
                <a:cs typeface="+mn-ea"/>
              </a:rPr>
              <a:t>needle</a:t>
            </a:r>
            <a:r>
              <a:rPr lang="en-US" altLang="zh-CN" sz="3200" b="1" noProof="1">
                <a:solidFill>
                  <a:prstClr val="black"/>
                </a:solidFill>
                <a:latin typeface="Times New Roman" panose="02020603050405020304" charset="0"/>
                <a:cs typeface="+mn-ea"/>
              </a:rPr>
              <a:t>, and checked her vital signs. </a:t>
            </a:r>
            <a:r>
              <a:rPr lang="en-US" altLang="zh-CN" sz="3200" b="1" noProof="1" smtClean="0">
                <a:solidFill>
                  <a:prstClr val="black"/>
                </a:solidFill>
                <a:latin typeface="Times New Roman" panose="02020603050405020304" charset="0"/>
                <a:cs typeface="+mn-ea"/>
              </a:rPr>
              <a:t>________________ </a:t>
            </a:r>
            <a:r>
              <a:rPr lang="en-US" altLang="zh-CN" sz="3200" b="1" noProof="1">
                <a:solidFill>
                  <a:prstClr val="black"/>
                </a:solidFill>
                <a:latin typeface="Times New Roman" panose="02020603050405020304" charset="0"/>
                <a:cs typeface="+mn-ea"/>
              </a:rPr>
              <a:t>(take) to the hospital and treated immediately, Mrs Tayor's health was in no great danger, though she had to stay in the hospital </a:t>
            </a:r>
            <a:r>
              <a:rPr lang="en-US" altLang="zh-CN" sz="3200" b="1" noProof="1">
                <a:solidFill>
                  <a:srgbClr val="7030A0"/>
                </a:solidFill>
                <a:latin typeface="Times New Roman" panose="02020603050405020304" charset="0"/>
                <a:cs typeface="+mn-ea"/>
              </a:rPr>
              <a:t>ward</a:t>
            </a:r>
            <a:r>
              <a:rPr lang="en-US" altLang="zh-CN" sz="3200" b="1" noProof="1">
                <a:solidFill>
                  <a:prstClr val="black"/>
                </a:solidFill>
                <a:latin typeface="Times New Roman" panose="02020603050405020304" charset="0"/>
                <a:cs typeface="+mn-ea"/>
              </a:rPr>
              <a:t>. After a week, her </a:t>
            </a:r>
            <a:r>
              <a:rPr lang="en-US" altLang="zh-CN" sz="3200" b="1" noProof="1" smtClean="0">
                <a:solidFill>
                  <a:prstClr val="black"/>
                </a:solidFill>
                <a:latin typeface="Times New Roman" panose="02020603050405020304" charset="0"/>
                <a:cs typeface="+mn-ea"/>
              </a:rPr>
              <a:t>__________ </a:t>
            </a:r>
            <a:r>
              <a:rPr lang="en-US" altLang="zh-CN" sz="3200" b="1" noProof="1">
                <a:solidFill>
                  <a:prstClr val="black"/>
                </a:solidFill>
                <a:latin typeface="Times New Roman" panose="02020603050405020304" charset="0"/>
                <a:cs typeface="+mn-ea"/>
              </a:rPr>
              <a:t>(frighten) experience was over, and she was allowed to go home</a:t>
            </a:r>
            <a:r>
              <a:rPr lang="en-US" altLang="zh-CN" sz="3200" b="1" noProof="1" smtClean="0">
                <a:solidFill>
                  <a:prstClr val="black"/>
                </a:solidFill>
                <a:latin typeface="Times New Roman" panose="02020603050405020304" charset="0"/>
                <a:cs typeface="+mn-ea"/>
              </a:rPr>
              <a:t>.</a:t>
            </a:r>
            <a:endParaRPr lang="en-US" altLang="zh-CN" sz="3200" b="1" noProof="1">
              <a:solidFill>
                <a:prstClr val="black"/>
              </a:solidFill>
              <a:latin typeface="Times New Roman" panose="02020603050405020304" charset="0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62982" y="1620505"/>
            <a:ext cx="2280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</a:rPr>
              <a:t>arriving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9372" y="3284984"/>
            <a:ext cx="4608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</a:rPr>
              <a:t>Having been taken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054924" y="4509120"/>
            <a:ext cx="2988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smtClean="0">
                <a:solidFill>
                  <a:srgbClr val="FF0000"/>
                </a:solidFill>
                <a:latin typeface="Times New Roman" panose="02020603050405020304" charset="0"/>
              </a:rPr>
              <a:t>frightening</a:t>
            </a:r>
            <a:endParaRPr lang="zh-CN" altLang="en-US" sz="3200" b="1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13" name="线形标注 1 12"/>
          <p:cNvSpPr/>
          <p:nvPr/>
        </p:nvSpPr>
        <p:spPr>
          <a:xfrm>
            <a:off x="5238695" y="1261692"/>
            <a:ext cx="1630921" cy="490275"/>
          </a:xfrm>
          <a:prstGeom prst="borderCallout1">
            <a:avLst>
              <a:gd name="adj1" fmla="val 18750"/>
              <a:gd name="adj2" fmla="val -8333"/>
              <a:gd name="adj3" fmla="val 108404"/>
              <a:gd name="adj4" fmla="val -14588"/>
            </a:avLst>
          </a:prstGeom>
          <a:solidFill>
            <a:srgbClr val="FFFF99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n. 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救护车</a:t>
            </a: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4" name="线形标注 1 13"/>
          <p:cNvSpPr/>
          <p:nvPr/>
        </p:nvSpPr>
        <p:spPr>
          <a:xfrm>
            <a:off x="7392143" y="1059157"/>
            <a:ext cx="2851156" cy="692810"/>
          </a:xfrm>
          <a:prstGeom prst="borderCallout1">
            <a:avLst>
              <a:gd name="adj1" fmla="val 79243"/>
              <a:gd name="adj2" fmla="val 85005"/>
              <a:gd name="adj3" fmla="val 192689"/>
              <a:gd name="adj4" fmla="val 143204"/>
            </a:avLst>
          </a:prstGeom>
          <a:solidFill>
            <a:srgbClr val="FFFF99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vi.&amp; </a:t>
            </a:r>
            <a:r>
              <a:rPr kumimoji="0" lang="en-US" altLang="zh-CN" sz="2400" b="1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vt.</a:t>
            </a:r>
            <a:r>
              <a:rPr kumimoji="0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推迟；延期</a:t>
            </a: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5" name="线形标注 1 14"/>
          <p:cNvSpPr/>
          <p:nvPr/>
        </p:nvSpPr>
        <p:spPr>
          <a:xfrm>
            <a:off x="9548982" y="6063194"/>
            <a:ext cx="2211302" cy="761166"/>
          </a:xfrm>
          <a:prstGeom prst="borderCallout1">
            <a:avLst>
              <a:gd name="adj1" fmla="val 18750"/>
              <a:gd name="adj2" fmla="val -8333"/>
              <a:gd name="adj3" fmla="val -398894"/>
              <a:gd name="adj4" fmla="val -172619"/>
            </a:avLst>
          </a:prstGeom>
          <a:solidFill>
            <a:srgbClr val="FFFF99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n. 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针；注射针</a:t>
            </a: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6" name="线形标注 1 15"/>
          <p:cNvSpPr/>
          <p:nvPr/>
        </p:nvSpPr>
        <p:spPr>
          <a:xfrm>
            <a:off x="6331638" y="5672817"/>
            <a:ext cx="1631344" cy="499481"/>
          </a:xfrm>
          <a:prstGeom prst="borderCallout1">
            <a:avLst>
              <a:gd name="adj1" fmla="val 18750"/>
              <a:gd name="adj2" fmla="val -8333"/>
              <a:gd name="adj3" fmla="val -144522"/>
              <a:gd name="adj4" fmla="val -111908"/>
            </a:avLst>
          </a:prstGeom>
          <a:solidFill>
            <a:srgbClr val="FFFF99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1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n. </a:t>
            </a: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病房</a:t>
            </a:r>
            <a:endParaRPr kumimoji="0" lang="en-US" altLang="zh-CN" sz="24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标题 3073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169469" y="1808542"/>
            <a:ext cx="7772400" cy="1470025"/>
          </a:xfrm>
        </p:spPr>
        <p:txBody>
          <a:bodyPr anchor="ctr"/>
          <a:lstStyle/>
          <a:p>
            <a:pPr defTabSz="914400">
              <a:buClrTx/>
              <a:buSzTx/>
              <a:buFontTx/>
            </a:pPr>
            <a:r>
              <a:rPr lang="en-US" altLang="zh-CN" sz="4400" b="1" kern="1200" baseline="0" dirty="0">
                <a:solidFill>
                  <a:srgbClr val="C0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Discover useful structures</a:t>
            </a:r>
            <a:r>
              <a:rPr lang="en-US" altLang="zh-CN" sz="4400" b="1" kern="1200" baseline="0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endParaRPr lang="en-US" altLang="zh-CN" sz="4400" b="1" kern="1200" baseline="0" dirty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3581772" y="1281441"/>
            <a:ext cx="4502150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U5 First Aid</a:t>
            </a:r>
            <a:endParaRPr lang="en-US" altLang="zh-CN" sz="5400" b="1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标题 3073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2215852" y="3202932"/>
            <a:ext cx="7772400" cy="1470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b="1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Grammar</a:t>
            </a:r>
            <a:r>
              <a:rPr lang="zh-CN" altLang="en-US" sz="4400" b="1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：</a:t>
            </a:r>
            <a:endParaRPr lang="en-US" altLang="zh-CN" sz="4400" b="1" dirty="0" smtClean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4400" b="1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The </a:t>
            </a:r>
            <a:r>
              <a:rPr lang="en-US" altLang="zh-CN" sz="44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usage of the –</a:t>
            </a:r>
            <a:r>
              <a:rPr lang="en-US" altLang="zh-CN" sz="44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ing</a:t>
            </a:r>
            <a:r>
              <a:rPr lang="en-US" altLang="zh-CN" sz="44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form</a:t>
            </a:r>
            <a:endParaRPr lang="en-US" altLang="zh-CN" sz="4400"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defTabSz="914400">
              <a:buClrTx/>
              <a:buSzTx/>
              <a:buFontTx/>
            </a:pPr>
            <a:endParaRPr lang="en-US" altLang="zh-CN" sz="4400" b="1" kern="1200" baseline="0" dirty="0">
              <a:solidFill>
                <a:srgbClr val="C0000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4" name="标题 3073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2209800" y="4863465"/>
            <a:ext cx="7772400" cy="1470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ts val="3480"/>
              </a:lnSpc>
              <a:buClrTx/>
              <a:buSzTx/>
              <a:buFontTx/>
            </a:pPr>
            <a:r>
              <a:rPr lang="en-US" altLang="zh-CN" sz="2400" b="1" kern="1200" baseline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endParaRPr lang="en-US" altLang="zh-CN" sz="2400" b="1" kern="1200" baseline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pic>
        <p:nvPicPr>
          <p:cNvPr id="2" name="图片 1" descr="听诊器图片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432560" y="5085184"/>
            <a:ext cx="1273810" cy="13696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270018" y="4540299"/>
            <a:ext cx="372139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ea"/>
            </a:endParaRPr>
          </a:p>
          <a:p>
            <a:pPr algn="ctr"/>
            <a:r>
              <a:rPr lang="zh-CN" alt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ea"/>
              </a:rPr>
              <a:t>杭州二中许丽君</a:t>
            </a:r>
            <a:endParaRPr lang="zh-CN" altLang="en-US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10" grpId="0"/>
      <p:bldP spid="3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32410" y="1143635"/>
            <a:ext cx="11899900" cy="5714365"/>
          </a:xfrm>
        </p:spPr>
        <p:txBody>
          <a:bodyPr anchor="t"/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dirty="0">
                <a:latin typeface="Times New Roman" panose="02020603050405020304" charset="0"/>
                <a:sym typeface="+mn-ea"/>
              </a:rPr>
              <a:t>       </a:t>
            </a:r>
            <a:r>
              <a:rPr lang="en-US" altLang="zh-CN" dirty="0" err="1">
                <a:latin typeface="Times New Roman" panose="02020603050405020304" charset="0"/>
                <a:sym typeface="+mn-ea"/>
              </a:rPr>
              <a:t>Mrs</a:t>
            </a:r>
            <a:r>
              <a:rPr lang="en-US" altLang="zh-CN" dirty="0">
                <a:latin typeface="Times New Roman" panose="02020603050405020304" charset="0"/>
                <a:sym typeface="+mn-ea"/>
              </a:rPr>
              <a:t> Taylor was an elderly woman </a:t>
            </a:r>
            <a:r>
              <a:rPr lang="en-US" altLang="zh-CN" u="sng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living</a:t>
            </a:r>
            <a:r>
              <a:rPr lang="en-US" altLang="zh-CN" dirty="0">
                <a:latin typeface="Times New Roman" panose="02020603050405020304" charset="0"/>
                <a:sym typeface="+mn-ea"/>
              </a:rPr>
              <a:t> alone. One day</a:t>
            </a:r>
            <a:r>
              <a:rPr lang="en-US" altLang="zh-CN" dirty="0" smtClean="0">
                <a:latin typeface="Times New Roman" panose="02020603050405020304" charset="0"/>
                <a:sym typeface="+mn-ea"/>
              </a:rPr>
              <a:t>, when</a:t>
            </a:r>
            <a:r>
              <a:rPr lang="en-US" altLang="zh-CN" dirty="0" smtClean="0">
                <a:solidFill>
                  <a:srgbClr val="C00000"/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lang="en-US" altLang="zh-CN" u="sng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cleaning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lang="en-US" altLang="zh-CN" dirty="0">
                <a:latin typeface="Times New Roman" panose="02020603050405020304" charset="0"/>
                <a:sym typeface="+mn-ea"/>
              </a:rPr>
              <a:t>the windows, she suddenly could not feel the right side of the body. </a:t>
            </a:r>
            <a:r>
              <a:rPr lang="en-US" altLang="zh-CN" u="sng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Trying</a:t>
            </a:r>
            <a:r>
              <a:rPr lang="en-US" altLang="zh-CN" dirty="0">
                <a:latin typeface="Times New Roman" panose="02020603050405020304" charset="0"/>
                <a:sym typeface="+mn-ea"/>
              </a:rPr>
              <a:t> to walk to her sofa to sit down, she fell over onto the carpet. </a:t>
            </a:r>
            <a:r>
              <a:rPr lang="en-US" altLang="zh-CN" u="sng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Having realized</a:t>
            </a:r>
            <a:r>
              <a:rPr lang="en-US" altLang="zh-CN" dirty="0">
                <a:latin typeface="Times New Roman" panose="02020603050405020304" charset="0"/>
                <a:sym typeface="+mn-ea"/>
              </a:rPr>
              <a:t> she couldn't get up and had trouble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lang="en-US" altLang="zh-CN" u="sng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breathing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,</a:t>
            </a:r>
            <a:r>
              <a:rPr lang="en-US" altLang="zh-CN" dirty="0">
                <a:latin typeface="Times New Roman" panose="02020603050405020304" charset="0"/>
                <a:sym typeface="+mn-ea"/>
              </a:rPr>
              <a:t> she reached into the pocket for her phone for an emergency call.</a:t>
            </a:r>
            <a:r>
              <a:rPr lang="en-US" altLang="zh-CN" dirty="0">
                <a:latin typeface="Times New Roman" panose="02020603050405020304" charset="0"/>
              </a:rPr>
              <a:t> After </a:t>
            </a:r>
            <a:r>
              <a:rPr lang="en-US" altLang="zh-CN" u="sng" dirty="0">
                <a:solidFill>
                  <a:srgbClr val="FF0000"/>
                </a:solidFill>
                <a:latin typeface="Times New Roman" panose="02020603050405020304" charset="0"/>
              </a:rPr>
              <a:t>arriving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charset="0"/>
              </a:rPr>
              <a:t> (</a:t>
            </a:r>
            <a:r>
              <a:rPr lang="en-US" altLang="zh-CN" dirty="0">
                <a:latin typeface="Times New Roman" panose="02020603050405020304" charset="0"/>
              </a:rPr>
              <a:t>arrive), the ambulance team quickly found her and without delay gave her oxygen, put in an IV needle, and checked her vital signs. </a:t>
            </a:r>
            <a:r>
              <a:rPr lang="en-US" altLang="zh-CN" u="sng" dirty="0">
                <a:solidFill>
                  <a:srgbClr val="FF0000"/>
                </a:solidFill>
                <a:latin typeface="Times New Roman" panose="02020603050405020304" charset="0"/>
              </a:rPr>
              <a:t>Having been taken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  <a:r>
              <a:rPr lang="en-US" altLang="zh-CN" dirty="0">
                <a:latin typeface="Times New Roman" panose="02020603050405020304" charset="0"/>
              </a:rPr>
              <a:t>(take) to the hospital and treated immediately, her health was in no great danger, though she had to stay in the hospital </a:t>
            </a:r>
            <a:r>
              <a:rPr lang="en-US" altLang="zh-CN" dirty="0" err="1">
                <a:latin typeface="Times New Roman" panose="02020603050405020304" charset="0"/>
              </a:rPr>
              <a:t>ward.Afte</a:t>
            </a:r>
            <a:r>
              <a:rPr lang="en-US" altLang="zh-CN" dirty="0">
                <a:latin typeface="Times New Roman" panose="02020603050405020304" charset="0"/>
              </a:rPr>
              <a:t> a week, her </a:t>
            </a:r>
            <a:r>
              <a:rPr lang="en-US" altLang="zh-CN" u="sng" dirty="0">
                <a:solidFill>
                  <a:srgbClr val="FF0000"/>
                </a:solidFill>
                <a:latin typeface="Times New Roman" panose="02020603050405020304" charset="0"/>
              </a:rPr>
              <a:t>frightening </a:t>
            </a:r>
            <a:r>
              <a:rPr lang="en-US" altLang="zh-CN" dirty="0">
                <a:latin typeface="Times New Roman" panose="02020603050405020304" charset="0"/>
              </a:rPr>
              <a:t>(frighten) experience was over, and she was allowed to go home.</a:t>
            </a:r>
            <a:endParaRPr lang="zh-CN" altLang="en-US" dirty="0">
              <a:latin typeface="Times New Roman" panose="02020603050405020304" charset="0"/>
            </a:endParaRPr>
          </a:p>
        </p:txBody>
      </p:sp>
      <p:sp>
        <p:nvSpPr>
          <p:cNvPr id="9219" name="文本框 1"/>
          <p:cNvSpPr txBox="1"/>
          <p:nvPr>
            <p:custDataLst>
              <p:tags r:id="rId2"/>
            </p:custDataLst>
          </p:nvPr>
        </p:nvSpPr>
        <p:spPr>
          <a:xfrm>
            <a:off x="1895475" y="309563"/>
            <a:ext cx="8377238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4242435" y="1664335"/>
            <a:ext cx="5325110" cy="915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What ; who; when ;where ?</a:t>
            </a:r>
            <a:endParaRPr lang="en-US" altLang="zh-CN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4243070" y="4408170"/>
            <a:ext cx="5323840" cy="74422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How?</a:t>
            </a:r>
            <a:endParaRPr lang="en-US" altLang="zh-CN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altLang="zh-CN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4242435" y="2866390"/>
            <a:ext cx="5325110" cy="728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What ; how  ?</a:t>
            </a:r>
            <a:endParaRPr lang="en-US" altLang="zh-CN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1827530" y="1984375"/>
            <a:ext cx="1339850" cy="2914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60"/>
              </a:lnSpc>
            </a:pPr>
            <a:r>
              <a:rPr lang="en-US" altLang="zh-CN" sz="3200" b="1">
                <a:solidFill>
                  <a:srgbClr val="FF0000"/>
                </a:solidFill>
              </a:rPr>
              <a:t>3 </a:t>
            </a:r>
            <a:endParaRPr lang="en-US" altLang="zh-CN" sz="3200" b="1">
              <a:solidFill>
                <a:srgbClr val="FF0000"/>
              </a:solidFill>
            </a:endParaRPr>
          </a:p>
          <a:p>
            <a:pPr algn="ctr">
              <a:lnSpc>
                <a:spcPts val="2660"/>
              </a:lnSpc>
            </a:pPr>
            <a:endParaRPr lang="en-US" altLang="zh-CN" sz="3200" b="1">
              <a:solidFill>
                <a:srgbClr val="FF0000"/>
              </a:solidFill>
            </a:endParaRPr>
          </a:p>
          <a:p>
            <a:pPr algn="ctr">
              <a:lnSpc>
                <a:spcPts val="2660"/>
              </a:lnSpc>
            </a:pPr>
            <a:r>
              <a:rPr lang="en-US" altLang="zh-CN" sz="3200" b="1">
                <a:solidFill>
                  <a:srgbClr val="FF0000"/>
                </a:solidFill>
              </a:rPr>
              <a:t>parts </a:t>
            </a:r>
            <a:endParaRPr lang="en-US" altLang="zh-CN" sz="3200" b="1">
              <a:solidFill>
                <a:srgbClr val="FF0000"/>
              </a:solidFill>
            </a:endParaRPr>
          </a:p>
        </p:txBody>
      </p:sp>
      <p:sp>
        <p:nvSpPr>
          <p:cNvPr id="7" name="左大括号 6"/>
          <p:cNvSpPr/>
          <p:nvPr>
            <p:custDataLst>
              <p:tags r:id="rId7"/>
            </p:custDataLst>
          </p:nvPr>
        </p:nvSpPr>
        <p:spPr>
          <a:xfrm>
            <a:off x="3559810" y="1663065"/>
            <a:ext cx="289560" cy="3353435"/>
          </a:xfrm>
          <a:prstGeom prst="leftBrace">
            <a:avLst>
              <a:gd name="adj1" fmla="val 0"/>
              <a:gd name="adj2" fmla="val 50000"/>
            </a:avLst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scaled="0"/>
          </a:gradFill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>
            <p:custDataLst>
              <p:tags r:id="rId8"/>
            </p:custDataLst>
          </p:nvPr>
        </p:nvSpPr>
        <p:spPr>
          <a:xfrm>
            <a:off x="2279576" y="845"/>
            <a:ext cx="4824536" cy="8640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3875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宋体" panose="02010600030101010101" pitchFamily="2" charset="-122"/>
              </a:rPr>
              <a:t>3 parts of a short story: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宋体" panose="02010600030101010101" pitchFamily="2" charset="-122"/>
              </a:rPr>
              <a:t> </a:t>
            </a:r>
            <a:r>
              <a:rPr lang="en-US" altLang="zh-CN" sz="32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en-US" altLang="zh-CN" sz="32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  <p:bldP spid="2" grpId="0" animBg="1"/>
      <p:bldP spid="3" grpId="1" animBg="1"/>
      <p:bldP spid="5" grpId="4" animBg="1"/>
      <p:bldP spid="6" grpId="3" animBg="1"/>
      <p:bldP spid="7" grpId="2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听诊器图片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143378" y="5032703"/>
            <a:ext cx="1313210" cy="141206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060500" y="1048381"/>
            <a:ext cx="8841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noProof="1" smtClean="0">
                <a:solidFill>
                  <a:prstClr val="black"/>
                </a:solidFill>
                <a:latin typeface="Times New Roman" panose="02020603050405020304" charset="0"/>
              </a:rPr>
              <a:t>What happened to Mrs Tayor?</a:t>
            </a:r>
            <a:endParaRPr lang="zh-CN" altLang="en-US" sz="3200" b="1" dirty="0">
              <a:solidFill>
                <a:prstClr val="black"/>
              </a:solidFill>
              <a:latin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39044" y="2072421"/>
            <a:ext cx="10838354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</a:rPr>
              <a:t>She had a stroke when she was alone at home. She called for an ambulance and was saved in time.</a:t>
            </a:r>
            <a:endParaRPr lang="zh-CN" altLang="en-US" sz="3200" b="1" dirty="0" smtClean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66900" y="3393021"/>
            <a:ext cx="10436100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 smtClean="0">
                <a:solidFill>
                  <a:prstClr val="black"/>
                </a:solidFill>
                <a:latin typeface="Times New Roman" panose="02020603050405020304" charset="0"/>
              </a:rPr>
              <a:t>You have just read about </a:t>
            </a:r>
            <a:r>
              <a:rPr lang="en-US" altLang="zh-CN" sz="3200" b="1" dirty="0" err="1" smtClean="0">
                <a:solidFill>
                  <a:prstClr val="black"/>
                </a:solidFill>
                <a:latin typeface="Times New Roman" panose="02020603050405020304" charset="0"/>
              </a:rPr>
              <a:t>Mrs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charset="0"/>
              </a:rPr>
              <a:t> </a:t>
            </a:r>
            <a:r>
              <a:rPr lang="en-US" altLang="zh-CN" sz="3200" b="1" dirty="0" smtClean="0">
                <a:solidFill>
                  <a:prstClr val="black"/>
                </a:solidFill>
                <a:latin typeface="Times New Roman" panose="02020603050405020304" charset="0"/>
              </a:rPr>
              <a:t>Taylor’s experience. </a:t>
            </a:r>
            <a:endParaRPr lang="en-US" altLang="zh-CN" sz="3200" b="1" dirty="0" smtClean="0">
              <a:solidFill>
                <a:prstClr val="black"/>
              </a:solidFill>
              <a:latin typeface="Times New Roman" panose="0202060305040502030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200" b="1" dirty="0" smtClean="0">
                <a:solidFill>
                  <a:prstClr val="black"/>
                </a:solidFill>
                <a:latin typeface="Times New Roman" panose="02020603050405020304" charset="0"/>
              </a:rPr>
              <a:t>Do you think she is lucky? Why or why not? </a:t>
            </a:r>
            <a:endParaRPr lang="en-US" altLang="zh-CN" sz="3200" b="1" dirty="0" smtClean="0">
              <a:solidFill>
                <a:prstClr val="black"/>
              </a:solidFill>
              <a:latin typeface="Times New Roman" panose="0202060305040502030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200" b="1" dirty="0" smtClean="0">
                <a:solidFill>
                  <a:prstClr val="black"/>
                </a:solidFill>
                <a:latin typeface="Times New Roman" panose="02020603050405020304" charset="0"/>
              </a:rPr>
              <a:t>Do you know any old person living alone? What is his/her life like? </a:t>
            </a:r>
            <a:endParaRPr lang="zh-CN" altLang="en-US" sz="3200" b="1" dirty="0">
              <a:solidFill>
                <a:prstClr val="black"/>
              </a:solidFill>
              <a:latin typeface="Times New Roman" panose="0202060305040502030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-180771"/>
            <a:ext cx="4750862" cy="1295689"/>
          </a:xfrm>
          <a:prstGeom prst="rect">
            <a:avLst/>
          </a:prstGeom>
        </p:spPr>
      </p:pic>
      <p:sp>
        <p:nvSpPr>
          <p:cNvPr id="16" name="圆角矩形标注 15"/>
          <p:cNvSpPr/>
          <p:nvPr/>
        </p:nvSpPr>
        <p:spPr>
          <a:xfrm>
            <a:off x="3484940" y="1690923"/>
            <a:ext cx="1800200" cy="500130"/>
          </a:xfrm>
          <a:prstGeom prst="wedgeRoundRectCallout">
            <a:avLst>
              <a:gd name="adj1" fmla="val -39042"/>
              <a:gd name="adj2" fmla="val 78018"/>
              <a:gd name="adj3" fmla="val 16667"/>
            </a:avLst>
          </a:prstGeom>
          <a:noFill/>
          <a:ln w="12700" cap="flat" cmpd="sng" algn="ctr">
            <a:solidFill>
              <a:srgbClr val="0917A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n. 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中风</a:t>
            </a:r>
            <a:endParaRPr kumimoji="1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2423590" y="925847"/>
            <a:ext cx="7274471" cy="6832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Clr>
                <a:srgbClr val="000000"/>
              </a:buClr>
              <a:defRPr i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Discuss </a:t>
            </a:r>
            <a:r>
              <a:rPr kumimoji="0" lang="en-US" sz="3200" b="1" i="0" u="none" strike="noStrike" kern="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following questions.</a:t>
            </a:r>
            <a:endParaRPr kumimoji="0" lang="en-US" sz="3200" b="1" i="0" u="none" strike="noStrike" kern="0" cap="none" spc="0" normalizeH="0" baseline="0" noProof="1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-9500"/>
            <a:ext cx="5260424" cy="986329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623392" y="2492896"/>
            <a:ext cx="11017224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</a:rPr>
              <a:t>When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</a:rPr>
              <a:t>having a frightening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</a:rPr>
              <a:t>experience like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charset="0"/>
              </a:rPr>
              <a:t>Mrs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</a:rPr>
              <a:t> Taylor's, people should try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</a:rPr>
              <a:t>to get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</a:rPr>
              <a:t>help, like she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</a:rPr>
              <a:t>did.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35360" y="1484784"/>
            <a:ext cx="11665296" cy="3385509"/>
            <a:chOff x="335360" y="1439234"/>
            <a:chExt cx="11665296" cy="3385509"/>
          </a:xfrm>
        </p:grpSpPr>
        <p:sp>
          <p:nvSpPr>
            <p:cNvPr id="14" name="文本框 13"/>
            <p:cNvSpPr txBox="1"/>
            <p:nvPr/>
          </p:nvSpPr>
          <p:spPr>
            <a:xfrm>
              <a:off x="348442" y="1439234"/>
              <a:ext cx="11364181" cy="12741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360680" indent="-360680">
                <a:lnSpc>
                  <a:spcPct val="120000"/>
                </a:lnSpc>
              </a:pPr>
              <a:r>
                <a:rPr lang="en-US" altLang="zh-CN" sz="3200" b="1" noProof="1">
                  <a:solidFill>
                    <a:prstClr val="black"/>
                  </a:solidFill>
                  <a:latin typeface="Times New Roman" panose="02020603050405020304" charset="0"/>
                  <a:cs typeface="+mn-ea"/>
                </a:rPr>
                <a:t>1. What should people do when facing a frightening experience like Mrs </a:t>
              </a:r>
              <a:r>
                <a:rPr lang="en-US" altLang="zh-CN" sz="3200" b="1" noProof="1" smtClean="0">
                  <a:solidFill>
                    <a:prstClr val="black"/>
                  </a:solidFill>
                  <a:latin typeface="Times New Roman" panose="02020603050405020304" charset="0"/>
                  <a:cs typeface="+mn-ea"/>
                </a:rPr>
                <a:t>Tayor's?   </a:t>
              </a:r>
              <a:endParaRPr lang="en-US" altLang="zh-CN" sz="3200" b="1" noProof="1">
                <a:solidFill>
                  <a:prstClr val="black"/>
                </a:solidFill>
                <a:latin typeface="Times New Roman" panose="02020603050405020304" charset="0"/>
                <a:cs typeface="+mn-ea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35360" y="3550548"/>
              <a:ext cx="11665296" cy="12741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360680" indent="-360680">
                <a:lnSpc>
                  <a:spcPct val="120000"/>
                </a:lnSpc>
              </a:pPr>
              <a:r>
                <a:rPr lang="en-US" altLang="zh-CN" sz="3200" b="1" noProof="1" smtClean="0">
                  <a:solidFill>
                    <a:prstClr val="black"/>
                  </a:solidFill>
                  <a:latin typeface="Times New Roman" panose="02020603050405020304" charset="0"/>
                  <a:cs typeface="+mn-ea"/>
                </a:rPr>
                <a:t>2</a:t>
              </a:r>
              <a:r>
                <a:rPr lang="en-US" altLang="zh-CN" sz="3200" b="1" noProof="1">
                  <a:solidFill>
                    <a:prstClr val="black"/>
                  </a:solidFill>
                  <a:latin typeface="Times New Roman" panose="02020603050405020304" charset="0"/>
                  <a:cs typeface="+mn-ea"/>
                </a:rPr>
                <a:t>. What are some risks that elderly people may encounter when living alone?  </a:t>
              </a:r>
              <a:r>
                <a:rPr lang="en-US" altLang="zh-CN" sz="3200" b="1" noProof="1" smtClean="0">
                  <a:solidFill>
                    <a:prstClr val="black"/>
                  </a:solidFill>
                  <a:latin typeface="Times New Roman" panose="02020603050405020304" charset="0"/>
                  <a:cs typeface="+mn-ea"/>
                </a:rPr>
                <a:t> </a:t>
              </a:r>
              <a:endParaRPr lang="en-US" altLang="zh-CN" sz="3200" b="1" noProof="1">
                <a:solidFill>
                  <a:prstClr val="black"/>
                </a:solidFill>
                <a:latin typeface="Times New Roman" panose="02020603050405020304" charset="0"/>
                <a:cs typeface="+mn-ea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683974" y="4773190"/>
            <a:ext cx="10753705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</a:rPr>
              <a:t>When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</a:rPr>
              <a:t>living alone, elderly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</a:rPr>
              <a:t>people may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</a:rPr>
              <a:t>fall or get injured, and not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</a:rPr>
              <a:t>be able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</a:rPr>
              <a:t>to help themselves or even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</a:rPr>
              <a:t>call for help.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911424" y="1780234"/>
            <a:ext cx="10513168" cy="12741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60680" indent="-360680">
              <a:lnSpc>
                <a:spcPct val="120000"/>
              </a:lnSpc>
            </a:pPr>
            <a:r>
              <a:rPr lang="en-US" altLang="zh-CN" sz="3200" b="1" noProof="1" smtClean="0">
                <a:solidFill>
                  <a:prstClr val="black"/>
                </a:solidFill>
                <a:latin typeface="Times New Roman" panose="02020603050405020304" charset="0"/>
                <a:cs typeface="+mn-ea"/>
              </a:rPr>
              <a:t>3</a:t>
            </a:r>
            <a:r>
              <a:rPr lang="en-US" altLang="zh-CN" sz="3200" b="1" noProof="1">
                <a:solidFill>
                  <a:prstClr val="black"/>
                </a:solidFill>
                <a:latin typeface="Times New Roman" panose="02020603050405020304" charset="0"/>
                <a:cs typeface="+mn-ea"/>
              </a:rPr>
              <a:t>. What can we do to help prevent elderly people from taking unnecessary risks?</a:t>
            </a:r>
            <a:endParaRPr lang="en-US" altLang="zh-CN" sz="3200" b="1" noProof="1">
              <a:solidFill>
                <a:prstClr val="black"/>
              </a:solidFill>
              <a:latin typeface="Times New Roman" panose="02020603050405020304" charset="0"/>
              <a:cs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99456" y="3212976"/>
            <a:ext cx="10225136" cy="2404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</a:rPr>
              <a:t>To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</a:rPr>
              <a:t>help prevent elderly people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</a:rPr>
              <a:t>from taking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</a:rPr>
              <a:t>unnecessary risks, we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</a:rPr>
              <a:t>should make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</a:rPr>
              <a:t>sure that their homes are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</a:rPr>
              <a:t>easy to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</a:rPr>
              <a:t>get around in, with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</a:rPr>
              <a:t>handrails, ramps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</a:rPr>
              <a:t>instead of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</a:rPr>
              <a:t>stairs,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</a:rPr>
              <a:t>and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</a:rPr>
              <a:t>even walking surfaces.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51584" y="938423"/>
            <a:ext cx="7274471" cy="6832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Clr>
                <a:srgbClr val="000000"/>
              </a:buClr>
              <a:defRPr i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Discuss </a:t>
            </a:r>
            <a:r>
              <a:rPr kumimoji="0" lang="en-US" sz="3200" b="1" i="0" u="none" strike="noStrike" kern="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following questions.</a:t>
            </a:r>
            <a:endParaRPr kumimoji="0" lang="en-US" sz="3200" b="1" i="0" u="none" strike="noStrike" kern="0" cap="none" spc="0" normalizeH="0" baseline="0" noProof="1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90" y="3076"/>
            <a:ext cx="5260424" cy="98632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2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75302" y="1875904"/>
            <a:ext cx="3504635" cy="3569320"/>
          </a:xfrm>
        </p:spPr>
      </p:pic>
      <p:grpSp>
        <p:nvGrpSpPr>
          <p:cNvPr id="8" name="组合 7"/>
          <p:cNvGrpSpPr/>
          <p:nvPr/>
        </p:nvGrpSpPr>
        <p:grpSpPr>
          <a:xfrm>
            <a:off x="4723765" y="3439005"/>
            <a:ext cx="4358629" cy="3046988"/>
            <a:chOff x="4723765" y="3439005"/>
            <a:chExt cx="4358629" cy="3046988"/>
          </a:xfrm>
        </p:grpSpPr>
        <p:sp>
          <p:nvSpPr>
            <p:cNvPr id="17" name="文本框 16"/>
            <p:cNvSpPr txBox="1"/>
            <p:nvPr>
              <p:custDataLst>
                <p:tags r:id="rId3"/>
              </p:custDataLst>
            </p:nvPr>
          </p:nvSpPr>
          <p:spPr>
            <a:xfrm>
              <a:off x="5243988" y="3439005"/>
              <a:ext cx="3838406" cy="3046988"/>
            </a:xfrm>
            <a:prstGeom prst="rect">
              <a:avLst/>
            </a:prstGeom>
            <a:noFill/>
            <a:ln w="34925">
              <a:solidFill>
                <a:srgbClr val="0033CC"/>
              </a:solidFill>
            </a:ln>
          </p:spPr>
          <p:txBody>
            <a:bodyPr wrap="square" rtlCol="0" anchor="t">
              <a:spAutoFit/>
            </a:bodyPr>
            <a:lstStyle/>
            <a:p>
              <a:r>
                <a:rPr lang="en-US" altLang="zh-CN" sz="3200" b="1" noProof="1"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charset="0"/>
                  <a:ea typeface="+mj-ea"/>
                  <a:cs typeface="Times New Roman" panose="02020603050405020304" charset="0"/>
                  <a:sym typeface="+mn-ea"/>
                </a:rPr>
                <a:t>  useful --ing forms: </a:t>
              </a:r>
              <a:endParaRPr lang="en-US" altLang="zh-CN" sz="3200" b="1" noProof="1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endParaRPr>
            </a:p>
            <a:p>
              <a:r>
                <a:rPr lang="en-US" altLang="zh-CN" sz="2400" b="1" noProof="1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charset="0"/>
                  <a:ea typeface="+mj-ea"/>
                  <a:cs typeface="Times New Roman" panose="02020603050405020304" charset="0"/>
                  <a:sym typeface="+mn-ea"/>
                </a:rPr>
                <a:t> </a:t>
              </a:r>
              <a:r>
                <a:rPr lang="en-US" altLang="zh-CN" sz="3200" b="1" noProof="1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charset="0"/>
                  <a:ea typeface="+mj-ea"/>
                  <a:cs typeface="Times New Roman" panose="02020603050405020304" charset="0"/>
                  <a:sym typeface="+mn-ea"/>
                </a:rPr>
                <a:t> doing; </a:t>
              </a:r>
              <a:endParaRPr lang="en-US" altLang="zh-CN" sz="3200" b="1" noProof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endParaRPr>
            </a:p>
            <a:p>
              <a:r>
                <a:rPr lang="en-US" altLang="zh-CN" sz="3200" b="1" noProof="1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charset="0"/>
                  <a:ea typeface="+mj-ea"/>
                  <a:cs typeface="Times New Roman" panose="02020603050405020304" charset="0"/>
                  <a:sym typeface="+mn-ea"/>
                </a:rPr>
                <a:t>  not doing </a:t>
              </a:r>
              <a:endParaRPr lang="en-US" altLang="zh-CN" sz="3200" b="1" noProof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endParaRPr>
            </a:p>
            <a:p>
              <a:r>
                <a:rPr lang="en-US" altLang="zh-CN" sz="3200" b="1" noProof="1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charset="0"/>
                  <a:ea typeface="+mj-ea"/>
                  <a:cs typeface="Times New Roman" panose="02020603050405020304" charset="0"/>
                  <a:sym typeface="+mn-ea"/>
                </a:rPr>
                <a:t>  being done; </a:t>
              </a:r>
              <a:endParaRPr lang="en-US" altLang="zh-CN" sz="3200" b="1" noProof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endParaRPr>
            </a:p>
            <a:p>
              <a:r>
                <a:rPr lang="en-US" altLang="zh-CN" sz="3200" b="1" noProof="1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charset="0"/>
                  <a:ea typeface="+mj-ea"/>
                  <a:cs typeface="Times New Roman" panose="02020603050405020304" charset="0"/>
                  <a:sym typeface="+mn-ea"/>
                </a:rPr>
                <a:t>  having done;</a:t>
              </a:r>
              <a:endParaRPr lang="en-US" altLang="zh-CN" sz="3200" b="1" noProof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endParaRPr>
            </a:p>
            <a:p>
              <a:r>
                <a:rPr lang="en-US" altLang="zh-CN" sz="3200" b="1" noProof="1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charset="0"/>
                  <a:ea typeface="+mj-ea"/>
                  <a:cs typeface="Times New Roman" panose="02020603050405020304" charset="0"/>
                  <a:sym typeface="+mn-ea"/>
                </a:rPr>
                <a:t>  having been done</a:t>
              </a:r>
              <a:r>
                <a:rPr lang="en-US" altLang="zh-CN" sz="3200" b="1" noProof="1" smtClean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charset="0"/>
                  <a:ea typeface="+mj-ea"/>
                  <a:cs typeface="Times New Roman" panose="02020603050405020304" charset="0"/>
                  <a:sym typeface="+mn-ea"/>
                </a:rPr>
                <a:t>;</a:t>
              </a:r>
              <a:endParaRPr lang="en-US" altLang="zh-CN" sz="2400" b="1" noProof="1"/>
            </a:p>
          </p:txBody>
        </p:sp>
        <p:sp>
          <p:nvSpPr>
            <p:cNvPr id="9" name="五角星 8"/>
            <p:cNvSpPr/>
            <p:nvPr>
              <p:custDataLst>
                <p:tags r:id="rId4"/>
              </p:custDataLst>
            </p:nvPr>
          </p:nvSpPr>
          <p:spPr>
            <a:xfrm>
              <a:off x="4723765" y="3652520"/>
              <a:ext cx="396240" cy="32067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508817" y="1292339"/>
            <a:ext cx="5871880" cy="1916404"/>
            <a:chOff x="4508817" y="1292339"/>
            <a:chExt cx="5871880" cy="1916404"/>
          </a:xfrm>
        </p:grpSpPr>
        <p:sp>
          <p:nvSpPr>
            <p:cNvPr id="5" name="五角星 4"/>
            <p:cNvSpPr/>
            <p:nvPr>
              <p:custDataLst>
                <p:tags r:id="rId5"/>
              </p:custDataLst>
            </p:nvPr>
          </p:nvSpPr>
          <p:spPr>
            <a:xfrm>
              <a:off x="4508817" y="2003945"/>
              <a:ext cx="429895" cy="30289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5120005" y="1292339"/>
              <a:ext cx="5260692" cy="1916404"/>
              <a:chOff x="5120005" y="1292339"/>
              <a:chExt cx="5260692" cy="1916404"/>
            </a:xfrm>
          </p:grpSpPr>
          <p:sp>
            <p:nvSpPr>
              <p:cNvPr id="4" name="左大括号 3"/>
              <p:cNvSpPr/>
              <p:nvPr>
                <p:custDataLst>
                  <p:tags r:id="rId6"/>
                </p:custDataLst>
              </p:nvPr>
            </p:nvSpPr>
            <p:spPr>
              <a:xfrm>
                <a:off x="5120005" y="1480185"/>
                <a:ext cx="287655" cy="1450340"/>
              </a:xfrm>
              <a:prstGeom prst="leftBrace">
                <a:avLst/>
              </a:prstGeom>
              <a:ln w="69850">
                <a:solidFill>
                  <a:srgbClr val="0033CC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33CC"/>
                  </a:solidFill>
                </a:endParaRPr>
              </a:p>
            </p:txBody>
          </p:sp>
          <p:sp>
            <p:nvSpPr>
              <p:cNvPr id="14" name="文本框 13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5407660" y="1292339"/>
                <a:ext cx="4859020" cy="583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>
                    <a:latin typeface="Times New Roman" panose="02020603050405020304" charset="0"/>
                    <a:cs typeface="Times New Roman" panose="02020603050405020304" charset="0"/>
                  </a:rPr>
                  <a:t>what; who; when; where ? </a:t>
                </a:r>
                <a:endParaRPr lang="en-US" altLang="zh-CN" sz="3200" b="1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5" name="文本框 14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5375920" y="2003945"/>
                <a:ext cx="4859020" cy="583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>
                    <a:latin typeface="Times New Roman" panose="02020603050405020304" charset="0"/>
                    <a:cs typeface="Times New Roman" panose="02020603050405020304" charset="0"/>
                  </a:rPr>
                  <a:t>what; how ? </a:t>
                </a:r>
                <a:endParaRPr lang="en-US" altLang="zh-CN" sz="3200" b="1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6" name="文本框 15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5504413" y="2625178"/>
                <a:ext cx="4876284" cy="583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>
                    <a:latin typeface="Times New Roman" panose="02020603050405020304" charset="0"/>
                    <a:cs typeface="Times New Roman" panose="02020603050405020304" charset="0"/>
                  </a:rPr>
                  <a:t>how ? </a:t>
                </a:r>
                <a:endParaRPr lang="en-US" altLang="zh-CN" sz="3200" b="1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</p:grpSp>
      <p:sp>
        <p:nvSpPr>
          <p:cNvPr id="18" name="圆角矩形 17"/>
          <p:cNvSpPr/>
          <p:nvPr>
            <p:custDataLst>
              <p:tags r:id="rId10"/>
            </p:custDataLst>
          </p:nvPr>
        </p:nvSpPr>
        <p:spPr>
          <a:xfrm>
            <a:off x="1888490" y="63869"/>
            <a:ext cx="7231846" cy="8640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1">
              <a:lnSpc>
                <a:spcPct val="9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sym typeface="宋体" panose="02010600030101010101" pitchFamily="2" charset="-122"/>
              </a:rPr>
              <a:t>Write a short story based on the picture trying to use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  <a:sym typeface="宋体" panose="02010600030101010101" pitchFamily="2" charset="-122"/>
              </a:rPr>
              <a:t>-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charset="0"/>
                <a:sym typeface="宋体" panose="02010600030101010101" pitchFamily="2" charset="-122"/>
              </a:rPr>
              <a:t>ing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sym typeface="宋体" panose="02010600030101010101" pitchFamily="2" charset="-122"/>
              </a:rPr>
              <a:t> form </a:t>
            </a:r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charset="0"/>
                <a:sym typeface="宋体" panose="02010600030101010101" pitchFamily="2" charset="-122"/>
              </a:rPr>
              <a:t>.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9416" y="1340768"/>
            <a:ext cx="10695940" cy="4464496"/>
          </a:xfrm>
        </p:spPr>
        <p:txBody>
          <a:bodyPr anchor="t"/>
          <a:lstStyle/>
          <a:p>
            <a:pPr marL="0" indent="0">
              <a:buNone/>
            </a:pP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One day 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when playing football with his classmates at school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, Tom carelessly had his ankle sprained. Immediately it swelled and hurt so much that he couldn't help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letting 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out screams. 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Realizing the situation was dangerous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, One student called 120 and another began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performing f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irst-aid on him. He 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raised his ankle higher and reduced swelling by putting ice bags on it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 until the ambulance came. 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Having been taken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to hospital and checked,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 he returned because the doctor said it was not very serious.  He was thankful to his classmates for what they did for him. </a:t>
            </a:r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1919536" y="2828"/>
            <a:ext cx="7231846" cy="8640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1">
              <a:lnSpc>
                <a:spcPct val="9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sym typeface="宋体" panose="02010600030101010101" pitchFamily="2" charset="-122"/>
              </a:rPr>
              <a:t>Write a short story based on the picture trying to use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  <a:sym typeface="宋体" panose="02010600030101010101" pitchFamily="2" charset="-122"/>
              </a:rPr>
              <a:t>-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charset="0"/>
                <a:sym typeface="宋体" panose="02010600030101010101" pitchFamily="2" charset="-122"/>
              </a:rPr>
              <a:t>ing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sym typeface="宋体" panose="02010600030101010101" pitchFamily="2" charset="-122"/>
              </a:rPr>
              <a:t> form </a:t>
            </a:r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charset="0"/>
                <a:sym typeface="宋体" panose="02010600030101010101" pitchFamily="2" charset="-122"/>
              </a:rPr>
              <a:t>.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圆角矩形 5"/>
          <p:cNvSpPr/>
          <p:nvPr>
            <p:custDataLst>
              <p:tags r:id="rId4"/>
            </p:custDataLst>
          </p:nvPr>
        </p:nvSpPr>
        <p:spPr>
          <a:xfrm>
            <a:off x="2351584" y="2531121"/>
            <a:ext cx="8280920" cy="8640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1">
              <a:lnSpc>
                <a:spcPct val="9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What kind of persons were Tom's classmates ?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build="p"/>
      <p:bldP spid="4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996458" y="1484784"/>
            <a:ext cx="8653780" cy="2088232"/>
            <a:chOff x="1996458" y="1484784"/>
            <a:chExt cx="8653780" cy="2088232"/>
          </a:xfrm>
        </p:grpSpPr>
        <p:sp>
          <p:nvSpPr>
            <p:cNvPr id="2" name="圆角矩形 1"/>
            <p:cNvSpPr/>
            <p:nvPr>
              <p:custDataLst>
                <p:tags r:id="rId2"/>
              </p:custDataLst>
            </p:nvPr>
          </p:nvSpPr>
          <p:spPr>
            <a:xfrm>
              <a:off x="1996458" y="1484784"/>
              <a:ext cx="8653780" cy="208823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>
              <p:custDataLst>
                <p:tags r:id="rId3"/>
              </p:custDataLst>
            </p:nvPr>
          </p:nvSpPr>
          <p:spPr>
            <a:xfrm>
              <a:off x="2334278" y="1628800"/>
              <a:ext cx="7978140" cy="15684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Keeping calm and having a knowledge of first aid, you can make a difference to saving a life, which is a great honor. </a:t>
              </a:r>
              <a:endPara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454696" y="3726427"/>
            <a:ext cx="11737304" cy="2119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40"/>
              </a:lnSpc>
            </a:pPr>
            <a:r>
              <a:rPr lang="en-US" altLang="zh-CN" sz="2900" b="1" dirty="0">
                <a:latin typeface="Times New Roman" panose="02020603050405020304" charset="0"/>
                <a:cs typeface="Times New Roman" panose="02020603050405020304" charset="0"/>
              </a:rPr>
              <a:t>1. Have your grasped different functions and structures of -</a:t>
            </a:r>
            <a:r>
              <a:rPr lang="en-US" altLang="zh-CN" sz="2900" b="1" dirty="0" err="1">
                <a:latin typeface="Times New Roman" panose="02020603050405020304" charset="0"/>
                <a:cs typeface="Times New Roman" panose="02020603050405020304" charset="0"/>
              </a:rPr>
              <a:t>ing</a:t>
            </a:r>
            <a:r>
              <a:rPr lang="en-US" altLang="zh-CN" sz="2900" b="1" dirty="0">
                <a:latin typeface="Times New Roman" panose="02020603050405020304" charset="0"/>
                <a:cs typeface="Times New Roman" panose="02020603050405020304" charset="0"/>
              </a:rPr>
              <a:t> form ? </a:t>
            </a:r>
            <a:endParaRPr lang="en-US" altLang="zh-CN" sz="29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ts val="5540"/>
              </a:lnSpc>
            </a:pPr>
            <a:r>
              <a:rPr lang="en-US" altLang="zh-CN" sz="2900" b="1" dirty="0">
                <a:latin typeface="Times New Roman" panose="02020603050405020304" charset="0"/>
                <a:cs typeface="Times New Roman" panose="02020603050405020304" charset="0"/>
              </a:rPr>
              <a:t>2. Can you </a:t>
            </a:r>
            <a:r>
              <a:rPr lang="en-US" altLang="zh-CN" sz="29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方正少儿简体" pitchFamily="65" charset="-122"/>
                <a:cs typeface="Times New Roman" panose="02020603050405020304" charset="0"/>
                <a:sym typeface="+mn-ea"/>
              </a:rPr>
              <a:t>describe how to react in emergencies using proper -</a:t>
            </a:r>
            <a:r>
              <a:rPr lang="en-US" altLang="zh-CN" sz="2900" b="1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方正少儿简体" pitchFamily="65" charset="-122"/>
                <a:cs typeface="Times New Roman" panose="02020603050405020304" charset="0"/>
                <a:sym typeface="+mn-ea"/>
              </a:rPr>
              <a:t>ing</a:t>
            </a:r>
            <a:r>
              <a:rPr lang="en-US" altLang="zh-CN" sz="29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方正少儿简体" pitchFamily="65" charset="-122"/>
                <a:cs typeface="Times New Roman" panose="02020603050405020304" charset="0"/>
                <a:sym typeface="+mn-ea"/>
              </a:rPr>
              <a:t> form?</a:t>
            </a:r>
            <a:endParaRPr lang="en-US" altLang="zh-CN" sz="29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方正少儿简体" pitchFamily="65" charset="-122"/>
              <a:cs typeface="Times New Roman" panose="02020603050405020304" charset="0"/>
              <a:sym typeface="+mn-ea"/>
            </a:endParaRPr>
          </a:p>
          <a:p>
            <a:pPr>
              <a:lnSpc>
                <a:spcPts val="5540"/>
              </a:lnSpc>
            </a:pPr>
            <a:r>
              <a:rPr lang="en-US" altLang="zh-CN" sz="2900" b="1" dirty="0">
                <a:latin typeface="Times New Roman" panose="02020603050405020304" charset="0"/>
                <a:cs typeface="Times New Roman" panose="02020603050405020304" charset="0"/>
              </a:rPr>
              <a:t>3. Have you raised your awareness of safety and caring for others?</a:t>
            </a:r>
            <a:endParaRPr lang="en-US" altLang="zh-CN" sz="29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圆角矩形 4"/>
          <p:cNvSpPr/>
          <p:nvPr>
            <p:custDataLst>
              <p:tags r:id="rId5"/>
            </p:custDataLst>
          </p:nvPr>
        </p:nvSpPr>
        <p:spPr>
          <a:xfrm>
            <a:off x="1487488" y="116632"/>
            <a:ext cx="7488832" cy="74735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3875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ea typeface="华文琥珀" panose="02010800040101010101" charset="-122"/>
                <a:cs typeface="Times New Roman" panose="02020603050405020304" charset="0"/>
              </a:rPr>
              <a:t>Reflect on what you have learned today: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charset="0"/>
                <a:ea typeface="华文琥珀" panose="02010800040101010101" charset="-122"/>
                <a:cs typeface="Times New Roman" panose="02020603050405020304" charset="0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ea typeface="华文琥珀" panose="02010800040101010101" charset="-122"/>
                <a:sym typeface="宋体" panose="02010600030101010101" pitchFamily="2" charset="-122"/>
              </a:rPr>
              <a:t> </a:t>
            </a:r>
            <a:endParaRPr lang="en-US" altLang="zh-CN" sz="3200" b="1" dirty="0">
              <a:solidFill>
                <a:srgbClr val="000000"/>
              </a:solidFill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79576" y="217349"/>
            <a:ext cx="3671888" cy="596900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FFC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850" tIns="54425" rIns="108850" bIns="54425" anchor="ctr"/>
          <a:lstStyle>
            <a:lvl1pPr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buSzPct val="100000"/>
            </a:pPr>
            <a:r>
              <a:rPr kumimoji="1" lang="en-US" altLang="zh-CN" sz="4000" b="1" dirty="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</a:rPr>
              <a:t>Assignment</a:t>
            </a:r>
            <a:endParaRPr kumimoji="1" lang="zh-CN" altLang="en-US" sz="4000" b="1" dirty="0">
              <a:solidFill>
                <a:srgbClr val="0000FF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1055440" y="2276872"/>
            <a:ext cx="10873208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20"/>
              </a:lnSpc>
            </a:pPr>
            <a:r>
              <a:rPr lang="en-US" altLang="zh-CN" sz="3600" b="1" dirty="0" smtClean="0">
                <a:latin typeface="Times New Roman" panose="02020603050405020304" charset="0"/>
                <a:cs typeface="Times New Roman" panose="02020603050405020304" charset="0"/>
              </a:rPr>
              <a:t>1. Discuss </a:t>
            </a:r>
            <a:r>
              <a:rPr lang="en-US" altLang="zh-CN" sz="3600" b="1" dirty="0">
                <a:latin typeface="Times New Roman" panose="02020603050405020304" charset="0"/>
                <a:cs typeface="Times New Roman" panose="02020603050405020304" charset="0"/>
              </a:rPr>
              <a:t>with your partner the treatments for a bad bleeding in the leg. Then write a paragraph about it.  </a:t>
            </a:r>
            <a:endParaRPr lang="en-US" altLang="zh-CN" sz="3600" b="1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ts val="5020"/>
              </a:lnSpc>
            </a:pPr>
            <a:r>
              <a:rPr lang="en-US" altLang="zh-CN" sz="3600" b="1" dirty="0" smtClean="0">
                <a:solidFill>
                  <a:prstClr val="black"/>
                </a:solidFill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2.</a:t>
            </a:r>
            <a:r>
              <a:rPr lang="zh-CN" altLang="en-US" sz="3600" b="1" dirty="0" smtClean="0">
                <a:solidFill>
                  <a:prstClr val="black"/>
                </a:solidFill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 </a:t>
            </a:r>
            <a:r>
              <a:rPr lang="en-US" altLang="zh-CN" sz="3600" b="1" dirty="0">
                <a:solidFill>
                  <a:prstClr val="black"/>
                </a:solidFill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Retell the story </a:t>
            </a:r>
            <a:r>
              <a:rPr lang="en-US" altLang="zh-CN" sz="3600" b="1" dirty="0" smtClean="0">
                <a:solidFill>
                  <a:prstClr val="black"/>
                </a:solidFill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about </a:t>
            </a:r>
            <a:r>
              <a:rPr lang="en-US" altLang="zh-CN" sz="3600" b="1" dirty="0" err="1" smtClean="0">
                <a:solidFill>
                  <a:prstClr val="black"/>
                </a:solidFill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Mrs</a:t>
            </a:r>
            <a:r>
              <a:rPr lang="en-US" altLang="zh-CN" sz="3600" b="1" dirty="0" smtClean="0">
                <a:solidFill>
                  <a:prstClr val="black"/>
                </a:solidFill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 Taylor you completed, using –</a:t>
            </a:r>
            <a:r>
              <a:rPr lang="en-US" altLang="zh-CN" sz="3600" b="1" dirty="0" err="1" smtClean="0">
                <a:solidFill>
                  <a:prstClr val="black"/>
                </a:solidFill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ing</a:t>
            </a:r>
            <a:r>
              <a:rPr lang="en-US" altLang="zh-CN" sz="3600" b="1" dirty="0" smtClean="0">
                <a:solidFill>
                  <a:prstClr val="black"/>
                </a:solidFill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 form.</a:t>
            </a:r>
            <a:endParaRPr lang="en-US" altLang="zh-CN" sz="3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1415480" y="2420888"/>
            <a:ext cx="914501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4800" b="1" dirty="0">
                <a:solidFill>
                  <a:schemeClr val="accent4"/>
                </a:solidFill>
                <a:effectLst/>
              </a:rPr>
              <a:t>Thank you </a:t>
            </a:r>
            <a:r>
              <a:rPr lang="en-US" altLang="zh-CN" sz="4800" b="1" dirty="0" smtClean="0">
                <a:solidFill>
                  <a:schemeClr val="accent4"/>
                </a:solidFill>
                <a:effectLst/>
              </a:rPr>
              <a:t>for your attention!</a:t>
            </a:r>
            <a:endParaRPr lang="en-US" altLang="zh-CN" sz="4800" b="1" dirty="0">
              <a:solidFill>
                <a:schemeClr val="accent4"/>
              </a:solidFill>
              <a:effectLst/>
            </a:endParaRPr>
          </a:p>
        </p:txBody>
      </p:sp>
      <p:pic>
        <p:nvPicPr>
          <p:cNvPr id="6" name="New picture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353800" y="10515600"/>
            <a:ext cx="368300" cy="2667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1"/>
            </p:custDataLst>
          </p:nvPr>
        </p:nvCxnSpPr>
        <p:spPr>
          <a:xfrm flipH="1">
            <a:off x="1368484" y="849819"/>
            <a:ext cx="0" cy="5745437"/>
          </a:xfrm>
          <a:prstGeom prst="line">
            <a:avLst/>
          </a:prstGeom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grpSp>
        <p:nvGrpSpPr>
          <p:cNvPr id="3" name="组合 2"/>
          <p:cNvGrpSpPr/>
          <p:nvPr/>
        </p:nvGrpSpPr>
        <p:grpSpPr>
          <a:xfrm>
            <a:off x="1356857" y="2535635"/>
            <a:ext cx="1005750" cy="856005"/>
            <a:chOff x="1434580" y="2572995"/>
            <a:chExt cx="1005750" cy="856005"/>
          </a:xfrm>
        </p:grpSpPr>
        <p:sp>
          <p:nvSpPr>
            <p:cNvPr id="35" name="任意多边形 34"/>
            <p:cNvSpPr/>
            <p:nvPr>
              <p:custDataLst>
                <p:tags r:id="rId2"/>
              </p:custDataLst>
            </p:nvPr>
          </p:nvSpPr>
          <p:spPr>
            <a:xfrm>
              <a:off x="1434580" y="2572995"/>
              <a:ext cx="598235" cy="856005"/>
            </a:xfrm>
            <a:custGeom>
              <a:avLst/>
              <a:gdLst>
                <a:gd name="connsiteX0" fmla="*/ 0 w 580293"/>
                <a:gd name="connsiteY0" fmla="*/ 0 h 712177"/>
                <a:gd name="connsiteX1" fmla="*/ 580293 w 580293"/>
                <a:gd name="connsiteY1" fmla="*/ 298119 h 712177"/>
                <a:gd name="connsiteX2" fmla="*/ 580293 w 580293"/>
                <a:gd name="connsiteY2" fmla="*/ 712177 h 712177"/>
                <a:gd name="connsiteX3" fmla="*/ 0 w 580293"/>
                <a:gd name="connsiteY3" fmla="*/ 414058 h 712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0293" h="712177">
                  <a:moveTo>
                    <a:pt x="0" y="0"/>
                  </a:moveTo>
                  <a:lnTo>
                    <a:pt x="580293" y="298119"/>
                  </a:lnTo>
                  <a:lnTo>
                    <a:pt x="580293" y="712177"/>
                  </a:lnTo>
                  <a:lnTo>
                    <a:pt x="0" y="414058"/>
                  </a:lnTo>
                  <a:close/>
                </a:path>
              </a:pathLst>
            </a:custGeom>
            <a:solidFill>
              <a:srgbClr val="3498DB">
                <a:lumMod val="75000"/>
              </a:srgb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5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7" name="任意多边形 36"/>
            <p:cNvSpPr/>
            <p:nvPr>
              <p:custDataLst>
                <p:tags r:id="rId3"/>
              </p:custDataLst>
            </p:nvPr>
          </p:nvSpPr>
          <p:spPr>
            <a:xfrm>
              <a:off x="2033560" y="2920165"/>
              <a:ext cx="406770" cy="508835"/>
            </a:xfrm>
            <a:custGeom>
              <a:avLst/>
              <a:gdLst>
                <a:gd name="connsiteX0" fmla="*/ 0 w 394921"/>
                <a:gd name="connsiteY0" fmla="*/ 0 h 413238"/>
                <a:gd name="connsiteX1" fmla="*/ 207744 w 394921"/>
                <a:gd name="connsiteY1" fmla="*/ 0 h 413238"/>
                <a:gd name="connsiteX2" fmla="*/ 394921 w 394921"/>
                <a:gd name="connsiteY2" fmla="*/ 206619 h 413238"/>
                <a:gd name="connsiteX3" fmla="*/ 207744 w 394921"/>
                <a:gd name="connsiteY3" fmla="*/ 413238 h 413238"/>
                <a:gd name="connsiteX4" fmla="*/ 0 w 394921"/>
                <a:gd name="connsiteY4" fmla="*/ 413238 h 41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921" h="413237">
                  <a:moveTo>
                    <a:pt x="0" y="0"/>
                  </a:moveTo>
                  <a:lnTo>
                    <a:pt x="207744" y="0"/>
                  </a:lnTo>
                  <a:cubicBezTo>
                    <a:pt x="311119" y="0"/>
                    <a:pt x="394921" y="92506"/>
                    <a:pt x="394921" y="206619"/>
                  </a:cubicBezTo>
                  <a:cubicBezTo>
                    <a:pt x="394921" y="320731"/>
                    <a:pt x="311119" y="413238"/>
                    <a:pt x="207744" y="413238"/>
                  </a:cubicBezTo>
                  <a:lnTo>
                    <a:pt x="0" y="413238"/>
                  </a:lnTo>
                  <a:close/>
                </a:path>
              </a:pathLst>
            </a:custGeom>
            <a:solidFill>
              <a:srgbClr val="3498DB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500" spc="30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B</a:t>
              </a:r>
              <a:endParaRPr lang="zh-CN" altLang="en-US" sz="1500" spc="3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3" name="任意多边形 62"/>
          <p:cNvSpPr/>
          <p:nvPr>
            <p:custDataLst>
              <p:tags r:id="rId4"/>
            </p:custDataLst>
          </p:nvPr>
        </p:nvSpPr>
        <p:spPr>
          <a:xfrm>
            <a:off x="1368484" y="3659323"/>
            <a:ext cx="598235" cy="902194"/>
          </a:xfrm>
          <a:custGeom>
            <a:avLst/>
            <a:gdLst>
              <a:gd name="connsiteX0" fmla="*/ 0 w 580293"/>
              <a:gd name="connsiteY0" fmla="*/ 0 h 712177"/>
              <a:gd name="connsiteX1" fmla="*/ 580293 w 580293"/>
              <a:gd name="connsiteY1" fmla="*/ 298119 h 712177"/>
              <a:gd name="connsiteX2" fmla="*/ 580293 w 580293"/>
              <a:gd name="connsiteY2" fmla="*/ 712177 h 712177"/>
              <a:gd name="connsiteX3" fmla="*/ 0 w 580293"/>
              <a:gd name="connsiteY3" fmla="*/ 414058 h 71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293" h="712177">
                <a:moveTo>
                  <a:pt x="0" y="0"/>
                </a:moveTo>
                <a:lnTo>
                  <a:pt x="580293" y="298119"/>
                </a:lnTo>
                <a:lnTo>
                  <a:pt x="580293" y="712177"/>
                </a:lnTo>
                <a:lnTo>
                  <a:pt x="0" y="414058"/>
                </a:lnTo>
                <a:close/>
              </a:path>
            </a:pathLst>
          </a:custGeom>
          <a:solidFill>
            <a:srgbClr val="1AA3AA">
              <a:lumMod val="7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4" name="任意多边形 63"/>
          <p:cNvSpPr/>
          <p:nvPr>
            <p:custDataLst>
              <p:tags r:id="rId5"/>
            </p:custDataLst>
          </p:nvPr>
        </p:nvSpPr>
        <p:spPr>
          <a:xfrm>
            <a:off x="1945533" y="4013942"/>
            <a:ext cx="407515" cy="547575"/>
          </a:xfrm>
          <a:custGeom>
            <a:avLst/>
            <a:gdLst>
              <a:gd name="connsiteX0" fmla="*/ 0 w 394921"/>
              <a:gd name="connsiteY0" fmla="*/ 0 h 413238"/>
              <a:gd name="connsiteX1" fmla="*/ 207744 w 394921"/>
              <a:gd name="connsiteY1" fmla="*/ 0 h 413238"/>
              <a:gd name="connsiteX2" fmla="*/ 394921 w 394921"/>
              <a:gd name="connsiteY2" fmla="*/ 206619 h 413238"/>
              <a:gd name="connsiteX3" fmla="*/ 207744 w 394921"/>
              <a:gd name="connsiteY3" fmla="*/ 413238 h 413238"/>
              <a:gd name="connsiteX4" fmla="*/ 0 w 394921"/>
              <a:gd name="connsiteY4" fmla="*/ 413238 h 41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921" h="413237">
                <a:moveTo>
                  <a:pt x="0" y="0"/>
                </a:moveTo>
                <a:lnTo>
                  <a:pt x="207744" y="0"/>
                </a:lnTo>
                <a:cubicBezTo>
                  <a:pt x="311119" y="0"/>
                  <a:pt x="394921" y="92506"/>
                  <a:pt x="394921" y="206619"/>
                </a:cubicBezTo>
                <a:cubicBezTo>
                  <a:pt x="394921" y="320731"/>
                  <a:pt x="311119" y="413238"/>
                  <a:pt x="207744" y="413238"/>
                </a:cubicBezTo>
                <a:lnTo>
                  <a:pt x="0" y="413238"/>
                </a:lnTo>
                <a:close/>
              </a:path>
            </a:pathLst>
          </a:custGeom>
          <a:solidFill>
            <a:srgbClr val="1AA3AA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500" spc="3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</a:t>
            </a:r>
            <a:endParaRPr lang="zh-CN" altLang="en-US" sz="1500" spc="30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任意多边形 21"/>
          <p:cNvSpPr/>
          <p:nvPr>
            <p:custDataLst>
              <p:tags r:id="rId6"/>
            </p:custDataLst>
          </p:nvPr>
        </p:nvSpPr>
        <p:spPr>
          <a:xfrm>
            <a:off x="1396383" y="1291486"/>
            <a:ext cx="598980" cy="896979"/>
          </a:xfrm>
          <a:custGeom>
            <a:avLst/>
            <a:gdLst>
              <a:gd name="connsiteX0" fmla="*/ 0 w 580293"/>
              <a:gd name="connsiteY0" fmla="*/ 0 h 712177"/>
              <a:gd name="connsiteX1" fmla="*/ 580293 w 580293"/>
              <a:gd name="connsiteY1" fmla="*/ 298119 h 712177"/>
              <a:gd name="connsiteX2" fmla="*/ 580293 w 580293"/>
              <a:gd name="connsiteY2" fmla="*/ 712177 h 712177"/>
              <a:gd name="connsiteX3" fmla="*/ 0 w 580293"/>
              <a:gd name="connsiteY3" fmla="*/ 414058 h 71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293" h="712177">
                <a:moveTo>
                  <a:pt x="0" y="0"/>
                </a:moveTo>
                <a:lnTo>
                  <a:pt x="580293" y="298119"/>
                </a:lnTo>
                <a:lnTo>
                  <a:pt x="580293" y="712177"/>
                </a:lnTo>
                <a:lnTo>
                  <a:pt x="0" y="414058"/>
                </a:lnTo>
                <a:close/>
              </a:path>
            </a:pathLst>
          </a:custGeom>
          <a:solidFill>
            <a:srgbClr val="1F74AD">
              <a:lumMod val="7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任意多边形 22"/>
          <p:cNvSpPr/>
          <p:nvPr>
            <p:custDataLst>
              <p:tags r:id="rId7"/>
            </p:custDataLst>
          </p:nvPr>
        </p:nvSpPr>
        <p:spPr>
          <a:xfrm>
            <a:off x="1966719" y="1630010"/>
            <a:ext cx="407515" cy="532675"/>
          </a:xfrm>
          <a:custGeom>
            <a:avLst/>
            <a:gdLst>
              <a:gd name="connsiteX0" fmla="*/ 0 w 394921"/>
              <a:gd name="connsiteY0" fmla="*/ 0 h 413238"/>
              <a:gd name="connsiteX1" fmla="*/ 207744 w 394921"/>
              <a:gd name="connsiteY1" fmla="*/ 0 h 413238"/>
              <a:gd name="connsiteX2" fmla="*/ 394921 w 394921"/>
              <a:gd name="connsiteY2" fmla="*/ 206619 h 413238"/>
              <a:gd name="connsiteX3" fmla="*/ 207744 w 394921"/>
              <a:gd name="connsiteY3" fmla="*/ 413238 h 413238"/>
              <a:gd name="connsiteX4" fmla="*/ 0 w 394921"/>
              <a:gd name="connsiteY4" fmla="*/ 413238 h 41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921" h="413237">
                <a:moveTo>
                  <a:pt x="0" y="0"/>
                </a:moveTo>
                <a:lnTo>
                  <a:pt x="207744" y="0"/>
                </a:lnTo>
                <a:cubicBezTo>
                  <a:pt x="311119" y="0"/>
                  <a:pt x="394921" y="92506"/>
                  <a:pt x="394921" y="206619"/>
                </a:cubicBezTo>
                <a:cubicBezTo>
                  <a:pt x="394921" y="320731"/>
                  <a:pt x="311119" y="413238"/>
                  <a:pt x="207744" y="413238"/>
                </a:cubicBezTo>
                <a:lnTo>
                  <a:pt x="0" y="413238"/>
                </a:lnTo>
                <a:close/>
              </a:path>
            </a:pathLst>
          </a:custGeom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500" spc="3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</a:t>
            </a:r>
            <a:endParaRPr lang="zh-CN" altLang="en-US" sz="1500" spc="30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2095505" y="143064"/>
            <a:ext cx="790161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Learning  objectives</a:t>
            </a:r>
            <a:endParaRPr lang="en-US" altLang="zh-CN" sz="4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440330" y="936515"/>
            <a:ext cx="927229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In this class,  students will</a:t>
            </a:r>
            <a:endParaRPr lang="en-US" altLang="zh-CN" sz="2800" b="1" dirty="0">
              <a:solidFill>
                <a:prstClr val="black"/>
              </a:solidFill>
              <a:latin typeface="Times New Roman" panose="02020603050405020304" charset="0"/>
              <a:ea typeface="华文楷体" panose="02010600040101010101" pitchFamily="2" charset="-122"/>
              <a:cs typeface="Times New Roman" panose="0202060305040502030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800" b="1" dirty="0" smtClean="0">
                <a:solidFill>
                  <a:prstClr val="black"/>
                </a:solidFill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analyze 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the difference in meaning and use of the 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-</a:t>
            </a:r>
            <a:r>
              <a:rPr lang="en-US" altLang="zh-CN" sz="2800" b="1" i="1" dirty="0" err="1">
                <a:solidFill>
                  <a:prstClr val="black"/>
                </a:solidFill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ing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 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form;</a:t>
            </a:r>
            <a:endParaRPr lang="en-US" altLang="zh-CN" sz="2800" b="1" dirty="0">
              <a:solidFill>
                <a:prstClr val="black"/>
              </a:solidFill>
              <a:latin typeface="Times New Roman" panose="02020603050405020304" charset="0"/>
              <a:ea typeface="华文楷体" panose="02010600040101010101" pitchFamily="2" charset="-122"/>
              <a:cs typeface="Times New Roman" panose="0202060305040502030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800" b="1" dirty="0" err="1">
                <a:solidFill>
                  <a:prstClr val="black"/>
                </a:solidFill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summarise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 the different structures of the 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-</a:t>
            </a:r>
            <a:r>
              <a:rPr lang="en-US" altLang="zh-CN" sz="2800" b="1" i="1" dirty="0" err="1">
                <a:solidFill>
                  <a:prstClr val="black"/>
                </a:solidFill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ing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 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form;</a:t>
            </a:r>
            <a:endParaRPr lang="en-US" altLang="zh-CN" sz="2800" b="1" dirty="0">
              <a:solidFill>
                <a:prstClr val="black"/>
              </a:solidFill>
              <a:latin typeface="Times New Roman" panose="02020603050405020304" charset="0"/>
              <a:ea typeface="华文楷体" panose="02010600040101010101" pitchFamily="2" charset="-122"/>
              <a:cs typeface="Times New Roman" panose="0202060305040502030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rewrite sentences and complete passages using the 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-</a:t>
            </a:r>
            <a:r>
              <a:rPr lang="en-US" altLang="zh-CN" sz="2800" b="1" i="1" dirty="0" err="1">
                <a:solidFill>
                  <a:prstClr val="black"/>
                </a:solidFill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ing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 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form;</a:t>
            </a:r>
            <a:endParaRPr lang="en-US" altLang="zh-CN" sz="2800" b="1" dirty="0">
              <a:solidFill>
                <a:prstClr val="black"/>
              </a:solidFill>
              <a:latin typeface="Times New Roman" panose="02020603050405020304" charset="0"/>
              <a:ea typeface="华文楷体" panose="02010600040101010101" pitchFamily="2" charset="-122"/>
              <a:cs typeface="Times New Roman" panose="0202060305040502030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talk about helping elderly people and avoiding accidents in life using the 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-</a:t>
            </a:r>
            <a:r>
              <a:rPr lang="en-US" altLang="zh-CN" sz="2800" b="1" i="1" dirty="0" err="1">
                <a:solidFill>
                  <a:prstClr val="black"/>
                </a:solidFill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ing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 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form.</a:t>
            </a:r>
            <a:endParaRPr lang="zh-CN" altLang="en-US" sz="2800" b="1" dirty="0">
              <a:solidFill>
                <a:prstClr val="black"/>
              </a:solidFill>
              <a:latin typeface="Times New Roman" panose="02020603050405020304" charset="0"/>
              <a:ea typeface="华文楷体" panose="02010600040101010101" pitchFamily="2" charset="-122"/>
              <a:cs typeface="Times New Roman" panose="0202060305040502030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390939" y="4826473"/>
            <a:ext cx="1005750" cy="856005"/>
            <a:chOff x="1434580" y="2572995"/>
            <a:chExt cx="1005750" cy="856005"/>
          </a:xfrm>
        </p:grpSpPr>
        <p:sp>
          <p:nvSpPr>
            <p:cNvPr id="16" name="任意多边形 34"/>
            <p:cNvSpPr/>
            <p:nvPr>
              <p:custDataLst>
                <p:tags r:id="rId9"/>
              </p:custDataLst>
            </p:nvPr>
          </p:nvSpPr>
          <p:spPr>
            <a:xfrm>
              <a:off x="1434580" y="2572995"/>
              <a:ext cx="598235" cy="856005"/>
            </a:xfrm>
            <a:custGeom>
              <a:avLst/>
              <a:gdLst>
                <a:gd name="connsiteX0" fmla="*/ 0 w 580293"/>
                <a:gd name="connsiteY0" fmla="*/ 0 h 712177"/>
                <a:gd name="connsiteX1" fmla="*/ 580293 w 580293"/>
                <a:gd name="connsiteY1" fmla="*/ 298119 h 712177"/>
                <a:gd name="connsiteX2" fmla="*/ 580293 w 580293"/>
                <a:gd name="connsiteY2" fmla="*/ 712177 h 712177"/>
                <a:gd name="connsiteX3" fmla="*/ 0 w 580293"/>
                <a:gd name="connsiteY3" fmla="*/ 414058 h 712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0293" h="712177">
                  <a:moveTo>
                    <a:pt x="0" y="0"/>
                  </a:moveTo>
                  <a:lnTo>
                    <a:pt x="580293" y="298119"/>
                  </a:lnTo>
                  <a:lnTo>
                    <a:pt x="580293" y="712177"/>
                  </a:lnTo>
                  <a:lnTo>
                    <a:pt x="0" y="414058"/>
                  </a:lnTo>
                  <a:close/>
                </a:path>
              </a:pathLst>
            </a:custGeom>
            <a:solidFill>
              <a:srgbClr val="3498DB">
                <a:lumMod val="75000"/>
              </a:srgb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5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7" name="任意多边形 36"/>
            <p:cNvSpPr/>
            <p:nvPr>
              <p:custDataLst>
                <p:tags r:id="rId10"/>
              </p:custDataLst>
            </p:nvPr>
          </p:nvSpPr>
          <p:spPr>
            <a:xfrm>
              <a:off x="2033560" y="2920165"/>
              <a:ext cx="406770" cy="508835"/>
            </a:xfrm>
            <a:custGeom>
              <a:avLst/>
              <a:gdLst>
                <a:gd name="connsiteX0" fmla="*/ 0 w 394921"/>
                <a:gd name="connsiteY0" fmla="*/ 0 h 413238"/>
                <a:gd name="connsiteX1" fmla="*/ 207744 w 394921"/>
                <a:gd name="connsiteY1" fmla="*/ 0 h 413238"/>
                <a:gd name="connsiteX2" fmla="*/ 394921 w 394921"/>
                <a:gd name="connsiteY2" fmla="*/ 206619 h 413238"/>
                <a:gd name="connsiteX3" fmla="*/ 207744 w 394921"/>
                <a:gd name="connsiteY3" fmla="*/ 413238 h 413238"/>
                <a:gd name="connsiteX4" fmla="*/ 0 w 394921"/>
                <a:gd name="connsiteY4" fmla="*/ 413238 h 41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921" h="413237">
                  <a:moveTo>
                    <a:pt x="0" y="0"/>
                  </a:moveTo>
                  <a:lnTo>
                    <a:pt x="207744" y="0"/>
                  </a:lnTo>
                  <a:cubicBezTo>
                    <a:pt x="311119" y="0"/>
                    <a:pt x="394921" y="92506"/>
                    <a:pt x="394921" y="206619"/>
                  </a:cubicBezTo>
                  <a:cubicBezTo>
                    <a:pt x="394921" y="320731"/>
                    <a:pt x="311119" y="413238"/>
                    <a:pt x="207744" y="413238"/>
                  </a:cubicBezTo>
                  <a:lnTo>
                    <a:pt x="0" y="413238"/>
                  </a:lnTo>
                  <a:close/>
                </a:path>
              </a:pathLst>
            </a:custGeom>
            <a:solidFill>
              <a:srgbClr val="3498DB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500" spc="30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D</a:t>
              </a:r>
              <a:endParaRPr lang="zh-CN" altLang="en-US" sz="1500" spc="3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22" grpId="0" animBg="1"/>
      <p:bldP spid="23" grpId="0" animBg="1"/>
      <p:bldP spid="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Line 42"/>
          <p:cNvSpPr/>
          <p:nvPr>
            <p:custDataLst>
              <p:tags r:id="rId1"/>
            </p:custDataLst>
          </p:nvPr>
        </p:nvSpPr>
        <p:spPr>
          <a:xfrm flipH="1">
            <a:off x="5532438" y="1503363"/>
            <a:ext cx="647700" cy="504825"/>
          </a:xfrm>
          <a:prstGeom prst="line">
            <a:avLst/>
          </a:prstGeom>
          <a:ln w="9525">
            <a:noFill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/>
          <a:lstStyle/>
          <a:p/>
        </p:txBody>
      </p:sp>
      <p:sp>
        <p:nvSpPr>
          <p:cNvPr id="4101" name="Line 52"/>
          <p:cNvSpPr/>
          <p:nvPr>
            <p:custDataLst>
              <p:tags r:id="rId2"/>
            </p:custDataLst>
          </p:nvPr>
        </p:nvSpPr>
        <p:spPr>
          <a:xfrm>
            <a:off x="5748338" y="3016250"/>
            <a:ext cx="792162" cy="1588"/>
          </a:xfrm>
          <a:prstGeom prst="line">
            <a:avLst/>
          </a:prstGeom>
          <a:ln w="9525">
            <a:noFill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/>
          <a:lstStyle/>
          <a:p/>
        </p:txBody>
      </p:sp>
      <p:sp>
        <p:nvSpPr>
          <p:cNvPr id="4102" name="流程图: 联系 50"/>
          <p:cNvSpPr/>
          <p:nvPr>
            <p:custDataLst>
              <p:tags r:id="rId3"/>
            </p:custDataLst>
          </p:nvPr>
        </p:nvSpPr>
        <p:spPr>
          <a:xfrm>
            <a:off x="5395913" y="2798763"/>
            <a:ext cx="1357312" cy="857250"/>
          </a:xfrm>
          <a:prstGeom prst="flowChartConnector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zh-CN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3" name="流程图: 联系 51"/>
          <p:cNvSpPr/>
          <p:nvPr>
            <p:custDataLst>
              <p:tags r:id="rId4"/>
            </p:custDataLst>
          </p:nvPr>
        </p:nvSpPr>
        <p:spPr>
          <a:xfrm>
            <a:off x="5538788" y="2727325"/>
            <a:ext cx="1285875" cy="1000125"/>
          </a:xfrm>
          <a:prstGeom prst="flowChartConnector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zh-CN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5"/>
            </p:custDataLst>
          </p:nvPr>
        </p:nvSpPr>
        <p:spPr>
          <a:xfrm>
            <a:off x="1343472" y="4678680"/>
            <a:ext cx="10087689" cy="1331059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ts val="4440"/>
              </a:lnSpc>
            </a:pPr>
            <a:r>
              <a:rPr lang="en-US" altLang="zh-CN" sz="3200" b="1" u="sng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Performing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first aid properly and quickly can save a life. 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2127885" y="4581128"/>
            <a:ext cx="1651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主语</a:t>
            </a:r>
            <a:r>
              <a:rPr lang="en-US" altLang="zh-CN" dirty="0"/>
              <a:t> </a:t>
            </a:r>
            <a:endParaRPr lang="en-US" altLang="zh-CN" dirty="0"/>
          </a:p>
        </p:txBody>
      </p:sp>
      <p:pic>
        <p:nvPicPr>
          <p:cNvPr id="12292" name="Picture 2"/>
          <p:cNvPicPr>
            <a:picLocks noGrp="1"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617085" y="1329690"/>
            <a:ext cx="2478405" cy="31292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1" name="内容占位符 3"/>
          <p:cNvPicPr>
            <a:picLocks noGrp="1"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404505" y="1339850"/>
            <a:ext cx="2768600" cy="29279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636494" y="1329690"/>
            <a:ext cx="2657475" cy="293814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847528" y="253055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Examples with -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ing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form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" grpId="0" animBg="1"/>
      <p:bldP spid="3" grpId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>
            <p:custDataLst>
              <p:tags r:id="rId1"/>
            </p:custDataLst>
          </p:nvPr>
        </p:nvSpPr>
        <p:spPr>
          <a:xfrm>
            <a:off x="1199456" y="930275"/>
            <a:ext cx="3528391" cy="84391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21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88290" y="1887150"/>
            <a:ext cx="11903710" cy="4392488"/>
          </a:xfrm>
        </p:spPr>
        <p:txBody>
          <a:bodyPr anchor="t"/>
          <a:lstStyle/>
          <a:p>
            <a:pPr marL="0" indent="0">
              <a:buNone/>
            </a:pP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1. _____ (get)  burnt can lead to serious injuries. </a:t>
            </a:r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2. The first step in the treatment of burns is _____ (give) first aid. </a:t>
            </a:r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3. Placing burns under cool _____(run)water reduces pains and swelling. </a:t>
            </a:r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4. Remove any clothes _____(use) scissors unless you see the fabric ______ (stick) to the burnt skin.               </a:t>
            </a:r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5. You can protect the burnt area by _____(cover) it  with a loose clean cloth.  </a:t>
            </a:r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983431" y="1052735"/>
            <a:ext cx="3744416" cy="68041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>
              <a:lnSpc>
                <a:spcPts val="3875"/>
              </a:lnSpc>
            </a:pPr>
            <a:r>
              <a:rPr lang="en-US" altLang="zh-CN" sz="3200" dirty="0">
                <a:latin typeface="Times New Roman" panose="02020603050405020304" charset="0"/>
                <a:ea typeface="华文琥珀" panose="02010800040101010101" charset="-122"/>
              </a:rPr>
              <a:t>  </a:t>
            </a:r>
            <a:r>
              <a:rPr lang="en-US" altLang="zh-CN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First aid for burns</a:t>
            </a:r>
            <a:endParaRPr lang="en-US" altLang="zh-CN" sz="32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charset="0"/>
              <a:ea typeface="华文琥珀" panose="02010800040101010101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9219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092690" y="137160"/>
            <a:ext cx="2009140" cy="16370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47528" y="253055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Fill in the blanks with the correct form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121" grpId="0" build="p"/>
      <p:bldP spid="1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/>
          <p:cNvSpPr/>
          <p:nvPr>
            <p:custDataLst>
              <p:tags r:id="rId1"/>
            </p:custDataLst>
          </p:nvPr>
        </p:nvSpPr>
        <p:spPr>
          <a:xfrm>
            <a:off x="1127448" y="904683"/>
            <a:ext cx="3763765" cy="719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21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98329" y="1841243"/>
            <a:ext cx="11668760" cy="5437505"/>
          </a:xfrm>
        </p:spPr>
        <p:txBody>
          <a:bodyPr anchor="t"/>
          <a:lstStyle/>
          <a:p>
            <a:pPr marL="0" indent="0">
              <a:buNone/>
            </a:pPr>
            <a:r>
              <a:rPr lang="en-US" altLang="zh-CN" b="1" dirty="0"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en-US" altLang="zh-CN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Getting</a:t>
            </a:r>
            <a:r>
              <a:rPr lang="en-US" altLang="zh-CN" b="1" dirty="0">
                <a:latin typeface="Times New Roman" panose="02020603050405020304" charset="0"/>
                <a:cs typeface="Times New Roman" panose="02020603050405020304" charset="0"/>
              </a:rPr>
              <a:t> burnt can lead to serious injuries. </a:t>
            </a:r>
            <a:endParaRPr lang="en-US" altLang="zh-CN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zh-CN" b="1" dirty="0">
                <a:latin typeface="Times New Roman" panose="02020603050405020304" charset="0"/>
                <a:cs typeface="Times New Roman" panose="02020603050405020304" charset="0"/>
              </a:rPr>
              <a:t>2. The first step in the treatment of burns is </a:t>
            </a:r>
            <a:r>
              <a:rPr lang="en-US" altLang="zh-CN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giving </a:t>
            </a:r>
            <a:r>
              <a:rPr lang="en-US" altLang="zh-CN" b="1" dirty="0">
                <a:latin typeface="Times New Roman" panose="02020603050405020304" charset="0"/>
                <a:cs typeface="Times New Roman" panose="02020603050405020304" charset="0"/>
              </a:rPr>
              <a:t> first aid. </a:t>
            </a:r>
            <a:endParaRPr lang="en-US" altLang="zh-CN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zh-CN" b="1" dirty="0">
                <a:latin typeface="Times New Roman" panose="02020603050405020304" charset="0"/>
                <a:cs typeface="Times New Roman" panose="02020603050405020304" charset="0"/>
              </a:rPr>
              <a:t>3. Placing burns under cool </a:t>
            </a:r>
            <a:r>
              <a:rPr lang="en-US" altLang="zh-CN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running </a:t>
            </a:r>
            <a:r>
              <a:rPr lang="en-US" altLang="zh-CN" b="1" dirty="0">
                <a:latin typeface="Times New Roman" panose="02020603050405020304" charset="0"/>
                <a:cs typeface="Times New Roman" panose="02020603050405020304" charset="0"/>
              </a:rPr>
              <a:t>water </a:t>
            </a:r>
            <a:r>
              <a:rPr lang="en-US" altLang="zh-CN" b="1" dirty="0" smtClean="0">
                <a:latin typeface="Times New Roman" panose="02020603050405020304" charset="0"/>
                <a:cs typeface="Times New Roman" panose="02020603050405020304" charset="0"/>
              </a:rPr>
              <a:t>reduces pains </a:t>
            </a:r>
            <a:r>
              <a:rPr lang="en-US" altLang="zh-CN" b="1" dirty="0">
                <a:latin typeface="Times New Roman" panose="02020603050405020304" charset="0"/>
                <a:cs typeface="Times New Roman" panose="02020603050405020304" charset="0"/>
              </a:rPr>
              <a:t>and swelling. </a:t>
            </a:r>
            <a:endParaRPr lang="en-US" altLang="zh-CN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zh-CN" b="1" dirty="0">
                <a:latin typeface="Times New Roman" panose="02020603050405020304" charset="0"/>
                <a:cs typeface="Times New Roman" panose="02020603050405020304" charset="0"/>
              </a:rPr>
              <a:t>4. Remove any clothes </a:t>
            </a:r>
            <a:r>
              <a:rPr lang="en-US" altLang="zh-CN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using</a:t>
            </a:r>
            <a:r>
              <a:rPr lang="en-US" altLang="zh-CN" b="1" dirty="0">
                <a:latin typeface="Times New Roman" panose="02020603050405020304" charset="0"/>
                <a:cs typeface="Times New Roman" panose="02020603050405020304" charset="0"/>
              </a:rPr>
              <a:t> scissors unless you see the fabric </a:t>
            </a:r>
            <a:endParaRPr lang="en-US" altLang="zh-CN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zh-CN" b="1" dirty="0"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lang="en-US" altLang="zh-CN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sticking</a:t>
            </a:r>
            <a:r>
              <a:rPr lang="en-US" altLang="zh-CN" b="1" dirty="0">
                <a:latin typeface="Times New Roman" panose="02020603050405020304" charset="0"/>
                <a:cs typeface="Times New Roman" panose="02020603050405020304" charset="0"/>
              </a:rPr>
              <a:t> to the skin.   </a:t>
            </a:r>
            <a:endParaRPr lang="en-US" altLang="zh-CN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zh-CN" b="1" dirty="0">
                <a:latin typeface="Times New Roman" panose="02020603050405020304" charset="0"/>
                <a:cs typeface="Times New Roman" panose="02020603050405020304" charset="0"/>
              </a:rPr>
              <a:t>5. You can protect the burnt area by </a:t>
            </a:r>
            <a:r>
              <a:rPr lang="en-US" altLang="zh-CN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covering</a:t>
            </a:r>
            <a:r>
              <a:rPr lang="en-US" altLang="zh-CN" b="1" dirty="0">
                <a:latin typeface="Times New Roman" panose="02020603050405020304" charset="0"/>
                <a:cs typeface="Times New Roman" panose="02020603050405020304" charset="0"/>
              </a:rPr>
              <a:t> it with </a:t>
            </a:r>
            <a:r>
              <a:rPr lang="en-US" altLang="zh-CN" b="1" dirty="0" smtClean="0">
                <a:latin typeface="Times New Roman" panose="02020603050405020304" charset="0"/>
                <a:cs typeface="Times New Roman" panose="02020603050405020304" charset="0"/>
              </a:rPr>
              <a:t>a loose </a:t>
            </a:r>
            <a:r>
              <a:rPr lang="en-US" altLang="zh-CN" b="1" dirty="0">
                <a:latin typeface="Times New Roman" panose="02020603050405020304" charset="0"/>
                <a:cs typeface="Times New Roman" panose="02020603050405020304" charset="0"/>
              </a:rPr>
              <a:t>clean cloth.  </a:t>
            </a:r>
            <a:endParaRPr lang="en-US" altLang="zh-CN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122" name="文本框 3"/>
          <p:cNvSpPr txBox="1"/>
          <p:nvPr>
            <p:custDataLst>
              <p:tags r:id="rId3"/>
            </p:custDataLst>
          </p:nvPr>
        </p:nvSpPr>
        <p:spPr>
          <a:xfrm>
            <a:off x="10698007" y="2471573"/>
            <a:ext cx="11118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表语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3" name="文本框 4"/>
          <p:cNvSpPr txBox="1"/>
          <p:nvPr>
            <p:custDataLst>
              <p:tags r:id="rId4"/>
            </p:custDataLst>
          </p:nvPr>
        </p:nvSpPr>
        <p:spPr>
          <a:xfrm>
            <a:off x="6676281" y="5933842"/>
            <a:ext cx="27235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宾语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4" name="文本框 5"/>
          <p:cNvSpPr txBox="1"/>
          <p:nvPr>
            <p:custDataLst>
              <p:tags r:id="rId5"/>
            </p:custDataLst>
          </p:nvPr>
        </p:nvSpPr>
        <p:spPr>
          <a:xfrm>
            <a:off x="4655840" y="4681336"/>
            <a:ext cx="21901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状语；宾补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5" name="文本框 6"/>
          <p:cNvSpPr txBox="1"/>
          <p:nvPr>
            <p:custDataLst>
              <p:tags r:id="rId6"/>
            </p:custDataLst>
          </p:nvPr>
        </p:nvSpPr>
        <p:spPr>
          <a:xfrm>
            <a:off x="8039262" y="1861831"/>
            <a:ext cx="1361757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主语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3"/>
          <p:cNvSpPr txBox="1"/>
          <p:nvPr>
            <p:custDataLst>
              <p:tags r:id="rId7"/>
            </p:custDataLst>
          </p:nvPr>
        </p:nvSpPr>
        <p:spPr>
          <a:xfrm>
            <a:off x="2212549" y="3450665"/>
            <a:ext cx="1296144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定语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230543" y="2654476"/>
          <a:ext cx="11604331" cy="2367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033"/>
                <a:gridCol w="1427190"/>
                <a:gridCol w="1427190"/>
                <a:gridCol w="1424674"/>
                <a:gridCol w="1426561"/>
                <a:gridCol w="1425303"/>
                <a:gridCol w="1427819"/>
                <a:gridCol w="1426561"/>
              </a:tblGrid>
              <a:tr h="1422596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800" b="1" spc="13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主语</a:t>
                      </a:r>
                      <a:endParaRPr lang="zh-CN" altLang="en-US" sz="2800" b="1" spc="130">
                        <a:solidFill>
                          <a:srgbClr val="C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800" b="1" spc="13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谓语</a:t>
                      </a:r>
                      <a:endParaRPr lang="zh-CN" altLang="en-US" sz="2800" b="1" spc="130">
                        <a:solidFill>
                          <a:srgbClr val="C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800" b="1" spc="13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表语</a:t>
                      </a:r>
                      <a:endParaRPr lang="zh-CN" altLang="en-US" sz="2800" b="1" spc="130">
                        <a:solidFill>
                          <a:srgbClr val="C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800" b="1" spc="13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宾语</a:t>
                      </a:r>
                      <a:endParaRPr lang="zh-CN" altLang="en-US" sz="2800" b="1" spc="130">
                        <a:solidFill>
                          <a:srgbClr val="C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C00000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C00000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 定语</a:t>
                      </a:r>
                      <a:endParaRPr lang="zh-CN" altLang="en-US" sz="2800" b="1">
                        <a:solidFill>
                          <a:srgbClr val="C00000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C00000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C00000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 状语</a:t>
                      </a:r>
                      <a:endParaRPr lang="zh-CN" altLang="en-US" sz="2800" b="1">
                        <a:solidFill>
                          <a:srgbClr val="C00000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C00000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C00000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 宾补</a:t>
                      </a:r>
                      <a:endParaRPr lang="zh-CN" altLang="en-US" sz="2800" b="1">
                        <a:solidFill>
                          <a:srgbClr val="C00000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7505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 dirty="0">
                          <a:solidFill>
                            <a:srgbClr val="C00000"/>
                          </a:solidFill>
                        </a:rPr>
                        <a:t>  </a:t>
                      </a:r>
                      <a:r>
                        <a:rPr lang="en-US" altLang="zh-CN" sz="2800" b="1" dirty="0" err="1">
                          <a:solidFill>
                            <a:srgbClr val="C00000"/>
                          </a:solidFill>
                        </a:rPr>
                        <a:t>ing</a:t>
                      </a:r>
                      <a:endParaRPr lang="en-US" altLang="zh-CN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C00000"/>
                        </a:solidFill>
                      </a:endParaRPr>
                    </a:p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69" descr="icon_231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0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1442" y="4178006"/>
            <a:ext cx="439420" cy="526415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9" descr="icon_231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0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9415" y="4279082"/>
            <a:ext cx="439737" cy="425450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9" descr="icon_231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0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9920" y="4228917"/>
            <a:ext cx="439737" cy="425450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9" descr="icon_231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0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15015" y="4228917"/>
            <a:ext cx="439737" cy="425450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9" descr="icon_231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0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29465" y="4228282"/>
            <a:ext cx="439737" cy="425450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9" descr="icon_231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0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2767" y="4228171"/>
            <a:ext cx="448945" cy="425450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标题 1"/>
          <p:cNvSpPr>
            <a:spLocks noGrp="1"/>
          </p:cNvSpPr>
          <p:nvPr>
            <p:custDataLst>
              <p:tags r:id="rId16"/>
            </p:custDataLst>
          </p:nvPr>
        </p:nvSpPr>
        <p:spPr>
          <a:xfrm>
            <a:off x="1127448" y="974288"/>
            <a:ext cx="3672408" cy="69744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>
              <a:lnSpc>
                <a:spcPts val="3875"/>
              </a:lnSpc>
            </a:pPr>
            <a:r>
              <a:rPr lang="en-US" altLang="zh-CN" sz="3200" dirty="0">
                <a:latin typeface="Times New Roman" panose="02020603050405020304" charset="0"/>
                <a:ea typeface="华文琥珀" panose="02010800040101010101" charset="-122"/>
              </a:rPr>
              <a:t>  </a:t>
            </a:r>
            <a:r>
              <a:rPr lang="en-US" altLang="zh-CN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First aid for burns</a:t>
            </a:r>
            <a:endParaRPr lang="en-US" altLang="zh-CN" sz="32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charset="0"/>
              <a:ea typeface="华文琥珀" panose="02010800040101010101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9219" name="Picture 3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0092690" y="137160"/>
            <a:ext cx="2009140" cy="16370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2241442" y="174147"/>
            <a:ext cx="4295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</a:rPr>
              <a:t>Analyze the function</a:t>
            </a:r>
            <a:endParaRPr lang="zh-CN" altLang="en-US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121" grpId="0" build="p"/>
      <p:bldP spid="5122" grpId="1"/>
      <p:bldP spid="5123" grpId="4"/>
      <p:bldP spid="5124" grpId="3"/>
      <p:bldP spid="5125" grpId="0"/>
      <p:bldP spid="2" grpId="2"/>
      <p:bldP spid="16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>
            <p:custDataLst>
              <p:tags r:id="rId1"/>
            </p:custDataLst>
          </p:nvPr>
        </p:nvSpPr>
        <p:spPr>
          <a:xfrm>
            <a:off x="939120" y="904219"/>
            <a:ext cx="5503416" cy="5760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27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939120" y="904218"/>
            <a:ext cx="5544616" cy="576064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>
              <a:lnSpc>
                <a:spcPts val="3875"/>
              </a:lnSpc>
            </a:pPr>
            <a:r>
              <a:rPr lang="en-US" altLang="zh-CN" sz="3200" dirty="0">
                <a:latin typeface="Times New Roman" panose="02020603050405020304" charset="0"/>
                <a:ea typeface="华文琥珀" panose="02010800040101010101" charset="-122"/>
              </a:rPr>
              <a:t>  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First aid for serious choking</a:t>
            </a:r>
            <a:r>
              <a:rPr lang="en-US" altLang="zh-CN" sz="3200" dirty="0">
                <a:latin typeface="Times New Roman" panose="02020603050405020304" charset="0"/>
                <a:ea typeface="华文琥珀" panose="02010800040101010101" charset="-122"/>
              </a:rPr>
              <a:t> </a:t>
            </a:r>
            <a:endParaRPr lang="en-US" altLang="zh-CN" sz="3200" b="1" dirty="0">
              <a:solidFill>
                <a:schemeClr val="accent1">
                  <a:lumMod val="90000"/>
                </a:schemeClr>
              </a:solidFill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695400" y="1700808"/>
            <a:ext cx="84249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Times New Roman" panose="02020603050405020304" charset="0"/>
                <a:cs typeface="Times New Roman" panose="02020603050405020304" charset="0"/>
              </a:rPr>
              <a:t> ____________(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perform) Heimlich </a:t>
            </a:r>
            <a:r>
              <a:rPr lang="en-US" altLang="zh-CN" sz="3200" dirty="0" err="1">
                <a:latin typeface="Times New Roman" panose="02020603050405020304" charset="0"/>
                <a:cs typeface="Times New Roman" panose="02020603050405020304" charset="0"/>
              </a:rPr>
              <a:t>manoeuvre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 is easy. Stand behind the 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_________</a:t>
            </a:r>
            <a:r>
              <a:rPr lang="en-US" altLang="zh-CN" sz="3200" dirty="0" smtClean="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choke) person and wrap your arms around his waist. Put one </a:t>
            </a:r>
            <a:r>
              <a:rPr lang="en-US" altLang="zh-CN" sz="3200" dirty="0" smtClean="0">
                <a:latin typeface="Times New Roman" panose="02020603050405020304" charset="0"/>
                <a:cs typeface="Times New Roman" panose="02020603050405020304" charset="0"/>
              </a:rPr>
              <a:t>fist 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in his or her upper part of the stomach. 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___________(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grab) your fist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with your other hand tightly, you can force out the obstruction by </a:t>
            </a:r>
            <a:r>
              <a:rPr lang="en-US" altLang="zh-CN" sz="3200" dirty="0" smtClean="0">
                <a:latin typeface="Times New Roman" panose="02020603050405020304" charset="0"/>
                <a:cs typeface="Times New Roman" panose="02020603050405020304" charset="0"/>
              </a:rPr>
              <a:t>__________(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push ) up and into his stomach in one motion. 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480376" y="1907828"/>
            <a:ext cx="2711624" cy="344988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59120" y="1700808"/>
            <a:ext cx="21900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u="sng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performing</a:t>
            </a:r>
            <a:endParaRPr lang="zh-CN" altLang="en-US" sz="3200" b="1" dirty="0"/>
          </a:p>
        </p:txBody>
      </p:sp>
      <p:sp>
        <p:nvSpPr>
          <p:cNvPr id="6" name="矩形 5"/>
          <p:cNvSpPr/>
          <p:nvPr/>
        </p:nvSpPr>
        <p:spPr>
          <a:xfrm>
            <a:off x="4603536" y="2141860"/>
            <a:ext cx="22225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choking</a:t>
            </a:r>
            <a:endParaRPr lang="zh-CN" altLang="en-US" sz="3200" b="1" dirty="0"/>
          </a:p>
        </p:txBody>
      </p:sp>
      <p:sp>
        <p:nvSpPr>
          <p:cNvPr id="7" name="矩形 6"/>
          <p:cNvSpPr/>
          <p:nvPr/>
        </p:nvSpPr>
        <p:spPr>
          <a:xfrm>
            <a:off x="918408" y="3608636"/>
            <a:ext cx="18934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Grabbing</a:t>
            </a:r>
            <a:endParaRPr lang="zh-CN" altLang="en-US" b="1" dirty="0"/>
          </a:p>
        </p:txBody>
      </p:sp>
      <p:sp>
        <p:nvSpPr>
          <p:cNvPr id="8" name="矩形 7"/>
          <p:cNvSpPr/>
          <p:nvPr/>
        </p:nvSpPr>
        <p:spPr>
          <a:xfrm>
            <a:off x="3423166" y="4626834"/>
            <a:ext cx="15744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pushing</a:t>
            </a:r>
            <a:endParaRPr lang="zh-CN" altLang="en-US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1865141" y="161538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Examples with -</a:t>
            </a:r>
            <a:r>
              <a:rPr lang="en-US" altLang="zh-CN" sz="3600" b="1" dirty="0" err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ing</a:t>
            </a:r>
            <a:r>
              <a:rPr lang="en-US" altLang="zh-CN" sz="3600" b="1" dirty="0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form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127" grpId="0"/>
      <p:bldP spid="2" grpId="0"/>
      <p:bldP spid="4" grpId="0"/>
      <p:bldP spid="6" grpId="0"/>
      <p:bldP spid="7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内容占位符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15481" y="1966322"/>
            <a:ext cx="3960440" cy="4119340"/>
          </a:xfr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5519936" y="1953250"/>
            <a:ext cx="56886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Having</a:t>
            </a:r>
            <a:r>
              <a:rPr lang="en-US" altLang="zh-CN" sz="3600" b="1" dirty="0">
                <a:latin typeface="Times New Roman" panose="02020603050405020304" charset="0"/>
                <a:cs typeface="Times New Roman" panose="02020603050405020304" charset="0"/>
              </a:rPr>
              <a:t> a nosebleed is not very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frightening</a:t>
            </a:r>
            <a:r>
              <a:rPr lang="en-US" altLang="zh-CN" sz="3600" b="1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Bending </a:t>
            </a:r>
            <a:r>
              <a:rPr lang="en-US" altLang="zh-CN" sz="3600" b="1" dirty="0">
                <a:latin typeface="Times New Roman" panose="02020603050405020304" charset="0"/>
                <a:cs typeface="Times New Roman" panose="02020603050405020304" charset="0"/>
              </a:rPr>
              <a:t>your head forward, you can stop blood from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running</a:t>
            </a:r>
            <a:r>
              <a:rPr lang="en-US" altLang="zh-CN" sz="3600" b="1" dirty="0">
                <a:latin typeface="Times New Roman" panose="02020603050405020304" charset="0"/>
                <a:cs typeface="Times New Roman" panose="02020603050405020304" charset="0"/>
              </a:rPr>
              <a:t> down your throat. Then reduce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bleeding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by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pinching </a:t>
            </a:r>
            <a:r>
              <a:rPr lang="en-US" altLang="zh-CN" sz="36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nose. </a:t>
            </a:r>
            <a:endParaRPr lang="en-US" altLang="zh-CN" sz="3600" b="1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15481" y="985737"/>
            <a:ext cx="5184576" cy="788071"/>
            <a:chOff x="1587064" y="-1"/>
            <a:chExt cx="6391979" cy="788071"/>
          </a:xfrm>
        </p:grpSpPr>
        <p:sp>
          <p:nvSpPr>
            <p:cNvPr id="6" name="圆角矩形 5"/>
            <p:cNvSpPr/>
            <p:nvPr>
              <p:custDataLst>
                <p:tags r:id="rId4"/>
              </p:custDataLst>
            </p:nvPr>
          </p:nvSpPr>
          <p:spPr>
            <a:xfrm>
              <a:off x="1587064" y="-1"/>
              <a:ext cx="6391979" cy="78807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/>
            </a:p>
          </p:txBody>
        </p:sp>
        <p:sp>
          <p:nvSpPr>
            <p:cNvPr id="7" name="文本框 6"/>
            <p:cNvSpPr txBox="1"/>
            <p:nvPr>
              <p:custDataLst>
                <p:tags r:id="rId5"/>
              </p:custDataLst>
            </p:nvPr>
          </p:nvSpPr>
          <p:spPr>
            <a:xfrm>
              <a:off x="1740373" y="115223"/>
              <a:ext cx="608535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First aid for a nosebleed</a:t>
              </a:r>
              <a:endParaRPr lang="en-US" altLang="zh-CN" sz="36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919536" y="10709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Examples with -</a:t>
            </a:r>
            <a:r>
              <a:rPr lang="en-US" altLang="zh-CN" sz="3600" b="1" dirty="0" err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ing</a:t>
            </a:r>
            <a:r>
              <a:rPr lang="en-US" altLang="zh-CN" sz="3600" b="1" dirty="0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form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47528" y="1664970"/>
            <a:ext cx="2977029" cy="28359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735960" y="1621408"/>
            <a:ext cx="2937128" cy="2889201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294004" y="4500872"/>
            <a:ext cx="11490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</a:rPr>
              <a:t>1. When I was skating in the pond, I suddenly fell into the pond. </a:t>
            </a:r>
            <a:endParaRPr lang="en-US" altLang="zh-CN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294004" y="5090955"/>
            <a:ext cx="97948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</a:rPr>
              <a:t>2. When I was trapped there, I felt cold and scared. </a:t>
            </a:r>
            <a:endParaRPr lang="en-US" altLang="zh-CN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292144" y="5674520"/>
            <a:ext cx="11113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3. Because I didn't know what to do, I shouted for  help.   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39416" y="654457"/>
            <a:ext cx="6124029" cy="843280"/>
            <a:chOff x="2708275" y="2754461"/>
            <a:chExt cx="6124029" cy="843280"/>
          </a:xfrm>
        </p:grpSpPr>
        <p:sp>
          <p:nvSpPr>
            <p:cNvPr id="10" name="圆角矩形 9"/>
            <p:cNvSpPr/>
            <p:nvPr>
              <p:custDataLst>
                <p:tags r:id="rId8"/>
              </p:custDataLst>
            </p:nvPr>
          </p:nvSpPr>
          <p:spPr>
            <a:xfrm>
              <a:off x="2711623" y="2754461"/>
              <a:ext cx="6120681" cy="843280"/>
            </a:xfrm>
            <a:prstGeom prst="roundRect">
              <a:avLst>
                <a:gd name="adj" fmla="val 19414"/>
              </a:avLst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>
              <p:custDataLst>
                <p:tags r:id="rId9"/>
              </p:custDataLst>
            </p:nvPr>
          </p:nvSpPr>
          <p:spPr>
            <a:xfrm>
              <a:off x="2708275" y="2852935"/>
              <a:ext cx="5980013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React 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to a fall into the ice hole</a:t>
              </a:r>
              <a:r>
                <a:rPr lang="en-US" altLang="zh-CN" sz="3200" b="1" dirty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endParaRPr lang="en-US" altLang="zh-CN" sz="32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059093" y="101292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Examples with -</a:t>
            </a:r>
            <a:r>
              <a:rPr lang="en-US" altLang="zh-CN" sz="3600" b="1" dirty="0" err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ing</a:t>
            </a:r>
            <a:r>
              <a:rPr lang="en-US" altLang="zh-CN" sz="3600" b="1" dirty="0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form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1"/>
      <p:bldP spid="8" grpId="2"/>
      <p:bldP spid="12" grpId="0"/>
    </p:bldLst>
  </p:timing>
</p:sld>
</file>

<file path=ppt/tags/tag1.xml><?xml version="1.0" encoding="utf-8"?>
<p:tagLst xmlns:p="http://schemas.openxmlformats.org/presentationml/2006/main">
  <p:tag name="AS_UNIQUEID" val="346"/>
</p:tagLst>
</file>

<file path=ppt/tags/tag10.xml><?xml version="1.0" encoding="utf-8"?>
<p:tagLst xmlns:p="http://schemas.openxmlformats.org/presentationml/2006/main">
  <p:tag name="AS_UNIQUEID" val="356"/>
</p:tagLst>
</file>

<file path=ppt/tags/tag100.xml><?xml version="1.0" encoding="utf-8"?>
<p:tagLst xmlns:p="http://schemas.openxmlformats.org/presentationml/2006/main">
  <p:tag name="AS_UNIQUEID" val="585"/>
</p:tagLst>
</file>

<file path=ppt/tags/tag101.xml><?xml version="1.0" encoding="utf-8"?>
<p:tagLst xmlns:p="http://schemas.openxmlformats.org/presentationml/2006/main">
  <p:tag name="AS_UNIQUEID" val="586"/>
</p:tagLst>
</file>

<file path=ppt/tags/tag102.xml><?xml version="1.0" encoding="utf-8"?>
<p:tagLst xmlns:p="http://schemas.openxmlformats.org/presentationml/2006/main">
  <p:tag name="AS_UNIQUEID" val="587"/>
</p:tagLst>
</file>

<file path=ppt/tags/tag103.xml><?xml version="1.0" encoding="utf-8"?>
<p:tagLst xmlns:p="http://schemas.openxmlformats.org/presentationml/2006/main">
  <p:tag name="AS_UNIQUEID" val="588"/>
</p:tagLst>
</file>

<file path=ppt/tags/tag104.xml><?xml version="1.0" encoding="utf-8"?>
<p:tagLst xmlns:p="http://schemas.openxmlformats.org/presentationml/2006/main">
  <p:tag name="AS_UNIQUEID" val="589"/>
</p:tagLst>
</file>

<file path=ppt/tags/tag105.xml><?xml version="1.0" encoding="utf-8"?>
<p:tagLst xmlns:p="http://schemas.openxmlformats.org/presentationml/2006/main">
  <p:tag name="AS_UNIQUEID" val="590"/>
</p:tagLst>
</file>

<file path=ppt/tags/tag106.xml><?xml version="1.0" encoding="utf-8"?>
<p:tagLst xmlns:p="http://schemas.openxmlformats.org/presentationml/2006/main">
  <p:tag name="AS_UNIQUEID" val="591"/>
</p:tagLst>
</file>

<file path=ppt/tags/tag107.xml><?xml version="1.0" encoding="utf-8"?>
<p:tagLst xmlns:p="http://schemas.openxmlformats.org/presentationml/2006/main">
  <p:tag name="AS_UNIQUEID" val="343"/>
</p:tagLst>
</file>

<file path=ppt/tags/tag108.xml><?xml version="1.0" encoding="utf-8"?>
<p:tagLst xmlns:p="http://schemas.openxmlformats.org/presentationml/2006/main">
  <p:tag name="AS_UNIQUEID" val="574"/>
</p:tagLst>
</file>

<file path=ppt/tags/tag109.xml><?xml version="1.0" encoding="utf-8"?>
<p:tagLst xmlns:p="http://schemas.openxmlformats.org/presentationml/2006/main">
  <p:tag name="AS_UNIQUEID" val="575"/>
</p:tagLst>
</file>

<file path=ppt/tags/tag11.xml><?xml version="1.0" encoding="utf-8"?>
<p:tagLst xmlns:p="http://schemas.openxmlformats.org/presentationml/2006/main">
  <p:tag name="AS_UNIQUEID" val="358"/>
</p:tagLst>
</file>

<file path=ppt/tags/tag110.xml><?xml version="1.0" encoding="utf-8"?>
<p:tagLst xmlns:p="http://schemas.openxmlformats.org/presentationml/2006/main">
  <p:tag name="AS_UNIQUEID" val="594"/>
</p:tagLst>
</file>

<file path=ppt/tags/tag111.xml><?xml version="1.0" encoding="utf-8"?>
<p:tagLst xmlns:p="http://schemas.openxmlformats.org/presentationml/2006/main">
  <p:tag name="AS_UNIQUEID" val="598"/>
</p:tagLst>
</file>

<file path=ppt/tags/tag112.xml><?xml version="1.0" encoding="utf-8"?>
<p:tagLst xmlns:p="http://schemas.openxmlformats.org/presentationml/2006/main">
  <p:tag name="AS_UNIQUEID" val="599"/>
</p:tagLst>
</file>

<file path=ppt/tags/tag113.xml><?xml version="1.0" encoding="utf-8"?>
<p:tagLst xmlns:p="http://schemas.openxmlformats.org/presentationml/2006/main">
  <p:tag name="AS_UNIQUEID" val="600"/>
</p:tagLst>
</file>

<file path=ppt/tags/tag114.xml><?xml version="1.0" encoding="utf-8"?>
<p:tagLst xmlns:p="http://schemas.openxmlformats.org/presentationml/2006/main">
  <p:tag name="AS_UNIQUEID" val="611"/>
  <p:tag name="KSO_WM_UNIT_PLACING_PICTURE_USER_VIEWPORT" val="{&quot;height&quot;:2859,&quot;width&quot;:3602}"/>
</p:tagLst>
</file>

<file path=ppt/tags/tag115.xml><?xml version="1.0" encoding="utf-8"?>
<p:tagLst xmlns:p="http://schemas.openxmlformats.org/presentationml/2006/main">
  <p:tag name="AS_UNIQUEID" val="613"/>
</p:tagLst>
</file>

<file path=ppt/tags/tag116.xml><?xml version="1.0" encoding="utf-8"?>
<p:tagLst xmlns:p="http://schemas.openxmlformats.org/presentationml/2006/main">
  <p:tag name="AS_UNIQUEID" val="607"/>
</p:tagLst>
</file>

<file path=ppt/tags/tag117.xml><?xml version="1.0" encoding="utf-8"?>
<p:tagLst xmlns:p="http://schemas.openxmlformats.org/presentationml/2006/main">
  <p:tag name="AS_UNIQUEID" val="608"/>
</p:tagLst>
</file>

<file path=ppt/tags/tag118.xml><?xml version="1.0" encoding="utf-8"?>
<p:tagLst xmlns:p="http://schemas.openxmlformats.org/presentationml/2006/main">
  <p:tag name="AS_UNIQUEID" val="621"/>
</p:tagLst>
</file>

<file path=ppt/tags/tag119.xml><?xml version="1.0" encoding="utf-8"?>
<p:tagLst xmlns:p="http://schemas.openxmlformats.org/presentationml/2006/main">
  <p:tag name="AS_UNIQUEID" val="622"/>
</p:tagLst>
</file>

<file path=ppt/tags/tag12.xml><?xml version="1.0" encoding="utf-8"?>
<p:tagLst xmlns:p="http://schemas.openxmlformats.org/presentationml/2006/main">
  <p:tag name="AS_UNIQUEID" val="359"/>
</p:tagLst>
</file>

<file path=ppt/tags/tag120.xml><?xml version="1.0" encoding="utf-8"?>
<p:tagLst xmlns:p="http://schemas.openxmlformats.org/presentationml/2006/main">
  <p:tag name="AS_UNIQUEID" val="623"/>
</p:tagLst>
</file>

<file path=ppt/tags/tag121.xml><?xml version="1.0" encoding="utf-8"?>
<p:tagLst xmlns:p="http://schemas.openxmlformats.org/presentationml/2006/main">
  <p:tag name="AS_UNIQUEID" val="624"/>
</p:tagLst>
</file>

<file path=ppt/tags/tag122.xml><?xml version="1.0" encoding="utf-8"?>
<p:tagLst xmlns:p="http://schemas.openxmlformats.org/presentationml/2006/main">
  <p:tag name="AS_UNIQUEID" val="625"/>
</p:tagLst>
</file>

<file path=ppt/tags/tag123.xml><?xml version="1.0" encoding="utf-8"?>
<p:tagLst xmlns:p="http://schemas.openxmlformats.org/presentationml/2006/main">
  <p:tag name="AS_UNIQUEID" val="616"/>
</p:tagLst>
</file>

<file path=ppt/tags/tag124.xml><?xml version="1.0" encoding="utf-8"?>
<p:tagLst xmlns:p="http://schemas.openxmlformats.org/presentationml/2006/main">
  <p:tag name="AS_UNIQUEID" val="618"/>
</p:tagLst>
</file>

<file path=ppt/tags/tag125.xml><?xml version="1.0" encoding="utf-8"?>
<p:tagLst xmlns:p="http://schemas.openxmlformats.org/presentationml/2006/main">
  <p:tag name="AS_UNIQUEID" val="630"/>
</p:tagLst>
</file>

<file path=ppt/tags/tag126.xml><?xml version="1.0" encoding="utf-8"?>
<p:tagLst xmlns:p="http://schemas.openxmlformats.org/presentationml/2006/main">
  <p:tag name="AS_UNIQUEID" val="631"/>
</p:tagLst>
</file>

<file path=ppt/tags/tag127.xml><?xml version="1.0" encoding="utf-8"?>
<p:tagLst xmlns:p="http://schemas.openxmlformats.org/presentationml/2006/main">
  <p:tag name="AS_UNIQUEID" val="629"/>
</p:tagLst>
</file>

<file path=ppt/tags/tag128.xml><?xml version="1.0" encoding="utf-8"?>
<p:tagLst xmlns:p="http://schemas.openxmlformats.org/presentationml/2006/main">
  <p:tag name="AS_UNIQUEID" val="632"/>
</p:tagLst>
</file>

<file path=ppt/tags/tag129.xml><?xml version="1.0" encoding="utf-8"?>
<p:tagLst xmlns:p="http://schemas.openxmlformats.org/presentationml/2006/main">
  <p:tag name="AS_UNIQUEID" val="616"/>
</p:tagLst>
</file>

<file path=ppt/tags/tag13.xml><?xml version="1.0" encoding="utf-8"?>
<p:tagLst xmlns:p="http://schemas.openxmlformats.org/presentationml/2006/main">
  <p:tag name="AS_UNIQUEID" val="360"/>
</p:tagLst>
</file>

<file path=ppt/tags/tag130.xml><?xml version="1.0" encoding="utf-8"?>
<p:tagLst xmlns:p="http://schemas.openxmlformats.org/presentationml/2006/main">
  <p:tag name="AS_UNIQUEID" val="618"/>
</p:tagLst>
</file>

<file path=ppt/tags/tag131.xml><?xml version="1.0" encoding="utf-8"?>
<p:tagLst xmlns:p="http://schemas.openxmlformats.org/presentationml/2006/main">
  <p:tag name="AS_UNIQUEID" val="635"/>
</p:tagLst>
</file>

<file path=ppt/tags/tag132.xml><?xml version="1.0" encoding="utf-8"?>
<p:tagLst xmlns:p="http://schemas.openxmlformats.org/presentationml/2006/main">
  <p:tag name="AS_UNIQUEID" val="636"/>
</p:tagLst>
</file>

<file path=ppt/tags/tag133.xml><?xml version="1.0" encoding="utf-8"?>
<p:tagLst xmlns:p="http://schemas.openxmlformats.org/presentationml/2006/main">
  <p:tag name="AS_UNIQUEID" val="637"/>
</p:tagLst>
</file>

<file path=ppt/tags/tag134.xml><?xml version="1.0" encoding="utf-8"?>
<p:tagLst xmlns:p="http://schemas.openxmlformats.org/presentationml/2006/main">
  <p:tag name="AS_UNIQUEID" val="638"/>
</p:tagLst>
</file>

<file path=ppt/tags/tag135.xml><?xml version="1.0" encoding="utf-8"?>
<p:tagLst xmlns:p="http://schemas.openxmlformats.org/presentationml/2006/main">
  <p:tag name="AS_UNIQUEID" val="639"/>
</p:tagLst>
</file>

<file path=ppt/tags/tag136.xml><?xml version="1.0" encoding="utf-8"?>
<p:tagLst xmlns:p="http://schemas.openxmlformats.org/presentationml/2006/main">
  <p:tag name="AS_UNIQUEID" val="640"/>
</p:tagLst>
</file>

<file path=ppt/tags/tag137.xml><?xml version="1.0" encoding="utf-8"?>
<p:tagLst xmlns:p="http://schemas.openxmlformats.org/presentationml/2006/main">
  <p:tag name="AS_UNIQUEID" val="594"/>
</p:tagLst>
</file>

<file path=ppt/tags/tag138.xml><?xml version="1.0" encoding="utf-8"?>
<p:tagLst xmlns:p="http://schemas.openxmlformats.org/presentationml/2006/main">
  <p:tag name="AS_UNIQUEID" val="641"/>
</p:tagLst>
</file>

<file path=ppt/tags/tag139.xml><?xml version="1.0" encoding="utf-8"?>
<p:tagLst xmlns:p="http://schemas.openxmlformats.org/presentationml/2006/main">
  <p:tag name="AS_UNIQUEID" val="643"/>
</p:tagLst>
</file>

<file path=ppt/tags/tag14.xml><?xml version="1.0" encoding="utf-8"?>
<p:tagLst xmlns:p="http://schemas.openxmlformats.org/presentationml/2006/main">
  <p:tag name="AS_UNIQUEID" val="361"/>
</p:tagLst>
</file>

<file path=ppt/tags/tag140.xml><?xml version="1.0" encoding="utf-8"?>
<p:tagLst xmlns:p="http://schemas.openxmlformats.org/presentationml/2006/main">
  <p:tag name="AS_UNIQUEID" val="644"/>
</p:tagLst>
</file>

<file path=ppt/tags/tag141.xml><?xml version="1.0" encoding="utf-8"?>
<p:tagLst xmlns:p="http://schemas.openxmlformats.org/presentationml/2006/main">
  <p:tag name="AS_UNIQUEID" val="645"/>
</p:tagLst>
</file>

<file path=ppt/tags/tag142.xml><?xml version="1.0" encoding="utf-8"?>
<p:tagLst xmlns:p="http://schemas.openxmlformats.org/presentationml/2006/main">
  <p:tag name="AS_UNIQUEID" val="646"/>
</p:tagLst>
</file>

<file path=ppt/tags/tag143.xml><?xml version="1.0" encoding="utf-8"?>
<p:tagLst xmlns:p="http://schemas.openxmlformats.org/presentationml/2006/main">
  <p:tag name="AS_UNIQUEID" val="647"/>
</p:tagLst>
</file>

<file path=ppt/tags/tag144.xml><?xml version="1.0" encoding="utf-8"?>
<p:tagLst xmlns:p="http://schemas.openxmlformats.org/presentationml/2006/main">
  <p:tag name="AS_UNIQUEID" val="648"/>
</p:tagLst>
</file>

<file path=ppt/tags/tag145.xml><?xml version="1.0" encoding="utf-8"?>
<p:tagLst xmlns:p="http://schemas.openxmlformats.org/presentationml/2006/main">
  <p:tag name="AS_UNIQUEID" val="649"/>
</p:tagLst>
</file>

<file path=ppt/tags/tag146.xml><?xml version="1.0" encoding="utf-8"?>
<p:tagLst xmlns:p="http://schemas.openxmlformats.org/presentationml/2006/main">
  <p:tag name="AS_UNIQUEID" val="650"/>
</p:tagLst>
</file>

<file path=ppt/tags/tag147.xml><?xml version="1.0" encoding="utf-8"?>
<p:tagLst xmlns:p="http://schemas.openxmlformats.org/presentationml/2006/main">
  <p:tag name="AS_UNIQUEID" val="651"/>
</p:tagLst>
</file>

<file path=ppt/tags/tag148.xml><?xml version="1.0" encoding="utf-8"?>
<p:tagLst xmlns:p="http://schemas.openxmlformats.org/presentationml/2006/main">
  <p:tag name="AS_UNIQUEID" val="652"/>
</p:tagLst>
</file>

<file path=ppt/tags/tag149.xml><?xml version="1.0" encoding="utf-8"?>
<p:tagLst xmlns:p="http://schemas.openxmlformats.org/presentationml/2006/main">
  <p:tag name="AS_UNIQUEID" val="653"/>
</p:tagLst>
</file>

<file path=ppt/tags/tag15.xml><?xml version="1.0" encoding="utf-8"?>
<p:tagLst xmlns:p="http://schemas.openxmlformats.org/presentationml/2006/main">
  <p:tag name="AS_UNIQUEID" val="362"/>
</p:tagLst>
</file>

<file path=ppt/tags/tag150.xml><?xml version="1.0" encoding="utf-8"?>
<p:tagLst xmlns:p="http://schemas.openxmlformats.org/presentationml/2006/main">
  <p:tag name="AS_UNIQUEID" val="650"/>
</p:tagLst>
</file>

<file path=ppt/tags/tag151.xml><?xml version="1.0" encoding="utf-8"?>
<p:tagLst xmlns:p="http://schemas.openxmlformats.org/presentationml/2006/main">
  <p:tag name="AS_UNIQUEID" val="594"/>
</p:tagLst>
</file>

<file path=ppt/tags/tag152.xml><?xml version="1.0" encoding="utf-8"?>
<p:tagLst xmlns:p="http://schemas.openxmlformats.org/presentationml/2006/main">
  <p:tag name="AS_UNIQUEID" val="641"/>
</p:tagLst>
</file>

<file path=ppt/tags/tag153.xml><?xml version="1.0" encoding="utf-8"?>
<p:tagLst xmlns:p="http://schemas.openxmlformats.org/presentationml/2006/main">
  <p:tag name="AS_UNIQUEID" val="655"/>
</p:tagLst>
</file>

<file path=ppt/tags/tag154.xml><?xml version="1.0" encoding="utf-8"?>
<p:tagLst xmlns:p="http://schemas.openxmlformats.org/presentationml/2006/main">
  <p:tag name="AS_UNIQUEID" val="656"/>
</p:tagLst>
</file>

<file path=ppt/tags/tag155.xml><?xml version="1.0" encoding="utf-8"?>
<p:tagLst xmlns:p="http://schemas.openxmlformats.org/presentationml/2006/main">
  <p:tag name="AS_UNIQUEID" val="657"/>
</p:tagLst>
</file>

<file path=ppt/tags/tag156.xml><?xml version="1.0" encoding="utf-8"?>
<p:tagLst xmlns:p="http://schemas.openxmlformats.org/presentationml/2006/main">
  <p:tag name="AS_UNIQUEID" val="658"/>
</p:tagLst>
</file>

<file path=ppt/tags/tag157.xml><?xml version="1.0" encoding="utf-8"?>
<p:tagLst xmlns:p="http://schemas.openxmlformats.org/presentationml/2006/main">
  <p:tag name="AS_UNIQUEID" val="659"/>
</p:tagLst>
</file>

<file path=ppt/tags/tag158.xml><?xml version="1.0" encoding="utf-8"?>
<p:tagLst xmlns:p="http://schemas.openxmlformats.org/presentationml/2006/main">
  <p:tag name="AS_UNIQUEID" val="660"/>
</p:tagLst>
</file>

<file path=ppt/tags/tag159.xml><?xml version="1.0" encoding="utf-8"?>
<p:tagLst xmlns:p="http://schemas.openxmlformats.org/presentationml/2006/main">
  <p:tag name="AS_UNIQUEID" val="661"/>
</p:tagLst>
</file>

<file path=ppt/tags/tag16.xml><?xml version="1.0" encoding="utf-8"?>
<p:tagLst xmlns:p="http://schemas.openxmlformats.org/presentationml/2006/main">
  <p:tag name="AS_UNIQUEID" val="364"/>
</p:tagLst>
</file>

<file path=ppt/tags/tag160.xml><?xml version="1.0" encoding="utf-8"?>
<p:tagLst xmlns:p="http://schemas.openxmlformats.org/presentationml/2006/main">
  <p:tag name="AS_UNIQUEID" val="662"/>
</p:tagLst>
</file>

<file path=ppt/tags/tag161.xml><?xml version="1.0" encoding="utf-8"?>
<p:tagLst xmlns:p="http://schemas.openxmlformats.org/presentationml/2006/main">
  <p:tag name="AS_UNIQUEID" val="663"/>
</p:tagLst>
</file>

<file path=ppt/tags/tag162.xml><?xml version="1.0" encoding="utf-8"?>
<p:tagLst xmlns:p="http://schemas.openxmlformats.org/presentationml/2006/main">
  <p:tag name="AS_UNIQUEID" val="664"/>
  <p:tag name="KSO_WM_UNIT_TABLE_BEAUTIFY" val="smartTable{b158b0ef-b8b1-4646-90cf-30d0a9a28356}"/>
  <p:tag name="TABLE_ENDDRAG_ORIGIN_RECT" val="874*201"/>
  <p:tag name="TABLE_ENDDRAG_RECT" val="39*242*874*201"/>
</p:tagLst>
</file>

<file path=ppt/tags/tag163.xml><?xml version="1.0" encoding="utf-8"?>
<p:tagLst xmlns:p="http://schemas.openxmlformats.org/presentationml/2006/main">
  <p:tag name="AS_UNIQUEID" val="665"/>
</p:tagLst>
</file>

<file path=ppt/tags/tag164.xml><?xml version="1.0" encoding="utf-8"?>
<p:tagLst xmlns:p="http://schemas.openxmlformats.org/presentationml/2006/main">
  <p:tag name="AS_UNIQUEID" val="666"/>
</p:tagLst>
</file>

<file path=ppt/tags/tag165.xml><?xml version="1.0" encoding="utf-8"?>
<p:tagLst xmlns:p="http://schemas.openxmlformats.org/presentationml/2006/main">
  <p:tag name="AS_UNIQUEID" val="667"/>
</p:tagLst>
</file>

<file path=ppt/tags/tag166.xml><?xml version="1.0" encoding="utf-8"?>
<p:tagLst xmlns:p="http://schemas.openxmlformats.org/presentationml/2006/main">
  <p:tag name="AS_UNIQUEID" val="668"/>
</p:tagLst>
</file>

<file path=ppt/tags/tag167.xml><?xml version="1.0" encoding="utf-8"?>
<p:tagLst xmlns:p="http://schemas.openxmlformats.org/presentationml/2006/main">
  <p:tag name="AS_UNIQUEID" val="669"/>
</p:tagLst>
</file>

<file path=ppt/tags/tag168.xml><?xml version="1.0" encoding="utf-8"?>
<p:tagLst xmlns:p="http://schemas.openxmlformats.org/presentationml/2006/main">
  <p:tag name="AS_UNIQUEID" val="594"/>
</p:tagLst>
</file>

<file path=ppt/tags/tag169.xml><?xml version="1.0" encoding="utf-8"?>
<p:tagLst xmlns:p="http://schemas.openxmlformats.org/presentationml/2006/main">
  <p:tag name="AS_UNIQUEID" val="674"/>
</p:tagLst>
</file>

<file path=ppt/tags/tag17.xml><?xml version="1.0" encoding="utf-8"?>
<p:tagLst xmlns:p="http://schemas.openxmlformats.org/presentationml/2006/main">
  <p:tag name="AS_UNIQUEID" val="365"/>
</p:tagLst>
</file>

<file path=ppt/tags/tag170.xml><?xml version="1.0" encoding="utf-8"?>
<p:tagLst xmlns:p="http://schemas.openxmlformats.org/presentationml/2006/main">
  <p:tag name="AS_UNIQUEID" val="675"/>
</p:tagLst>
</file>

<file path=ppt/tags/tag171.xml><?xml version="1.0" encoding="utf-8"?>
<p:tagLst xmlns:p="http://schemas.openxmlformats.org/presentationml/2006/main">
  <p:tag name="AS_UNIQUEID" val="676"/>
</p:tagLst>
</file>

<file path=ppt/tags/tag172.xml><?xml version="1.0" encoding="utf-8"?>
<p:tagLst xmlns:p="http://schemas.openxmlformats.org/presentationml/2006/main">
  <p:tag name="AS_UNIQUEID" val="677"/>
</p:tagLst>
</file>

<file path=ppt/tags/tag173.xml><?xml version="1.0" encoding="utf-8"?>
<p:tagLst xmlns:p="http://schemas.openxmlformats.org/presentationml/2006/main">
  <p:tag name="AS_UNIQUEID" val="616"/>
</p:tagLst>
</file>

<file path=ppt/tags/tag174.xml><?xml version="1.0" encoding="utf-8"?>
<p:tagLst xmlns:p="http://schemas.openxmlformats.org/presentationml/2006/main">
  <p:tag name="AS_UNIQUEID" val="618"/>
</p:tagLst>
</file>

<file path=ppt/tags/tag175.xml><?xml version="1.0" encoding="utf-8"?>
<p:tagLst xmlns:p="http://schemas.openxmlformats.org/presentationml/2006/main">
  <p:tag name="AS_UNIQUEID" val="671"/>
</p:tagLst>
</file>

<file path=ppt/tags/tag176.xml><?xml version="1.0" encoding="utf-8"?>
<p:tagLst xmlns:p="http://schemas.openxmlformats.org/presentationml/2006/main">
  <p:tag name="AS_UNIQUEID" val="672"/>
</p:tagLst>
</file>

<file path=ppt/tags/tag177.xml><?xml version="1.0" encoding="utf-8"?>
<p:tagLst xmlns:p="http://schemas.openxmlformats.org/presentationml/2006/main">
  <p:tag name="AS_UNIQUEID" val="564"/>
</p:tagLst>
</file>

<file path=ppt/tags/tag178.xml><?xml version="1.0" encoding="utf-8"?>
<p:tagLst xmlns:p="http://schemas.openxmlformats.org/presentationml/2006/main">
  <p:tag name="AS_UNIQUEID" val="566"/>
</p:tagLst>
</file>

<file path=ppt/tags/tag179.xml><?xml version="1.0" encoding="utf-8"?>
<p:tagLst xmlns:p="http://schemas.openxmlformats.org/presentationml/2006/main">
  <p:tag name="AS_UNIQUEID" val="594"/>
</p:tagLst>
</file>

<file path=ppt/tags/tag18.xml><?xml version="1.0" encoding="utf-8"?>
<p:tagLst xmlns:p="http://schemas.openxmlformats.org/presentationml/2006/main">
  <p:tag name="AS_UNIQUEID" val="366"/>
</p:tagLst>
</file>

<file path=ppt/tags/tag180.xml><?xml version="1.0" encoding="utf-8"?>
<p:tagLst xmlns:p="http://schemas.openxmlformats.org/presentationml/2006/main">
  <p:tag name="AS_UNIQUEID" val="593"/>
</p:tagLst>
</file>

<file path=ppt/tags/tag181.xml><?xml version="1.0" encoding="utf-8"?>
<p:tagLst xmlns:p="http://schemas.openxmlformats.org/presentationml/2006/main">
  <p:tag name="AS_UNIQUEID" val="595"/>
</p:tagLst>
</file>

<file path=ppt/tags/tag182.xml><?xml version="1.0" encoding="utf-8"?>
<p:tagLst xmlns:p="http://schemas.openxmlformats.org/presentationml/2006/main">
  <p:tag name="AS_UNIQUEID" val="686"/>
</p:tagLst>
</file>

<file path=ppt/tags/tag183.xml><?xml version="1.0" encoding="utf-8"?>
<p:tagLst xmlns:p="http://schemas.openxmlformats.org/presentationml/2006/main">
  <p:tag name="AS_UNIQUEID" val="679"/>
</p:tagLst>
</file>

<file path=ppt/tags/tag184.xml><?xml version="1.0" encoding="utf-8"?>
<p:tagLst xmlns:p="http://schemas.openxmlformats.org/presentationml/2006/main">
  <p:tag name="AS_UNIQUEID" val="681"/>
</p:tagLst>
</file>

<file path=ppt/tags/tag185.xml><?xml version="1.0" encoding="utf-8"?>
<p:tagLst xmlns:p="http://schemas.openxmlformats.org/presentationml/2006/main">
  <p:tag name="AS_UNIQUEID" val="679"/>
</p:tagLst>
</file>

<file path=ppt/tags/tag186.xml><?xml version="1.0" encoding="utf-8"?>
<p:tagLst xmlns:p="http://schemas.openxmlformats.org/presentationml/2006/main">
  <p:tag name="AS_UNIQUEID" val="681"/>
</p:tagLst>
</file>

<file path=ppt/tags/tag187.xml><?xml version="1.0" encoding="utf-8"?>
<p:tagLst xmlns:p="http://schemas.openxmlformats.org/presentationml/2006/main">
  <p:tag name="AS_UNIQUEID" val="680"/>
</p:tagLst>
</file>

<file path=ppt/tags/tag188.xml><?xml version="1.0" encoding="utf-8"?>
<p:tagLst xmlns:p="http://schemas.openxmlformats.org/presentationml/2006/main">
  <p:tag name="AS_UNIQUEID" val="682"/>
</p:tagLst>
</file>

<file path=ppt/tags/tag189.xml><?xml version="1.0" encoding="utf-8"?>
<p:tagLst xmlns:p="http://schemas.openxmlformats.org/presentationml/2006/main">
  <p:tag name="AS_UNIQUEID" val="690"/>
</p:tagLst>
</file>

<file path=ppt/tags/tag19.xml><?xml version="1.0" encoding="utf-8"?>
<p:tagLst xmlns:p="http://schemas.openxmlformats.org/presentationml/2006/main">
  <p:tag name="AS_UNIQUEID" val="367"/>
</p:tagLst>
</file>

<file path=ppt/tags/tag190.xml><?xml version="1.0" encoding="utf-8"?>
<p:tagLst xmlns:p="http://schemas.openxmlformats.org/presentationml/2006/main">
  <p:tag name="AS_UNIQUEID" val="679"/>
</p:tagLst>
</file>

<file path=ppt/tags/tag191.xml><?xml version="1.0" encoding="utf-8"?>
<p:tagLst xmlns:p="http://schemas.openxmlformats.org/presentationml/2006/main">
  <p:tag name="AS_UNIQUEID" val="681"/>
</p:tagLst>
</file>

<file path=ppt/tags/tag192.xml><?xml version="1.0" encoding="utf-8"?>
<p:tagLst xmlns:p="http://schemas.openxmlformats.org/presentationml/2006/main">
  <p:tag name="AS_UNIQUEID" val="692"/>
</p:tagLst>
</file>

<file path=ppt/tags/tag193.xml><?xml version="1.0" encoding="utf-8"?>
<p:tagLst xmlns:p="http://schemas.openxmlformats.org/presentationml/2006/main">
  <p:tag name="AS_UNIQUEID" val="693"/>
</p:tagLst>
</file>

<file path=ppt/tags/tag194.xml><?xml version="1.0" encoding="utf-8"?>
<p:tagLst xmlns:p="http://schemas.openxmlformats.org/presentationml/2006/main">
  <p:tag name="AS_UNIQUEID" val="694"/>
</p:tagLst>
</file>

<file path=ppt/tags/tag195.xml><?xml version="1.0" encoding="utf-8"?>
<p:tagLst xmlns:p="http://schemas.openxmlformats.org/presentationml/2006/main">
  <p:tag name="AS_UNIQUEID" val="695"/>
</p:tagLst>
</file>

<file path=ppt/tags/tag196.xml><?xml version="1.0" encoding="utf-8"?>
<p:tagLst xmlns:p="http://schemas.openxmlformats.org/presentationml/2006/main">
  <p:tag name="AS_UNIQUEID" val="696"/>
</p:tagLst>
</file>

<file path=ppt/tags/tag197.xml><?xml version="1.0" encoding="utf-8"?>
<p:tagLst xmlns:p="http://schemas.openxmlformats.org/presentationml/2006/main">
  <p:tag name="AS_UNIQUEID" val="697"/>
</p:tagLst>
</file>

<file path=ppt/tags/tag198.xml><?xml version="1.0" encoding="utf-8"?>
<p:tagLst xmlns:p="http://schemas.openxmlformats.org/presentationml/2006/main">
  <p:tag name="AS_UNIQUEID" val="698"/>
</p:tagLst>
</file>

<file path=ppt/tags/tag199.xml><?xml version="1.0" encoding="utf-8"?>
<p:tagLst xmlns:p="http://schemas.openxmlformats.org/presentationml/2006/main">
  <p:tag name="AS_UNIQUEID" val="679"/>
</p:tagLst>
</file>

<file path=ppt/tags/tag2.xml><?xml version="1.0" encoding="utf-8"?>
<p:tagLst xmlns:p="http://schemas.openxmlformats.org/presentationml/2006/main">
  <p:tag name="AS_UNIQUEID" val="347"/>
</p:tagLst>
</file>

<file path=ppt/tags/tag20.xml><?xml version="1.0" encoding="utf-8"?>
<p:tagLst xmlns:p="http://schemas.openxmlformats.org/presentationml/2006/main">
  <p:tag name="AS_UNIQUEID" val="368"/>
</p:tagLst>
</file>

<file path=ppt/tags/tag200.xml><?xml version="1.0" encoding="utf-8"?>
<p:tagLst xmlns:p="http://schemas.openxmlformats.org/presentationml/2006/main">
  <p:tag name="AS_UNIQUEID" val="617"/>
</p:tagLst>
</file>

<file path=ppt/tags/tag201.xml><?xml version="1.0" encoding="utf-8"?>
<p:tagLst xmlns:p="http://schemas.openxmlformats.org/presentationml/2006/main">
  <p:tag name="AS_UNIQUEID" val="268"/>
</p:tagLst>
</file>

<file path=ppt/tags/tag202.xml><?xml version="1.0" encoding="utf-8"?>
<p:tagLst xmlns:p="http://schemas.openxmlformats.org/presentationml/2006/main">
  <p:tag name="AS_UNIQUEID" val="701"/>
</p:tagLst>
</file>

<file path=ppt/tags/tag203.xml><?xml version="1.0" encoding="utf-8"?>
<p:tagLst xmlns:p="http://schemas.openxmlformats.org/presentationml/2006/main">
  <p:tag name="AS_UNIQUEID" val="704"/>
</p:tagLst>
</file>

<file path=ppt/tags/tag204.xml><?xml version="1.0" encoding="utf-8"?>
<p:tagLst xmlns:p="http://schemas.openxmlformats.org/presentationml/2006/main">
  <p:tag name="AS_UNIQUEID" val="703"/>
</p:tagLst>
</file>

<file path=ppt/tags/tag205.xml><?xml version="1.0" encoding="utf-8"?>
<p:tagLst xmlns:p="http://schemas.openxmlformats.org/presentationml/2006/main">
  <p:tag name="AS_UNIQUEID" val="702"/>
</p:tagLst>
</file>

<file path=ppt/tags/tag206.xml><?xml version="1.0" encoding="utf-8"?>
<p:tagLst xmlns:p="http://schemas.openxmlformats.org/presentationml/2006/main">
  <p:tag name="AS_UNIQUEID" val="707"/>
</p:tagLst>
</file>

<file path=ppt/tags/tag207.xml><?xml version="1.0" encoding="utf-8"?>
<p:tagLst xmlns:p="http://schemas.openxmlformats.org/presentationml/2006/main">
  <p:tag name="AS_UNIQUEID" val="708"/>
</p:tagLst>
</file>

<file path=ppt/tags/tag208.xml><?xml version="1.0" encoding="utf-8"?>
<p:tagLst xmlns:p="http://schemas.openxmlformats.org/presentationml/2006/main">
  <p:tag name="AS_UNIQUEID" val="709"/>
</p:tagLst>
</file>

<file path=ppt/tags/tag209.xml><?xml version="1.0" encoding="utf-8"?>
<p:tagLst xmlns:p="http://schemas.openxmlformats.org/presentationml/2006/main">
  <p:tag name="AS_UNIQUEID" val="679"/>
</p:tagLst>
</file>

<file path=ppt/tags/tag21.xml><?xml version="1.0" encoding="utf-8"?>
<p:tagLst xmlns:p="http://schemas.openxmlformats.org/presentationml/2006/main">
  <p:tag name="AS_UNIQUEID" val="369"/>
</p:tagLst>
</file>

<file path=ppt/tags/tag210.xml><?xml version="1.0" encoding="utf-8"?>
<p:tagLst xmlns:p="http://schemas.openxmlformats.org/presentationml/2006/main">
  <p:tag name="AS_UNIQUEID" val="712"/>
</p:tagLst>
</file>

<file path=ppt/tags/tag211.xml><?xml version="1.0" encoding="utf-8"?>
<p:tagLst xmlns:p="http://schemas.openxmlformats.org/presentationml/2006/main">
  <p:tag name="AS_UNIQUEID" val="679"/>
</p:tagLst>
</file>

<file path=ppt/tags/tag212.xml><?xml version="1.0" encoding="utf-8"?>
<p:tagLst xmlns:p="http://schemas.openxmlformats.org/presentationml/2006/main">
  <p:tag name="AS_UNIQUEID" val="679"/>
</p:tagLst>
</file>

<file path=ppt/tags/tag213.xml><?xml version="1.0" encoding="utf-8"?>
<p:tagLst xmlns:p="http://schemas.openxmlformats.org/presentationml/2006/main">
  <p:tag name="AS_UNIQUEID" val="715"/>
</p:tagLst>
</file>

<file path=ppt/tags/tag214.xml><?xml version="1.0" encoding="utf-8"?>
<p:tagLst xmlns:p="http://schemas.openxmlformats.org/presentationml/2006/main">
  <p:tag name="AS_UNIQUEID" val="716"/>
</p:tagLst>
</file>

<file path=ppt/tags/tag215.xml><?xml version="1.0" encoding="utf-8"?>
<p:tagLst xmlns:p="http://schemas.openxmlformats.org/presentationml/2006/main">
  <p:tag name="AS_UNIQUEID" val="719"/>
</p:tagLst>
</file>

<file path=ppt/tags/tag216.xml><?xml version="1.0" encoding="utf-8"?>
<p:tagLst xmlns:p="http://schemas.openxmlformats.org/presentationml/2006/main">
  <p:tag name="AS_UNIQUEID" val="594"/>
</p:tagLst>
</file>

<file path=ppt/tags/tag217.xml><?xml version="1.0" encoding="utf-8"?>
<p:tagLst xmlns:p="http://schemas.openxmlformats.org/presentationml/2006/main">
  <p:tag name="AS_UNIQUEID" val="1714"/>
</p:tagLst>
</file>

<file path=ppt/tags/tag218.xml><?xml version="1.0" encoding="utf-8"?>
<p:tagLst xmlns:p="http://schemas.openxmlformats.org/presentationml/2006/main">
  <p:tag name="AS_UNIQUEID" val="722"/>
</p:tagLst>
</file>

<file path=ppt/tags/tag219.xml><?xml version="1.0" encoding="utf-8"?>
<p:tagLst xmlns:p="http://schemas.openxmlformats.org/presentationml/2006/main">
  <p:tag name="AS_UNIQUEID" val="724"/>
</p:tagLst>
</file>

<file path=ppt/tags/tag22.xml><?xml version="1.0" encoding="utf-8"?>
<p:tagLst xmlns:p="http://schemas.openxmlformats.org/presentationml/2006/main">
  <p:tag name="AS_UNIQUEID" val="371"/>
</p:tagLst>
</file>

<file path=ppt/tags/tag220.xml><?xml version="1.0" encoding="utf-8"?>
<p:tagLst xmlns:p="http://schemas.openxmlformats.org/presentationml/2006/main">
  <p:tag name="AS_UNIQUEID" val="725"/>
</p:tagLst>
</file>

<file path=ppt/tags/tag221.xml><?xml version="1.0" encoding="utf-8"?>
<p:tagLst xmlns:p="http://schemas.openxmlformats.org/presentationml/2006/main">
  <p:tag name="AS_UNIQUEID" val="496"/>
</p:tagLst>
</file>

<file path=ppt/tags/tag222.xml><?xml version="1.0" encoding="utf-8"?>
<p:tagLst xmlns:p="http://schemas.openxmlformats.org/presentationml/2006/main">
  <p:tag name="AS_UNIQUEID" val="497"/>
</p:tagLst>
</file>

<file path=ppt/tags/tag223.xml><?xml version="1.0" encoding="utf-8"?>
<p:tagLst xmlns:p="http://schemas.openxmlformats.org/presentationml/2006/main">
  <p:tag name="AS_UNIQUEID" val="498"/>
</p:tagLst>
</file>

<file path=ppt/tags/tag224.xml><?xml version="1.0" encoding="utf-8"?>
<p:tagLst xmlns:p="http://schemas.openxmlformats.org/presentationml/2006/main">
  <p:tag name="AS_UNIQUEID" val="499"/>
</p:tagLst>
</file>

<file path=ppt/tags/tag225.xml><?xml version="1.0" encoding="utf-8"?>
<p:tagLst xmlns:p="http://schemas.openxmlformats.org/presentationml/2006/main">
  <p:tag name="AS_UNIQUEID" val="500"/>
</p:tagLst>
</file>

<file path=ppt/tags/tag226.xml><?xml version="1.0" encoding="utf-8"?>
<p:tagLst xmlns:p="http://schemas.openxmlformats.org/presentationml/2006/main">
  <p:tag name="AS_UNIQUEID" val="501"/>
</p:tagLst>
</file>

<file path=ppt/tags/tag23.xml><?xml version="1.0" encoding="utf-8"?>
<p:tagLst xmlns:p="http://schemas.openxmlformats.org/presentationml/2006/main">
  <p:tag name="AS_UNIQUEID" val="372"/>
</p:tagLst>
</file>

<file path=ppt/tags/tag24.xml><?xml version="1.0" encoding="utf-8"?>
<p:tagLst xmlns:p="http://schemas.openxmlformats.org/presentationml/2006/main">
  <p:tag name="AS_UNIQUEID" val="373"/>
</p:tagLst>
</file>

<file path=ppt/tags/tag25.xml><?xml version="1.0" encoding="utf-8"?>
<p:tagLst xmlns:p="http://schemas.openxmlformats.org/presentationml/2006/main">
  <p:tag name="AS_UNIQUEID" val="374"/>
</p:tagLst>
</file>

<file path=ppt/tags/tag26.xml><?xml version="1.0" encoding="utf-8"?>
<p:tagLst xmlns:p="http://schemas.openxmlformats.org/presentationml/2006/main">
  <p:tag name="AS_UNIQUEID" val="375"/>
</p:tagLst>
</file>

<file path=ppt/tags/tag27.xml><?xml version="1.0" encoding="utf-8"?>
<p:tagLst xmlns:p="http://schemas.openxmlformats.org/presentationml/2006/main">
  <p:tag name="AS_UNIQUEID" val="376"/>
</p:tagLst>
</file>

<file path=ppt/tags/tag28.xml><?xml version="1.0" encoding="utf-8"?>
<p:tagLst xmlns:p="http://schemas.openxmlformats.org/presentationml/2006/main">
  <p:tag name="AS_UNIQUEID" val="377"/>
</p:tagLst>
</file>

<file path=ppt/tags/tag29.xml><?xml version="1.0" encoding="utf-8"?>
<p:tagLst xmlns:p="http://schemas.openxmlformats.org/presentationml/2006/main">
  <p:tag name="AS_UNIQUEID" val="378"/>
</p:tagLst>
</file>

<file path=ppt/tags/tag3.xml><?xml version="1.0" encoding="utf-8"?>
<p:tagLst xmlns:p="http://schemas.openxmlformats.org/presentationml/2006/main">
  <p:tag name="AS_UNIQUEID" val="348"/>
</p:tagLst>
</file>

<file path=ppt/tags/tag30.xml><?xml version="1.0" encoding="utf-8"?>
<p:tagLst xmlns:p="http://schemas.openxmlformats.org/presentationml/2006/main">
  <p:tag name="AS_UNIQUEID" val="380"/>
</p:tagLst>
</file>

<file path=ppt/tags/tag31.xml><?xml version="1.0" encoding="utf-8"?>
<p:tagLst xmlns:p="http://schemas.openxmlformats.org/presentationml/2006/main">
  <p:tag name="AS_UNIQUEID" val="381"/>
</p:tagLst>
</file>

<file path=ppt/tags/tag32.xml><?xml version="1.0" encoding="utf-8"?>
<p:tagLst xmlns:p="http://schemas.openxmlformats.org/presentationml/2006/main">
  <p:tag name="AS_UNIQUEID" val="382"/>
</p:tagLst>
</file>

<file path=ppt/tags/tag33.xml><?xml version="1.0" encoding="utf-8"?>
<p:tagLst xmlns:p="http://schemas.openxmlformats.org/presentationml/2006/main">
  <p:tag name="AS_UNIQUEID" val="383"/>
</p:tagLst>
</file>

<file path=ppt/tags/tag34.xml><?xml version="1.0" encoding="utf-8"?>
<p:tagLst xmlns:p="http://schemas.openxmlformats.org/presentationml/2006/main">
  <p:tag name="AS_UNIQUEID" val="385"/>
</p:tagLst>
</file>

<file path=ppt/tags/tag35.xml><?xml version="1.0" encoding="utf-8"?>
<p:tagLst xmlns:p="http://schemas.openxmlformats.org/presentationml/2006/main">
  <p:tag name="AS_UNIQUEID" val="386"/>
</p:tagLst>
</file>

<file path=ppt/tags/tag36.xml><?xml version="1.0" encoding="utf-8"?>
<p:tagLst xmlns:p="http://schemas.openxmlformats.org/presentationml/2006/main">
  <p:tag name="AS_UNIQUEID" val="387"/>
</p:tagLst>
</file>

<file path=ppt/tags/tag37.xml><?xml version="1.0" encoding="utf-8"?>
<p:tagLst xmlns:p="http://schemas.openxmlformats.org/presentationml/2006/main">
  <p:tag name="AS_UNIQUEID" val="389"/>
</p:tagLst>
</file>

<file path=ppt/tags/tag38.xml><?xml version="1.0" encoding="utf-8"?>
<p:tagLst xmlns:p="http://schemas.openxmlformats.org/presentationml/2006/main">
  <p:tag name="AS_UNIQUEID" val="390"/>
</p:tagLst>
</file>

<file path=ppt/tags/tag39.xml><?xml version="1.0" encoding="utf-8"?>
<p:tagLst xmlns:p="http://schemas.openxmlformats.org/presentationml/2006/main">
  <p:tag name="AS_UNIQUEID" val="391"/>
</p:tagLst>
</file>

<file path=ppt/tags/tag4.xml><?xml version="1.0" encoding="utf-8"?>
<p:tagLst xmlns:p="http://schemas.openxmlformats.org/presentationml/2006/main">
  <p:tag name="AS_UNIQUEID" val="349"/>
</p:tagLst>
</file>

<file path=ppt/tags/tag40.xml><?xml version="1.0" encoding="utf-8"?>
<p:tagLst xmlns:p="http://schemas.openxmlformats.org/presentationml/2006/main">
  <p:tag name="AS_UNIQUEID" val="392"/>
</p:tagLst>
</file>

<file path=ppt/tags/tag41.xml><?xml version="1.0" encoding="utf-8"?>
<p:tagLst xmlns:p="http://schemas.openxmlformats.org/presentationml/2006/main">
  <p:tag name="AS_UNIQUEID" val="393"/>
</p:tagLst>
</file>

<file path=ppt/tags/tag42.xml><?xml version="1.0" encoding="utf-8"?>
<p:tagLst xmlns:p="http://schemas.openxmlformats.org/presentationml/2006/main">
  <p:tag name="AS_UNIQUEID" val="394"/>
</p:tagLst>
</file>

<file path=ppt/tags/tag43.xml><?xml version="1.0" encoding="utf-8"?>
<p:tagLst xmlns:p="http://schemas.openxmlformats.org/presentationml/2006/main">
  <p:tag name="AS_UNIQUEID" val="396"/>
</p:tagLst>
</file>

<file path=ppt/tags/tag44.xml><?xml version="1.0" encoding="utf-8"?>
<p:tagLst xmlns:p="http://schemas.openxmlformats.org/presentationml/2006/main">
  <p:tag name="AS_UNIQUEID" val="397"/>
</p:tagLst>
</file>

<file path=ppt/tags/tag45.xml><?xml version="1.0" encoding="utf-8"?>
<p:tagLst xmlns:p="http://schemas.openxmlformats.org/presentationml/2006/main">
  <p:tag name="AS_UNIQUEID" val="398"/>
</p:tagLst>
</file>

<file path=ppt/tags/tag46.xml><?xml version="1.0" encoding="utf-8"?>
<p:tagLst xmlns:p="http://schemas.openxmlformats.org/presentationml/2006/main">
  <p:tag name="AS_UNIQUEID" val="399"/>
</p:tagLst>
</file>

<file path=ppt/tags/tag47.xml><?xml version="1.0" encoding="utf-8"?>
<p:tagLst xmlns:p="http://schemas.openxmlformats.org/presentationml/2006/main">
  <p:tag name="AS_UNIQUEID" val="400"/>
</p:tagLst>
</file>

<file path=ppt/tags/tag48.xml><?xml version="1.0" encoding="utf-8"?>
<p:tagLst xmlns:p="http://schemas.openxmlformats.org/presentationml/2006/main">
  <p:tag name="AS_UNIQUEID" val="401"/>
</p:tagLst>
</file>

<file path=ppt/tags/tag49.xml><?xml version="1.0" encoding="utf-8"?>
<p:tagLst xmlns:p="http://schemas.openxmlformats.org/presentationml/2006/main">
  <p:tag name="AS_UNIQUEID" val="403"/>
</p:tagLst>
</file>

<file path=ppt/tags/tag5.xml><?xml version="1.0" encoding="utf-8"?>
<p:tagLst xmlns:p="http://schemas.openxmlformats.org/presentationml/2006/main">
  <p:tag name="AS_UNIQUEID" val="350"/>
</p:tagLst>
</file>

<file path=ppt/tags/tag50.xml><?xml version="1.0" encoding="utf-8"?>
<p:tagLst xmlns:p="http://schemas.openxmlformats.org/presentationml/2006/main">
  <p:tag name="AS_UNIQUEID" val="404"/>
</p:tagLst>
</file>

<file path=ppt/tags/tag51.xml><?xml version="1.0" encoding="utf-8"?>
<p:tagLst xmlns:p="http://schemas.openxmlformats.org/presentationml/2006/main">
  <p:tag name="AS_UNIQUEID" val="405"/>
</p:tagLst>
</file>

<file path=ppt/tags/tag52.xml><?xml version="1.0" encoding="utf-8"?>
<p:tagLst xmlns:p="http://schemas.openxmlformats.org/presentationml/2006/main">
  <p:tag name="AS_UNIQUEID" val="406"/>
</p:tagLst>
</file>

<file path=ppt/tags/tag53.xml><?xml version="1.0" encoding="utf-8"?>
<p:tagLst xmlns:p="http://schemas.openxmlformats.org/presentationml/2006/main">
  <p:tag name="AS_UNIQUEID" val="407"/>
</p:tagLst>
</file>

<file path=ppt/tags/tag54.xml><?xml version="1.0" encoding="utf-8"?>
<p:tagLst xmlns:p="http://schemas.openxmlformats.org/presentationml/2006/main">
  <p:tag name="AS_UNIQUEID" val="409"/>
</p:tagLst>
</file>

<file path=ppt/tags/tag55.xml><?xml version="1.0" encoding="utf-8"?>
<p:tagLst xmlns:p="http://schemas.openxmlformats.org/presentationml/2006/main">
  <p:tag name="AS_UNIQUEID" val="410"/>
</p:tagLst>
</file>

<file path=ppt/tags/tag56.xml><?xml version="1.0" encoding="utf-8"?>
<p:tagLst xmlns:p="http://schemas.openxmlformats.org/presentationml/2006/main">
  <p:tag name="AS_UNIQUEID" val="411"/>
</p:tagLst>
</file>

<file path=ppt/tags/tag57.xml><?xml version="1.0" encoding="utf-8"?>
<p:tagLst xmlns:p="http://schemas.openxmlformats.org/presentationml/2006/main">
  <p:tag name="AS_UNIQUEID" val="412"/>
</p:tagLst>
</file>

<file path=ppt/tags/tag58.xml><?xml version="1.0" encoding="utf-8"?>
<p:tagLst xmlns:p="http://schemas.openxmlformats.org/presentationml/2006/main">
  <p:tag name="AS_UNIQUEID" val="413"/>
</p:tagLst>
</file>

<file path=ppt/tags/tag59.xml><?xml version="1.0" encoding="utf-8"?>
<p:tagLst xmlns:p="http://schemas.openxmlformats.org/presentationml/2006/main">
  <p:tag name="AS_UNIQUEID" val="417"/>
</p:tagLst>
</file>

<file path=ppt/tags/tag6.xml><?xml version="1.0" encoding="utf-8"?>
<p:tagLst xmlns:p="http://schemas.openxmlformats.org/presentationml/2006/main">
  <p:tag name="AS_UNIQUEID" val="352"/>
</p:tagLst>
</file>

<file path=ppt/tags/tag60.xml><?xml version="1.0" encoding="utf-8"?>
<p:tagLst xmlns:p="http://schemas.openxmlformats.org/presentationml/2006/main">
  <p:tag name="AS_UNIQUEID" val="418"/>
</p:tagLst>
</file>

<file path=ppt/tags/tag61.xml><?xml version="1.0" encoding="utf-8"?>
<p:tagLst xmlns:p="http://schemas.openxmlformats.org/presentationml/2006/main">
  <p:tag name="AS_UNIQUEID" val="419"/>
</p:tagLst>
</file>

<file path=ppt/tags/tag62.xml><?xml version="1.0" encoding="utf-8"?>
<p:tagLst xmlns:p="http://schemas.openxmlformats.org/presentationml/2006/main">
  <p:tag name="AS_UNIQUEID" val="503"/>
</p:tagLst>
</file>

<file path=ppt/tags/tag63.xml><?xml version="1.0" encoding="utf-8"?>
<p:tagLst xmlns:p="http://schemas.openxmlformats.org/presentationml/2006/main">
  <p:tag name="AS_UNIQUEID" val="504"/>
</p:tagLst>
</file>

<file path=ppt/tags/tag64.xml><?xml version="1.0" encoding="utf-8"?>
<p:tagLst xmlns:p="http://schemas.openxmlformats.org/presentationml/2006/main">
  <p:tag name="AS_UNIQUEID" val="505"/>
</p:tagLst>
</file>

<file path=ppt/tags/tag65.xml><?xml version="1.0" encoding="utf-8"?>
<p:tagLst xmlns:p="http://schemas.openxmlformats.org/presentationml/2006/main">
  <p:tag name="AS_UNIQUEID" val="506"/>
</p:tagLst>
</file>

<file path=ppt/tags/tag66.xml><?xml version="1.0" encoding="utf-8"?>
<p:tagLst xmlns:p="http://schemas.openxmlformats.org/presentationml/2006/main">
  <p:tag name="AS_UNIQUEID" val="507"/>
</p:tagLst>
</file>

<file path=ppt/tags/tag67.xml><?xml version="1.0" encoding="utf-8"?>
<p:tagLst xmlns:p="http://schemas.openxmlformats.org/presentationml/2006/main">
  <p:tag name="AS_UNIQUEID" val="541"/>
  <p:tag name="KSO_WM_BEAUTIFY_FLAG" val="#wm#"/>
  <p:tag name="KSO_WM_DIAGRAM_GROUP_CODE" val="m1-1"/>
  <p:tag name="KSO_WM_TAG_VERSION" val="1.0"/>
  <p:tag name="KSO_WM_TEMPLATE_CATEGORY" val="diagram"/>
  <p:tag name="KSO_WM_TEMPLATE_INDEX" val="160404"/>
  <p:tag name="KSO_WM_UNIT_COMPATIBLE" val="0"/>
  <p:tag name="KSO_WM_UNIT_DIAGRAM_ISNUMVISUAL" val="0"/>
  <p:tag name="KSO_WM_UNIT_DIAGRAM_ISREFERUNIT" val="0"/>
  <p:tag name="KSO_WM_UNIT_DIAGRAM_MODELTYPE" val="stripeEnum"/>
  <p:tag name="KSO_WM_UNIT_HIGHLIGHT" val="0"/>
  <p:tag name="KSO_WM_UNIT_ID" val="diagram160404_2*m_i*1_1"/>
  <p:tag name="KSO_WM_UNIT_INDEX" val="1_1"/>
  <p:tag name="KSO_WM_UNIT_LAYERLEVEL" val="1_1"/>
  <p:tag name="KSO_WM_UNIT_LINE_FILL_TYPE" val="2"/>
  <p:tag name="KSO_WM_UNIT_LINE_FORE_SCHEMECOLOR_INDEX" val="5"/>
  <p:tag name="KSO_WM_UNIT_TYPE" val="m_i"/>
</p:tagLst>
</file>

<file path=ppt/tags/tag68.xml><?xml version="1.0" encoding="utf-8"?>
<p:tagLst xmlns:p="http://schemas.openxmlformats.org/presentationml/2006/main">
  <p:tag name="AS_UNIQUEID" val="542"/>
  <p:tag name="KSO_WM_BEAUTIFY_FLAG" val="#wm#"/>
  <p:tag name="KSO_WM_DIAGRAM_GROUP_CODE" val="m1-1"/>
  <p:tag name="KSO_WM_TAG_VERSION" val="1.0"/>
  <p:tag name="KSO_WM_TEMPLATE_CATEGORY" val="diagram"/>
  <p:tag name="KSO_WM_TEMPLATE_INDEX" val="160404"/>
  <p:tag name="KSO_WM_UNIT_COMPATIBLE" val="0"/>
  <p:tag name="KSO_WM_UNIT_DIAGRAM_ISNUMVISUAL" val="0"/>
  <p:tag name="KSO_WM_UNIT_DIAGRAM_ISREFERUNIT" val="0"/>
  <p:tag name="KSO_WM_UNIT_DIAGRAM_MODELTYPE" val="stripeEnum"/>
  <p:tag name="KSO_WM_UNIT_FILL_FORE_SCHEMECOLOR_INDEX" val="6"/>
  <p:tag name="KSO_WM_UNIT_FILL_TYPE" val="1"/>
  <p:tag name="KSO_WM_UNIT_HIGHLIGHT" val="0"/>
  <p:tag name="KSO_WM_UNIT_ID" val="diagram160404_2*m_h_i*1_2_1"/>
  <p:tag name="KSO_WM_UNIT_INDEX" val="1_2_1"/>
  <p:tag name="KSO_WM_UNIT_LAYERLEVEL" val="1_1_1"/>
  <p:tag name="KSO_WM_UNIT_TEXT_FILL_FORE_SCHEMECOLOR_INDEX" val="2"/>
  <p:tag name="KSO_WM_UNIT_TEXT_FILL_TYPE" val="1"/>
  <p:tag name="KSO_WM_UNIT_TYPE" val="m_h_i"/>
</p:tagLst>
</file>

<file path=ppt/tags/tag69.xml><?xml version="1.0" encoding="utf-8"?>
<p:tagLst xmlns:p="http://schemas.openxmlformats.org/presentationml/2006/main">
  <p:tag name="AS_UNIQUEID" val="543"/>
  <p:tag name="KSO_WM_BEAUTIFY_FLAG" val="#wm#"/>
  <p:tag name="KSO_WM_DIAGRAM_GROUP_CODE" val="m1-1"/>
  <p:tag name="KSO_WM_TAG_VERSION" val="1.0"/>
  <p:tag name="KSO_WM_TEMPLATE_CATEGORY" val="diagram"/>
  <p:tag name="KSO_WM_TEMPLATE_INDEX" val="160404"/>
  <p:tag name="KSO_WM_UNIT_COMPATIBLE" val="0"/>
  <p:tag name="KSO_WM_UNIT_DIAGRAM_ISNUMVISUAL" val="0"/>
  <p:tag name="KSO_WM_UNIT_DIAGRAM_ISREFERUNIT" val="0"/>
  <p:tag name="KSO_WM_UNIT_DIAGRAM_MODELTYPE" val="stripeEnum"/>
  <p:tag name="KSO_WM_UNIT_FILL_FORE_SCHEMECOLOR_INDEX" val="6"/>
  <p:tag name="KSO_WM_UNIT_FILL_TYPE" val="1"/>
  <p:tag name="KSO_WM_UNIT_HIGHLIGHT" val="0"/>
  <p:tag name="KSO_WM_UNIT_ID" val="diagram160404_2*m_h_i*1_2_2"/>
  <p:tag name="KSO_WM_UNIT_INDEX" val="1_2_2"/>
  <p:tag name="KSO_WM_UNIT_LAYERLEVEL" val="1_1_1"/>
  <p:tag name="KSO_WM_UNIT_SUBTYPE" val="d"/>
  <p:tag name="KSO_WM_UNIT_TEXT_FILL_FORE_SCHEMECOLOR_INDEX" val="14"/>
  <p:tag name="KSO_WM_UNIT_TEXT_FILL_TYPE" val="1"/>
  <p:tag name="KSO_WM_UNIT_TYPE" val="m_h_i"/>
</p:tagLst>
</file>

<file path=ppt/tags/tag7.xml><?xml version="1.0" encoding="utf-8"?>
<p:tagLst xmlns:p="http://schemas.openxmlformats.org/presentationml/2006/main">
  <p:tag name="AS_UNIQUEID" val="353"/>
</p:tagLst>
</file>

<file path=ppt/tags/tag70.xml><?xml version="1.0" encoding="utf-8"?>
<p:tagLst xmlns:p="http://schemas.openxmlformats.org/presentationml/2006/main">
  <p:tag name="AS_UNIQUEID" val="545"/>
  <p:tag name="KSO_WM_BEAUTIFY_FLAG" val="#wm#"/>
  <p:tag name="KSO_WM_DIAGRAM_GROUP_CODE" val="m1-1"/>
  <p:tag name="KSO_WM_TAG_VERSION" val="1.0"/>
  <p:tag name="KSO_WM_TEMPLATE_CATEGORY" val="diagram"/>
  <p:tag name="KSO_WM_TEMPLATE_INDEX" val="160404"/>
  <p:tag name="KSO_WM_UNIT_COMPATIBLE" val="0"/>
  <p:tag name="KSO_WM_UNIT_DIAGRAM_ISNUMVISUAL" val="0"/>
  <p:tag name="KSO_WM_UNIT_DIAGRAM_ISREFERUNIT" val="0"/>
  <p:tag name="KSO_WM_UNIT_DIAGRAM_MODELTYPE" val="stripeEnum"/>
  <p:tag name="KSO_WM_UNIT_FILL_FORE_SCHEMECOLOR_INDEX" val="7"/>
  <p:tag name="KSO_WM_UNIT_FILL_TYPE" val="1"/>
  <p:tag name="KSO_WM_UNIT_HIGHLIGHT" val="0"/>
  <p:tag name="KSO_WM_UNIT_ID" val="diagram160404_2*m_h_i*1_3_1"/>
  <p:tag name="KSO_WM_UNIT_INDEX" val="1_3_1"/>
  <p:tag name="KSO_WM_UNIT_LAYERLEVEL" val="1_1_1"/>
  <p:tag name="KSO_WM_UNIT_TEXT_FILL_FORE_SCHEMECOLOR_INDEX" val="2"/>
  <p:tag name="KSO_WM_UNIT_TEXT_FILL_TYPE" val="1"/>
  <p:tag name="KSO_WM_UNIT_TYPE" val="m_h_i"/>
</p:tagLst>
</file>

<file path=ppt/tags/tag71.xml><?xml version="1.0" encoding="utf-8"?>
<p:tagLst xmlns:p="http://schemas.openxmlformats.org/presentationml/2006/main">
  <p:tag name="AS_UNIQUEID" val="546"/>
  <p:tag name="KSO_WM_BEAUTIFY_FLAG" val="#wm#"/>
  <p:tag name="KSO_WM_DIAGRAM_GROUP_CODE" val="m1-1"/>
  <p:tag name="KSO_WM_TAG_VERSION" val="1.0"/>
  <p:tag name="KSO_WM_TEMPLATE_CATEGORY" val="diagram"/>
  <p:tag name="KSO_WM_TEMPLATE_INDEX" val="160404"/>
  <p:tag name="KSO_WM_UNIT_COMPATIBLE" val="0"/>
  <p:tag name="KSO_WM_UNIT_DIAGRAM_ISNUMVISUAL" val="0"/>
  <p:tag name="KSO_WM_UNIT_DIAGRAM_ISREFERUNIT" val="0"/>
  <p:tag name="KSO_WM_UNIT_DIAGRAM_MODELTYPE" val="stripeEnum"/>
  <p:tag name="KSO_WM_UNIT_FILL_FORE_SCHEMECOLOR_INDEX" val="7"/>
  <p:tag name="KSO_WM_UNIT_FILL_TYPE" val="1"/>
  <p:tag name="KSO_WM_UNIT_HIGHLIGHT" val="0"/>
  <p:tag name="KSO_WM_UNIT_ID" val="diagram160404_2*m_h_i*1_3_2"/>
  <p:tag name="KSO_WM_UNIT_INDEX" val="1_3_2"/>
  <p:tag name="KSO_WM_UNIT_LAYERLEVEL" val="1_1_1"/>
  <p:tag name="KSO_WM_UNIT_SUBTYPE" val="d"/>
  <p:tag name="KSO_WM_UNIT_TEXT_FILL_FORE_SCHEMECOLOR_INDEX" val="14"/>
  <p:tag name="KSO_WM_UNIT_TEXT_FILL_TYPE" val="1"/>
  <p:tag name="KSO_WM_UNIT_TYPE" val="m_h_i"/>
</p:tagLst>
</file>

<file path=ppt/tags/tag72.xml><?xml version="1.0" encoding="utf-8"?>
<p:tagLst xmlns:p="http://schemas.openxmlformats.org/presentationml/2006/main">
  <p:tag name="AS_UNIQUEID" val="548"/>
  <p:tag name="KSO_WM_BEAUTIFY_FLAG" val="#wm#"/>
  <p:tag name="KSO_WM_DIAGRAM_GROUP_CODE" val="m1-1"/>
  <p:tag name="KSO_WM_TAG_VERSION" val="1.0"/>
  <p:tag name="KSO_WM_TEMPLATE_CATEGORY" val="diagram"/>
  <p:tag name="KSO_WM_TEMPLATE_INDEX" val="160404"/>
  <p:tag name="KSO_WM_UNIT_COMPATIBLE" val="0"/>
  <p:tag name="KSO_WM_UNIT_DIAGRAM_ISNUMVISUAL" val="0"/>
  <p:tag name="KSO_WM_UNIT_DIAGRAM_ISREFERUNIT" val="0"/>
  <p:tag name="KSO_WM_UNIT_DIAGRAM_MODELTYPE" val="stripeEnum"/>
  <p:tag name="KSO_WM_UNIT_FILL_FORE_SCHEMECOLOR_INDEX" val="5"/>
  <p:tag name="KSO_WM_UNIT_FILL_TYPE" val="1"/>
  <p:tag name="KSO_WM_UNIT_HIGHLIGHT" val="0"/>
  <p:tag name="KSO_WM_UNIT_ID" val="diagram160404_2*m_h_i*1_1_1"/>
  <p:tag name="KSO_WM_UNIT_INDEX" val="1_1_1"/>
  <p:tag name="KSO_WM_UNIT_LAYERLEVEL" val="1_1_1"/>
  <p:tag name="KSO_WM_UNIT_TEXT_FILL_FORE_SCHEMECOLOR_INDEX" val="2"/>
  <p:tag name="KSO_WM_UNIT_TEXT_FILL_TYPE" val="1"/>
  <p:tag name="KSO_WM_UNIT_TYPE" val="m_h_i"/>
</p:tagLst>
</file>

<file path=ppt/tags/tag73.xml><?xml version="1.0" encoding="utf-8"?>
<p:tagLst xmlns:p="http://schemas.openxmlformats.org/presentationml/2006/main">
  <p:tag name="AS_UNIQUEID" val="549"/>
  <p:tag name="KSO_WM_BEAUTIFY_FLAG" val="#wm#"/>
  <p:tag name="KSO_WM_DIAGRAM_GROUP_CODE" val="m1-1"/>
  <p:tag name="KSO_WM_TAG_VERSION" val="1.0"/>
  <p:tag name="KSO_WM_TEMPLATE_CATEGORY" val="diagram"/>
  <p:tag name="KSO_WM_TEMPLATE_INDEX" val="160404"/>
  <p:tag name="KSO_WM_UNIT_COMPATIBLE" val="0"/>
  <p:tag name="KSO_WM_UNIT_DIAGRAM_ISNUMVISUAL" val="0"/>
  <p:tag name="KSO_WM_UNIT_DIAGRAM_ISREFERUNIT" val="0"/>
  <p:tag name="KSO_WM_UNIT_DIAGRAM_MODELTYPE" val="stripeEnum"/>
  <p:tag name="KSO_WM_UNIT_FILL_FORE_SCHEMECOLOR_INDEX" val="5"/>
  <p:tag name="KSO_WM_UNIT_FILL_TYPE" val="1"/>
  <p:tag name="KSO_WM_UNIT_HIGHLIGHT" val="0"/>
  <p:tag name="KSO_WM_UNIT_ID" val="diagram160404_2*m_h_i*1_1_2"/>
  <p:tag name="KSO_WM_UNIT_INDEX" val="1_1_2"/>
  <p:tag name="KSO_WM_UNIT_LAYERLEVEL" val="1_1_1"/>
  <p:tag name="KSO_WM_UNIT_SUBTYPE" val="d"/>
  <p:tag name="KSO_WM_UNIT_TEXT_FILL_FORE_SCHEMECOLOR_INDEX" val="14"/>
  <p:tag name="KSO_WM_UNIT_TEXT_FILL_TYPE" val="1"/>
  <p:tag name="KSO_WM_UNIT_TYPE" val="m_h_i"/>
</p:tagLst>
</file>

<file path=ppt/tags/tag74.xml><?xml version="1.0" encoding="utf-8"?>
<p:tagLst xmlns:p="http://schemas.openxmlformats.org/presentationml/2006/main">
  <p:tag name="AS_UNIQUEID" val="551"/>
</p:tagLst>
</file>

<file path=ppt/tags/tag75.xml><?xml version="1.0" encoding="utf-8"?>
<p:tagLst xmlns:p="http://schemas.openxmlformats.org/presentationml/2006/main">
  <p:tag name="AS_UNIQUEID" val="542"/>
  <p:tag name="KSO_WM_BEAUTIFY_FLAG" val="#wm#"/>
  <p:tag name="KSO_WM_DIAGRAM_GROUP_CODE" val="m1-1"/>
  <p:tag name="KSO_WM_TAG_VERSION" val="1.0"/>
  <p:tag name="KSO_WM_TEMPLATE_CATEGORY" val="diagram"/>
  <p:tag name="KSO_WM_TEMPLATE_INDEX" val="160404"/>
  <p:tag name="KSO_WM_UNIT_COMPATIBLE" val="0"/>
  <p:tag name="KSO_WM_UNIT_DIAGRAM_ISNUMVISUAL" val="0"/>
  <p:tag name="KSO_WM_UNIT_DIAGRAM_ISREFERUNIT" val="0"/>
  <p:tag name="KSO_WM_UNIT_DIAGRAM_MODELTYPE" val="stripeEnum"/>
  <p:tag name="KSO_WM_UNIT_FILL_FORE_SCHEMECOLOR_INDEX" val="6"/>
  <p:tag name="KSO_WM_UNIT_FILL_TYPE" val="1"/>
  <p:tag name="KSO_WM_UNIT_HIGHLIGHT" val="0"/>
  <p:tag name="KSO_WM_UNIT_ID" val="diagram160404_2*m_h_i*1_2_1"/>
  <p:tag name="KSO_WM_UNIT_INDEX" val="1_2_1"/>
  <p:tag name="KSO_WM_UNIT_LAYERLEVEL" val="1_1_1"/>
  <p:tag name="KSO_WM_UNIT_TEXT_FILL_FORE_SCHEMECOLOR_INDEX" val="2"/>
  <p:tag name="KSO_WM_UNIT_TEXT_FILL_TYPE" val="1"/>
  <p:tag name="KSO_WM_UNIT_TYPE" val="m_h_i"/>
</p:tagLst>
</file>

<file path=ppt/tags/tag76.xml><?xml version="1.0" encoding="utf-8"?>
<p:tagLst xmlns:p="http://schemas.openxmlformats.org/presentationml/2006/main">
  <p:tag name="AS_UNIQUEID" val="543"/>
  <p:tag name="KSO_WM_BEAUTIFY_FLAG" val="#wm#"/>
  <p:tag name="KSO_WM_DIAGRAM_GROUP_CODE" val="m1-1"/>
  <p:tag name="KSO_WM_TAG_VERSION" val="1.0"/>
  <p:tag name="KSO_WM_TEMPLATE_CATEGORY" val="diagram"/>
  <p:tag name="KSO_WM_TEMPLATE_INDEX" val="160404"/>
  <p:tag name="KSO_WM_UNIT_COMPATIBLE" val="0"/>
  <p:tag name="KSO_WM_UNIT_DIAGRAM_ISNUMVISUAL" val="0"/>
  <p:tag name="KSO_WM_UNIT_DIAGRAM_ISREFERUNIT" val="0"/>
  <p:tag name="KSO_WM_UNIT_DIAGRAM_MODELTYPE" val="stripeEnum"/>
  <p:tag name="KSO_WM_UNIT_FILL_FORE_SCHEMECOLOR_INDEX" val="6"/>
  <p:tag name="KSO_WM_UNIT_FILL_TYPE" val="1"/>
  <p:tag name="KSO_WM_UNIT_HIGHLIGHT" val="0"/>
  <p:tag name="KSO_WM_UNIT_ID" val="diagram160404_2*m_h_i*1_2_2"/>
  <p:tag name="KSO_WM_UNIT_INDEX" val="1_2_2"/>
  <p:tag name="KSO_WM_UNIT_LAYERLEVEL" val="1_1_1"/>
  <p:tag name="KSO_WM_UNIT_SUBTYPE" val="d"/>
  <p:tag name="KSO_WM_UNIT_TEXT_FILL_FORE_SCHEMECOLOR_INDEX" val="14"/>
  <p:tag name="KSO_WM_UNIT_TEXT_FILL_TYPE" val="1"/>
  <p:tag name="KSO_WM_UNIT_TYPE" val="m_h_i"/>
</p:tagLst>
</file>

<file path=ppt/tags/tag77.xml><?xml version="1.0" encoding="utf-8"?>
<p:tagLst xmlns:p="http://schemas.openxmlformats.org/presentationml/2006/main">
  <p:tag name="AS_UNIQUEID" val="532"/>
</p:tagLst>
</file>

<file path=ppt/tags/tag78.xml><?xml version="1.0" encoding="utf-8"?>
<p:tagLst xmlns:p="http://schemas.openxmlformats.org/presentationml/2006/main">
  <p:tag name="AS_UNIQUEID" val="533"/>
</p:tagLst>
</file>

<file path=ppt/tags/tag79.xml><?xml version="1.0" encoding="utf-8"?>
<p:tagLst xmlns:p="http://schemas.openxmlformats.org/presentationml/2006/main">
  <p:tag name="AS_UNIQUEID" val="534"/>
</p:tagLst>
</file>

<file path=ppt/tags/tag8.xml><?xml version="1.0" encoding="utf-8"?>
<p:tagLst xmlns:p="http://schemas.openxmlformats.org/presentationml/2006/main">
  <p:tag name="AS_UNIQUEID" val="354"/>
</p:tagLst>
</file>

<file path=ppt/tags/tag80.xml><?xml version="1.0" encoding="utf-8"?>
<p:tagLst xmlns:p="http://schemas.openxmlformats.org/presentationml/2006/main">
  <p:tag name="AS_UNIQUEID" val="535"/>
</p:tagLst>
</file>

<file path=ppt/tags/tag81.xml><?xml version="1.0" encoding="utf-8"?>
<p:tagLst xmlns:p="http://schemas.openxmlformats.org/presentationml/2006/main">
  <p:tag name="AS_UNIQUEID" val="536"/>
</p:tagLst>
</file>

<file path=ppt/tags/tag82.xml><?xml version="1.0" encoding="utf-8"?>
<p:tagLst xmlns:p="http://schemas.openxmlformats.org/presentationml/2006/main">
  <p:tag name="AS_UNIQUEID" val="537"/>
</p:tagLst>
</file>

<file path=ppt/tags/tag83.xml><?xml version="1.0" encoding="utf-8"?>
<p:tagLst xmlns:p="http://schemas.openxmlformats.org/presentationml/2006/main">
  <p:tag name="AS_UNIQUEID" val="268"/>
  <p:tag name="KSO_WM_UNIT_PLACING_PICTURE_USER_VIEWPORT" val="{&quot;height&quot;:3376,&quot;width&quot;:3903}"/>
</p:tagLst>
</file>

<file path=ppt/tags/tag84.xml><?xml version="1.0" encoding="utf-8"?>
<p:tagLst xmlns:p="http://schemas.openxmlformats.org/presentationml/2006/main">
  <p:tag name="AS_UNIQUEID" val="538"/>
  <p:tag name="KSO_WM_UNIT_PLACING_PICTURE_USER_VIEWPORT" val="{&quot;height&quot;:3173,&quot;width&quot;:3602}"/>
</p:tagLst>
</file>

<file path=ppt/tags/tag85.xml><?xml version="1.0" encoding="utf-8"?>
<p:tagLst xmlns:p="http://schemas.openxmlformats.org/presentationml/2006/main">
  <p:tag name="AS_UNIQUEID" val="539"/>
  <p:tag name="KSO_WM_UNIT_PLACING_PICTURE_USER_VIEWPORT" val="{&quot;height&quot;:4036,&quot;width&quot;:6040}"/>
</p:tagLst>
</file>

<file path=ppt/tags/tag86.xml><?xml version="1.0" encoding="utf-8"?>
<p:tagLst xmlns:p="http://schemas.openxmlformats.org/presentationml/2006/main">
  <p:tag name="AS_UNIQUEID" val="564"/>
</p:tagLst>
</file>

<file path=ppt/tags/tag87.xml><?xml version="1.0" encoding="utf-8"?>
<p:tagLst xmlns:p="http://schemas.openxmlformats.org/presentationml/2006/main">
  <p:tag name="AS_UNIQUEID" val="571"/>
</p:tagLst>
</file>

<file path=ppt/tags/tag88.xml><?xml version="1.0" encoding="utf-8"?>
<p:tagLst xmlns:p="http://schemas.openxmlformats.org/presentationml/2006/main">
  <p:tag name="AS_UNIQUEID" val="572"/>
</p:tagLst>
</file>

<file path=ppt/tags/tag89.xml><?xml version="1.0" encoding="utf-8"?>
<p:tagLst xmlns:p="http://schemas.openxmlformats.org/presentationml/2006/main">
  <p:tag name="AS_UNIQUEID" val="343"/>
</p:tagLst>
</file>

<file path=ppt/tags/tag9.xml><?xml version="1.0" encoding="utf-8"?>
<p:tagLst xmlns:p="http://schemas.openxmlformats.org/presentationml/2006/main">
  <p:tag name="AS_UNIQUEID" val="355"/>
</p:tagLst>
</file>

<file path=ppt/tags/tag90.xml><?xml version="1.0" encoding="utf-8"?>
<p:tagLst xmlns:p="http://schemas.openxmlformats.org/presentationml/2006/main">
  <p:tag name="AS_UNIQUEID" val="568"/>
</p:tagLst>
</file>

<file path=ppt/tags/tag91.xml><?xml version="1.0" encoding="utf-8"?>
<p:tagLst xmlns:p="http://schemas.openxmlformats.org/presentationml/2006/main">
  <p:tag name="AS_UNIQUEID" val="569"/>
</p:tagLst>
</file>

<file path=ppt/tags/tag92.xml><?xml version="1.0" encoding="utf-8"?>
<p:tagLst xmlns:p="http://schemas.openxmlformats.org/presentationml/2006/main">
  <p:tag name="AS_UNIQUEID" val="594"/>
</p:tagLst>
</file>

<file path=ppt/tags/tag93.xml><?xml version="1.0" encoding="utf-8"?>
<p:tagLst xmlns:p="http://schemas.openxmlformats.org/presentationml/2006/main">
  <p:tag name="AS_UNIQUEID" val="577"/>
</p:tagLst>
</file>

<file path=ppt/tags/tag94.xml><?xml version="1.0" encoding="utf-8"?>
<p:tagLst xmlns:p="http://schemas.openxmlformats.org/presentationml/2006/main">
  <p:tag name="AS_UNIQUEID" val="578"/>
</p:tagLst>
</file>

<file path=ppt/tags/tag95.xml><?xml version="1.0" encoding="utf-8"?>
<p:tagLst xmlns:p="http://schemas.openxmlformats.org/presentationml/2006/main">
  <p:tag name="AS_UNIQUEID" val="579"/>
</p:tagLst>
</file>

<file path=ppt/tags/tag96.xml><?xml version="1.0" encoding="utf-8"?>
<p:tagLst xmlns:p="http://schemas.openxmlformats.org/presentationml/2006/main">
  <p:tag name="AS_UNIQUEID" val="580"/>
</p:tagLst>
</file>

<file path=ppt/tags/tag97.xml><?xml version="1.0" encoding="utf-8"?>
<p:tagLst xmlns:p="http://schemas.openxmlformats.org/presentationml/2006/main">
  <p:tag name="AS_UNIQUEID" val="581"/>
</p:tagLst>
</file>

<file path=ppt/tags/tag98.xml><?xml version="1.0" encoding="utf-8"?>
<p:tagLst xmlns:p="http://schemas.openxmlformats.org/presentationml/2006/main">
  <p:tag name="AS_UNIQUEID" val="582"/>
</p:tagLst>
</file>

<file path=ppt/tags/tag99.xml><?xml version="1.0" encoding="utf-8"?>
<p:tagLst xmlns:p="http://schemas.openxmlformats.org/presentationml/2006/main">
  <p:tag name="AS_UNIQUEID" val="584"/>
  <p:tag name="KSO_WM_UNIT_TABLE_BEAUTIFY" val="smartTable{212a3ab7-92a4-41b3-8bc8-fc03833c63e5}"/>
  <p:tag name="TABLE_ENDDRAG_ORIGIN_RECT" val="922*198"/>
  <p:tag name="TABLE_ENDDRAG_RECT" val="21*205*922*198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75000"/>
          </a:schemeClr>
        </a:solidFill>
        <a:ln w="9525" cap="flat" cmpd="sng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lIns="91440" tIns="45720" rIns="91440" bIns="45720" anchor="ctr"/>
      <a:lstStyle>
        <a:defPPr>
          <a:lnSpc>
            <a:spcPts val="3875"/>
          </a:lnSpc>
          <a:defRPr sz="3200" dirty="0">
            <a:latin typeface="Times New Roman" panose="02020603050405020304" charset="0"/>
            <a:ea typeface="华文琥珀" panose="02010800040101010101" charset="-122"/>
          </a:defRPr>
        </a:defPPr>
      </a:lstStyle>
    </a:spDef>
  </a:objectDefaul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10167</Words>
  <Application>WPS 演示</Application>
  <PresentationFormat>宽屏</PresentationFormat>
  <Paragraphs>350</Paragraphs>
  <Slides>28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8" baseType="lpstr">
      <vt:lpstr>Arial</vt:lpstr>
      <vt:lpstr>宋体</vt:lpstr>
      <vt:lpstr>Wingdings</vt:lpstr>
      <vt:lpstr>Times New Roman</vt:lpstr>
      <vt:lpstr>华文琥珀</vt:lpstr>
      <vt:lpstr>阿里巴巴普惠体</vt:lpstr>
      <vt:lpstr>Arial</vt:lpstr>
      <vt:lpstr>Calibri</vt:lpstr>
      <vt:lpstr>华文中宋</vt:lpstr>
      <vt:lpstr>华文行楷</vt:lpstr>
      <vt:lpstr>微软雅黑</vt:lpstr>
      <vt:lpstr>华文楷体</vt:lpstr>
      <vt:lpstr>Arial Unicode MS</vt:lpstr>
      <vt:lpstr>Segoe Print</vt:lpstr>
      <vt:lpstr>方正少儿简体</vt:lpstr>
      <vt:lpstr>等线</vt:lpstr>
      <vt:lpstr>HelveticaNeue</vt:lpstr>
      <vt:lpstr>Corbel</vt:lpstr>
      <vt:lpstr>华文新魏</vt:lpstr>
      <vt:lpstr>默认设计模板</vt:lpstr>
      <vt:lpstr>PowerPoint 演示文稿</vt:lpstr>
      <vt:lpstr>Discover useful structures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 useful structures </dc:title>
  <dc:creator>rbm.xkw.com</dc:creator>
  <cp:lastModifiedBy>24147</cp:lastModifiedBy>
  <cp:revision>30</cp:revision>
  <cp:lastPrinted>2020-12-12T06:31:00Z</cp:lastPrinted>
  <dcterms:created xsi:type="dcterms:W3CDTF">2020-12-12T06:31:00Z</dcterms:created>
  <dcterms:modified xsi:type="dcterms:W3CDTF">2022-01-29T18:16:53Z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EA579C35098F4BE1B20CC0AB31750F82</vt:lpwstr>
  </property>
  <property fmtid="{D5CDD505-2E9C-101B-9397-08002B2CF9AE}" pid="7" name="KSOProductBuildVer">
    <vt:lpwstr>2052-11.8.2.8411</vt:lpwstr>
  </property>
</Properties>
</file>