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</p:sldMasterIdLst>
  <p:notesMasterIdLst>
    <p:notesMasterId r:id="rId6"/>
  </p:notesMasterIdLst>
  <p:handoutMasterIdLst>
    <p:handoutMasterId r:id="rId28"/>
  </p:handoutMasterIdLst>
  <p:sldIdLst>
    <p:sldId id="336" r:id="rId4"/>
    <p:sldId id="256" r:id="rId5"/>
    <p:sldId id="260" r:id="rId7"/>
    <p:sldId id="266" r:id="rId8"/>
    <p:sldId id="317" r:id="rId9"/>
    <p:sldId id="300" r:id="rId10"/>
    <p:sldId id="290" r:id="rId11"/>
    <p:sldId id="313" r:id="rId12"/>
    <p:sldId id="316" r:id="rId13"/>
    <p:sldId id="301" r:id="rId14"/>
    <p:sldId id="315" r:id="rId15"/>
    <p:sldId id="320" r:id="rId16"/>
    <p:sldId id="308" r:id="rId17"/>
    <p:sldId id="321" r:id="rId18"/>
    <p:sldId id="309" r:id="rId19"/>
    <p:sldId id="311" r:id="rId20"/>
    <p:sldId id="310" r:id="rId21"/>
    <p:sldId id="312" r:id="rId22"/>
    <p:sldId id="291" r:id="rId23"/>
    <p:sldId id="278" r:id="rId24"/>
    <p:sldId id="319" r:id="rId25"/>
    <p:sldId id="314" r:id="rId26"/>
    <p:sldId id="322" r:id="rId27"/>
  </p:sldIdLst>
  <p:sldSz cx="24385270" cy="1371727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1219200" lvl="1" indent="-7620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2438400" lvl="2" indent="-15240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3657600" lvl="3" indent="-22860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4876800" lvl="4" indent="-30480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30480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30480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30480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30480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801"/>
    <p:restoredTop sz="86587"/>
  </p:normalViewPr>
  <p:slideViewPr>
    <p:cSldViewPr showGuides="1">
      <p:cViewPr varScale="1">
        <p:scale>
          <a:sx n="28" d="100"/>
          <a:sy n="28" d="100"/>
        </p:scale>
        <p:origin x="776" y="52"/>
      </p:cViewPr>
      <p:guideLst>
        <p:guide orient="horz" pos="4455"/>
        <p:guide pos="7708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-16104"/>
    </p:cViewPr>
  </p:sorterViewPr>
  <p:notesViewPr>
    <p:cSldViewPr>
      <p:cViewPr varScale="1">
        <p:scale>
          <a:sx n="88" d="100"/>
          <a:sy n="88" d="100"/>
        </p:scale>
        <p:origin x="3872" y="1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CBA7D-10C1-4EDD-A245-EECAB3EE484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4B7A10F6-01D1-4CCA-9390-8AA5F3659E8E}" cxnId="{E0ACA9EA-A807-4FC2-ADD5-01684D2DAC18}" type="parTrans">
      <dgm:prSet/>
      <dgm:spPr/>
      <dgm:t>
        <a:bodyPr/>
        <a:lstStyle/>
        <a:p>
          <a:endParaRPr lang="zh-CN" altLang="en-US"/>
        </a:p>
      </dgm:t>
    </dgm:pt>
    <dgm:pt modelId="{8C6B85C2-4B55-41CE-A8D9-F76F29C44C0C}">
      <dgm:prSet phldrT="[文本]" custT="1"/>
      <dgm:spPr>
        <a:xfrm>
          <a:off x="461" y="1197428"/>
          <a:ext cx="2579091" cy="1596571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sz="5400" b="1" dirty="0">
              <a:solidFill>
                <a:sysClr val="window" lastClr="FFFF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Temperature rising</a:t>
          </a:r>
          <a:endParaRPr lang="zh-CN" altLang="en-US" sz="5400" b="1" dirty="0">
            <a:solidFill>
              <a:sysClr val="window" lastClr="FFFFFF"/>
            </a:solidFill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06D05176-5B39-4140-AA3F-136A2E528F3E}" cxnId="{E0ACA9EA-A807-4FC2-ADD5-01684D2DAC18}" type="sibTrans">
      <dgm:prSet/>
      <dgm:spPr/>
      <dgm:t>
        <a:bodyPr/>
        <a:lstStyle/>
        <a:p>
          <a:endParaRPr lang="zh-CN" altLang="en-US"/>
        </a:p>
      </dgm:t>
    </dgm:pt>
    <dgm:pt modelId="{A055A1AD-734D-41E2-B975-1C75F268DE9B}" cxnId="{301EEB07-58FE-4F93-BE89-C62A9C598FE2}" type="parTrans">
      <dgm:prSet/>
      <dgm:spPr/>
      <dgm:t>
        <a:bodyPr/>
        <a:lstStyle/>
        <a:p>
          <a:endParaRPr lang="zh-CN" altLang="en-US"/>
        </a:p>
      </dgm:t>
    </dgm:pt>
    <dgm:pt modelId="{E1E6D67C-9221-4329-8BF8-D0D2463ED10C}">
      <dgm:prSet phldrT="[文本]" custT="1"/>
      <dgm:spPr>
        <a:xfrm>
          <a:off x="2912339" y="1120889"/>
          <a:ext cx="2579091" cy="174965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sz="4800" b="1" dirty="0">
              <a:solidFill>
                <a:sysClr val="window" lastClr="FFFF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Extreme weather &amp; natural disaster</a:t>
          </a:r>
          <a:endParaRPr lang="zh-CN" altLang="en-US" sz="4800" b="1" dirty="0">
            <a:solidFill>
              <a:sysClr val="window" lastClr="FFFFFF"/>
            </a:solidFill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C0C5F55F-65CE-45A8-BC20-DD6109088945}" cxnId="{301EEB07-58FE-4F93-BE89-C62A9C598FE2}" type="sibTrans">
      <dgm:prSet/>
      <dgm:spPr/>
      <dgm:t>
        <a:bodyPr/>
        <a:lstStyle/>
        <a:p>
          <a:endParaRPr lang="zh-CN" altLang="en-US"/>
        </a:p>
      </dgm:t>
    </dgm:pt>
    <dgm:pt modelId="{0AF43325-AB59-4651-9703-CBA4E849024A}" cxnId="{6F131064-7A58-49AE-9150-0EFDB21EBA6F}" type="parTrans">
      <dgm:prSet/>
      <dgm:spPr/>
      <dgm:t>
        <a:bodyPr/>
        <a:lstStyle/>
        <a:p>
          <a:endParaRPr lang="zh-CN" altLang="en-US"/>
        </a:p>
      </dgm:t>
    </dgm:pt>
    <dgm:pt modelId="{DFE1BFC2-6AD5-407B-B9C8-1F0A62DCE228}">
      <dgm:prSet phldrT="[文本]" custT="1"/>
      <dgm:spPr>
        <a:xfrm>
          <a:off x="5824217" y="1197428"/>
          <a:ext cx="2579091" cy="1596571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sz="4800" b="1" dirty="0">
              <a:solidFill>
                <a:sysClr val="window" lastClr="FFFF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Serious damage &amp; human lives</a:t>
          </a:r>
          <a:endParaRPr lang="zh-CN" altLang="en-US" sz="4800" b="1" dirty="0">
            <a:solidFill>
              <a:sysClr val="window" lastClr="FFFFFF"/>
            </a:solidFill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2DA5841E-A527-40DD-8B31-AC6710331576}" cxnId="{6F131064-7A58-49AE-9150-0EFDB21EBA6F}" type="sibTrans">
      <dgm:prSet/>
      <dgm:spPr/>
      <dgm:t>
        <a:bodyPr/>
        <a:lstStyle/>
        <a:p>
          <a:endParaRPr lang="zh-CN" altLang="en-US"/>
        </a:p>
      </dgm:t>
    </dgm:pt>
    <dgm:pt modelId="{CEA28119-6CDD-4B27-91E0-9D15D0CB9506}" type="pres">
      <dgm:prSet presAssocID="{421CBA7D-10C1-4EDD-A245-EECAB3EE484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32A8462-2224-494C-A713-FA6669348C14}" type="pres">
      <dgm:prSet presAssocID="{421CBA7D-10C1-4EDD-A245-EECAB3EE4845}" presName="arrow" presStyleLbl="bgShp" presStyleIdx="0" presStyleCnt="1" custScaleX="117646"/>
      <dgm:spPr>
        <a:xfrm>
          <a:off x="630282" y="0"/>
          <a:ext cx="7143205" cy="3991429"/>
        </a:xfrm>
        <a:prstGeom prst="rightArrow">
          <a:avLst/>
        </a:prstGeom>
        <a:solidFill>
          <a:srgbClr val="FFC000"/>
        </a:solidFill>
        <a:ln>
          <a:noFill/>
        </a:ln>
        <a:effectLst/>
      </dgm:spPr>
      <dgm:t>
        <a:bodyPr/>
        <a:lstStyle/>
        <a:p>
          <a:endParaRPr lang="zh-CN" altLang="en-US"/>
        </a:p>
      </dgm:t>
    </dgm:pt>
    <dgm:pt modelId="{CB37A007-E462-46D5-8EA1-3D741A412B00}" type="pres">
      <dgm:prSet presAssocID="{421CBA7D-10C1-4EDD-A245-EECAB3EE4845}" presName="linearProcess" presStyleCnt="0"/>
      <dgm:spPr/>
    </dgm:pt>
    <dgm:pt modelId="{FF4AC29B-8FE3-4F70-99F1-36E9CF3815D1}" type="pres">
      <dgm:prSet presAssocID="{8C6B85C2-4B55-41CE-A8D9-F76F29C44C0C}" presName="textNode" presStyleLbl="node1" presStyleIdx="0" presStyleCnt="3" custScaleX="122374" custScaleY="100325" custLinFactNeighborX="18790" custLinFactNeighborY="-34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4585F7-CD37-4B8C-B6E4-4AD493ABF3A1}" type="pres">
      <dgm:prSet presAssocID="{06D05176-5B39-4140-AA3F-136A2E528F3E}" presName="sibTrans" presStyleCnt="0"/>
      <dgm:spPr/>
    </dgm:pt>
    <dgm:pt modelId="{440464AB-7E04-4A61-9B5D-2FEED112486A}" type="pres">
      <dgm:prSet presAssocID="{E1E6D67C-9221-4329-8BF8-D0D2463ED10C}" presName="textNode" presStyleLbl="node1" presStyleIdx="1" presStyleCnt="3" custScaleX="132691" custScaleY="1095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6BE5AD-191F-46A9-B334-1FB3E2C9DC17}" type="pres">
      <dgm:prSet presAssocID="{C0C5F55F-65CE-45A8-BC20-DD6109088945}" presName="sibTrans" presStyleCnt="0"/>
      <dgm:spPr/>
    </dgm:pt>
    <dgm:pt modelId="{0B72B7AF-C8ED-40A5-B5C2-A81D99C2D341}" type="pres">
      <dgm:prSet presAssocID="{DFE1BFC2-6AD5-407B-B9C8-1F0A62DCE228}" presName="textNode" presStyleLbl="node1" presStyleIdx="2" presStyleCnt="3" custScaleX="102567" custLinFactX="3862" custLinFactNeighborX="100000" custLinFactNeighborY="-29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5023707-31FF-4C03-AA6B-0D24B9AA61F9}" type="presOf" srcId="{421CBA7D-10C1-4EDD-A245-EECAB3EE4845}" destId="{CEA28119-6CDD-4B27-91E0-9D15D0CB9506}" srcOrd="0" destOrd="0" presId="urn:microsoft.com/office/officeart/2005/8/layout/hProcess9"/>
    <dgm:cxn modelId="{8D063787-63B7-42F9-B653-59097750D99D}" type="presOf" srcId="{DFE1BFC2-6AD5-407B-B9C8-1F0A62DCE228}" destId="{0B72B7AF-C8ED-40A5-B5C2-A81D99C2D341}" srcOrd="0" destOrd="0" presId="urn:microsoft.com/office/officeart/2005/8/layout/hProcess9"/>
    <dgm:cxn modelId="{6F131064-7A58-49AE-9150-0EFDB21EBA6F}" srcId="{421CBA7D-10C1-4EDD-A245-EECAB3EE4845}" destId="{DFE1BFC2-6AD5-407B-B9C8-1F0A62DCE228}" srcOrd="2" destOrd="0" parTransId="{0AF43325-AB59-4651-9703-CBA4E849024A}" sibTransId="{2DA5841E-A527-40DD-8B31-AC6710331576}"/>
    <dgm:cxn modelId="{E0ACA9EA-A807-4FC2-ADD5-01684D2DAC18}" srcId="{421CBA7D-10C1-4EDD-A245-EECAB3EE4845}" destId="{8C6B85C2-4B55-41CE-A8D9-F76F29C44C0C}" srcOrd="0" destOrd="0" parTransId="{4B7A10F6-01D1-4CCA-9390-8AA5F3659E8E}" sibTransId="{06D05176-5B39-4140-AA3F-136A2E528F3E}"/>
    <dgm:cxn modelId="{301EEB07-58FE-4F93-BE89-C62A9C598FE2}" srcId="{421CBA7D-10C1-4EDD-A245-EECAB3EE4845}" destId="{E1E6D67C-9221-4329-8BF8-D0D2463ED10C}" srcOrd="1" destOrd="0" parTransId="{A055A1AD-734D-41E2-B975-1C75F268DE9B}" sibTransId="{C0C5F55F-65CE-45A8-BC20-DD6109088945}"/>
    <dgm:cxn modelId="{97DDF543-CF23-4516-A8D0-1F5FD66D95AB}" type="presOf" srcId="{8C6B85C2-4B55-41CE-A8D9-F76F29C44C0C}" destId="{FF4AC29B-8FE3-4F70-99F1-36E9CF3815D1}" srcOrd="0" destOrd="0" presId="urn:microsoft.com/office/officeart/2005/8/layout/hProcess9"/>
    <dgm:cxn modelId="{FF4E48F0-E726-445D-9312-1B4C7D960C8C}" type="presOf" srcId="{E1E6D67C-9221-4329-8BF8-D0D2463ED10C}" destId="{440464AB-7E04-4A61-9B5D-2FEED112486A}" srcOrd="0" destOrd="0" presId="urn:microsoft.com/office/officeart/2005/8/layout/hProcess9"/>
    <dgm:cxn modelId="{7577575D-7814-495C-A9D5-DF4DD63D7063}" type="presParOf" srcId="{CEA28119-6CDD-4B27-91E0-9D15D0CB9506}" destId="{232A8462-2224-494C-A713-FA6669348C14}" srcOrd="0" destOrd="0" presId="urn:microsoft.com/office/officeart/2005/8/layout/hProcess9"/>
    <dgm:cxn modelId="{0BD18858-F77F-4F59-9A4E-15ABEAB85434}" type="presParOf" srcId="{CEA28119-6CDD-4B27-91E0-9D15D0CB9506}" destId="{CB37A007-E462-46D5-8EA1-3D741A412B00}" srcOrd="1" destOrd="0" presId="urn:microsoft.com/office/officeart/2005/8/layout/hProcess9"/>
    <dgm:cxn modelId="{16B8B14F-CC0D-4573-B105-9AC57E1FDFEA}" type="presParOf" srcId="{CB37A007-E462-46D5-8EA1-3D741A412B00}" destId="{FF4AC29B-8FE3-4F70-99F1-36E9CF3815D1}" srcOrd="0" destOrd="0" presId="urn:microsoft.com/office/officeart/2005/8/layout/hProcess9"/>
    <dgm:cxn modelId="{3A6AB1C5-EC85-4ADA-A998-4AE969224169}" type="presParOf" srcId="{CB37A007-E462-46D5-8EA1-3D741A412B00}" destId="{8B4585F7-CD37-4B8C-B6E4-4AD493ABF3A1}" srcOrd="1" destOrd="0" presId="urn:microsoft.com/office/officeart/2005/8/layout/hProcess9"/>
    <dgm:cxn modelId="{3ABB0D89-83D3-4DDC-B567-4DA1581E48FA}" type="presParOf" srcId="{CB37A007-E462-46D5-8EA1-3D741A412B00}" destId="{440464AB-7E04-4A61-9B5D-2FEED112486A}" srcOrd="2" destOrd="0" presId="urn:microsoft.com/office/officeart/2005/8/layout/hProcess9"/>
    <dgm:cxn modelId="{84CB20F0-BC17-4D78-862B-0F16EDA23A87}" type="presParOf" srcId="{CB37A007-E462-46D5-8EA1-3D741A412B00}" destId="{036BE5AD-191F-46A9-B334-1FB3E2C9DC17}" srcOrd="3" destOrd="0" presId="urn:microsoft.com/office/officeart/2005/8/layout/hProcess9"/>
    <dgm:cxn modelId="{77AF2722-D9EA-4A97-8D24-54D20B1EA9CA}" type="presParOf" srcId="{CB37A007-E462-46D5-8EA1-3D741A412B00}" destId="{0B72B7AF-C8ED-40A5-B5C2-A81D99C2D34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A8462-2224-494C-A713-FA6669348C14}">
      <dsp:nvSpPr>
        <dsp:cNvPr id="0" name=""/>
        <dsp:cNvSpPr/>
      </dsp:nvSpPr>
      <dsp:spPr>
        <a:xfrm>
          <a:off x="4" y="0"/>
          <a:ext cx="18777638" cy="3991429"/>
        </a:xfrm>
        <a:prstGeom prst="rightArrow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AC29B-8FE3-4F70-99F1-36E9CF3815D1}">
      <dsp:nvSpPr>
        <dsp:cNvPr id="0" name=""/>
        <dsp:cNvSpPr/>
      </dsp:nvSpPr>
      <dsp:spPr>
        <a:xfrm>
          <a:off x="93299" y="1140391"/>
          <a:ext cx="6108694" cy="160176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54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Temperature rising</a:t>
          </a:r>
          <a:endParaRPr lang="zh-CN" altLang="en-US" sz="5400" b="1" kern="1200" dirty="0">
            <a:solidFill>
              <a:sysClr val="window" lastClr="FFFFFF"/>
            </a:solidFill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171490" y="1218582"/>
        <a:ext cx="5952312" cy="1445378"/>
      </dsp:txXfrm>
    </dsp:sp>
    <dsp:sp modelId="{440464AB-7E04-4A61-9B5D-2FEED112486A}">
      <dsp:nvSpPr>
        <dsp:cNvPr id="0" name=""/>
        <dsp:cNvSpPr/>
      </dsp:nvSpPr>
      <dsp:spPr>
        <a:xfrm>
          <a:off x="6571313" y="1120889"/>
          <a:ext cx="6623701" cy="174965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Extreme weather &amp; natural disaster</a:t>
          </a:r>
          <a:endParaRPr lang="zh-CN" altLang="en-US" sz="4800" b="1" kern="1200" dirty="0">
            <a:solidFill>
              <a:sysClr val="window" lastClr="FFFFFF"/>
            </a:solidFill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6656724" y="1206300"/>
        <a:ext cx="6452879" cy="1578828"/>
      </dsp:txXfrm>
    </dsp:sp>
    <dsp:sp modelId="{0B72B7AF-C8ED-40A5-B5C2-A81D99C2D341}">
      <dsp:nvSpPr>
        <dsp:cNvPr id="0" name=""/>
        <dsp:cNvSpPr/>
      </dsp:nvSpPr>
      <dsp:spPr>
        <a:xfrm>
          <a:off x="13657633" y="1192750"/>
          <a:ext cx="5120014" cy="1596571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Serious damage &amp; human lives</a:t>
          </a:r>
          <a:endParaRPr lang="zh-CN" altLang="en-US" sz="4800" b="1" kern="1200" dirty="0">
            <a:solidFill>
              <a:sysClr val="window" lastClr="FFFFFF"/>
            </a:solidFill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13735571" y="1270688"/>
        <a:ext cx="4964138" cy="1440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6F0002-3F9D-4432-910B-C859896598C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19200" y="12492038"/>
            <a:ext cx="5689600" cy="9525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8331200" y="12492038"/>
            <a:ext cx="7723188" cy="9525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7476788" y="12492038"/>
            <a:ext cx="5689600" cy="9525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zh-CN">
                <a:latin typeface="Arial" panose="020B0604020202020204" pitchFamily="34" charset="0"/>
              </a:rPr>
            </a:fld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19200" y="12492038"/>
            <a:ext cx="5689600" cy="9525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8331200" y="12492038"/>
            <a:ext cx="7723188" cy="9525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7476788" y="12492038"/>
            <a:ext cx="5689600" cy="9525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zh-CN">
                <a:latin typeface="Arial" panose="020B0604020202020204" pitchFamily="34" charset="0"/>
              </a:rPr>
            </a:fld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19200" y="12492038"/>
            <a:ext cx="5689600" cy="9525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8331200" y="12492038"/>
            <a:ext cx="7723188" cy="9525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7476788" y="12492038"/>
            <a:ext cx="5689600" cy="9525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zh-CN">
                <a:latin typeface="Arial" panose="020B0604020202020204" pitchFamily="34" charset="0"/>
              </a:rPr>
            </a:fld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19200" y="12492038"/>
            <a:ext cx="5689600" cy="9525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8331200" y="12492038"/>
            <a:ext cx="7723188" cy="9525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7476788" y="12492038"/>
            <a:ext cx="5689600" cy="9525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zh-CN">
                <a:latin typeface="Arial" panose="020B0604020202020204" pitchFamily="34" charset="0"/>
              </a:rPr>
            </a:fld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19200" y="12492038"/>
            <a:ext cx="5689600" cy="9525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8331200" y="12492038"/>
            <a:ext cx="7723188" cy="9525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7476788" y="12492038"/>
            <a:ext cx="5689600" cy="9525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zh-CN">
                <a:latin typeface="Arial" panose="020B0604020202020204" pitchFamily="34" charset="0"/>
              </a:rPr>
            </a:fld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19200" y="12492038"/>
            <a:ext cx="5689600" cy="9525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8331200" y="12492038"/>
            <a:ext cx="7723188" cy="9525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7476788" y="12492038"/>
            <a:ext cx="5689600" cy="9525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zh-CN">
                <a:latin typeface="Arial" panose="020B0604020202020204" pitchFamily="34" charset="0"/>
              </a:rPr>
            </a:fld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19264" y="12491607"/>
            <a:ext cx="5689896" cy="952588"/>
          </a:xfrm>
        </p:spPr>
        <p:txBody>
          <a:bodyPr/>
          <a:lstStyle/>
          <a:p>
            <a:fld id="{D3CA4526-AE6A-4AEA-844F-8AE8FE4D77B4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8331634" y="12491607"/>
            <a:ext cx="7722002" cy="9525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7476110" y="12491607"/>
            <a:ext cx="5689896" cy="952588"/>
          </a:xfrm>
        </p:spPr>
        <p:txBody>
          <a:bodyPr/>
          <a:lstStyle/>
          <a:p>
            <a:fld id="{844B057A-3A0D-4079-A5BF-01CA1B2F122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zh-CN">
                <a:latin typeface="Arial" panose="020B0604020202020204" pitchFamily="34" charset="0"/>
              </a:rPr>
            </a:fld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7.png"/><Relationship Id="rId16" Type="http://schemas.openxmlformats.org/officeDocument/2006/relationships/image" Target="../media/image6.png"/><Relationship Id="rId15" Type="http://schemas.openxmlformats.org/officeDocument/2006/relationships/tags" Target="../tags/tag3.xml"/><Relationship Id="rId14" Type="http://schemas.openxmlformats.org/officeDocument/2006/relationships/image" Target="../media/image5.png"/><Relationship Id="rId13" Type="http://schemas.openxmlformats.org/officeDocument/2006/relationships/tags" Target="../tags/tag2.xml"/><Relationship Id="rId12" Type="http://schemas.openxmlformats.org/officeDocument/2006/relationships/image" Target="../media/image4.png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054307" y="12426634"/>
            <a:ext cx="2331281" cy="1443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任意多边形: 形状 8"/>
          <p:cNvSpPr/>
          <p:nvPr userDrawn="1"/>
        </p:nvSpPr>
        <p:spPr>
          <a:xfrm flipH="1" flipV="1">
            <a:off x="-1" y="-197990"/>
            <a:ext cx="898117" cy="13915578"/>
          </a:xfrm>
          <a:custGeom>
            <a:avLst/>
            <a:gdLst>
              <a:gd name="connsiteX0" fmla="*/ 1487534 w 1487534"/>
              <a:gd name="connsiteY0" fmla="*/ 6858000 h 6858000"/>
              <a:gd name="connsiteX1" fmla="*/ 152400 w 1487534"/>
              <a:gd name="connsiteY1" fmla="*/ 6858000 h 6858000"/>
              <a:gd name="connsiteX2" fmla="*/ 551858 w 1487534"/>
              <a:gd name="connsiteY2" fmla="*/ 5760720 h 6858000"/>
              <a:gd name="connsiteX3" fmla="*/ 998898 w 1487534"/>
              <a:gd name="connsiteY3" fmla="*/ 3362960 h 6858000"/>
              <a:gd name="connsiteX4" fmla="*/ 0 w 1487534"/>
              <a:gd name="connsiteY4" fmla="*/ 0 h 6858000"/>
              <a:gd name="connsiteX5" fmla="*/ 1487534 w 148753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7534" h="6858000">
                <a:moveTo>
                  <a:pt x="1487534" y="6858000"/>
                </a:moveTo>
                <a:lnTo>
                  <a:pt x="152400" y="6858000"/>
                </a:lnTo>
                <a:cubicBezTo>
                  <a:pt x="102136" y="6517640"/>
                  <a:pt x="192335" y="6085840"/>
                  <a:pt x="551858" y="5760720"/>
                </a:cubicBezTo>
                <a:cubicBezTo>
                  <a:pt x="1541301" y="4754880"/>
                  <a:pt x="1287301" y="3931920"/>
                  <a:pt x="998898" y="3362960"/>
                </a:cubicBezTo>
                <a:cubicBezTo>
                  <a:pt x="-85908" y="1818640"/>
                  <a:pt x="7846" y="701040"/>
                  <a:pt x="0" y="0"/>
                </a:cubicBezTo>
                <a:lnTo>
                  <a:pt x="1487534" y="0"/>
                </a:lnTo>
                <a:close/>
              </a:path>
            </a:pathLst>
          </a:custGeom>
          <a:gradFill flip="none" rotWithShape="1">
            <a:gsLst>
              <a:gs pos="0">
                <a:srgbClr val="6D4DAE"/>
              </a:gs>
              <a:gs pos="100000">
                <a:srgbClr val="412F6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 rot="398206">
            <a:off x="23426946" y="10154176"/>
            <a:ext cx="1345104" cy="3660063"/>
            <a:chOff x="2209795" y="-887035"/>
            <a:chExt cx="4663449" cy="6391669"/>
          </a:xfrm>
        </p:grpSpPr>
        <p:pic>
          <p:nvPicPr>
            <p:cNvPr id="11" name="图片 10" descr="图片包含 游戏机&#10;&#10;描述已自动生成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795" y="-887035"/>
              <a:ext cx="4663449" cy="6391669"/>
            </a:xfrm>
            <a:prstGeom prst="rect">
              <a:avLst/>
            </a:prstGeom>
          </p:spPr>
        </p:pic>
        <p:pic>
          <p:nvPicPr>
            <p:cNvPr id="12" name="图片 11" descr="图片包含 游戏机, 钟表&#10;&#10;描述已自动生成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0230" y="2567280"/>
              <a:ext cx="1591059" cy="1581915"/>
            </a:xfrm>
            <a:prstGeom prst="rect">
              <a:avLst/>
            </a:prstGeom>
          </p:spPr>
        </p:pic>
      </p:grpSp>
      <p:pic>
        <p:nvPicPr>
          <p:cNvPr id="13" name="图片 12" descr="图片包含 游戏机, 画, 食物&#10;&#10;描述已自动生成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270">
            <a:off x="131348" y="662506"/>
            <a:ext cx="660223" cy="1439240"/>
          </a:xfrm>
          <a:prstGeom prst="rect">
            <a:avLst/>
          </a:prstGeom>
        </p:spPr>
      </p:pic>
      <p:pic>
        <p:nvPicPr>
          <p:cNvPr id="14" name="图片 1" descr="组48325同意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10" y="-15736"/>
            <a:ext cx="5932959" cy="123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-1" y="12379658"/>
            <a:ext cx="2867759" cy="1443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373339" y="127284"/>
            <a:ext cx="9804911" cy="3173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1219200" algn="ctr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438400" algn="ctr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657600" algn="ctr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4876800" algn="ctr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914400" indent="-914400" algn="l" rtl="0" eaLnBrk="0" fontAlgn="base" hangingPunct="0">
        <a:spcBef>
          <a:spcPct val="20000"/>
        </a:spcBef>
        <a:spcAft>
          <a:spcPct val="0"/>
        </a:spcAft>
        <a:buChar char="•"/>
        <a:defRPr sz="8500">
          <a:solidFill>
            <a:schemeClr val="tx1"/>
          </a:solidFill>
          <a:latin typeface="+mn-lt"/>
          <a:ea typeface="+mn-ea"/>
          <a:cs typeface="+mn-cs"/>
        </a:defRPr>
      </a:lvl1pPr>
      <a:lvl2pPr marL="1981200" indent="-762000" algn="l" rtl="0" eaLnBrk="0" fontAlgn="base" hangingPunct="0">
        <a:spcBef>
          <a:spcPct val="20000"/>
        </a:spcBef>
        <a:spcAft>
          <a:spcPct val="0"/>
        </a:spcAft>
        <a:buChar char="–"/>
        <a:defRPr sz="7500">
          <a:solidFill>
            <a:schemeClr val="tx1"/>
          </a:solidFill>
          <a:latin typeface="+mn-lt"/>
          <a:ea typeface="+mn-ea"/>
        </a:defRPr>
      </a:lvl2pPr>
      <a:lvl3pPr marL="3048000" indent="-609600" algn="l" rtl="0" eaLnBrk="0" fontAlgn="base" hangingPunct="0">
        <a:spcBef>
          <a:spcPct val="20000"/>
        </a:spcBef>
        <a:spcAft>
          <a:spcPct val="0"/>
        </a:spcAft>
        <a:buChar char="•"/>
        <a:defRPr sz="6400">
          <a:solidFill>
            <a:schemeClr val="tx1"/>
          </a:solidFill>
          <a:latin typeface="+mn-lt"/>
          <a:ea typeface="+mn-ea"/>
        </a:defRPr>
      </a:lvl3pPr>
      <a:lvl4pPr marL="4267200" indent="-609600" algn="l" rtl="0" eaLnBrk="0" fontAlgn="base" hangingPunct="0">
        <a:spcBef>
          <a:spcPct val="20000"/>
        </a:spcBef>
        <a:spcAft>
          <a:spcPct val="0"/>
        </a:spcAft>
        <a:buChar char="–"/>
        <a:defRPr sz="5300">
          <a:solidFill>
            <a:schemeClr val="tx1"/>
          </a:solidFill>
          <a:latin typeface="+mn-lt"/>
          <a:ea typeface="+mn-ea"/>
        </a:defRPr>
      </a:lvl4pPr>
      <a:lvl5pPr marL="5486400" indent="-609600" algn="l" rtl="0" eaLnBrk="0" fontAlgn="base" hangingPunct="0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  <a:ea typeface="+mn-ea"/>
        </a:defRPr>
      </a:lvl5pPr>
      <a:lvl6pPr marL="6706235" indent="-609600" algn="l" rtl="0" fontAlgn="base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  <a:ea typeface="+mn-ea"/>
        </a:defRPr>
      </a:lvl6pPr>
      <a:lvl7pPr marL="7925435" indent="-609600" algn="l" rtl="0" fontAlgn="base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  <a:ea typeface="+mn-ea"/>
        </a:defRPr>
      </a:lvl7pPr>
      <a:lvl8pPr marL="9144635" indent="-609600" algn="l" rtl="0" fontAlgn="base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  <a:ea typeface="+mn-ea"/>
        </a:defRPr>
      </a:lvl8pPr>
      <a:lvl9pPr marL="10363835" indent="-609600" algn="l" rtl="0" fontAlgn="base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835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5035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235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  <a:noFill/>
          <a:ln w="9525">
            <a:noFill/>
          </a:ln>
        </p:spPr>
        <p:txBody>
          <a:bodyPr lIns="243852" tIns="121926" rIns="243852" bIns="121926"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  <a:noFill/>
          <a:ln w="9525">
            <a:noFill/>
          </a:ln>
        </p:spPr>
        <p:txBody>
          <a:bodyPr lIns="243852" tIns="121926" rIns="243852" bIns="121926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12492038"/>
            <a:ext cx="568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3852" tIns="121926" rIns="243852" bIns="121926" numCol="1" anchor="t" anchorCtr="0" compatLnSpc="1"/>
          <a:lstStyle>
            <a:lvl1pPr>
              <a:defRPr sz="37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12492038"/>
            <a:ext cx="7723188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3852" tIns="121926" rIns="243852" bIns="121926" numCol="1" anchor="t" anchorCtr="0" compatLnSpc="1"/>
          <a:lstStyle>
            <a:lvl1pPr algn="ctr">
              <a:defRPr sz="37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476788" y="12492038"/>
            <a:ext cx="568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3852" tIns="121926" rIns="243852" bIns="121926" numCol="1" anchor="t" anchorCtr="0" compatLnSpc="1"/>
          <a:lstStyle>
            <a:lvl1pPr algn="r">
              <a:defRPr sz="37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zh-CN">
                <a:latin typeface="Arial" panose="020B0604020202020204" pitchFamily="34" charset="0"/>
              </a:rPr>
            </a:fld>
            <a:endParaRPr lang="zh-CN" altLang="zh-CN">
              <a:latin typeface="Arial" panose="020B0604020202020204" pitchFamily="34" charset="0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73339" y="127284"/>
            <a:ext cx="9804911" cy="3173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1219200" algn="ctr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438400" algn="ctr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657600" algn="ctr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4876800" algn="ctr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914400" indent="-914400" algn="l" rtl="0" eaLnBrk="0" fontAlgn="base" hangingPunct="0">
        <a:spcBef>
          <a:spcPct val="20000"/>
        </a:spcBef>
        <a:spcAft>
          <a:spcPct val="0"/>
        </a:spcAft>
        <a:buChar char="•"/>
        <a:defRPr sz="8500">
          <a:solidFill>
            <a:schemeClr val="tx1"/>
          </a:solidFill>
          <a:latin typeface="+mn-lt"/>
          <a:ea typeface="+mn-ea"/>
          <a:cs typeface="+mn-cs"/>
        </a:defRPr>
      </a:lvl1pPr>
      <a:lvl2pPr marL="1981200" indent="-762000" algn="l" rtl="0" eaLnBrk="0" fontAlgn="base" hangingPunct="0">
        <a:spcBef>
          <a:spcPct val="20000"/>
        </a:spcBef>
        <a:spcAft>
          <a:spcPct val="0"/>
        </a:spcAft>
        <a:buChar char="–"/>
        <a:defRPr sz="7500">
          <a:solidFill>
            <a:schemeClr val="tx1"/>
          </a:solidFill>
          <a:latin typeface="+mn-lt"/>
          <a:ea typeface="+mn-ea"/>
        </a:defRPr>
      </a:lvl2pPr>
      <a:lvl3pPr marL="3048000" indent="-609600" algn="l" rtl="0" eaLnBrk="0" fontAlgn="base" hangingPunct="0">
        <a:spcBef>
          <a:spcPct val="20000"/>
        </a:spcBef>
        <a:spcAft>
          <a:spcPct val="0"/>
        </a:spcAft>
        <a:buChar char="•"/>
        <a:defRPr sz="6400">
          <a:solidFill>
            <a:schemeClr val="tx1"/>
          </a:solidFill>
          <a:latin typeface="+mn-lt"/>
          <a:ea typeface="+mn-ea"/>
        </a:defRPr>
      </a:lvl3pPr>
      <a:lvl4pPr marL="4267200" indent="-609600" algn="l" rtl="0" eaLnBrk="0" fontAlgn="base" hangingPunct="0">
        <a:spcBef>
          <a:spcPct val="20000"/>
        </a:spcBef>
        <a:spcAft>
          <a:spcPct val="0"/>
        </a:spcAft>
        <a:buChar char="–"/>
        <a:defRPr sz="5300">
          <a:solidFill>
            <a:schemeClr val="tx1"/>
          </a:solidFill>
          <a:latin typeface="+mn-lt"/>
          <a:ea typeface="+mn-ea"/>
        </a:defRPr>
      </a:lvl4pPr>
      <a:lvl5pPr marL="5486400" indent="-609600" algn="l" rtl="0" eaLnBrk="0" fontAlgn="base" hangingPunct="0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  <a:ea typeface="+mn-ea"/>
        </a:defRPr>
      </a:lvl5pPr>
      <a:lvl6pPr marL="6706235" indent="-609600" algn="l" rtl="0" fontAlgn="base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  <a:ea typeface="+mn-ea"/>
        </a:defRPr>
      </a:lvl6pPr>
      <a:lvl7pPr marL="7925435" indent="-609600" algn="l" rtl="0" fontAlgn="base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  <a:ea typeface="+mn-ea"/>
        </a:defRPr>
      </a:lvl7pPr>
      <a:lvl8pPr marL="9144635" indent="-609600" algn="l" rtl="0" fontAlgn="base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  <a:ea typeface="+mn-ea"/>
        </a:defRPr>
      </a:lvl8pPr>
      <a:lvl9pPr marL="10363835" indent="-609600" algn="l" rtl="0" fontAlgn="base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835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5035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235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jpeg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image" Target="../media/image30.png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4" Type="http://schemas.openxmlformats.org/officeDocument/2006/relationships/notesSlide" Target="../notesSlides/notesSlide12.xml"/><Relationship Id="rId23" Type="http://schemas.openxmlformats.org/officeDocument/2006/relationships/slideLayout" Target="../slideLayouts/slideLayout5.xml"/><Relationship Id="rId22" Type="http://schemas.openxmlformats.org/officeDocument/2006/relationships/image" Target="../media/image32.png"/><Relationship Id="rId21" Type="http://schemas.openxmlformats.org/officeDocument/2006/relationships/tags" Target="../tags/tag60.xml"/><Relationship Id="rId20" Type="http://schemas.openxmlformats.org/officeDocument/2006/relationships/image" Target="../media/image31.png"/><Relationship Id="rId2" Type="http://schemas.openxmlformats.org/officeDocument/2006/relationships/tags" Target="../tags/tag43.xml"/><Relationship Id="rId19" Type="http://schemas.openxmlformats.org/officeDocument/2006/relationships/tags" Target="../tags/tag59.xml"/><Relationship Id="rId18" Type="http://schemas.openxmlformats.org/officeDocument/2006/relationships/tags" Target="../tags/tag58.xml"/><Relationship Id="rId17" Type="http://schemas.openxmlformats.org/officeDocument/2006/relationships/tags" Target="../tags/tag57.xml"/><Relationship Id="rId16" Type="http://schemas.openxmlformats.org/officeDocument/2006/relationships/tags" Target="../tags/tag56.xml"/><Relationship Id="rId15" Type="http://schemas.openxmlformats.org/officeDocument/2006/relationships/tags" Target="../tags/tag55.xml"/><Relationship Id="rId14" Type="http://schemas.openxmlformats.org/officeDocument/2006/relationships/tags" Target="../tags/tag54.xml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tags" Target="../tags/tag4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5" Type="http://schemas.openxmlformats.org/officeDocument/2006/relationships/notesSlide" Target="../notesSlides/notesSlide13.xml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3" Type="http://schemas.openxmlformats.org/officeDocument/2006/relationships/notesSlide" Target="../notesSlides/notesSlide14.xml"/><Relationship Id="rId12" Type="http://schemas.openxmlformats.org/officeDocument/2006/relationships/slideLayout" Target="../slideLayouts/slideLayout5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tags" Target="../tags/tag7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microsoft.com/office/2007/relationships/diagramDrawing" Target="../diagrams/drawing1.xml"/><Relationship Id="rId7" Type="http://schemas.openxmlformats.org/officeDocument/2006/relationships/diagramColors" Target="../diagrams/colors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5" Type="http://schemas.openxmlformats.org/officeDocument/2006/relationships/notesSlide" Target="../notesSlides/notesSlide15.xml"/><Relationship Id="rId14" Type="http://schemas.openxmlformats.org/officeDocument/2006/relationships/slideLayout" Target="../slideLayouts/slideLayout6.xml"/><Relationship Id="rId13" Type="http://schemas.openxmlformats.org/officeDocument/2006/relationships/image" Target="../media/image34.jpeg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5" Type="http://schemas.openxmlformats.org/officeDocument/2006/relationships/notesSlide" Target="../notesSlides/notesSlide16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36.png"/><Relationship Id="rId12" Type="http://schemas.openxmlformats.org/officeDocument/2006/relationships/image" Target="../media/image35.png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tags" Target="../tags/tag89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5.xml"/><Relationship Id="rId3" Type="http://schemas.openxmlformats.org/officeDocument/2006/relationships/image" Target="../media/image40.png"/><Relationship Id="rId2" Type="http://schemas.openxmlformats.org/officeDocument/2006/relationships/tags" Target="../tags/tag104.xml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.xml"/><Relationship Id="rId3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image" Target="../media/image16.jpeg"/><Relationship Id="rId7" Type="http://schemas.openxmlformats.org/officeDocument/2006/relationships/tags" Target="../tags/tag9.xml"/><Relationship Id="rId6" Type="http://schemas.openxmlformats.org/officeDocument/2006/relationships/image" Target="../media/image15.jpeg"/><Relationship Id="rId5" Type="http://schemas.openxmlformats.org/officeDocument/2006/relationships/tags" Target="../tags/tag8.xml"/><Relationship Id="rId4" Type="http://schemas.openxmlformats.org/officeDocument/2006/relationships/image" Target="../media/image14.jpeg"/><Relationship Id="rId3" Type="http://schemas.openxmlformats.org/officeDocument/2006/relationships/tags" Target="../tags/tag7.xml"/><Relationship Id="rId2" Type="http://schemas.openxmlformats.org/officeDocument/2006/relationships/image" Target="../media/image13.jpe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17.jpeg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image" Target="../media/image23.png"/><Relationship Id="rId7" Type="http://schemas.openxmlformats.org/officeDocument/2006/relationships/tags" Target="../tags/tag14.xml"/><Relationship Id="rId6" Type="http://schemas.openxmlformats.org/officeDocument/2006/relationships/image" Target="../media/image22.png"/><Relationship Id="rId5" Type="http://schemas.openxmlformats.org/officeDocument/2006/relationships/tags" Target="../tags/tag13.xml"/><Relationship Id="rId4" Type="http://schemas.openxmlformats.org/officeDocument/2006/relationships/image" Target="../media/image21.png"/><Relationship Id="rId3" Type="http://schemas.openxmlformats.org/officeDocument/2006/relationships/tags" Target="../tags/tag12.xml"/><Relationship Id="rId2" Type="http://schemas.openxmlformats.org/officeDocument/2006/relationships/image" Target="../media/image20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7.jpeg"/><Relationship Id="rId7" Type="http://schemas.openxmlformats.org/officeDocument/2006/relationships/image" Target="../media/image26.jpeg"/><Relationship Id="rId6" Type="http://schemas.openxmlformats.org/officeDocument/2006/relationships/tags" Target="../tags/tag18.xml"/><Relationship Id="rId5" Type="http://schemas.openxmlformats.org/officeDocument/2006/relationships/image" Target="../media/image25.jpeg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8.jpe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1524079" y="2493418"/>
            <a:ext cx="13077871" cy="994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8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8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8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8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8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8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8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3527" y="4548385"/>
            <a:ext cx="6718650" cy="671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14623542" y="3233866"/>
            <a:ext cx="720762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8000" b="1">
                <a:latin typeface="华文新魏" panose="02010800040101010101" pitchFamily="2" charset="-122"/>
              </a:rPr>
              <a:t>知识产权声明</a:t>
            </a:r>
            <a:endParaRPr lang="zh-CN" altLang="en-US" sz="8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9458972" y="8646851"/>
            <a:ext cx="11502305" cy="1652270"/>
            <a:chOff x="16480" y="7662"/>
            <a:chExt cx="13320" cy="2602"/>
          </a:xfrm>
        </p:grpSpPr>
        <p:sp>
          <p:nvSpPr>
            <p:cNvPr id="34" name="内容占位符 2"/>
            <p:cNvSpPr txBox="1">
              <a:spLocks noGrp="1"/>
            </p:cNvSpPr>
            <p:nvPr/>
          </p:nvSpPr>
          <p:spPr>
            <a:xfrm>
              <a:off x="17051" y="7830"/>
              <a:ext cx="12749" cy="22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>
              <a:lvl1pPr marL="914400" indent="-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8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81200" indent="-762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75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30480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6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42672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54864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67062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79254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91446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103638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457200" lvl="1" indent="0" defTabSz="2438400" eaLnBrk="1" hangingPunct="1">
                <a:buNone/>
              </a:pPr>
              <a:r>
                <a:rPr lang="en-US" sz="5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Dead polar bear</a:t>
              </a:r>
              <a:r>
                <a:rPr lang="zh-CN" altLang="en-US" sz="5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5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in</a:t>
              </a:r>
              <a:r>
                <a:rPr lang="zh-CN" altLang="en-US" sz="5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5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Norway’s </a:t>
              </a:r>
              <a:endParaRPr lang="en-US" altLang="zh-CN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lvl="1" indent="0" defTabSz="2438400" eaLnBrk="1" hangingPunct="1">
                <a:buNone/>
              </a:pPr>
              <a:r>
                <a:rPr lang="en-US" altLang="zh-CN" sz="5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Arctic island of Svalbard</a:t>
              </a:r>
              <a:r>
                <a:rPr lang="zh-CN" altLang="zh-CN" sz="5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zh-CN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16480" y="7662"/>
              <a:ext cx="12672" cy="2602"/>
            </a:xfrm>
            <a:prstGeom prst="roundRect">
              <a:avLst/>
            </a:prstGeom>
            <a:noFill/>
            <a:ln w="41275">
              <a:solidFill>
                <a:srgbClr val="71B7E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76809" y="5761426"/>
            <a:ext cx="13743961" cy="2146935"/>
            <a:chOff x="16286" y="7171"/>
            <a:chExt cx="16675" cy="3381"/>
          </a:xfrm>
        </p:grpSpPr>
        <p:sp>
          <p:nvSpPr>
            <p:cNvPr id="31" name="内容占位符 2"/>
            <p:cNvSpPr txBox="1">
              <a:spLocks noGrp="1"/>
            </p:cNvSpPr>
            <p:nvPr/>
          </p:nvSpPr>
          <p:spPr>
            <a:xfrm>
              <a:off x="16286" y="7630"/>
              <a:ext cx="16675" cy="237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>
              <a:lvl1pPr marL="914400" indent="-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8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81200" indent="-762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75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30480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6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42672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54864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67062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79254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91446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103638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457200" lvl="1" indent="0" defTabSz="2438400" eaLnBrk="1" hangingPunct="1">
                <a:buNone/>
              </a:pPr>
              <a:r>
                <a:rPr lang="en-US" altLang="zh-CN" sz="5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warming ocean and atmosphere </a:t>
              </a:r>
              <a:endParaRPr lang="en-US" altLang="zh-CN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lvl="1" indent="0" defTabSz="2438400" eaLnBrk="1" hangingPunct="1">
                <a:buNone/>
              </a:pPr>
              <a:r>
                <a:rPr lang="en-US" altLang="zh-CN" sz="5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along with melting ice and rising sea levels</a:t>
              </a:r>
              <a:r>
                <a:rPr lang="zh-CN" altLang="zh-CN" sz="5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zh-CN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16480" y="7171"/>
              <a:ext cx="16287" cy="3381"/>
            </a:xfrm>
            <a:prstGeom prst="roundRect">
              <a:avLst/>
            </a:prstGeom>
            <a:noFill/>
            <a:ln w="41275">
              <a:solidFill>
                <a:srgbClr val="55A9E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07460" y="4142796"/>
            <a:ext cx="14006014" cy="989965"/>
            <a:chOff x="15952" y="7457"/>
            <a:chExt cx="19584" cy="1559"/>
          </a:xfrm>
        </p:grpSpPr>
        <p:sp>
          <p:nvSpPr>
            <p:cNvPr id="21" name="内容占位符 2"/>
            <p:cNvSpPr txBox="1">
              <a:spLocks noGrp="1"/>
            </p:cNvSpPr>
            <p:nvPr/>
          </p:nvSpPr>
          <p:spPr>
            <a:xfrm>
              <a:off x="15952" y="7460"/>
              <a:ext cx="18430" cy="155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>
              <a:lvl1pPr marL="914400" indent="-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8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81200" indent="-762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75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30480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6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42672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54864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67062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79254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91446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103638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457200" lvl="1" indent="0" algn="l" defTabSz="2438400" eaLnBrk="1" hangingPunct="1">
                <a:buNone/>
              </a:pPr>
              <a:r>
                <a:rPr lang="en-US" sz="5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  A graph showing rising global temperature </a:t>
              </a:r>
              <a:endPara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16480" y="7457"/>
              <a:ext cx="19056" cy="1530"/>
            </a:xfrm>
            <a:prstGeom prst="roundRect">
              <a:avLst/>
            </a:prstGeom>
            <a:noFill/>
            <a:ln w="41275">
              <a:solidFill>
                <a:srgbClr val="55A9E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1277" name="组合 2"/>
          <p:cNvGrpSpPr/>
          <p:nvPr/>
        </p:nvGrpSpPr>
        <p:grpSpPr>
          <a:xfrm>
            <a:off x="1270701" y="19374"/>
            <a:ext cx="4172533" cy="1200294"/>
            <a:chOff x="2067884" y="542797"/>
            <a:chExt cx="3735813" cy="1179466"/>
          </a:xfrm>
        </p:grpSpPr>
        <p:sp>
          <p:nvSpPr>
            <p:cNvPr id="20" name="圆角矩形 19"/>
            <p:cNvSpPr/>
            <p:nvPr/>
          </p:nvSpPr>
          <p:spPr bwMode="auto">
            <a:xfrm>
              <a:off x="2191885" y="542797"/>
              <a:ext cx="3611812" cy="1179466"/>
            </a:xfrm>
            <a:prstGeom prst="roundRect">
              <a:avLst/>
            </a:prstGeom>
            <a:noFill/>
            <a:ln w="25400"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3" rIns="91408" bIns="45703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0" i="0" u="none" strike="noStrike" kern="1200" cap="none" spc="0" normalizeH="0" baseline="0" noProof="0">
                <a:ln w="38100">
                  <a:solidFill>
                    <a:schemeClr val="tx1"/>
                  </a:solidFill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79" name="矩形 6"/>
            <p:cNvSpPr/>
            <p:nvPr/>
          </p:nvSpPr>
          <p:spPr>
            <a:xfrm>
              <a:off x="2067884" y="542797"/>
              <a:ext cx="3735813" cy="117946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91408" tIns="45703" rIns="91408" bIns="45703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rgbClr val="9933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Reading</a:t>
              </a:r>
              <a:endParaRPr lang="zh-CN" altLang="en-US" sz="7200" b="1" dirty="0">
                <a:solidFill>
                  <a:srgbClr val="9933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867758" y="1896974"/>
            <a:ext cx="18804596" cy="1754418"/>
            <a:chOff x="5408" y="4157"/>
            <a:chExt cx="25174" cy="2764"/>
          </a:xfrm>
        </p:grpSpPr>
        <p:sp>
          <p:nvSpPr>
            <p:cNvPr id="11266" name="TextBox 5"/>
            <p:cNvSpPr txBox="1"/>
            <p:nvPr/>
          </p:nvSpPr>
          <p:spPr>
            <a:xfrm>
              <a:off x="5408" y="4157"/>
              <a:ext cx="10490" cy="27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the 1</a:t>
              </a:r>
              <a:r>
                <a:rPr lang="en-US" altLang="zh-CN" sz="5400" b="1" baseline="300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st</a:t>
              </a:r>
              <a:r>
                <a:rPr lang="en-US" altLang="zh-CN" sz="5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and 2</a:t>
              </a:r>
              <a:r>
                <a:rPr lang="en-US" altLang="zh-CN" sz="5400" b="1" baseline="300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nd</a:t>
              </a:r>
              <a:r>
                <a:rPr lang="en-US" altLang="zh-CN" sz="5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paragraph</a:t>
              </a:r>
              <a:endParaRPr lang="en-US" altLang="zh-CN" sz="54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6295" y="4255"/>
              <a:ext cx="14287" cy="145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54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Evidence of climate change </a:t>
              </a:r>
              <a:endParaRPr lang="en-US" altLang="zh-CN" sz="5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89" name="任意多边形 88"/>
          <p:cNvSpPr/>
          <p:nvPr>
            <p:custDataLst>
              <p:tags r:id="rId1"/>
            </p:custDataLst>
          </p:nvPr>
        </p:nvSpPr>
        <p:spPr>
          <a:xfrm>
            <a:off x="2291694" y="6426746"/>
            <a:ext cx="5806950" cy="4053985"/>
          </a:xfrm>
          <a:custGeom>
            <a:avLst/>
            <a:gdLst>
              <a:gd name="connsiteX0" fmla="*/ 1873445 w 4749143"/>
              <a:gd name="connsiteY0" fmla="*/ 0 h 3315502"/>
              <a:gd name="connsiteX1" fmla="*/ 4749143 w 4749143"/>
              <a:gd name="connsiteY1" fmla="*/ 2875698 h 3315502"/>
              <a:gd name="connsiteX2" fmla="*/ 4734296 w 4749143"/>
              <a:gd name="connsiteY2" fmla="*/ 3169722 h 3315502"/>
              <a:gd name="connsiteX3" fmla="*/ 4712048 w 4749143"/>
              <a:gd name="connsiteY3" fmla="*/ 3315502 h 3315502"/>
              <a:gd name="connsiteX4" fmla="*/ 0 w 4749143"/>
              <a:gd name="connsiteY4" fmla="*/ 3315502 h 3315502"/>
              <a:gd name="connsiteX5" fmla="*/ 0 w 4749143"/>
              <a:gd name="connsiteY5" fmla="*/ 696873 h 3315502"/>
              <a:gd name="connsiteX6" fmla="*/ 44234 w 4749143"/>
              <a:gd name="connsiteY6" fmla="*/ 656670 h 3315502"/>
              <a:gd name="connsiteX7" fmla="*/ 1873445 w 4749143"/>
              <a:gd name="connsiteY7" fmla="*/ 0 h 331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9143" h="3315501">
                <a:moveTo>
                  <a:pt x="1873445" y="0"/>
                </a:moveTo>
                <a:cubicBezTo>
                  <a:pt x="3461649" y="0"/>
                  <a:pt x="4749143" y="1287494"/>
                  <a:pt x="4749143" y="2875698"/>
                </a:cubicBezTo>
                <a:cubicBezTo>
                  <a:pt x="4749143" y="2974961"/>
                  <a:pt x="4744114" y="3073049"/>
                  <a:pt x="4734296" y="3169722"/>
                </a:cubicBezTo>
                <a:lnTo>
                  <a:pt x="4712048" y="3315502"/>
                </a:lnTo>
                <a:lnTo>
                  <a:pt x="0" y="3315502"/>
                </a:lnTo>
                <a:lnTo>
                  <a:pt x="0" y="696873"/>
                </a:lnTo>
                <a:lnTo>
                  <a:pt x="44234" y="656670"/>
                </a:lnTo>
                <a:cubicBezTo>
                  <a:pt x="541324" y="246435"/>
                  <a:pt x="1178606" y="0"/>
                  <a:pt x="1873445" y="0"/>
                </a:cubicBezTo>
                <a:close/>
              </a:path>
            </a:pathLst>
          </a:custGeom>
          <a:solidFill>
            <a:srgbClr val="C00000"/>
          </a:solidFill>
          <a:ln w="38100" cap="flat" cmpd="sng" algn="ctr">
            <a:solidFill>
              <a:srgbClr val="3498DB"/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997445" y="8550331"/>
            <a:ext cx="1325245" cy="1233170"/>
            <a:chOff x="15901" y="13837"/>
            <a:chExt cx="2087" cy="1942"/>
          </a:xfrm>
        </p:grpSpPr>
        <p:sp>
          <p:nvSpPr>
            <p:cNvPr id="41" name="椭圆 40"/>
            <p:cNvSpPr/>
            <p:nvPr/>
          </p:nvSpPr>
          <p:spPr>
            <a:xfrm>
              <a:off x="16082" y="13989"/>
              <a:ext cx="1710" cy="16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     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  <p:sp>
          <p:nvSpPr>
            <p:cNvPr id="74" name="同心圆 73"/>
            <p:cNvSpPr/>
            <p:nvPr>
              <p:custDataLst>
                <p:tags r:id="rId2"/>
              </p:custDataLst>
            </p:nvPr>
          </p:nvSpPr>
          <p:spPr>
            <a:xfrm>
              <a:off x="15966" y="13837"/>
              <a:ext cx="1942" cy="1942"/>
            </a:xfrm>
            <a:prstGeom prst="donut">
              <a:avLst>
                <a:gd name="adj" fmla="val 7715"/>
              </a:avLst>
            </a:prstGeom>
            <a:solidFill>
              <a:srgbClr val="1AA3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文本框 79"/>
            <p:cNvSpPr txBox="1"/>
            <p:nvPr>
              <p:custDataLst>
                <p:tags r:id="rId3"/>
              </p:custDataLst>
            </p:nvPr>
          </p:nvSpPr>
          <p:spPr>
            <a:xfrm>
              <a:off x="15901" y="14150"/>
              <a:ext cx="2087" cy="9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b="1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sz="4000" b="1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103875" y="5771605"/>
            <a:ext cx="1325200" cy="1233226"/>
            <a:chOff x="13087" y="10935"/>
            <a:chExt cx="2087" cy="1942"/>
          </a:xfrm>
        </p:grpSpPr>
        <p:sp>
          <p:nvSpPr>
            <p:cNvPr id="40" name="椭圆 39"/>
            <p:cNvSpPr/>
            <p:nvPr/>
          </p:nvSpPr>
          <p:spPr>
            <a:xfrm>
              <a:off x="13225" y="11078"/>
              <a:ext cx="1710" cy="16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     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  <p:sp>
          <p:nvSpPr>
            <p:cNvPr id="60" name="同心圆 59"/>
            <p:cNvSpPr/>
            <p:nvPr>
              <p:custDataLst>
                <p:tags r:id="rId4"/>
              </p:custDataLst>
            </p:nvPr>
          </p:nvSpPr>
          <p:spPr>
            <a:xfrm>
              <a:off x="13109" y="10935"/>
              <a:ext cx="1942" cy="1942"/>
            </a:xfrm>
            <a:prstGeom prst="donut">
              <a:avLst>
                <a:gd name="adj" fmla="val 7715"/>
              </a:avLst>
            </a:prstGeom>
            <a:solidFill>
              <a:srgbClr val="1AA3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文本框 65"/>
            <p:cNvSpPr txBox="1"/>
            <p:nvPr>
              <p:custDataLst>
                <p:tags r:id="rId5"/>
              </p:custDataLst>
            </p:nvPr>
          </p:nvSpPr>
          <p:spPr>
            <a:xfrm>
              <a:off x="13087" y="11236"/>
              <a:ext cx="2087" cy="9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b="1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4000" b="1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6" name="文本框 95"/>
          <p:cNvSpPr txBox="1"/>
          <p:nvPr>
            <p:custDataLst>
              <p:tags r:id="rId6"/>
            </p:custDataLst>
          </p:nvPr>
        </p:nvSpPr>
        <p:spPr>
          <a:xfrm>
            <a:off x="3418252" y="9096772"/>
            <a:ext cx="2920457" cy="69158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>
              <a:lnSpc>
                <a:spcPct val="120000"/>
              </a:lnSpc>
            </a:pP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Evidence</a:t>
            </a:r>
            <a:endParaRPr lang="en-US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en-US" altLang="en-US" sz="4400" b="1" spc="3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Freeform 53"/>
          <p:cNvSpPr/>
          <p:nvPr>
            <p:custDataLst>
              <p:tags r:id="rId7"/>
            </p:custDataLst>
          </p:nvPr>
        </p:nvSpPr>
        <p:spPr bwMode="auto">
          <a:xfrm>
            <a:off x="4145470" y="7538616"/>
            <a:ext cx="1466022" cy="1466022"/>
          </a:xfrm>
          <a:custGeom>
            <a:avLst/>
            <a:gdLst>
              <a:gd name="T0" fmla="*/ 87 w 174"/>
              <a:gd name="T1" fmla="*/ 174 h 174"/>
              <a:gd name="T2" fmla="*/ 174 w 174"/>
              <a:gd name="T3" fmla="*/ 87 h 174"/>
              <a:gd name="T4" fmla="*/ 164 w 174"/>
              <a:gd name="T5" fmla="*/ 46 h 174"/>
              <a:gd name="T6" fmla="*/ 161 w 174"/>
              <a:gd name="T7" fmla="*/ 46 h 174"/>
              <a:gd name="T8" fmla="*/ 160 w 174"/>
              <a:gd name="T9" fmla="*/ 46 h 174"/>
              <a:gd name="T10" fmla="*/ 149 w 174"/>
              <a:gd name="T11" fmla="*/ 45 h 174"/>
              <a:gd name="T12" fmla="*/ 141 w 174"/>
              <a:gd name="T13" fmla="*/ 53 h 174"/>
              <a:gd name="T14" fmla="*/ 151 w 174"/>
              <a:gd name="T15" fmla="*/ 87 h 174"/>
              <a:gd name="T16" fmla="*/ 87 w 174"/>
              <a:gd name="T17" fmla="*/ 151 h 174"/>
              <a:gd name="T18" fmla="*/ 23 w 174"/>
              <a:gd name="T19" fmla="*/ 87 h 174"/>
              <a:gd name="T20" fmla="*/ 87 w 174"/>
              <a:gd name="T21" fmla="*/ 23 h 174"/>
              <a:gd name="T22" fmla="*/ 121 w 174"/>
              <a:gd name="T23" fmla="*/ 33 h 174"/>
              <a:gd name="T24" fmla="*/ 128 w 174"/>
              <a:gd name="T25" fmla="*/ 25 h 174"/>
              <a:gd name="T26" fmla="*/ 127 w 174"/>
              <a:gd name="T27" fmla="*/ 13 h 174"/>
              <a:gd name="T28" fmla="*/ 127 w 174"/>
              <a:gd name="T29" fmla="*/ 10 h 174"/>
              <a:gd name="T30" fmla="*/ 87 w 174"/>
              <a:gd name="T31" fmla="*/ 0 h 174"/>
              <a:gd name="T32" fmla="*/ 0 w 174"/>
              <a:gd name="T33" fmla="*/ 87 h 174"/>
              <a:gd name="T34" fmla="*/ 87 w 174"/>
              <a:gd name="T35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4" h="174">
                <a:moveTo>
                  <a:pt x="87" y="174"/>
                </a:moveTo>
                <a:cubicBezTo>
                  <a:pt x="135" y="174"/>
                  <a:pt x="174" y="135"/>
                  <a:pt x="174" y="87"/>
                </a:cubicBezTo>
                <a:cubicBezTo>
                  <a:pt x="174" y="72"/>
                  <a:pt x="170" y="58"/>
                  <a:pt x="164" y="46"/>
                </a:cubicBezTo>
                <a:cubicBezTo>
                  <a:pt x="163" y="46"/>
                  <a:pt x="162" y="46"/>
                  <a:pt x="161" y="46"/>
                </a:cubicBezTo>
                <a:cubicBezTo>
                  <a:pt x="161" y="46"/>
                  <a:pt x="161" y="46"/>
                  <a:pt x="160" y="46"/>
                </a:cubicBezTo>
                <a:cubicBezTo>
                  <a:pt x="149" y="45"/>
                  <a:pt x="149" y="45"/>
                  <a:pt x="149" y="45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47" y="63"/>
                  <a:pt x="151" y="75"/>
                  <a:pt x="151" y="87"/>
                </a:cubicBezTo>
                <a:cubicBezTo>
                  <a:pt x="151" y="122"/>
                  <a:pt x="122" y="151"/>
                  <a:pt x="87" y="151"/>
                </a:cubicBezTo>
                <a:cubicBezTo>
                  <a:pt x="52" y="151"/>
                  <a:pt x="23" y="122"/>
                  <a:pt x="23" y="87"/>
                </a:cubicBezTo>
                <a:cubicBezTo>
                  <a:pt x="23" y="52"/>
                  <a:pt x="52" y="23"/>
                  <a:pt x="87" y="23"/>
                </a:cubicBezTo>
                <a:cubicBezTo>
                  <a:pt x="99" y="23"/>
                  <a:pt x="111" y="27"/>
                  <a:pt x="121" y="33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7" y="12"/>
                  <a:pt x="127" y="11"/>
                  <a:pt x="127" y="10"/>
                </a:cubicBezTo>
                <a:cubicBezTo>
                  <a:pt x="115" y="4"/>
                  <a:pt x="101" y="0"/>
                  <a:pt x="87" y="0"/>
                </a:cubicBezTo>
                <a:cubicBezTo>
                  <a:pt x="39" y="0"/>
                  <a:pt x="0" y="39"/>
                  <a:pt x="0" y="87"/>
                </a:cubicBezTo>
                <a:cubicBezTo>
                  <a:pt x="0" y="135"/>
                  <a:pt x="39" y="174"/>
                  <a:pt x="87" y="1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54"/>
          <p:cNvSpPr/>
          <p:nvPr>
            <p:custDataLst>
              <p:tags r:id="rId8"/>
            </p:custDataLst>
          </p:nvPr>
        </p:nvSpPr>
        <p:spPr bwMode="auto">
          <a:xfrm>
            <a:off x="4515022" y="7908168"/>
            <a:ext cx="726920" cy="722858"/>
          </a:xfrm>
          <a:custGeom>
            <a:avLst/>
            <a:gdLst>
              <a:gd name="T0" fmla="*/ 43 w 86"/>
              <a:gd name="T1" fmla="*/ 21 h 86"/>
              <a:gd name="T2" fmla="*/ 45 w 86"/>
              <a:gd name="T3" fmla="*/ 21 h 86"/>
              <a:gd name="T4" fmla="*/ 61 w 86"/>
              <a:gd name="T5" fmla="*/ 5 h 86"/>
              <a:gd name="T6" fmla="*/ 61 w 86"/>
              <a:gd name="T7" fmla="*/ 4 h 86"/>
              <a:gd name="T8" fmla="*/ 43 w 86"/>
              <a:gd name="T9" fmla="*/ 0 h 86"/>
              <a:gd name="T10" fmla="*/ 0 w 86"/>
              <a:gd name="T11" fmla="*/ 43 h 86"/>
              <a:gd name="T12" fmla="*/ 43 w 86"/>
              <a:gd name="T13" fmla="*/ 86 h 86"/>
              <a:gd name="T14" fmla="*/ 86 w 86"/>
              <a:gd name="T15" fmla="*/ 43 h 86"/>
              <a:gd name="T16" fmla="*/ 82 w 86"/>
              <a:gd name="T17" fmla="*/ 25 h 86"/>
              <a:gd name="T18" fmla="*/ 81 w 86"/>
              <a:gd name="T19" fmla="*/ 25 h 86"/>
              <a:gd name="T20" fmla="*/ 65 w 86"/>
              <a:gd name="T21" fmla="*/ 41 h 86"/>
              <a:gd name="T22" fmla="*/ 65 w 86"/>
              <a:gd name="T23" fmla="*/ 43 h 86"/>
              <a:gd name="T24" fmla="*/ 43 w 86"/>
              <a:gd name="T25" fmla="*/ 65 h 86"/>
              <a:gd name="T26" fmla="*/ 20 w 86"/>
              <a:gd name="T27" fmla="*/ 43 h 86"/>
              <a:gd name="T28" fmla="*/ 43 w 86"/>
              <a:gd name="T29" fmla="*/ 21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6" h="86">
                <a:moveTo>
                  <a:pt x="43" y="21"/>
                </a:moveTo>
                <a:cubicBezTo>
                  <a:pt x="43" y="21"/>
                  <a:pt x="44" y="21"/>
                  <a:pt x="45" y="21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4"/>
                  <a:pt x="61" y="4"/>
                  <a:pt x="61" y="4"/>
                </a:cubicBezTo>
                <a:cubicBezTo>
                  <a:pt x="55" y="2"/>
                  <a:pt x="49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67"/>
                  <a:pt x="19" y="86"/>
                  <a:pt x="43" y="86"/>
                </a:cubicBezTo>
                <a:cubicBezTo>
                  <a:pt x="67" y="86"/>
                  <a:pt x="86" y="67"/>
                  <a:pt x="86" y="43"/>
                </a:cubicBezTo>
                <a:cubicBezTo>
                  <a:pt x="86" y="37"/>
                  <a:pt x="84" y="30"/>
                  <a:pt x="82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2"/>
                  <a:pt x="65" y="42"/>
                  <a:pt x="65" y="43"/>
                </a:cubicBezTo>
                <a:cubicBezTo>
                  <a:pt x="65" y="55"/>
                  <a:pt x="55" y="65"/>
                  <a:pt x="43" y="65"/>
                </a:cubicBezTo>
                <a:cubicBezTo>
                  <a:pt x="30" y="65"/>
                  <a:pt x="20" y="55"/>
                  <a:pt x="20" y="43"/>
                </a:cubicBezTo>
                <a:cubicBezTo>
                  <a:pt x="20" y="31"/>
                  <a:pt x="30" y="21"/>
                  <a:pt x="43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55"/>
          <p:cNvSpPr/>
          <p:nvPr>
            <p:custDataLst>
              <p:tags r:id="rId9"/>
            </p:custDataLst>
          </p:nvPr>
        </p:nvSpPr>
        <p:spPr bwMode="auto">
          <a:xfrm>
            <a:off x="4945489" y="7384298"/>
            <a:ext cx="820320" cy="808141"/>
          </a:xfrm>
          <a:custGeom>
            <a:avLst/>
            <a:gdLst>
              <a:gd name="T0" fmla="*/ 82 w 97"/>
              <a:gd name="T1" fmla="*/ 26 h 96"/>
              <a:gd name="T2" fmla="*/ 86 w 97"/>
              <a:gd name="T3" fmla="*/ 21 h 96"/>
              <a:gd name="T4" fmla="*/ 86 w 97"/>
              <a:gd name="T5" fmla="*/ 14 h 96"/>
              <a:gd name="T6" fmla="*/ 83 w 97"/>
              <a:gd name="T7" fmla="*/ 10 h 96"/>
              <a:gd name="T8" fmla="*/ 79 w 97"/>
              <a:gd name="T9" fmla="*/ 9 h 96"/>
              <a:gd name="T10" fmla="*/ 75 w 97"/>
              <a:gd name="T11" fmla="*/ 10 h 96"/>
              <a:gd name="T12" fmla="*/ 70 w 97"/>
              <a:gd name="T13" fmla="*/ 16 h 96"/>
              <a:gd name="T14" fmla="*/ 69 w 97"/>
              <a:gd name="T15" fmla="*/ 1 h 96"/>
              <a:gd name="T16" fmla="*/ 67 w 97"/>
              <a:gd name="T17" fmla="*/ 0 h 96"/>
              <a:gd name="T18" fmla="*/ 66 w 97"/>
              <a:gd name="T19" fmla="*/ 0 h 96"/>
              <a:gd name="T20" fmla="*/ 45 w 97"/>
              <a:gd name="T21" fmla="*/ 21 h 96"/>
              <a:gd name="T22" fmla="*/ 42 w 97"/>
              <a:gd name="T23" fmla="*/ 29 h 96"/>
              <a:gd name="T24" fmla="*/ 42 w 97"/>
              <a:gd name="T25" fmla="*/ 30 h 96"/>
              <a:gd name="T26" fmla="*/ 43 w 97"/>
              <a:gd name="T27" fmla="*/ 43 h 96"/>
              <a:gd name="T28" fmla="*/ 35 w 97"/>
              <a:gd name="T29" fmla="*/ 51 h 96"/>
              <a:gd name="T30" fmla="*/ 21 w 97"/>
              <a:gd name="T31" fmla="*/ 64 h 96"/>
              <a:gd name="T32" fmla="*/ 21 w 97"/>
              <a:gd name="T33" fmla="*/ 65 h 96"/>
              <a:gd name="T34" fmla="*/ 8 w 97"/>
              <a:gd name="T35" fmla="*/ 78 h 96"/>
              <a:gd name="T36" fmla="*/ 2 w 97"/>
              <a:gd name="T37" fmla="*/ 84 h 96"/>
              <a:gd name="T38" fmla="*/ 1 w 97"/>
              <a:gd name="T39" fmla="*/ 87 h 96"/>
              <a:gd name="T40" fmla="*/ 0 w 97"/>
              <a:gd name="T41" fmla="*/ 91 h 96"/>
              <a:gd name="T42" fmla="*/ 5 w 97"/>
              <a:gd name="T43" fmla="*/ 96 h 96"/>
              <a:gd name="T44" fmla="*/ 5 w 97"/>
              <a:gd name="T45" fmla="*/ 96 h 96"/>
              <a:gd name="T46" fmla="*/ 10 w 97"/>
              <a:gd name="T47" fmla="*/ 96 h 96"/>
              <a:gd name="T48" fmla="*/ 13 w 97"/>
              <a:gd name="T49" fmla="*/ 95 h 96"/>
              <a:gd name="T50" fmla="*/ 55 w 97"/>
              <a:gd name="T51" fmla="*/ 53 h 96"/>
              <a:gd name="T52" fmla="*/ 67 w 97"/>
              <a:gd name="T53" fmla="*/ 54 h 96"/>
              <a:gd name="T54" fmla="*/ 67 w 97"/>
              <a:gd name="T55" fmla="*/ 54 h 96"/>
              <a:gd name="T56" fmla="*/ 68 w 97"/>
              <a:gd name="T57" fmla="*/ 54 h 96"/>
              <a:gd name="T58" fmla="*/ 75 w 97"/>
              <a:gd name="T59" fmla="*/ 51 h 96"/>
              <a:gd name="T60" fmla="*/ 96 w 97"/>
              <a:gd name="T61" fmla="*/ 30 h 96"/>
              <a:gd name="T62" fmla="*/ 95 w 97"/>
              <a:gd name="T63" fmla="*/ 27 h 96"/>
              <a:gd name="T64" fmla="*/ 82 w 97"/>
              <a:gd name="T65" fmla="*/ 2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7" h="96">
                <a:moveTo>
                  <a:pt x="82" y="26"/>
                </a:moveTo>
                <a:cubicBezTo>
                  <a:pt x="86" y="21"/>
                  <a:pt x="86" y="21"/>
                  <a:pt x="86" y="21"/>
                </a:cubicBezTo>
                <a:cubicBezTo>
                  <a:pt x="89" y="19"/>
                  <a:pt x="89" y="16"/>
                  <a:pt x="86" y="14"/>
                </a:cubicBezTo>
                <a:cubicBezTo>
                  <a:pt x="83" y="10"/>
                  <a:pt x="83" y="10"/>
                  <a:pt x="83" y="10"/>
                </a:cubicBezTo>
                <a:cubicBezTo>
                  <a:pt x="82" y="9"/>
                  <a:pt x="81" y="9"/>
                  <a:pt x="79" y="9"/>
                </a:cubicBezTo>
                <a:cubicBezTo>
                  <a:pt x="78" y="9"/>
                  <a:pt x="76" y="9"/>
                  <a:pt x="75" y="10"/>
                </a:cubicBezTo>
                <a:cubicBezTo>
                  <a:pt x="70" y="16"/>
                  <a:pt x="70" y="16"/>
                  <a:pt x="70" y="16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0"/>
                  <a:pt x="68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45" y="21"/>
                  <a:pt x="45" y="21"/>
                  <a:pt x="45" y="21"/>
                </a:cubicBezTo>
                <a:cubicBezTo>
                  <a:pt x="43" y="23"/>
                  <a:pt x="42" y="26"/>
                  <a:pt x="42" y="29"/>
                </a:cubicBezTo>
                <a:cubicBezTo>
                  <a:pt x="42" y="30"/>
                  <a:pt x="42" y="30"/>
                  <a:pt x="42" y="30"/>
                </a:cubicBezTo>
                <a:cubicBezTo>
                  <a:pt x="43" y="43"/>
                  <a:pt x="43" y="43"/>
                  <a:pt x="43" y="43"/>
                </a:cubicBezTo>
                <a:cubicBezTo>
                  <a:pt x="35" y="51"/>
                  <a:pt x="35" y="51"/>
                  <a:pt x="35" y="51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1" y="65"/>
                </a:cubicBezTo>
                <a:cubicBezTo>
                  <a:pt x="8" y="78"/>
                  <a:pt x="8" y="78"/>
                  <a:pt x="8" y="78"/>
                </a:cubicBezTo>
                <a:cubicBezTo>
                  <a:pt x="2" y="84"/>
                  <a:pt x="2" y="84"/>
                  <a:pt x="2" y="84"/>
                </a:cubicBezTo>
                <a:cubicBezTo>
                  <a:pt x="1" y="85"/>
                  <a:pt x="1" y="86"/>
                  <a:pt x="1" y="87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4"/>
                  <a:pt x="2" y="96"/>
                  <a:pt x="5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11" y="96"/>
                  <a:pt x="12" y="96"/>
                  <a:pt x="13" y="95"/>
                </a:cubicBezTo>
                <a:cubicBezTo>
                  <a:pt x="55" y="53"/>
                  <a:pt x="55" y="53"/>
                  <a:pt x="55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70" y="54"/>
                  <a:pt x="73" y="53"/>
                  <a:pt x="75" y="51"/>
                </a:cubicBezTo>
                <a:cubicBezTo>
                  <a:pt x="96" y="30"/>
                  <a:pt x="96" y="30"/>
                  <a:pt x="96" y="30"/>
                </a:cubicBezTo>
                <a:cubicBezTo>
                  <a:pt x="97" y="29"/>
                  <a:pt x="96" y="27"/>
                  <a:pt x="95" y="27"/>
                </a:cubicBezTo>
                <a:lnTo>
                  <a:pt x="82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805219" y="4707339"/>
            <a:ext cx="1325201" cy="1233266"/>
            <a:chOff x="10772" y="7966"/>
            <a:chExt cx="2087" cy="1942"/>
          </a:xfrm>
        </p:grpSpPr>
        <p:sp>
          <p:nvSpPr>
            <p:cNvPr id="39" name="椭圆 38"/>
            <p:cNvSpPr/>
            <p:nvPr/>
          </p:nvSpPr>
          <p:spPr>
            <a:xfrm>
              <a:off x="10975" y="8118"/>
              <a:ext cx="1710" cy="16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     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10"/>
              </p:custDataLst>
            </p:nvPr>
          </p:nvSpPr>
          <p:spPr>
            <a:xfrm>
              <a:off x="10772" y="8215"/>
              <a:ext cx="2087" cy="9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b="1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sz="4000" b="1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同心圆 35"/>
            <p:cNvSpPr/>
            <p:nvPr>
              <p:custDataLst>
                <p:tags r:id="rId11"/>
              </p:custDataLst>
            </p:nvPr>
          </p:nvSpPr>
          <p:spPr>
            <a:xfrm>
              <a:off x="10837" y="7966"/>
              <a:ext cx="1942" cy="1942"/>
            </a:xfrm>
            <a:prstGeom prst="donut">
              <a:avLst>
                <a:gd name="adj" fmla="val 7715"/>
              </a:avLst>
            </a:prstGeom>
            <a:solidFill>
              <a:srgbClr val="1AA3AA"/>
            </a:solidFill>
            <a:ln w="12700" cap="flat" cmpd="sng" algn="ctr">
              <a:solidFill>
                <a:srgbClr val="1AA3AA"/>
              </a:solidFill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6" grpId="0"/>
      <p:bldP spid="2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0723497" y="14174179"/>
            <a:ext cx="317500" cy="241300"/>
          </a:xfrm>
          <a:prstGeom prst="cube">
            <a:avLst/>
          </a:prstGeom>
        </p:spPr>
      </p:pic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686444" y="3388415"/>
            <a:ext cx="17174117" cy="698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________ is getting warmer and warmer. </a:t>
            </a:r>
            <a:endParaRPr lang="en-US" altLang="zh-CN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one: </a:t>
            </a:r>
            <a:endParaRPr lang="en-US" altLang="zh-CN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en-US" altLang="zh-CN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two: </a:t>
            </a:r>
            <a:endParaRPr lang="en-US" altLang="zh-CN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en-US" altLang="zh-CN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three: </a:t>
            </a:r>
            <a:endParaRPr lang="en-US" altLang="zh-CN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zh-CN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680049" y="5503044"/>
            <a:ext cx="14601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warming ocean and atmosphere 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680049" y="2117233"/>
            <a:ext cx="1807410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paragraph one, and fill in the blanks.</a:t>
            </a:r>
            <a:endParaRPr lang="en-US" sz="48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3263802" y="3542212"/>
            <a:ext cx="37025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1686444" y="7288123"/>
            <a:ext cx="14601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elting ice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1686444" y="9303113"/>
            <a:ext cx="14601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rising sea levels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2"/>
          <p:cNvGrpSpPr/>
          <p:nvPr/>
        </p:nvGrpSpPr>
        <p:grpSpPr>
          <a:xfrm>
            <a:off x="1270701" y="19374"/>
            <a:ext cx="4172533" cy="1200294"/>
            <a:chOff x="2067884" y="542797"/>
            <a:chExt cx="3735813" cy="1179466"/>
          </a:xfrm>
        </p:grpSpPr>
        <p:sp>
          <p:nvSpPr>
            <p:cNvPr id="15" name="圆角矩形 14"/>
            <p:cNvSpPr/>
            <p:nvPr/>
          </p:nvSpPr>
          <p:spPr bwMode="auto">
            <a:xfrm>
              <a:off x="2191885" y="542797"/>
              <a:ext cx="3611812" cy="1179466"/>
            </a:xfrm>
            <a:prstGeom prst="roundRect">
              <a:avLst/>
            </a:prstGeom>
            <a:noFill/>
            <a:ln w="25400"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3" rIns="91408" bIns="45703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0" i="0" u="none" strike="noStrike" kern="1200" cap="none" spc="0" normalizeH="0" baseline="0" noProof="0">
                <a:ln w="38100">
                  <a:solidFill>
                    <a:schemeClr val="tx1"/>
                  </a:solidFill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6"/>
            <p:cNvSpPr/>
            <p:nvPr/>
          </p:nvSpPr>
          <p:spPr>
            <a:xfrm>
              <a:off x="2067884" y="542797"/>
              <a:ext cx="3735813" cy="117946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91408" tIns="45703" rIns="91408" bIns="45703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rgbClr val="9933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Reading</a:t>
              </a:r>
              <a:endParaRPr lang="zh-CN" altLang="en-US" sz="7200" b="1" dirty="0">
                <a:solidFill>
                  <a:srgbClr val="9933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pic>
        <p:nvPicPr>
          <p:cNvPr id="17" name="Picture 10" descr="C:\Users\John\Desktop\1512474449887594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178" y="4599489"/>
            <a:ext cx="5904656" cy="630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0718800" y="12674600"/>
            <a:ext cx="317500" cy="241300"/>
          </a:xfrm>
          <a:prstGeom prst="cube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43722" y="4665874"/>
          <a:ext cx="19154128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727"/>
                <a:gridCol w="4027225"/>
                <a:gridCol w="4611167"/>
                <a:gridCol w="75350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6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 </a:t>
                      </a:r>
                      <a:endParaRPr lang="en-US" sz="6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happened</a:t>
                      </a:r>
                      <a:endParaRPr lang="en-US" sz="6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did it happen</a:t>
                      </a:r>
                      <a:endParaRPr lang="en-US" sz="6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8596">
                <a:tc>
                  <a:txBody>
                    <a:bodyPr/>
                    <a:lstStyle/>
                    <a:p>
                      <a:r>
                        <a:rPr lang="en-US" sz="6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60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60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60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60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938887" y="6803552"/>
            <a:ext cx="27075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Norway’s Arctic island of Svalbard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9829839" y="6803552"/>
            <a:ext cx="36693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polar bear died of starvation.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394165" y="2088225"/>
            <a:ext cx="20090232" cy="1783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Paragraph 2 introduces an example of the increase in temperature that had an impact on Earth’s ecology. Read it and fill in the blanks.</a:t>
            </a:r>
            <a:endParaRPr lang="zh-CN" altLang="en-US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14718788" y="6803552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bear cannot hunt food because of low sea-ice levels.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2"/>
          <p:cNvGrpSpPr/>
          <p:nvPr/>
        </p:nvGrpSpPr>
        <p:grpSpPr>
          <a:xfrm>
            <a:off x="1270701" y="19374"/>
            <a:ext cx="4172533" cy="1200294"/>
            <a:chOff x="2067884" y="542797"/>
            <a:chExt cx="3735813" cy="1179466"/>
          </a:xfrm>
        </p:grpSpPr>
        <p:sp>
          <p:nvSpPr>
            <p:cNvPr id="9" name="圆角矩形 8"/>
            <p:cNvSpPr/>
            <p:nvPr/>
          </p:nvSpPr>
          <p:spPr bwMode="auto">
            <a:xfrm>
              <a:off x="2191885" y="542797"/>
              <a:ext cx="3611812" cy="1179466"/>
            </a:xfrm>
            <a:prstGeom prst="roundRect">
              <a:avLst/>
            </a:prstGeom>
            <a:noFill/>
            <a:ln w="25400"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3" rIns="91408" bIns="45703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0" i="0" u="none" strike="noStrike" kern="1200" cap="none" spc="0" normalizeH="0" baseline="0" noProof="0">
                <a:ln w="38100">
                  <a:solidFill>
                    <a:schemeClr val="tx1"/>
                  </a:solidFill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矩形 6"/>
            <p:cNvSpPr/>
            <p:nvPr/>
          </p:nvSpPr>
          <p:spPr>
            <a:xfrm>
              <a:off x="2067884" y="542797"/>
              <a:ext cx="3735813" cy="117946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91408" tIns="45703" rIns="91408" bIns="45703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rgbClr val="9933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Reading</a:t>
              </a:r>
              <a:endParaRPr lang="zh-CN" altLang="en-US" sz="7200" b="1" dirty="0">
                <a:solidFill>
                  <a:srgbClr val="9933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空心弧 13"/>
          <p:cNvSpPr/>
          <p:nvPr>
            <p:custDataLst>
              <p:tags r:id="rId1"/>
            </p:custDataLst>
          </p:nvPr>
        </p:nvSpPr>
        <p:spPr>
          <a:xfrm>
            <a:off x="9187345" y="4473629"/>
            <a:ext cx="4836450" cy="4836450"/>
          </a:xfrm>
          <a:prstGeom prst="blockArc">
            <a:avLst>
              <a:gd name="adj1" fmla="val 21598737"/>
              <a:gd name="adj2" fmla="val 10800000"/>
              <a:gd name="adj3" fmla="val 464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空心弧 28"/>
          <p:cNvSpPr/>
          <p:nvPr>
            <p:custDataLst>
              <p:tags r:id="rId2"/>
            </p:custDataLst>
          </p:nvPr>
        </p:nvSpPr>
        <p:spPr>
          <a:xfrm>
            <a:off x="9207665" y="4600629"/>
            <a:ext cx="4836450" cy="4836450"/>
          </a:xfrm>
          <a:prstGeom prst="blockArc">
            <a:avLst>
              <a:gd name="adj1" fmla="val 10798789"/>
              <a:gd name="adj2" fmla="val 0"/>
              <a:gd name="adj3" fmla="val 464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>
            <p:custDataLst>
              <p:tags r:id="rId3"/>
            </p:custDataLst>
          </p:nvPr>
        </p:nvSpPr>
        <p:spPr>
          <a:xfrm>
            <a:off x="9223054" y="7490328"/>
            <a:ext cx="4706737" cy="1668783"/>
          </a:xfrm>
          <a:prstGeom prst="rect">
            <a:avLst/>
          </a:prstGeom>
        </p:spPr>
        <p:txBody>
          <a:bodyPr wrap="square" anchor="ctr" anchorCtr="0"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00000"/>
              </a:lnSpc>
              <a:buClr>
                <a:srgbClr val="E24848"/>
              </a:buClr>
              <a:defRPr/>
            </a:pPr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Greenhouse Effec</a:t>
            </a:r>
            <a:r>
              <a:rPr 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endParaRPr 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buClr>
                <a:srgbClr val="E24848"/>
              </a:buClr>
              <a:defRPr/>
            </a:pPr>
            <a:endParaRPr lang="en-US" altLang="en-US" sz="3600" b="1" spc="30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3" name="圆角矩形 2"/>
          <p:cNvSpPr/>
          <p:nvPr>
            <p:custDataLst>
              <p:tags r:id="rId4"/>
            </p:custDataLst>
          </p:nvPr>
        </p:nvSpPr>
        <p:spPr>
          <a:xfrm>
            <a:off x="14655620" y="8697159"/>
            <a:ext cx="7782164" cy="3178866"/>
          </a:xfrm>
          <a:prstGeom prst="roundRect">
            <a:avLst>
              <a:gd name="adj" fmla="val 2415"/>
            </a:avLst>
          </a:prstGeom>
          <a:solidFill>
            <a:sysClr val="window" lastClr="FFFFFF">
              <a:alpha val="40000"/>
            </a:sysClr>
          </a:solidFill>
          <a:ln w="19050" cap="flat" cmpd="sng" algn="ctr">
            <a:solidFill>
              <a:srgbClr val="3498DB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4636629" y="4978467"/>
            <a:ext cx="7904257" cy="2775382"/>
            <a:chOff x="24323" y="10338"/>
            <a:chExt cx="10503" cy="2866"/>
          </a:xfrm>
        </p:grpSpPr>
        <p:sp>
          <p:nvSpPr>
            <p:cNvPr id="82" name="圆角矩形 4"/>
            <p:cNvSpPr/>
            <p:nvPr>
              <p:custDataLst>
                <p:tags r:id="rId5"/>
              </p:custDataLst>
            </p:nvPr>
          </p:nvSpPr>
          <p:spPr>
            <a:xfrm>
              <a:off x="24323" y="10338"/>
              <a:ext cx="10366" cy="2866"/>
            </a:xfrm>
            <a:prstGeom prst="roundRect">
              <a:avLst>
                <a:gd name="adj" fmla="val 2415"/>
              </a:avLst>
            </a:prstGeom>
            <a:solidFill>
              <a:sysClr val="window" lastClr="FFFFFF">
                <a:alpha val="40000"/>
              </a:sysClr>
            </a:solidFill>
            <a:ln w="19050" cap="flat" cmpd="sng" algn="ctr">
              <a:solidFill>
                <a:srgbClr val="1F74AD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sz="4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4" name="矩形 63"/>
            <p:cNvSpPr/>
            <p:nvPr>
              <p:custDataLst>
                <p:tags r:id="rId6"/>
              </p:custDataLst>
            </p:nvPr>
          </p:nvSpPr>
          <p:spPr>
            <a:xfrm>
              <a:off x="24475" y="10673"/>
              <a:ext cx="10351" cy="2439"/>
            </a:xfrm>
            <a:prstGeom prst="rect">
              <a:avLst/>
            </a:prstGeom>
          </p:spPr>
          <p:txBody>
            <a:bodyPr wrap="square" lIns="90000" tIns="0" rIns="90000" bIns="46800">
              <a:no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4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P</a:t>
              </a:r>
              <a:r>
                <a:rPr sz="4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eople produce huge amounts of extra greenhouse gases by burning fossil fuels</a:t>
              </a:r>
              <a:r>
                <a:rPr lang="en-US" sz="4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.</a:t>
              </a:r>
              <a:endPara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59" name="圆角矩形 4"/>
          <p:cNvSpPr/>
          <p:nvPr>
            <p:custDataLst>
              <p:tags r:id="rId7"/>
            </p:custDataLst>
          </p:nvPr>
        </p:nvSpPr>
        <p:spPr>
          <a:xfrm>
            <a:off x="1427598" y="5588729"/>
            <a:ext cx="7433635" cy="2101215"/>
          </a:xfrm>
          <a:prstGeom prst="roundRect">
            <a:avLst>
              <a:gd name="adj" fmla="val 2415"/>
            </a:avLst>
          </a:prstGeom>
          <a:solidFill>
            <a:sysClr val="window" lastClr="FFFFFF">
              <a:alpha val="40000"/>
            </a:sysClr>
          </a:solidFill>
          <a:ln w="19050" cap="flat" cmpd="sng" algn="ctr">
            <a:solidFill>
              <a:srgbClr val="1F74AD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Heat from the sun enters the atmosphere and warms Earth’s surface as short-wave radiation.</a:t>
            </a:r>
            <a:r>
              <a:rPr sz="4000" b="1" dirty="0"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endParaRPr sz="4000" b="1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C:/Users/zxxk/AppData/Local/Temp/kaimatting/20210322142445/output_aiMatting_20210322142449.pngoutput_aiMatting_202103221424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4895" y="5570419"/>
            <a:ext cx="1861185" cy="29508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98765" y="143151"/>
            <a:ext cx="3744365" cy="1016379"/>
            <a:chOff x="2257347" y="692148"/>
            <a:chExt cx="3146901" cy="998742"/>
          </a:xfrm>
        </p:grpSpPr>
        <p:sp>
          <p:nvSpPr>
            <p:cNvPr id="4" name="圆角矩形 3"/>
            <p:cNvSpPr/>
            <p:nvPr/>
          </p:nvSpPr>
          <p:spPr bwMode="auto">
            <a:xfrm>
              <a:off x="2279542" y="692148"/>
              <a:ext cx="3124706" cy="974604"/>
            </a:xfrm>
            <a:prstGeom prst="roundRect">
              <a:avLst/>
            </a:prstGeom>
            <a:noFill/>
            <a:ln w="25400"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3" rIns="91408" bIns="45703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0" i="0" u="none" strike="noStrike" kern="1200" cap="none" spc="0" normalizeH="0" baseline="0" noProof="0">
                <a:ln w="38100">
                  <a:solidFill>
                    <a:schemeClr val="tx1"/>
                  </a:solidFill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矩形 6"/>
            <p:cNvSpPr/>
            <p:nvPr/>
          </p:nvSpPr>
          <p:spPr>
            <a:xfrm>
              <a:off x="2257347" y="692886"/>
              <a:ext cx="3146901" cy="99800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91408" tIns="45703" rIns="91408" bIns="45703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rgbClr val="9933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Reading</a:t>
              </a:r>
              <a:endParaRPr lang="zh-CN" altLang="en-US" sz="6000" b="1" dirty="0">
                <a:solidFill>
                  <a:srgbClr val="9933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363702" y="2008543"/>
            <a:ext cx="20454270" cy="1015365"/>
            <a:chOff x="5408" y="4552"/>
            <a:chExt cx="29660" cy="1599"/>
          </a:xfrm>
        </p:grpSpPr>
        <p:sp>
          <p:nvSpPr>
            <p:cNvPr id="11266" name="TextBox 5"/>
            <p:cNvSpPr txBox="1"/>
            <p:nvPr/>
          </p:nvSpPr>
          <p:spPr>
            <a:xfrm>
              <a:off x="5408" y="4552"/>
              <a:ext cx="10490" cy="15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the </a:t>
              </a:r>
              <a:r>
                <a:rPr lang="en-US" altLang="zh-CN" sz="6000" b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3</a:t>
              </a:r>
              <a:r>
                <a:rPr lang="en-US" altLang="zh-CN" sz="6000" b="1" baseline="30000" dirty="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rd </a:t>
              </a:r>
              <a:r>
                <a:rPr lang="en-US" altLang="zh-CN" sz="6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paragraph</a:t>
              </a:r>
              <a:endParaRPr lang="en-US" altLang="zh-CN" sz="6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898" y="5092"/>
              <a:ext cx="19170" cy="95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altLang="zh-CN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key climate process called the "greenhouse effect"</a:t>
              </a:r>
              <a:r>
                <a:rPr lang="zh-CN" altLang="zh-CN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4601100" y="7946589"/>
            <a:ext cx="4561840" cy="855345"/>
            <a:chOff x="24014" y="12331"/>
            <a:chExt cx="7184" cy="1347"/>
          </a:xfrm>
        </p:grpSpPr>
        <p:sp>
          <p:nvSpPr>
            <p:cNvPr id="124" name="圆角矩形 3"/>
            <p:cNvSpPr/>
            <p:nvPr>
              <p:custDataLst>
                <p:tags r:id="rId9"/>
              </p:custDataLst>
            </p:nvPr>
          </p:nvSpPr>
          <p:spPr>
            <a:xfrm>
              <a:off x="24014" y="12410"/>
              <a:ext cx="7184" cy="126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lnSpc>
                  <a:spcPct val="14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文本框 126"/>
            <p:cNvSpPr txBox="1"/>
            <p:nvPr>
              <p:custDataLst>
                <p:tags r:id="rId10"/>
              </p:custDataLst>
            </p:nvPr>
          </p:nvSpPr>
          <p:spPr bwMode="auto">
            <a:xfrm>
              <a:off x="24968" y="12331"/>
              <a:ext cx="5950" cy="118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0" anchor="ctr" anchorCtr="0"/>
            <a:lstStyle/>
            <a:p>
              <a:pPr latinLnBrk="0">
                <a:lnSpc>
                  <a:spcPct val="120000"/>
                </a:lnSpc>
                <a:buClr>
                  <a:prstClr val="white"/>
                </a:buClr>
                <a:defRPr/>
              </a:pPr>
              <a:r>
                <a:rPr lang="zh-CN" altLang="en-US" sz="4000" b="1" spc="30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A big </a:t>
              </a:r>
              <a:r>
                <a:rPr lang="zh-CN" altLang="en-US" sz="3700" b="1" spc="30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problem</a:t>
              </a:r>
              <a:endParaRPr lang="zh-CN" altLang="en-US" sz="3700" b="1" spc="30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4427019" y="4469963"/>
            <a:ext cx="4561840" cy="855345"/>
            <a:chOff x="24018" y="9213"/>
            <a:chExt cx="7184" cy="1347"/>
          </a:xfrm>
        </p:grpSpPr>
        <p:sp>
          <p:nvSpPr>
            <p:cNvPr id="125" name="圆角矩形 5"/>
            <p:cNvSpPr/>
            <p:nvPr>
              <p:custDataLst>
                <p:tags r:id="rId11"/>
              </p:custDataLst>
            </p:nvPr>
          </p:nvSpPr>
          <p:spPr>
            <a:xfrm>
              <a:off x="24018" y="9292"/>
              <a:ext cx="7184" cy="126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lnSpc>
                  <a:spcPct val="14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文本框 125"/>
            <p:cNvSpPr txBox="1"/>
            <p:nvPr>
              <p:custDataLst>
                <p:tags r:id="rId12"/>
              </p:custDataLst>
            </p:nvPr>
          </p:nvSpPr>
          <p:spPr bwMode="auto">
            <a:xfrm>
              <a:off x="24971" y="9213"/>
              <a:ext cx="4056" cy="118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0" anchor="ctr" anchorCtr="0">
              <a:normAutofit fontScale="92500"/>
            </a:bodyPr>
            <a:lstStyle/>
            <a:p>
              <a:pPr latinLnBrk="0">
                <a:lnSpc>
                  <a:spcPct val="120000"/>
                </a:lnSpc>
                <a:buClr>
                  <a:prstClr val="white"/>
                </a:buClr>
                <a:defRPr/>
              </a:pPr>
              <a:r>
                <a:rPr lang="zh-CN" altLang="en-US" sz="4000" b="1" spc="30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Definition</a:t>
              </a:r>
              <a:endParaRPr lang="zh-CN" altLang="en-US" sz="4000" b="1" spc="30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30" name="Text 416"/>
          <p:cNvSpPr txBox="1"/>
          <p:nvPr/>
        </p:nvSpPr>
        <p:spPr>
          <a:xfrm>
            <a:off x="14969917" y="3299498"/>
            <a:ext cx="4015223" cy="918845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>
            <a:defPPr>
              <a:defRPr lang="zh-CN"/>
            </a:defPPr>
            <a:lvl1pPr algn="ctr">
              <a:defRPr sz="6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man-made </a:t>
            </a:r>
            <a:endParaRPr lang="en-US" altLang="zh-CN" dirty="0"/>
          </a:p>
        </p:txBody>
      </p:sp>
      <p:sp>
        <p:nvSpPr>
          <p:cNvPr id="56" name="圆角矩形 2"/>
          <p:cNvSpPr/>
          <p:nvPr>
            <p:custDataLst>
              <p:tags r:id="rId13"/>
            </p:custDataLst>
          </p:nvPr>
        </p:nvSpPr>
        <p:spPr>
          <a:xfrm>
            <a:off x="2915154" y="8784865"/>
            <a:ext cx="6333594" cy="1681042"/>
          </a:xfrm>
          <a:prstGeom prst="roundRect">
            <a:avLst>
              <a:gd name="adj" fmla="val 2415"/>
            </a:avLst>
          </a:prstGeom>
          <a:solidFill>
            <a:sysClr val="window" lastClr="FFFFFF">
              <a:alpha val="40000"/>
            </a:sysClr>
          </a:solidFill>
          <a:ln w="19050" cap="flat" cmpd="sng" algn="ctr">
            <a:solidFill>
              <a:srgbClr val="3498DB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altLang="zh-C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keeping Earth's climate warm and habitable</a:t>
            </a:r>
            <a:r>
              <a:rPr lang="zh-CN" altLang="zh-C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zh-CN" sz="44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4643347" y="8041926"/>
            <a:ext cx="4561840" cy="858520"/>
            <a:chOff x="7409" y="12204"/>
            <a:chExt cx="7184" cy="1352"/>
          </a:xfrm>
        </p:grpSpPr>
        <p:sp>
          <p:nvSpPr>
            <p:cNvPr id="57" name="圆角矩形 3"/>
            <p:cNvSpPr/>
            <p:nvPr>
              <p:custDataLst>
                <p:tags r:id="rId14"/>
              </p:custDataLst>
            </p:nvPr>
          </p:nvSpPr>
          <p:spPr>
            <a:xfrm>
              <a:off x="7409" y="12287"/>
              <a:ext cx="7184" cy="126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lnSpc>
                  <a:spcPct val="14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文本框 57"/>
            <p:cNvSpPr txBox="1"/>
            <p:nvPr>
              <p:custDataLst>
                <p:tags r:id="rId15"/>
              </p:custDataLst>
            </p:nvPr>
          </p:nvSpPr>
          <p:spPr bwMode="auto">
            <a:xfrm>
              <a:off x="9515" y="12204"/>
              <a:ext cx="4056" cy="118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0" anchor="ctr" anchorCtr="0">
              <a:no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buClr>
                  <a:prstClr val="white"/>
                </a:buClr>
                <a:defRPr sz="4000" b="1" spc="30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en-US" dirty="0">
                  <a:sym typeface="Arial" panose="020B0604020202020204" pitchFamily="34" charset="0"/>
                </a:rPr>
                <a:t>Function</a:t>
              </a:r>
              <a:endParaRPr lang="zh-CN" altLang="en-US" dirty="0">
                <a:sym typeface="Arial" panose="020B0604020202020204" pitchFamily="34" charset="0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454373" y="4880628"/>
            <a:ext cx="4561840" cy="805815"/>
            <a:chOff x="7577" y="9169"/>
            <a:chExt cx="7184" cy="1269"/>
          </a:xfrm>
        </p:grpSpPr>
        <p:sp>
          <p:nvSpPr>
            <p:cNvPr id="61" name="圆角矩形 5"/>
            <p:cNvSpPr/>
            <p:nvPr>
              <p:custDataLst>
                <p:tags r:id="rId16"/>
              </p:custDataLst>
            </p:nvPr>
          </p:nvSpPr>
          <p:spPr>
            <a:xfrm>
              <a:off x="7577" y="9169"/>
              <a:ext cx="7184" cy="126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lnSpc>
                  <a:spcPct val="14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文本框 61"/>
            <p:cNvSpPr txBox="1"/>
            <p:nvPr>
              <p:custDataLst>
                <p:tags r:id="rId17"/>
              </p:custDataLst>
            </p:nvPr>
          </p:nvSpPr>
          <p:spPr bwMode="auto">
            <a:xfrm>
              <a:off x="9424" y="9229"/>
              <a:ext cx="5057" cy="102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0" anchor="ctr" anchorCtr="0">
              <a:noAutofit/>
            </a:bodyPr>
            <a:lstStyle/>
            <a:p>
              <a:pPr latinLnBrk="0">
                <a:lnSpc>
                  <a:spcPct val="120000"/>
                </a:lnSpc>
                <a:buClr>
                  <a:prstClr val="white"/>
                </a:buClr>
                <a:defRPr/>
              </a:pPr>
              <a:r>
                <a:rPr lang="zh-CN" altLang="en-US" sz="4000" b="1" spc="30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Definition</a:t>
              </a:r>
              <a:endParaRPr lang="zh-CN" altLang="en-US" sz="4000" b="1" spc="30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63" name="Text 414"/>
          <p:cNvSpPr txBox="1"/>
          <p:nvPr/>
        </p:nvSpPr>
        <p:spPr>
          <a:xfrm>
            <a:off x="4199165" y="3524767"/>
            <a:ext cx="3572510" cy="870585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/>
            <a:r>
              <a:rPr lang="en-US" altLang="zh-CN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endParaRPr lang="en-US" altLang="zh-CN" sz="6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>
            <p:custDataLst>
              <p:tags r:id="rId18"/>
            </p:custDataLst>
          </p:nvPr>
        </p:nvSpPr>
        <p:spPr>
          <a:xfrm>
            <a:off x="14731694" y="8859057"/>
            <a:ext cx="7809192" cy="3016968"/>
          </a:xfrm>
          <a:prstGeom prst="rect">
            <a:avLst/>
          </a:prstGeom>
        </p:spPr>
        <p:txBody>
          <a:bodyPr wrap="square" lIns="90000" tIns="0" rIns="90000" bIns="46800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ore heat energy is trapped in the atmosphere and causes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Earth's surface temperature to rise quickly.</a:t>
            </a:r>
            <a:endParaRPr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任意多边形 14"/>
          <p:cNvSpPr/>
          <p:nvPr>
            <p:custDataLst>
              <p:tags r:id="rId19"/>
            </p:custDataLst>
          </p:nvPr>
        </p:nvSpPr>
        <p:spPr>
          <a:xfrm>
            <a:off x="13259373" y="6183532"/>
            <a:ext cx="1416646" cy="1416646"/>
          </a:xfrm>
          <a:custGeom>
            <a:avLst/>
            <a:gdLst>
              <a:gd name="connsiteX0" fmla="*/ 0 w 1057423"/>
              <a:gd name="connsiteY0" fmla="*/ 528712 h 1057423"/>
              <a:gd name="connsiteX1" fmla="*/ 528712 w 1057423"/>
              <a:gd name="connsiteY1" fmla="*/ 0 h 1057423"/>
              <a:gd name="connsiteX2" fmla="*/ 1057424 w 1057423"/>
              <a:gd name="connsiteY2" fmla="*/ 528712 h 1057423"/>
              <a:gd name="connsiteX3" fmla="*/ 528712 w 1057423"/>
              <a:gd name="connsiteY3" fmla="*/ 1057424 h 1057423"/>
              <a:gd name="connsiteX4" fmla="*/ 0 w 1057423"/>
              <a:gd name="connsiteY4" fmla="*/ 528712 h 105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423" h="1057423">
                <a:moveTo>
                  <a:pt x="0" y="528712"/>
                </a:moveTo>
                <a:cubicBezTo>
                  <a:pt x="0" y="236712"/>
                  <a:pt x="236712" y="0"/>
                  <a:pt x="528712" y="0"/>
                </a:cubicBezTo>
                <a:cubicBezTo>
                  <a:pt x="820712" y="0"/>
                  <a:pt x="1057424" y="236712"/>
                  <a:pt x="1057424" y="528712"/>
                </a:cubicBezTo>
                <a:cubicBezTo>
                  <a:pt x="1057424" y="820712"/>
                  <a:pt x="820712" y="1057424"/>
                  <a:pt x="528712" y="1057424"/>
                </a:cubicBezTo>
                <a:cubicBezTo>
                  <a:pt x="236712" y="1057424"/>
                  <a:pt x="0" y="820712"/>
                  <a:pt x="0" y="528712"/>
                </a:cubicBezTo>
                <a:close/>
              </a:path>
            </a:pathLst>
          </a:custGeom>
          <a:solidFill>
            <a:srgbClr val="FFC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 descr="C:/Users/zxxk/AppData/Local/Temp/kaimatting/20210322142933/output_aiMatting_20210322142950.pngoutput_aiMatting_2021032214295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511440" y="6470214"/>
            <a:ext cx="1009650" cy="854075"/>
          </a:xfrm>
          <a:prstGeom prst="rect">
            <a:avLst/>
          </a:prstGeom>
        </p:spPr>
      </p:pic>
      <p:sp>
        <p:nvSpPr>
          <p:cNvPr id="16" name="任意多边形 15"/>
          <p:cNvSpPr/>
          <p:nvPr>
            <p:custDataLst>
              <p:tags r:id="rId21"/>
            </p:custDataLst>
          </p:nvPr>
        </p:nvSpPr>
        <p:spPr>
          <a:xfrm>
            <a:off x="8535121" y="6183532"/>
            <a:ext cx="1416646" cy="1416646"/>
          </a:xfrm>
          <a:custGeom>
            <a:avLst/>
            <a:gdLst>
              <a:gd name="connsiteX0" fmla="*/ 0 w 1057423"/>
              <a:gd name="connsiteY0" fmla="*/ 528712 h 1057423"/>
              <a:gd name="connsiteX1" fmla="*/ 528712 w 1057423"/>
              <a:gd name="connsiteY1" fmla="*/ 0 h 1057423"/>
              <a:gd name="connsiteX2" fmla="*/ 1057424 w 1057423"/>
              <a:gd name="connsiteY2" fmla="*/ 528712 h 1057423"/>
              <a:gd name="connsiteX3" fmla="*/ 528712 w 1057423"/>
              <a:gd name="connsiteY3" fmla="*/ 1057424 h 1057423"/>
              <a:gd name="connsiteX4" fmla="*/ 0 w 1057423"/>
              <a:gd name="connsiteY4" fmla="*/ 528712 h 105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423" h="1057423">
                <a:moveTo>
                  <a:pt x="0" y="528712"/>
                </a:moveTo>
                <a:cubicBezTo>
                  <a:pt x="0" y="236712"/>
                  <a:pt x="236712" y="0"/>
                  <a:pt x="528712" y="0"/>
                </a:cubicBezTo>
                <a:cubicBezTo>
                  <a:pt x="820712" y="0"/>
                  <a:pt x="1057424" y="236712"/>
                  <a:pt x="1057424" y="528712"/>
                </a:cubicBezTo>
                <a:cubicBezTo>
                  <a:pt x="1057424" y="820712"/>
                  <a:pt x="820712" y="1057424"/>
                  <a:pt x="528712" y="1057424"/>
                </a:cubicBezTo>
                <a:cubicBezTo>
                  <a:pt x="236712" y="1057424"/>
                  <a:pt x="0" y="820712"/>
                  <a:pt x="0" y="528712"/>
                </a:cubicBezTo>
                <a:close/>
              </a:path>
            </a:pathLst>
          </a:custGeom>
          <a:solidFill>
            <a:srgbClr val="FFC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 descr="C:/Users/zxxk/AppData/Local/Temp/kaimatting/20210322142812/output_aiMatting_20210322142817.pngoutput_aiMatting_20210322142817"/>
          <p:cNvPicPr>
            <a:picLocks noChangeAspect="1"/>
          </p:cNvPicPr>
          <p:nvPr/>
        </p:nvPicPr>
        <p:blipFill>
          <a:blip r:embed="rId22">
            <a:clrChange>
              <a:clrFrom>
                <a:srgbClr val="C45D5E">
                  <a:alpha val="100000"/>
                </a:srgbClr>
              </a:clrFrom>
              <a:clrTo>
                <a:srgbClr val="C45D5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0840" y="6364804"/>
            <a:ext cx="1064895" cy="1064895"/>
          </a:xfrm>
          <a:prstGeom prst="rect">
            <a:avLst/>
          </a:prstGeom>
          <a:solidFill>
            <a:srgbClr val="FFC000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 animBg="1"/>
      <p:bldP spid="60" grpId="0"/>
      <p:bldP spid="83" grpId="0" animBg="1"/>
      <p:bldP spid="59" grpId="0" animBg="1"/>
      <p:bldP spid="30" grpId="0"/>
      <p:bldP spid="56" grpId="0" animBg="1"/>
      <p:bldP spid="63" grpId="0"/>
      <p:bldP spid="19" grpId="0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0718800" y="12674600"/>
            <a:ext cx="317500" cy="241300"/>
          </a:xfrm>
          <a:prstGeom prst="cube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248356" y="3952193"/>
            <a:ext cx="7210183" cy="2585323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Trap heat from the sun to keep the Earth’s sustainable life.</a:t>
            </a:r>
            <a:endParaRPr lang="zh-CN" altLang="en-US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991792" y="1159984"/>
            <a:ext cx="1881407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Paragraph 3, and figure out the reason why earth’s temperature rising.</a:t>
            </a:r>
            <a:endParaRPr lang="en-US" sz="5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28576" y="5365912"/>
            <a:ext cx="6074255" cy="3941153"/>
            <a:chOff x="128576" y="5365912"/>
            <a:chExt cx="6074255" cy="3941153"/>
          </a:xfrm>
        </p:grpSpPr>
        <p:sp>
          <p:nvSpPr>
            <p:cNvPr id="5" name="左大括号 4"/>
            <p:cNvSpPr/>
            <p:nvPr>
              <p:custDataLst>
                <p:tags r:id="rId4"/>
              </p:custDataLst>
            </p:nvPr>
          </p:nvSpPr>
          <p:spPr>
            <a:xfrm>
              <a:off x="5633943" y="5365912"/>
              <a:ext cx="568888" cy="3941153"/>
            </a:xfrm>
            <a:prstGeom prst="leftBrace">
              <a:avLst/>
            </a:prstGeom>
            <a:ln w="857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6" name="椭圆 5"/>
            <p:cNvSpPr/>
            <p:nvPr>
              <p:custDataLst>
                <p:tags r:id="rId5"/>
              </p:custDataLst>
            </p:nvPr>
          </p:nvSpPr>
          <p:spPr>
            <a:xfrm>
              <a:off x="128576" y="5787939"/>
              <a:ext cx="5564172" cy="206997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B0F0">
                  <a:alpha val="3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Green-house effect</a:t>
              </a:r>
              <a:endPara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圆角矩形 6"/>
          <p:cNvSpPr/>
          <p:nvPr>
            <p:custDataLst>
              <p:tags r:id="rId6"/>
            </p:custDataLst>
          </p:nvPr>
        </p:nvSpPr>
        <p:spPr>
          <a:xfrm>
            <a:off x="6270067" y="3976206"/>
            <a:ext cx="4928048" cy="2779411"/>
          </a:xfrm>
          <a:prstGeom prst="roundRect">
            <a:avLst/>
          </a:prstGeom>
          <a:solidFill>
            <a:srgbClr val="99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“Natural” greenhouse effect</a:t>
            </a:r>
            <a:endParaRPr lang="zh-CN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圆角矩形 7"/>
          <p:cNvSpPr/>
          <p:nvPr>
            <p:custDataLst>
              <p:tags r:id="rId7"/>
            </p:custDataLst>
          </p:nvPr>
        </p:nvSpPr>
        <p:spPr>
          <a:xfrm>
            <a:off x="6328497" y="8350308"/>
            <a:ext cx="5041526" cy="2659860"/>
          </a:xfrm>
          <a:prstGeom prst="roundRect">
            <a:avLst>
              <a:gd name="adj" fmla="val 7891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“man-made” greenhouse effect</a:t>
            </a:r>
            <a:endParaRPr lang="zh-CN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t="10177" r="51834"/>
          <a:stretch>
            <a:fillRect/>
          </a:stretch>
        </p:blipFill>
        <p:spPr>
          <a:xfrm>
            <a:off x="12253838" y="3976206"/>
            <a:ext cx="7210183" cy="2765061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>
            <p:custDataLst>
              <p:tags r:id="rId10"/>
            </p:custDataLst>
          </p:nvPr>
        </p:nvCxnSpPr>
        <p:spPr>
          <a:xfrm>
            <a:off x="11198115" y="5365912"/>
            <a:ext cx="875298" cy="0"/>
          </a:xfrm>
          <a:prstGeom prst="straightConnector1">
            <a:avLst/>
          </a:prstGeom>
          <a:ln w="1016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>
            <p:custDataLst>
              <p:tags r:id="rId11"/>
            </p:custDataLst>
          </p:nvPr>
        </p:nvCxnSpPr>
        <p:spPr>
          <a:xfrm flipV="1">
            <a:off x="11496049" y="9487086"/>
            <a:ext cx="876765" cy="36004"/>
          </a:xfrm>
          <a:prstGeom prst="straightConnector1">
            <a:avLst/>
          </a:prstGeom>
          <a:ln w="920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12372814" y="7305441"/>
            <a:ext cx="6898622" cy="341632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burning fossil fuels, extra greenhouse gases cause Earth’s temperature to rise.</a:t>
            </a:r>
            <a:endParaRPr lang="zh-CN" altLang="en-US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9"/>
          <a:srcRect l="57409" t="10727" b="4333"/>
          <a:stretch>
            <a:fillRect/>
          </a:stretch>
        </p:blipFill>
        <p:spPr>
          <a:xfrm>
            <a:off x="12404137" y="7305441"/>
            <a:ext cx="6898622" cy="3416320"/>
          </a:xfrm>
          <a:prstGeom prst="rect">
            <a:avLst/>
          </a:prstGeom>
        </p:spPr>
      </p:pic>
      <p:grpSp>
        <p:nvGrpSpPr>
          <p:cNvPr id="18" name="组合 2"/>
          <p:cNvGrpSpPr/>
          <p:nvPr/>
        </p:nvGrpSpPr>
        <p:grpSpPr>
          <a:xfrm>
            <a:off x="1270701" y="19374"/>
            <a:ext cx="4172533" cy="1200294"/>
            <a:chOff x="2067884" y="542797"/>
            <a:chExt cx="3735813" cy="1179466"/>
          </a:xfrm>
        </p:grpSpPr>
        <p:sp>
          <p:nvSpPr>
            <p:cNvPr id="19" name="圆角矩形 18"/>
            <p:cNvSpPr/>
            <p:nvPr/>
          </p:nvSpPr>
          <p:spPr bwMode="auto">
            <a:xfrm>
              <a:off x="2191885" y="542797"/>
              <a:ext cx="3611812" cy="1179466"/>
            </a:xfrm>
            <a:prstGeom prst="roundRect">
              <a:avLst/>
            </a:prstGeom>
            <a:noFill/>
            <a:ln w="25400"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3" rIns="91408" bIns="45703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0" i="0" u="none" strike="noStrike" kern="1200" cap="none" spc="0" normalizeH="0" baseline="0" noProof="0">
                <a:ln w="38100">
                  <a:solidFill>
                    <a:schemeClr val="tx1"/>
                  </a:solidFill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矩形 6"/>
            <p:cNvSpPr/>
            <p:nvPr/>
          </p:nvSpPr>
          <p:spPr>
            <a:xfrm>
              <a:off x="2067884" y="542797"/>
              <a:ext cx="3735813" cy="117946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91408" tIns="45703" rIns="91408" bIns="45703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rgbClr val="9933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Reading</a:t>
              </a:r>
              <a:endParaRPr lang="zh-CN" altLang="en-US" sz="7200" b="1" dirty="0">
                <a:solidFill>
                  <a:srgbClr val="9933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 bwMode="auto">
          <a:xfrm>
            <a:off x="1211574" y="234057"/>
            <a:ext cx="3955290" cy="793579"/>
          </a:xfrm>
          <a:prstGeom prst="roundRect">
            <a:avLst/>
          </a:prstGeom>
          <a:noFill/>
          <a:ln w="254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0" normalizeH="0" baseline="0" noProof="0">
              <a:ln w="38100">
                <a:solidFill>
                  <a:schemeClr val="tx1"/>
                </a:solidFill>
              </a:ln>
              <a:solidFill>
                <a:srgbClr val="99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11257" y="166266"/>
            <a:ext cx="3955290" cy="1109490"/>
            <a:chOff x="2384535" y="739924"/>
            <a:chExt cx="3102510" cy="907274"/>
          </a:xfrm>
        </p:grpSpPr>
        <p:sp>
          <p:nvSpPr>
            <p:cNvPr id="4" name="圆角矩形 3"/>
            <p:cNvSpPr/>
            <p:nvPr/>
          </p:nvSpPr>
          <p:spPr bwMode="auto">
            <a:xfrm>
              <a:off x="2384535" y="763324"/>
              <a:ext cx="3102510" cy="648940"/>
            </a:xfrm>
            <a:prstGeom prst="roundRect">
              <a:avLst/>
            </a:prstGeom>
            <a:noFill/>
            <a:ln w="25400"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3" rIns="91408" bIns="45703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 w="38100">
                  <a:solidFill>
                    <a:schemeClr val="tx1"/>
                  </a:solidFill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矩形 6"/>
            <p:cNvSpPr/>
            <p:nvPr/>
          </p:nvSpPr>
          <p:spPr>
            <a:xfrm>
              <a:off x="2510000" y="739924"/>
              <a:ext cx="2851581" cy="90727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91408" tIns="45703" rIns="91408" bIns="45703">
              <a:spAutoFit/>
            </a:bodyPr>
            <a:lstStyle/>
            <a:p>
              <a:pPr algn="ctr"/>
              <a:r>
                <a:rPr lang="en-US" altLang="zh-CN" sz="5400" b="1">
                  <a:solidFill>
                    <a:srgbClr val="9933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Reading</a:t>
              </a:r>
              <a:endParaRPr lang="zh-CN" altLang="en-US" sz="5400" b="1">
                <a:solidFill>
                  <a:srgbClr val="9933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943531" y="8546584"/>
            <a:ext cx="13713759" cy="2968625"/>
            <a:chOff x="15081" y="7267"/>
            <a:chExt cx="19363" cy="4675"/>
          </a:xfrm>
        </p:grpSpPr>
        <p:sp>
          <p:nvSpPr>
            <p:cNvPr id="34" name="内容占位符 2"/>
            <p:cNvSpPr txBox="1">
              <a:spLocks noGrp="1"/>
            </p:cNvSpPr>
            <p:nvPr/>
          </p:nvSpPr>
          <p:spPr>
            <a:xfrm>
              <a:off x="15081" y="7713"/>
              <a:ext cx="19363" cy="422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>
              <a:lvl1pPr marL="914400" indent="-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8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81200" indent="-762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75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30480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6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42672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54864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67062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79254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91446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103638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457200" lvl="1" indent="0" algn="l" defTabSz="2438400" eaLnBrk="1" hangingPunct="1">
                <a:buNone/>
              </a:pPr>
              <a:r>
                <a:rPr sz="4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Examples: </a:t>
              </a: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</a:t>
              </a:r>
              <a:r>
                <a:rPr sz="4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ews reports are frequently broadcast </a:t>
              </a:r>
              <a:endParaRPr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  <a:p>
              <a:pPr marL="457200" lvl="1" indent="0" algn="l" defTabSz="2438400" eaLnBrk="1" hangingPunct="1">
                <a:buNone/>
              </a:pPr>
              <a:r>
                <a:rPr sz="4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about extreme rainstorms and heatwaves </a:t>
              </a:r>
              <a:endParaRPr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  <a:p>
              <a:pPr marL="457200" lvl="1" indent="0" algn="l" defTabSz="2438400" eaLnBrk="1" hangingPunct="1">
                <a:buNone/>
              </a:pPr>
              <a:r>
                <a:rPr sz="4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causing deaths and economic losses.</a:t>
              </a:r>
              <a:endParaRPr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  <a:p>
              <a:pPr marL="457200" lvl="1" indent="0" algn="l" defTabSz="2438400" eaLnBrk="1" hangingPunct="1">
                <a:buNone/>
              </a:pPr>
              <a:r>
                <a:rPr sz="4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endParaRPr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15279" y="7267"/>
              <a:ext cx="18984" cy="3825"/>
            </a:xfrm>
            <a:prstGeom prst="roundRect">
              <a:avLst/>
            </a:prstGeom>
            <a:noFill/>
            <a:ln w="41275">
              <a:solidFill>
                <a:srgbClr val="71B7E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368700" y="6574147"/>
            <a:ext cx="12568555" cy="988060"/>
            <a:chOff x="15634" y="7344"/>
            <a:chExt cx="19793" cy="1556"/>
          </a:xfrm>
        </p:grpSpPr>
        <p:sp>
          <p:nvSpPr>
            <p:cNvPr id="31" name="内容占位符 2"/>
            <p:cNvSpPr txBox="1">
              <a:spLocks noGrp="1"/>
            </p:cNvSpPr>
            <p:nvPr/>
          </p:nvSpPr>
          <p:spPr>
            <a:xfrm>
              <a:off x="15634" y="7344"/>
              <a:ext cx="18430" cy="155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>
              <a:lvl1pPr marL="914400" indent="-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8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81200" indent="-762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75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30480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6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42672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54864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67062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79254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91446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103638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457200" lvl="1" indent="0" algn="l" defTabSz="2438400" eaLnBrk="1" hangingPunct="1">
                <a:buNone/>
              </a:pPr>
              <a:r>
                <a:rPr lang="en-US" altLang="zh-CN" sz="4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This warming trend will probably continue. </a:t>
              </a:r>
              <a:endPara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16256" y="7391"/>
              <a:ext cx="19171" cy="1501"/>
            </a:xfrm>
            <a:prstGeom prst="roundRect">
              <a:avLst/>
            </a:prstGeom>
            <a:noFill/>
            <a:ln w="41275">
              <a:solidFill>
                <a:srgbClr val="55A9E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1F74AD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273123" y="3976489"/>
            <a:ext cx="17532558" cy="1858010"/>
            <a:chOff x="16144" y="7500"/>
            <a:chExt cx="25695" cy="2926"/>
          </a:xfrm>
        </p:grpSpPr>
        <p:sp>
          <p:nvSpPr>
            <p:cNvPr id="21" name="内容占位符 2"/>
            <p:cNvSpPr txBox="1">
              <a:spLocks noGrp="1"/>
            </p:cNvSpPr>
            <p:nvPr/>
          </p:nvSpPr>
          <p:spPr>
            <a:xfrm>
              <a:off x="16144" y="8004"/>
              <a:ext cx="18063" cy="24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>
              <a:lvl1pPr marL="914400" indent="-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8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81200" indent="-762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75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30480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6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42672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54864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67062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79254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91446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103638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457200" lvl="1" indent="0" algn="l" defTabSz="2438400" eaLnBrk="1" hangingPunct="1">
                <a:buNone/>
              </a:pP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an increase in extreme weather and natural disasters worldwide, </a:t>
              </a:r>
              <a:endPara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  <a:p>
              <a:pPr marL="457200" lvl="1" indent="0" algn="l" defTabSz="2438400" eaLnBrk="1" hangingPunct="1">
                <a:buNone/>
              </a:pP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causing serious damage and costing of human lives</a:t>
              </a:r>
              <a:endPara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  <a:p>
              <a:pPr marL="457200" lvl="1" indent="0" algn="l" defTabSz="2438400" eaLnBrk="1" hangingPunct="1">
                <a:buNone/>
              </a:pP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endPara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16480" y="7500"/>
              <a:ext cx="25359" cy="2217"/>
            </a:xfrm>
            <a:prstGeom prst="roundRect">
              <a:avLst/>
            </a:prstGeom>
            <a:noFill/>
            <a:ln w="41275">
              <a:solidFill>
                <a:srgbClr val="55A9E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b="1">
                <a:solidFill>
                  <a:srgbClr val="0000FF"/>
                </a:solidFill>
              </a:endParaRPr>
            </a:p>
          </p:txBody>
        </p:sp>
      </p:grpSp>
      <p:sp>
        <p:nvSpPr>
          <p:cNvPr id="89" name="任意多边形 88"/>
          <p:cNvSpPr/>
          <p:nvPr>
            <p:custDataLst>
              <p:tags r:id="rId1"/>
            </p:custDataLst>
          </p:nvPr>
        </p:nvSpPr>
        <p:spPr>
          <a:xfrm>
            <a:off x="2263072" y="7041489"/>
            <a:ext cx="5806950" cy="4053985"/>
          </a:xfrm>
          <a:custGeom>
            <a:avLst/>
            <a:gdLst>
              <a:gd name="connsiteX0" fmla="*/ 1873445 w 4749143"/>
              <a:gd name="connsiteY0" fmla="*/ 0 h 3315502"/>
              <a:gd name="connsiteX1" fmla="*/ 4749143 w 4749143"/>
              <a:gd name="connsiteY1" fmla="*/ 2875698 h 3315502"/>
              <a:gd name="connsiteX2" fmla="*/ 4734296 w 4749143"/>
              <a:gd name="connsiteY2" fmla="*/ 3169722 h 3315502"/>
              <a:gd name="connsiteX3" fmla="*/ 4712048 w 4749143"/>
              <a:gd name="connsiteY3" fmla="*/ 3315502 h 3315502"/>
              <a:gd name="connsiteX4" fmla="*/ 0 w 4749143"/>
              <a:gd name="connsiteY4" fmla="*/ 3315502 h 3315502"/>
              <a:gd name="connsiteX5" fmla="*/ 0 w 4749143"/>
              <a:gd name="connsiteY5" fmla="*/ 696873 h 3315502"/>
              <a:gd name="connsiteX6" fmla="*/ 44234 w 4749143"/>
              <a:gd name="connsiteY6" fmla="*/ 656670 h 3315502"/>
              <a:gd name="connsiteX7" fmla="*/ 1873445 w 4749143"/>
              <a:gd name="connsiteY7" fmla="*/ 0 h 331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9143" h="3315501">
                <a:moveTo>
                  <a:pt x="1873445" y="0"/>
                </a:moveTo>
                <a:cubicBezTo>
                  <a:pt x="3461649" y="0"/>
                  <a:pt x="4749143" y="1287494"/>
                  <a:pt x="4749143" y="2875698"/>
                </a:cubicBezTo>
                <a:cubicBezTo>
                  <a:pt x="4749143" y="2974961"/>
                  <a:pt x="4744114" y="3073049"/>
                  <a:pt x="4734296" y="3169722"/>
                </a:cubicBezTo>
                <a:lnTo>
                  <a:pt x="4712048" y="3315502"/>
                </a:lnTo>
                <a:lnTo>
                  <a:pt x="0" y="3315502"/>
                </a:lnTo>
                <a:lnTo>
                  <a:pt x="0" y="696873"/>
                </a:lnTo>
                <a:lnTo>
                  <a:pt x="44234" y="656670"/>
                </a:lnTo>
                <a:cubicBezTo>
                  <a:pt x="541324" y="246435"/>
                  <a:pt x="1178606" y="0"/>
                  <a:pt x="1873445" y="0"/>
                </a:cubicBezTo>
                <a:close/>
              </a:path>
            </a:pathLst>
          </a:custGeom>
          <a:solidFill>
            <a:srgbClr val="C00000"/>
          </a:solidFill>
          <a:ln w="38100" cap="flat" cmpd="sng" algn="ctr">
            <a:solidFill>
              <a:srgbClr val="3498DB"/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42763" y="8236704"/>
            <a:ext cx="1325245" cy="1233170"/>
            <a:chOff x="15901" y="13837"/>
            <a:chExt cx="2087" cy="1942"/>
          </a:xfrm>
        </p:grpSpPr>
        <p:sp>
          <p:nvSpPr>
            <p:cNvPr id="41" name="椭圆 40"/>
            <p:cNvSpPr/>
            <p:nvPr/>
          </p:nvSpPr>
          <p:spPr>
            <a:xfrm>
              <a:off x="16082" y="13989"/>
              <a:ext cx="1710" cy="16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     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  <p:sp>
          <p:nvSpPr>
            <p:cNvPr id="74" name="同心圆 73"/>
            <p:cNvSpPr/>
            <p:nvPr>
              <p:custDataLst>
                <p:tags r:id="rId2"/>
              </p:custDataLst>
            </p:nvPr>
          </p:nvSpPr>
          <p:spPr>
            <a:xfrm>
              <a:off x="15966" y="13837"/>
              <a:ext cx="1942" cy="1942"/>
            </a:xfrm>
            <a:prstGeom prst="donut">
              <a:avLst>
                <a:gd name="adj" fmla="val 7715"/>
              </a:avLst>
            </a:prstGeom>
            <a:solidFill>
              <a:srgbClr val="1AA3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文本框 79"/>
            <p:cNvSpPr txBox="1"/>
            <p:nvPr>
              <p:custDataLst>
                <p:tags r:id="rId3"/>
              </p:custDataLst>
            </p:nvPr>
          </p:nvSpPr>
          <p:spPr>
            <a:xfrm>
              <a:off x="15901" y="14150"/>
              <a:ext cx="2087" cy="9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b="1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sz="4000" b="1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969843" y="6252363"/>
            <a:ext cx="1325200" cy="1233226"/>
            <a:chOff x="13087" y="10935"/>
            <a:chExt cx="2087" cy="1942"/>
          </a:xfrm>
        </p:grpSpPr>
        <p:sp>
          <p:nvSpPr>
            <p:cNvPr id="40" name="椭圆 39"/>
            <p:cNvSpPr/>
            <p:nvPr/>
          </p:nvSpPr>
          <p:spPr>
            <a:xfrm>
              <a:off x="13225" y="11078"/>
              <a:ext cx="1710" cy="16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     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  <p:sp>
          <p:nvSpPr>
            <p:cNvPr id="8" name="同心圆 7"/>
            <p:cNvSpPr/>
            <p:nvPr>
              <p:custDataLst>
                <p:tags r:id="rId4"/>
              </p:custDataLst>
            </p:nvPr>
          </p:nvSpPr>
          <p:spPr>
            <a:xfrm>
              <a:off x="13109" y="10935"/>
              <a:ext cx="1942" cy="1942"/>
            </a:xfrm>
            <a:prstGeom prst="donut">
              <a:avLst>
                <a:gd name="adj" fmla="val 7715"/>
              </a:avLst>
            </a:prstGeom>
            <a:solidFill>
              <a:srgbClr val="1AA3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文本框 65"/>
            <p:cNvSpPr txBox="1"/>
            <p:nvPr>
              <p:custDataLst>
                <p:tags r:id="rId5"/>
              </p:custDataLst>
            </p:nvPr>
          </p:nvSpPr>
          <p:spPr>
            <a:xfrm>
              <a:off x="13087" y="11236"/>
              <a:ext cx="2087" cy="9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b="1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4000" b="1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6" name="文本框 95"/>
          <p:cNvSpPr txBox="1"/>
          <p:nvPr>
            <p:custDataLst>
              <p:tags r:id="rId6"/>
            </p:custDataLst>
          </p:nvPr>
        </p:nvSpPr>
        <p:spPr>
          <a:xfrm>
            <a:off x="3008838" y="9572109"/>
            <a:ext cx="3830955" cy="69151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>
              <a:lnSpc>
                <a:spcPct val="120000"/>
              </a:lnSpc>
            </a:pP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Consequences </a:t>
            </a:r>
            <a:endParaRPr lang="en-US" altLang="en-US" sz="4400" b="1" spc="3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Freeform 53"/>
          <p:cNvSpPr/>
          <p:nvPr>
            <p:custDataLst>
              <p:tags r:id="rId7"/>
            </p:custDataLst>
          </p:nvPr>
        </p:nvSpPr>
        <p:spPr bwMode="auto">
          <a:xfrm>
            <a:off x="4116848" y="8153359"/>
            <a:ext cx="1466022" cy="1466022"/>
          </a:xfrm>
          <a:custGeom>
            <a:avLst/>
            <a:gdLst>
              <a:gd name="T0" fmla="*/ 87 w 174"/>
              <a:gd name="T1" fmla="*/ 174 h 174"/>
              <a:gd name="T2" fmla="*/ 174 w 174"/>
              <a:gd name="T3" fmla="*/ 87 h 174"/>
              <a:gd name="T4" fmla="*/ 164 w 174"/>
              <a:gd name="T5" fmla="*/ 46 h 174"/>
              <a:gd name="T6" fmla="*/ 161 w 174"/>
              <a:gd name="T7" fmla="*/ 46 h 174"/>
              <a:gd name="T8" fmla="*/ 160 w 174"/>
              <a:gd name="T9" fmla="*/ 46 h 174"/>
              <a:gd name="T10" fmla="*/ 149 w 174"/>
              <a:gd name="T11" fmla="*/ 45 h 174"/>
              <a:gd name="T12" fmla="*/ 141 w 174"/>
              <a:gd name="T13" fmla="*/ 53 h 174"/>
              <a:gd name="T14" fmla="*/ 151 w 174"/>
              <a:gd name="T15" fmla="*/ 87 h 174"/>
              <a:gd name="T16" fmla="*/ 87 w 174"/>
              <a:gd name="T17" fmla="*/ 151 h 174"/>
              <a:gd name="T18" fmla="*/ 23 w 174"/>
              <a:gd name="T19" fmla="*/ 87 h 174"/>
              <a:gd name="T20" fmla="*/ 87 w 174"/>
              <a:gd name="T21" fmla="*/ 23 h 174"/>
              <a:gd name="T22" fmla="*/ 121 w 174"/>
              <a:gd name="T23" fmla="*/ 33 h 174"/>
              <a:gd name="T24" fmla="*/ 128 w 174"/>
              <a:gd name="T25" fmla="*/ 25 h 174"/>
              <a:gd name="T26" fmla="*/ 127 w 174"/>
              <a:gd name="T27" fmla="*/ 13 h 174"/>
              <a:gd name="T28" fmla="*/ 127 w 174"/>
              <a:gd name="T29" fmla="*/ 10 h 174"/>
              <a:gd name="T30" fmla="*/ 87 w 174"/>
              <a:gd name="T31" fmla="*/ 0 h 174"/>
              <a:gd name="T32" fmla="*/ 0 w 174"/>
              <a:gd name="T33" fmla="*/ 87 h 174"/>
              <a:gd name="T34" fmla="*/ 87 w 174"/>
              <a:gd name="T35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4" h="174">
                <a:moveTo>
                  <a:pt x="87" y="174"/>
                </a:moveTo>
                <a:cubicBezTo>
                  <a:pt x="135" y="174"/>
                  <a:pt x="174" y="135"/>
                  <a:pt x="174" y="87"/>
                </a:cubicBezTo>
                <a:cubicBezTo>
                  <a:pt x="174" y="72"/>
                  <a:pt x="170" y="58"/>
                  <a:pt x="164" y="46"/>
                </a:cubicBezTo>
                <a:cubicBezTo>
                  <a:pt x="163" y="46"/>
                  <a:pt x="162" y="46"/>
                  <a:pt x="161" y="46"/>
                </a:cubicBezTo>
                <a:cubicBezTo>
                  <a:pt x="161" y="46"/>
                  <a:pt x="161" y="46"/>
                  <a:pt x="160" y="46"/>
                </a:cubicBezTo>
                <a:cubicBezTo>
                  <a:pt x="149" y="45"/>
                  <a:pt x="149" y="45"/>
                  <a:pt x="149" y="45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47" y="63"/>
                  <a:pt x="151" y="75"/>
                  <a:pt x="151" y="87"/>
                </a:cubicBezTo>
                <a:cubicBezTo>
                  <a:pt x="151" y="122"/>
                  <a:pt x="122" y="151"/>
                  <a:pt x="87" y="151"/>
                </a:cubicBezTo>
                <a:cubicBezTo>
                  <a:pt x="52" y="151"/>
                  <a:pt x="23" y="122"/>
                  <a:pt x="23" y="87"/>
                </a:cubicBezTo>
                <a:cubicBezTo>
                  <a:pt x="23" y="52"/>
                  <a:pt x="52" y="23"/>
                  <a:pt x="87" y="23"/>
                </a:cubicBezTo>
                <a:cubicBezTo>
                  <a:pt x="99" y="23"/>
                  <a:pt x="111" y="27"/>
                  <a:pt x="121" y="33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7" y="12"/>
                  <a:pt x="127" y="11"/>
                  <a:pt x="127" y="10"/>
                </a:cubicBezTo>
                <a:cubicBezTo>
                  <a:pt x="115" y="4"/>
                  <a:pt x="101" y="0"/>
                  <a:pt x="87" y="0"/>
                </a:cubicBezTo>
                <a:cubicBezTo>
                  <a:pt x="39" y="0"/>
                  <a:pt x="0" y="39"/>
                  <a:pt x="0" y="87"/>
                </a:cubicBezTo>
                <a:cubicBezTo>
                  <a:pt x="0" y="135"/>
                  <a:pt x="39" y="174"/>
                  <a:pt x="87" y="1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4"/>
          <p:cNvSpPr/>
          <p:nvPr>
            <p:custDataLst>
              <p:tags r:id="rId8"/>
            </p:custDataLst>
          </p:nvPr>
        </p:nvSpPr>
        <p:spPr bwMode="auto">
          <a:xfrm>
            <a:off x="4486400" y="8522911"/>
            <a:ext cx="726920" cy="722858"/>
          </a:xfrm>
          <a:custGeom>
            <a:avLst/>
            <a:gdLst>
              <a:gd name="T0" fmla="*/ 43 w 86"/>
              <a:gd name="T1" fmla="*/ 21 h 86"/>
              <a:gd name="T2" fmla="*/ 45 w 86"/>
              <a:gd name="T3" fmla="*/ 21 h 86"/>
              <a:gd name="T4" fmla="*/ 61 w 86"/>
              <a:gd name="T5" fmla="*/ 5 h 86"/>
              <a:gd name="T6" fmla="*/ 61 w 86"/>
              <a:gd name="T7" fmla="*/ 4 h 86"/>
              <a:gd name="T8" fmla="*/ 43 w 86"/>
              <a:gd name="T9" fmla="*/ 0 h 86"/>
              <a:gd name="T10" fmla="*/ 0 w 86"/>
              <a:gd name="T11" fmla="*/ 43 h 86"/>
              <a:gd name="T12" fmla="*/ 43 w 86"/>
              <a:gd name="T13" fmla="*/ 86 h 86"/>
              <a:gd name="T14" fmla="*/ 86 w 86"/>
              <a:gd name="T15" fmla="*/ 43 h 86"/>
              <a:gd name="T16" fmla="*/ 82 w 86"/>
              <a:gd name="T17" fmla="*/ 25 h 86"/>
              <a:gd name="T18" fmla="*/ 81 w 86"/>
              <a:gd name="T19" fmla="*/ 25 h 86"/>
              <a:gd name="T20" fmla="*/ 65 w 86"/>
              <a:gd name="T21" fmla="*/ 41 h 86"/>
              <a:gd name="T22" fmla="*/ 65 w 86"/>
              <a:gd name="T23" fmla="*/ 43 h 86"/>
              <a:gd name="T24" fmla="*/ 43 w 86"/>
              <a:gd name="T25" fmla="*/ 65 h 86"/>
              <a:gd name="T26" fmla="*/ 20 w 86"/>
              <a:gd name="T27" fmla="*/ 43 h 86"/>
              <a:gd name="T28" fmla="*/ 43 w 86"/>
              <a:gd name="T29" fmla="*/ 21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6" h="86">
                <a:moveTo>
                  <a:pt x="43" y="21"/>
                </a:moveTo>
                <a:cubicBezTo>
                  <a:pt x="43" y="21"/>
                  <a:pt x="44" y="21"/>
                  <a:pt x="45" y="21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4"/>
                  <a:pt x="61" y="4"/>
                  <a:pt x="61" y="4"/>
                </a:cubicBezTo>
                <a:cubicBezTo>
                  <a:pt x="55" y="2"/>
                  <a:pt x="49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67"/>
                  <a:pt x="19" y="86"/>
                  <a:pt x="43" y="86"/>
                </a:cubicBezTo>
                <a:cubicBezTo>
                  <a:pt x="67" y="86"/>
                  <a:pt x="86" y="67"/>
                  <a:pt x="86" y="43"/>
                </a:cubicBezTo>
                <a:cubicBezTo>
                  <a:pt x="86" y="37"/>
                  <a:pt x="84" y="30"/>
                  <a:pt x="82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2"/>
                  <a:pt x="65" y="42"/>
                  <a:pt x="65" y="43"/>
                </a:cubicBezTo>
                <a:cubicBezTo>
                  <a:pt x="65" y="55"/>
                  <a:pt x="55" y="65"/>
                  <a:pt x="43" y="65"/>
                </a:cubicBezTo>
                <a:cubicBezTo>
                  <a:pt x="30" y="65"/>
                  <a:pt x="20" y="55"/>
                  <a:pt x="20" y="43"/>
                </a:cubicBezTo>
                <a:cubicBezTo>
                  <a:pt x="20" y="31"/>
                  <a:pt x="30" y="21"/>
                  <a:pt x="43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5"/>
          <p:cNvSpPr/>
          <p:nvPr>
            <p:custDataLst>
              <p:tags r:id="rId9"/>
            </p:custDataLst>
          </p:nvPr>
        </p:nvSpPr>
        <p:spPr bwMode="auto">
          <a:xfrm>
            <a:off x="4916867" y="7999041"/>
            <a:ext cx="820320" cy="808141"/>
          </a:xfrm>
          <a:custGeom>
            <a:avLst/>
            <a:gdLst>
              <a:gd name="T0" fmla="*/ 82 w 97"/>
              <a:gd name="T1" fmla="*/ 26 h 96"/>
              <a:gd name="T2" fmla="*/ 86 w 97"/>
              <a:gd name="T3" fmla="*/ 21 h 96"/>
              <a:gd name="T4" fmla="*/ 86 w 97"/>
              <a:gd name="T5" fmla="*/ 14 h 96"/>
              <a:gd name="T6" fmla="*/ 83 w 97"/>
              <a:gd name="T7" fmla="*/ 10 h 96"/>
              <a:gd name="T8" fmla="*/ 79 w 97"/>
              <a:gd name="T9" fmla="*/ 9 h 96"/>
              <a:gd name="T10" fmla="*/ 75 w 97"/>
              <a:gd name="T11" fmla="*/ 10 h 96"/>
              <a:gd name="T12" fmla="*/ 70 w 97"/>
              <a:gd name="T13" fmla="*/ 16 h 96"/>
              <a:gd name="T14" fmla="*/ 69 w 97"/>
              <a:gd name="T15" fmla="*/ 1 h 96"/>
              <a:gd name="T16" fmla="*/ 67 w 97"/>
              <a:gd name="T17" fmla="*/ 0 h 96"/>
              <a:gd name="T18" fmla="*/ 66 w 97"/>
              <a:gd name="T19" fmla="*/ 0 h 96"/>
              <a:gd name="T20" fmla="*/ 45 w 97"/>
              <a:gd name="T21" fmla="*/ 21 h 96"/>
              <a:gd name="T22" fmla="*/ 42 w 97"/>
              <a:gd name="T23" fmla="*/ 29 h 96"/>
              <a:gd name="T24" fmla="*/ 42 w 97"/>
              <a:gd name="T25" fmla="*/ 30 h 96"/>
              <a:gd name="T26" fmla="*/ 43 w 97"/>
              <a:gd name="T27" fmla="*/ 43 h 96"/>
              <a:gd name="T28" fmla="*/ 35 w 97"/>
              <a:gd name="T29" fmla="*/ 51 h 96"/>
              <a:gd name="T30" fmla="*/ 21 w 97"/>
              <a:gd name="T31" fmla="*/ 64 h 96"/>
              <a:gd name="T32" fmla="*/ 21 w 97"/>
              <a:gd name="T33" fmla="*/ 65 h 96"/>
              <a:gd name="T34" fmla="*/ 8 w 97"/>
              <a:gd name="T35" fmla="*/ 78 h 96"/>
              <a:gd name="T36" fmla="*/ 2 w 97"/>
              <a:gd name="T37" fmla="*/ 84 h 96"/>
              <a:gd name="T38" fmla="*/ 1 w 97"/>
              <a:gd name="T39" fmla="*/ 87 h 96"/>
              <a:gd name="T40" fmla="*/ 0 w 97"/>
              <a:gd name="T41" fmla="*/ 91 h 96"/>
              <a:gd name="T42" fmla="*/ 5 w 97"/>
              <a:gd name="T43" fmla="*/ 96 h 96"/>
              <a:gd name="T44" fmla="*/ 5 w 97"/>
              <a:gd name="T45" fmla="*/ 96 h 96"/>
              <a:gd name="T46" fmla="*/ 10 w 97"/>
              <a:gd name="T47" fmla="*/ 96 h 96"/>
              <a:gd name="T48" fmla="*/ 13 w 97"/>
              <a:gd name="T49" fmla="*/ 95 h 96"/>
              <a:gd name="T50" fmla="*/ 55 w 97"/>
              <a:gd name="T51" fmla="*/ 53 h 96"/>
              <a:gd name="T52" fmla="*/ 67 w 97"/>
              <a:gd name="T53" fmla="*/ 54 h 96"/>
              <a:gd name="T54" fmla="*/ 67 w 97"/>
              <a:gd name="T55" fmla="*/ 54 h 96"/>
              <a:gd name="T56" fmla="*/ 68 w 97"/>
              <a:gd name="T57" fmla="*/ 54 h 96"/>
              <a:gd name="T58" fmla="*/ 75 w 97"/>
              <a:gd name="T59" fmla="*/ 51 h 96"/>
              <a:gd name="T60" fmla="*/ 96 w 97"/>
              <a:gd name="T61" fmla="*/ 30 h 96"/>
              <a:gd name="T62" fmla="*/ 95 w 97"/>
              <a:gd name="T63" fmla="*/ 27 h 96"/>
              <a:gd name="T64" fmla="*/ 82 w 97"/>
              <a:gd name="T65" fmla="*/ 2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7" h="96">
                <a:moveTo>
                  <a:pt x="82" y="26"/>
                </a:moveTo>
                <a:cubicBezTo>
                  <a:pt x="86" y="21"/>
                  <a:pt x="86" y="21"/>
                  <a:pt x="86" y="21"/>
                </a:cubicBezTo>
                <a:cubicBezTo>
                  <a:pt x="89" y="19"/>
                  <a:pt x="89" y="16"/>
                  <a:pt x="86" y="14"/>
                </a:cubicBezTo>
                <a:cubicBezTo>
                  <a:pt x="83" y="10"/>
                  <a:pt x="83" y="10"/>
                  <a:pt x="83" y="10"/>
                </a:cubicBezTo>
                <a:cubicBezTo>
                  <a:pt x="82" y="9"/>
                  <a:pt x="81" y="9"/>
                  <a:pt x="79" y="9"/>
                </a:cubicBezTo>
                <a:cubicBezTo>
                  <a:pt x="78" y="9"/>
                  <a:pt x="76" y="9"/>
                  <a:pt x="75" y="10"/>
                </a:cubicBezTo>
                <a:cubicBezTo>
                  <a:pt x="70" y="16"/>
                  <a:pt x="70" y="16"/>
                  <a:pt x="70" y="16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0"/>
                  <a:pt x="68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45" y="21"/>
                  <a:pt x="45" y="21"/>
                  <a:pt x="45" y="21"/>
                </a:cubicBezTo>
                <a:cubicBezTo>
                  <a:pt x="43" y="23"/>
                  <a:pt x="42" y="26"/>
                  <a:pt x="42" y="29"/>
                </a:cubicBezTo>
                <a:cubicBezTo>
                  <a:pt x="42" y="30"/>
                  <a:pt x="42" y="30"/>
                  <a:pt x="42" y="30"/>
                </a:cubicBezTo>
                <a:cubicBezTo>
                  <a:pt x="43" y="43"/>
                  <a:pt x="43" y="43"/>
                  <a:pt x="43" y="43"/>
                </a:cubicBezTo>
                <a:cubicBezTo>
                  <a:pt x="35" y="51"/>
                  <a:pt x="35" y="51"/>
                  <a:pt x="35" y="51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1" y="65"/>
                </a:cubicBezTo>
                <a:cubicBezTo>
                  <a:pt x="8" y="78"/>
                  <a:pt x="8" y="78"/>
                  <a:pt x="8" y="78"/>
                </a:cubicBezTo>
                <a:cubicBezTo>
                  <a:pt x="2" y="84"/>
                  <a:pt x="2" y="84"/>
                  <a:pt x="2" y="84"/>
                </a:cubicBezTo>
                <a:cubicBezTo>
                  <a:pt x="1" y="85"/>
                  <a:pt x="1" y="86"/>
                  <a:pt x="1" y="87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4"/>
                  <a:pt x="2" y="96"/>
                  <a:pt x="5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11" y="96"/>
                  <a:pt x="12" y="96"/>
                  <a:pt x="13" y="95"/>
                </a:cubicBezTo>
                <a:cubicBezTo>
                  <a:pt x="55" y="53"/>
                  <a:pt x="55" y="53"/>
                  <a:pt x="55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70" y="54"/>
                  <a:pt x="73" y="53"/>
                  <a:pt x="75" y="51"/>
                </a:cubicBezTo>
                <a:cubicBezTo>
                  <a:pt x="96" y="30"/>
                  <a:pt x="96" y="30"/>
                  <a:pt x="96" y="30"/>
                </a:cubicBezTo>
                <a:cubicBezTo>
                  <a:pt x="97" y="29"/>
                  <a:pt x="96" y="27"/>
                  <a:pt x="95" y="27"/>
                </a:cubicBezTo>
                <a:lnTo>
                  <a:pt x="82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314273" y="5356403"/>
            <a:ext cx="1325201" cy="1233266"/>
            <a:chOff x="10772" y="7966"/>
            <a:chExt cx="2087" cy="1942"/>
          </a:xfrm>
        </p:grpSpPr>
        <p:sp>
          <p:nvSpPr>
            <p:cNvPr id="39" name="椭圆 38"/>
            <p:cNvSpPr/>
            <p:nvPr/>
          </p:nvSpPr>
          <p:spPr>
            <a:xfrm>
              <a:off x="10975" y="8118"/>
              <a:ext cx="1710" cy="16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     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772" y="8215"/>
              <a:ext cx="2087" cy="9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b="1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sz="4000" b="1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同心圆 35"/>
            <p:cNvSpPr/>
            <p:nvPr>
              <p:custDataLst>
                <p:tags r:id="rId11"/>
              </p:custDataLst>
            </p:nvPr>
          </p:nvSpPr>
          <p:spPr>
            <a:xfrm>
              <a:off x="10837" y="7966"/>
              <a:ext cx="1942" cy="1942"/>
            </a:xfrm>
            <a:prstGeom prst="donut">
              <a:avLst>
                <a:gd name="adj" fmla="val 7715"/>
              </a:avLst>
            </a:prstGeom>
            <a:solidFill>
              <a:srgbClr val="1AA3AA"/>
            </a:solidFill>
            <a:ln w="12700" cap="flat" cmpd="sng" algn="ctr">
              <a:solidFill>
                <a:srgbClr val="1AA3AA"/>
              </a:solidFill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263072" y="2120878"/>
            <a:ext cx="19542790" cy="954013"/>
            <a:chOff x="5408" y="4255"/>
            <a:chExt cx="27117" cy="1503"/>
          </a:xfrm>
        </p:grpSpPr>
        <p:sp>
          <p:nvSpPr>
            <p:cNvPr id="23" name="TextBox 5"/>
            <p:cNvSpPr txBox="1"/>
            <p:nvPr/>
          </p:nvSpPr>
          <p:spPr>
            <a:xfrm>
              <a:off x="5408" y="4303"/>
              <a:ext cx="7763" cy="14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5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the 4</a:t>
              </a:r>
              <a:r>
                <a:rPr lang="en-US" altLang="zh-CN" sz="5400" b="1" baseline="300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th</a:t>
              </a:r>
              <a:r>
                <a:rPr lang="en-US" altLang="zh-CN" sz="5400" b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 </a:t>
              </a:r>
              <a:r>
                <a:rPr lang="en-US" altLang="zh-CN" sz="5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paragraph</a:t>
              </a:r>
              <a:endParaRPr lang="en-US" altLang="zh-CN" sz="54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036" y="4255"/>
              <a:ext cx="17489" cy="145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54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Negative effects of rise in global temperature</a:t>
              </a:r>
              <a:endParaRPr lang="en-US" altLang="zh-CN" sz="5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6" grpId="0"/>
      <p:bldP spid="2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8584226" y="12563500"/>
            <a:ext cx="317500" cy="241300"/>
          </a:xfrm>
          <a:prstGeom prst="cube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901752" y="2476774"/>
            <a:ext cx="1963494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Summarize the main idea of paragraph 4, according to the diagram.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327698" y="3467717"/>
            <a:ext cx="18777648" cy="3991429"/>
            <a:chOff x="2327698" y="3467717"/>
            <a:chExt cx="18777648" cy="3991429"/>
          </a:xfrm>
        </p:grpSpPr>
        <p:graphicFrame>
          <p:nvGraphicFramePr>
            <p:cNvPr id="4" name="图示 3"/>
            <p:cNvGraphicFramePr/>
            <p:nvPr>
              <p:custDataLst>
                <p:tags r:id="rId3"/>
              </p:custDataLst>
            </p:nvPr>
          </p:nvGraphicFramePr>
          <p:xfrm>
            <a:off x="2327698" y="3467717"/>
            <a:ext cx="18777648" cy="39914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5" name="右箭头 6"/>
            <p:cNvSpPr/>
            <p:nvPr>
              <p:custDataLst>
                <p:tags r:id="rId9"/>
              </p:custDataLst>
            </p:nvPr>
          </p:nvSpPr>
          <p:spPr>
            <a:xfrm>
              <a:off x="8470348" y="5161989"/>
              <a:ext cx="553988" cy="602883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endParaRPr>
            </a:p>
          </p:txBody>
        </p:sp>
        <p:sp>
          <p:nvSpPr>
            <p:cNvPr id="6" name="右箭头 7"/>
            <p:cNvSpPr/>
            <p:nvPr>
              <p:custDataLst>
                <p:tags r:id="rId10"/>
              </p:custDataLst>
            </p:nvPr>
          </p:nvSpPr>
          <p:spPr>
            <a:xfrm>
              <a:off x="15463056" y="5095758"/>
              <a:ext cx="648072" cy="545348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2262080" y="6641919"/>
            <a:ext cx="7601570" cy="4215554"/>
            <a:chOff x="12262080" y="6641919"/>
            <a:chExt cx="7601570" cy="4215554"/>
          </a:xfrm>
        </p:grpSpPr>
        <p:sp>
          <p:nvSpPr>
            <p:cNvPr id="7" name="下箭头 8"/>
            <p:cNvSpPr/>
            <p:nvPr>
              <p:custDataLst>
                <p:tags r:id="rId11"/>
              </p:custDataLst>
            </p:nvPr>
          </p:nvSpPr>
          <p:spPr>
            <a:xfrm>
              <a:off x="18163356" y="6641919"/>
              <a:ext cx="767685" cy="1623266"/>
            </a:xfrm>
            <a:prstGeom prst="downArrow">
              <a:avLst/>
            </a:prstGeom>
            <a:solidFill>
              <a:srgbClr val="FF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endParaRPr>
            </a:p>
          </p:txBody>
        </p:sp>
        <p:sp>
          <p:nvSpPr>
            <p:cNvPr id="8" name="圆角矩形 9"/>
            <p:cNvSpPr/>
            <p:nvPr>
              <p:custDataLst>
                <p:tags r:id="rId12"/>
              </p:custDataLst>
            </p:nvPr>
          </p:nvSpPr>
          <p:spPr>
            <a:xfrm>
              <a:off x="12262080" y="8265185"/>
              <a:ext cx="7601570" cy="2592288"/>
            </a:xfrm>
            <a:prstGeom prst="roundRect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We should take appropriate actions at once.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2"/>
          <p:cNvGrpSpPr/>
          <p:nvPr/>
        </p:nvGrpSpPr>
        <p:grpSpPr>
          <a:xfrm>
            <a:off x="1270701" y="19374"/>
            <a:ext cx="4172533" cy="1200294"/>
            <a:chOff x="2067884" y="542797"/>
            <a:chExt cx="3735813" cy="1179466"/>
          </a:xfrm>
        </p:grpSpPr>
        <p:sp>
          <p:nvSpPr>
            <p:cNvPr id="10" name="圆角矩形 9"/>
            <p:cNvSpPr/>
            <p:nvPr/>
          </p:nvSpPr>
          <p:spPr bwMode="auto">
            <a:xfrm>
              <a:off x="2191885" y="542797"/>
              <a:ext cx="3611812" cy="1179466"/>
            </a:xfrm>
            <a:prstGeom prst="roundRect">
              <a:avLst/>
            </a:prstGeom>
            <a:noFill/>
            <a:ln w="25400"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3" rIns="91408" bIns="45703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0" i="0" u="none" strike="noStrike" kern="1200" cap="none" spc="0" normalizeH="0" baseline="0" noProof="0">
                <a:ln w="38100">
                  <a:solidFill>
                    <a:schemeClr val="tx1"/>
                  </a:solidFill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6"/>
            <p:cNvSpPr/>
            <p:nvPr/>
          </p:nvSpPr>
          <p:spPr>
            <a:xfrm>
              <a:off x="2067884" y="542797"/>
              <a:ext cx="3735813" cy="117946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91408" tIns="45703" rIns="91408" bIns="45703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rgbClr val="9933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Reading</a:t>
              </a:r>
              <a:endParaRPr lang="zh-CN" altLang="en-US" sz="7200" b="1" dirty="0">
                <a:solidFill>
                  <a:srgbClr val="9933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86" y="9485557"/>
            <a:ext cx="5781940" cy="33710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12201" y="109509"/>
            <a:ext cx="3986454" cy="1107960"/>
            <a:chOff x="2214682" y="739925"/>
            <a:chExt cx="3346998" cy="1088734"/>
          </a:xfrm>
        </p:grpSpPr>
        <p:sp>
          <p:nvSpPr>
            <p:cNvPr id="4" name="圆角矩形 3"/>
            <p:cNvSpPr/>
            <p:nvPr/>
          </p:nvSpPr>
          <p:spPr bwMode="auto">
            <a:xfrm>
              <a:off x="2289314" y="757102"/>
              <a:ext cx="3272366" cy="910210"/>
            </a:xfrm>
            <a:prstGeom prst="roundRect">
              <a:avLst/>
            </a:prstGeom>
            <a:noFill/>
            <a:ln w="25400"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3" rIns="91408" bIns="45703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600" b="0" i="0" u="none" strike="noStrike" kern="1200" cap="none" spc="0" normalizeH="0" baseline="0" noProof="0">
                <a:ln w="38100">
                  <a:solidFill>
                    <a:schemeClr val="tx1"/>
                  </a:solidFill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矩形 6"/>
            <p:cNvSpPr/>
            <p:nvPr/>
          </p:nvSpPr>
          <p:spPr>
            <a:xfrm>
              <a:off x="2214682" y="739925"/>
              <a:ext cx="3346998" cy="108873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91408" tIns="45703" rIns="91408" bIns="45703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rgbClr val="9933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Reading</a:t>
              </a:r>
              <a:endParaRPr lang="zh-CN" altLang="en-US" sz="6600" b="1" dirty="0">
                <a:solidFill>
                  <a:srgbClr val="9933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275240" y="9298351"/>
            <a:ext cx="9934562" cy="2327275"/>
            <a:chOff x="15376" y="7166"/>
            <a:chExt cx="14027" cy="3665"/>
          </a:xfrm>
        </p:grpSpPr>
        <p:sp>
          <p:nvSpPr>
            <p:cNvPr id="64" name="内容占位符 2"/>
            <p:cNvSpPr txBox="1">
              <a:spLocks noGrp="1"/>
            </p:cNvSpPr>
            <p:nvPr/>
          </p:nvSpPr>
          <p:spPr>
            <a:xfrm>
              <a:off x="15676" y="7166"/>
              <a:ext cx="13727" cy="3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>
              <a:lvl1pPr marL="914400" indent="-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8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81200" indent="-762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75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30480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6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42672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54864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67062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79254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91446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103638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457200" lvl="1" indent="0" algn="l" defTabSz="2438400" eaLnBrk="1" hangingPunct="1">
                <a:buNone/>
              </a:pPr>
              <a:r>
                <a:rPr sz="4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Individuals:</a:t>
              </a:r>
              <a:endParaRPr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  <a:p>
              <a:pPr marL="457200" lvl="1" indent="0" algn="l" defTabSz="2438400" eaLnBrk="1" hangingPunct="1">
                <a:buNone/>
              </a:pPr>
              <a:r>
                <a:rPr sz="4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reduce our “carbon footprint” </a:t>
              </a:r>
              <a:endParaRPr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15376" y="7559"/>
              <a:ext cx="13568" cy="2705"/>
            </a:xfrm>
            <a:prstGeom prst="roundRect">
              <a:avLst/>
            </a:prstGeom>
            <a:noFill/>
            <a:ln w="41275">
              <a:solidFill>
                <a:srgbClr val="71B7E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543474" y="6438961"/>
            <a:ext cx="11703050" cy="1687195"/>
            <a:chOff x="16362" y="7391"/>
            <a:chExt cx="18430" cy="2657"/>
          </a:xfrm>
        </p:grpSpPr>
        <p:sp>
          <p:nvSpPr>
            <p:cNvPr id="68" name="内容占位符 2"/>
            <p:cNvSpPr txBox="1">
              <a:spLocks noGrp="1"/>
            </p:cNvSpPr>
            <p:nvPr/>
          </p:nvSpPr>
          <p:spPr>
            <a:xfrm>
              <a:off x="16362" y="7941"/>
              <a:ext cx="18430" cy="155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>
              <a:lvl1pPr marL="914400" indent="-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8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81200" indent="-762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75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30480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6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42672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54864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67062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79254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91446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103638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457200" lvl="1" indent="0" algn="l" defTabSz="2438400" eaLnBrk="1" hangingPunct="1">
                <a:buNone/>
              </a:pPr>
              <a:r>
                <a:rPr lang="en-US" altLang="zh-CN" sz="4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government: making policies and </a:t>
              </a:r>
              <a:endPara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lvl="1" indent="0" algn="l" defTabSz="2438400" eaLnBrk="1" hangingPunct="1">
                <a:buNone/>
              </a:pPr>
              <a:r>
                <a:rPr lang="en-US" altLang="zh-CN" sz="4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taking appropriate actions and measures </a:t>
              </a:r>
              <a:endPara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圆角矩形 68"/>
            <p:cNvSpPr/>
            <p:nvPr/>
          </p:nvSpPr>
          <p:spPr>
            <a:xfrm>
              <a:off x="16480" y="7391"/>
              <a:ext cx="17742" cy="2657"/>
            </a:xfrm>
            <a:prstGeom prst="roundRect">
              <a:avLst/>
            </a:prstGeom>
            <a:noFill/>
            <a:ln w="41275">
              <a:solidFill>
                <a:srgbClr val="55A9E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677274" y="4303002"/>
            <a:ext cx="13492183" cy="1537970"/>
            <a:chOff x="16480" y="7228"/>
            <a:chExt cx="16030" cy="2422"/>
          </a:xfrm>
        </p:grpSpPr>
        <p:sp>
          <p:nvSpPr>
            <p:cNvPr id="71" name="内容占位符 2"/>
            <p:cNvSpPr txBox="1">
              <a:spLocks noGrp="1"/>
            </p:cNvSpPr>
            <p:nvPr/>
          </p:nvSpPr>
          <p:spPr>
            <a:xfrm>
              <a:off x="16480" y="7228"/>
              <a:ext cx="16030" cy="24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>
              <a:lvl1pPr marL="914400" indent="-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8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81200" indent="-762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75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30480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6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42672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5486400" indent="-609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67062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79254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91446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10363835" indent="-609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3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457200" lvl="1" indent="0" algn="l" defTabSz="2438400" eaLnBrk="1" hangingPunct="1">
                <a:buNone/>
              </a:pPr>
              <a:r>
                <a:rPr lang="en-US" sz="5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The attention and awareness of everyone</a:t>
              </a:r>
              <a:endPara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72" name="圆角矩形 71"/>
            <p:cNvSpPr/>
            <p:nvPr/>
          </p:nvSpPr>
          <p:spPr>
            <a:xfrm>
              <a:off x="16480" y="7608"/>
              <a:ext cx="15090" cy="1457"/>
            </a:xfrm>
            <a:prstGeom prst="roundRect">
              <a:avLst/>
            </a:prstGeom>
            <a:noFill/>
            <a:ln w="41275">
              <a:solidFill>
                <a:srgbClr val="55A9E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b="1">
                <a:solidFill>
                  <a:srgbClr val="0000FF"/>
                </a:solidFill>
              </a:endParaRPr>
            </a:p>
          </p:txBody>
        </p:sp>
      </p:grpSp>
      <p:sp>
        <p:nvSpPr>
          <p:cNvPr id="73" name="任意多边形 72"/>
          <p:cNvSpPr/>
          <p:nvPr>
            <p:custDataLst>
              <p:tags r:id="rId1"/>
            </p:custDataLst>
          </p:nvPr>
        </p:nvSpPr>
        <p:spPr>
          <a:xfrm>
            <a:off x="2132484" y="7146826"/>
            <a:ext cx="5806950" cy="4053985"/>
          </a:xfrm>
          <a:custGeom>
            <a:avLst/>
            <a:gdLst>
              <a:gd name="connsiteX0" fmla="*/ 1873445 w 4749143"/>
              <a:gd name="connsiteY0" fmla="*/ 0 h 3315502"/>
              <a:gd name="connsiteX1" fmla="*/ 4749143 w 4749143"/>
              <a:gd name="connsiteY1" fmla="*/ 2875698 h 3315502"/>
              <a:gd name="connsiteX2" fmla="*/ 4734296 w 4749143"/>
              <a:gd name="connsiteY2" fmla="*/ 3169722 h 3315502"/>
              <a:gd name="connsiteX3" fmla="*/ 4712048 w 4749143"/>
              <a:gd name="connsiteY3" fmla="*/ 3315502 h 3315502"/>
              <a:gd name="connsiteX4" fmla="*/ 0 w 4749143"/>
              <a:gd name="connsiteY4" fmla="*/ 3315502 h 3315502"/>
              <a:gd name="connsiteX5" fmla="*/ 0 w 4749143"/>
              <a:gd name="connsiteY5" fmla="*/ 696873 h 3315502"/>
              <a:gd name="connsiteX6" fmla="*/ 44234 w 4749143"/>
              <a:gd name="connsiteY6" fmla="*/ 656670 h 3315502"/>
              <a:gd name="connsiteX7" fmla="*/ 1873445 w 4749143"/>
              <a:gd name="connsiteY7" fmla="*/ 0 h 331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9143" h="3315501">
                <a:moveTo>
                  <a:pt x="1873445" y="0"/>
                </a:moveTo>
                <a:cubicBezTo>
                  <a:pt x="3461649" y="0"/>
                  <a:pt x="4749143" y="1287494"/>
                  <a:pt x="4749143" y="2875698"/>
                </a:cubicBezTo>
                <a:cubicBezTo>
                  <a:pt x="4749143" y="2974961"/>
                  <a:pt x="4744114" y="3073049"/>
                  <a:pt x="4734296" y="3169722"/>
                </a:cubicBezTo>
                <a:lnTo>
                  <a:pt x="4712048" y="3315502"/>
                </a:lnTo>
                <a:lnTo>
                  <a:pt x="0" y="3315502"/>
                </a:lnTo>
                <a:lnTo>
                  <a:pt x="0" y="696873"/>
                </a:lnTo>
                <a:lnTo>
                  <a:pt x="44234" y="656670"/>
                </a:lnTo>
                <a:cubicBezTo>
                  <a:pt x="541324" y="246435"/>
                  <a:pt x="1178606" y="0"/>
                  <a:pt x="1873445" y="0"/>
                </a:cubicBezTo>
                <a:close/>
              </a:path>
            </a:pathLst>
          </a:custGeom>
          <a:solidFill>
            <a:srgbClr val="C00000"/>
          </a:solidFill>
          <a:ln w="38100" cap="flat" cmpd="sng" algn="ctr">
            <a:solidFill>
              <a:srgbClr val="3498DB"/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8050960" y="8844961"/>
            <a:ext cx="1325245" cy="1233170"/>
            <a:chOff x="15901" y="13837"/>
            <a:chExt cx="2087" cy="1942"/>
          </a:xfrm>
        </p:grpSpPr>
        <p:sp>
          <p:nvSpPr>
            <p:cNvPr id="77" name="椭圆 76"/>
            <p:cNvSpPr/>
            <p:nvPr/>
          </p:nvSpPr>
          <p:spPr>
            <a:xfrm>
              <a:off x="16082" y="13989"/>
              <a:ext cx="1710" cy="16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     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  <p:sp>
          <p:nvSpPr>
            <p:cNvPr id="78" name="同心圆 77"/>
            <p:cNvSpPr/>
            <p:nvPr>
              <p:custDataLst>
                <p:tags r:id="rId2"/>
              </p:custDataLst>
            </p:nvPr>
          </p:nvSpPr>
          <p:spPr>
            <a:xfrm>
              <a:off x="15966" y="13837"/>
              <a:ext cx="1942" cy="1942"/>
            </a:xfrm>
            <a:prstGeom prst="donut">
              <a:avLst>
                <a:gd name="adj" fmla="val 7715"/>
              </a:avLst>
            </a:prstGeom>
            <a:solidFill>
              <a:srgbClr val="1AA3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文本框 78"/>
            <p:cNvSpPr txBox="1"/>
            <p:nvPr>
              <p:custDataLst>
                <p:tags r:id="rId3"/>
              </p:custDataLst>
            </p:nvPr>
          </p:nvSpPr>
          <p:spPr>
            <a:xfrm>
              <a:off x="15901" y="14150"/>
              <a:ext cx="2087" cy="9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b="1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sz="4000" b="1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164375" y="6306900"/>
            <a:ext cx="1325200" cy="1233226"/>
            <a:chOff x="13087" y="10935"/>
            <a:chExt cx="2087" cy="1942"/>
          </a:xfrm>
        </p:grpSpPr>
        <p:sp>
          <p:nvSpPr>
            <p:cNvPr id="83" name="椭圆 82"/>
            <p:cNvSpPr/>
            <p:nvPr/>
          </p:nvSpPr>
          <p:spPr>
            <a:xfrm>
              <a:off x="13225" y="11078"/>
              <a:ext cx="1710" cy="16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     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  <p:sp>
          <p:nvSpPr>
            <p:cNvPr id="84" name="同心圆 83"/>
            <p:cNvSpPr/>
            <p:nvPr>
              <p:custDataLst>
                <p:tags r:id="rId4"/>
              </p:custDataLst>
            </p:nvPr>
          </p:nvSpPr>
          <p:spPr>
            <a:xfrm>
              <a:off x="13109" y="10935"/>
              <a:ext cx="1942" cy="1942"/>
            </a:xfrm>
            <a:prstGeom prst="donut">
              <a:avLst>
                <a:gd name="adj" fmla="val 7715"/>
              </a:avLst>
            </a:prstGeom>
            <a:solidFill>
              <a:srgbClr val="1AA3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文本框 84"/>
            <p:cNvSpPr txBox="1"/>
            <p:nvPr>
              <p:custDataLst>
                <p:tags r:id="rId5"/>
              </p:custDataLst>
            </p:nvPr>
          </p:nvSpPr>
          <p:spPr>
            <a:xfrm>
              <a:off x="13087" y="11236"/>
              <a:ext cx="2087" cy="9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b="1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4000" b="1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6" name="文本框 85"/>
          <p:cNvSpPr txBox="1"/>
          <p:nvPr>
            <p:custDataLst>
              <p:tags r:id="rId6"/>
            </p:custDataLst>
          </p:nvPr>
        </p:nvSpPr>
        <p:spPr>
          <a:xfrm>
            <a:off x="2779825" y="9736501"/>
            <a:ext cx="3830955" cy="69151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>
              <a:lnSpc>
                <a:spcPct val="120000"/>
              </a:lnSpc>
            </a:pP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Solutions</a:t>
            </a:r>
            <a:endParaRPr lang="en-US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7" name="Freeform 53"/>
          <p:cNvSpPr/>
          <p:nvPr>
            <p:custDataLst>
              <p:tags r:id="rId7"/>
            </p:custDataLst>
          </p:nvPr>
        </p:nvSpPr>
        <p:spPr bwMode="auto">
          <a:xfrm>
            <a:off x="3986260" y="8258696"/>
            <a:ext cx="1466022" cy="1466022"/>
          </a:xfrm>
          <a:custGeom>
            <a:avLst/>
            <a:gdLst>
              <a:gd name="T0" fmla="*/ 87 w 174"/>
              <a:gd name="T1" fmla="*/ 174 h 174"/>
              <a:gd name="T2" fmla="*/ 174 w 174"/>
              <a:gd name="T3" fmla="*/ 87 h 174"/>
              <a:gd name="T4" fmla="*/ 164 w 174"/>
              <a:gd name="T5" fmla="*/ 46 h 174"/>
              <a:gd name="T6" fmla="*/ 161 w 174"/>
              <a:gd name="T7" fmla="*/ 46 h 174"/>
              <a:gd name="T8" fmla="*/ 160 w 174"/>
              <a:gd name="T9" fmla="*/ 46 h 174"/>
              <a:gd name="T10" fmla="*/ 149 w 174"/>
              <a:gd name="T11" fmla="*/ 45 h 174"/>
              <a:gd name="T12" fmla="*/ 141 w 174"/>
              <a:gd name="T13" fmla="*/ 53 h 174"/>
              <a:gd name="T14" fmla="*/ 151 w 174"/>
              <a:gd name="T15" fmla="*/ 87 h 174"/>
              <a:gd name="T16" fmla="*/ 87 w 174"/>
              <a:gd name="T17" fmla="*/ 151 h 174"/>
              <a:gd name="T18" fmla="*/ 23 w 174"/>
              <a:gd name="T19" fmla="*/ 87 h 174"/>
              <a:gd name="T20" fmla="*/ 87 w 174"/>
              <a:gd name="T21" fmla="*/ 23 h 174"/>
              <a:gd name="T22" fmla="*/ 121 w 174"/>
              <a:gd name="T23" fmla="*/ 33 h 174"/>
              <a:gd name="T24" fmla="*/ 128 w 174"/>
              <a:gd name="T25" fmla="*/ 25 h 174"/>
              <a:gd name="T26" fmla="*/ 127 w 174"/>
              <a:gd name="T27" fmla="*/ 13 h 174"/>
              <a:gd name="T28" fmla="*/ 127 w 174"/>
              <a:gd name="T29" fmla="*/ 10 h 174"/>
              <a:gd name="T30" fmla="*/ 87 w 174"/>
              <a:gd name="T31" fmla="*/ 0 h 174"/>
              <a:gd name="T32" fmla="*/ 0 w 174"/>
              <a:gd name="T33" fmla="*/ 87 h 174"/>
              <a:gd name="T34" fmla="*/ 87 w 174"/>
              <a:gd name="T35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4" h="174">
                <a:moveTo>
                  <a:pt x="87" y="174"/>
                </a:moveTo>
                <a:cubicBezTo>
                  <a:pt x="135" y="174"/>
                  <a:pt x="174" y="135"/>
                  <a:pt x="174" y="87"/>
                </a:cubicBezTo>
                <a:cubicBezTo>
                  <a:pt x="174" y="72"/>
                  <a:pt x="170" y="58"/>
                  <a:pt x="164" y="46"/>
                </a:cubicBezTo>
                <a:cubicBezTo>
                  <a:pt x="163" y="46"/>
                  <a:pt x="162" y="46"/>
                  <a:pt x="161" y="46"/>
                </a:cubicBezTo>
                <a:cubicBezTo>
                  <a:pt x="161" y="46"/>
                  <a:pt x="161" y="46"/>
                  <a:pt x="160" y="46"/>
                </a:cubicBezTo>
                <a:cubicBezTo>
                  <a:pt x="149" y="45"/>
                  <a:pt x="149" y="45"/>
                  <a:pt x="149" y="45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47" y="63"/>
                  <a:pt x="151" y="75"/>
                  <a:pt x="151" y="87"/>
                </a:cubicBezTo>
                <a:cubicBezTo>
                  <a:pt x="151" y="122"/>
                  <a:pt x="122" y="151"/>
                  <a:pt x="87" y="151"/>
                </a:cubicBezTo>
                <a:cubicBezTo>
                  <a:pt x="52" y="151"/>
                  <a:pt x="23" y="122"/>
                  <a:pt x="23" y="87"/>
                </a:cubicBezTo>
                <a:cubicBezTo>
                  <a:pt x="23" y="52"/>
                  <a:pt x="52" y="23"/>
                  <a:pt x="87" y="23"/>
                </a:cubicBezTo>
                <a:cubicBezTo>
                  <a:pt x="99" y="23"/>
                  <a:pt x="111" y="27"/>
                  <a:pt x="121" y="33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7" y="12"/>
                  <a:pt x="127" y="11"/>
                  <a:pt x="127" y="10"/>
                </a:cubicBezTo>
                <a:cubicBezTo>
                  <a:pt x="115" y="4"/>
                  <a:pt x="101" y="0"/>
                  <a:pt x="87" y="0"/>
                </a:cubicBezTo>
                <a:cubicBezTo>
                  <a:pt x="39" y="0"/>
                  <a:pt x="0" y="39"/>
                  <a:pt x="0" y="87"/>
                </a:cubicBezTo>
                <a:cubicBezTo>
                  <a:pt x="0" y="135"/>
                  <a:pt x="39" y="174"/>
                  <a:pt x="87" y="1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Freeform 54"/>
          <p:cNvSpPr/>
          <p:nvPr>
            <p:custDataLst>
              <p:tags r:id="rId8"/>
            </p:custDataLst>
          </p:nvPr>
        </p:nvSpPr>
        <p:spPr bwMode="auto">
          <a:xfrm>
            <a:off x="4355812" y="8628248"/>
            <a:ext cx="726920" cy="722858"/>
          </a:xfrm>
          <a:custGeom>
            <a:avLst/>
            <a:gdLst>
              <a:gd name="T0" fmla="*/ 43 w 86"/>
              <a:gd name="T1" fmla="*/ 21 h 86"/>
              <a:gd name="T2" fmla="*/ 45 w 86"/>
              <a:gd name="T3" fmla="*/ 21 h 86"/>
              <a:gd name="T4" fmla="*/ 61 w 86"/>
              <a:gd name="T5" fmla="*/ 5 h 86"/>
              <a:gd name="T6" fmla="*/ 61 w 86"/>
              <a:gd name="T7" fmla="*/ 4 h 86"/>
              <a:gd name="T8" fmla="*/ 43 w 86"/>
              <a:gd name="T9" fmla="*/ 0 h 86"/>
              <a:gd name="T10" fmla="*/ 0 w 86"/>
              <a:gd name="T11" fmla="*/ 43 h 86"/>
              <a:gd name="T12" fmla="*/ 43 w 86"/>
              <a:gd name="T13" fmla="*/ 86 h 86"/>
              <a:gd name="T14" fmla="*/ 86 w 86"/>
              <a:gd name="T15" fmla="*/ 43 h 86"/>
              <a:gd name="T16" fmla="*/ 82 w 86"/>
              <a:gd name="T17" fmla="*/ 25 h 86"/>
              <a:gd name="T18" fmla="*/ 81 w 86"/>
              <a:gd name="T19" fmla="*/ 25 h 86"/>
              <a:gd name="T20" fmla="*/ 65 w 86"/>
              <a:gd name="T21" fmla="*/ 41 h 86"/>
              <a:gd name="T22" fmla="*/ 65 w 86"/>
              <a:gd name="T23" fmla="*/ 43 h 86"/>
              <a:gd name="T24" fmla="*/ 43 w 86"/>
              <a:gd name="T25" fmla="*/ 65 h 86"/>
              <a:gd name="T26" fmla="*/ 20 w 86"/>
              <a:gd name="T27" fmla="*/ 43 h 86"/>
              <a:gd name="T28" fmla="*/ 43 w 86"/>
              <a:gd name="T29" fmla="*/ 21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6" h="86">
                <a:moveTo>
                  <a:pt x="43" y="21"/>
                </a:moveTo>
                <a:cubicBezTo>
                  <a:pt x="43" y="21"/>
                  <a:pt x="44" y="21"/>
                  <a:pt x="45" y="21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4"/>
                  <a:pt x="61" y="4"/>
                  <a:pt x="61" y="4"/>
                </a:cubicBezTo>
                <a:cubicBezTo>
                  <a:pt x="55" y="2"/>
                  <a:pt x="49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67"/>
                  <a:pt x="19" y="86"/>
                  <a:pt x="43" y="86"/>
                </a:cubicBezTo>
                <a:cubicBezTo>
                  <a:pt x="67" y="86"/>
                  <a:pt x="86" y="67"/>
                  <a:pt x="86" y="43"/>
                </a:cubicBezTo>
                <a:cubicBezTo>
                  <a:pt x="86" y="37"/>
                  <a:pt x="84" y="30"/>
                  <a:pt x="82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2"/>
                  <a:pt x="65" y="42"/>
                  <a:pt x="65" y="43"/>
                </a:cubicBezTo>
                <a:cubicBezTo>
                  <a:pt x="65" y="55"/>
                  <a:pt x="55" y="65"/>
                  <a:pt x="43" y="65"/>
                </a:cubicBezTo>
                <a:cubicBezTo>
                  <a:pt x="30" y="65"/>
                  <a:pt x="20" y="55"/>
                  <a:pt x="20" y="43"/>
                </a:cubicBezTo>
                <a:cubicBezTo>
                  <a:pt x="20" y="31"/>
                  <a:pt x="30" y="21"/>
                  <a:pt x="43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Freeform 55"/>
          <p:cNvSpPr/>
          <p:nvPr>
            <p:custDataLst>
              <p:tags r:id="rId9"/>
            </p:custDataLst>
          </p:nvPr>
        </p:nvSpPr>
        <p:spPr bwMode="auto">
          <a:xfrm>
            <a:off x="4786279" y="8104378"/>
            <a:ext cx="820320" cy="808141"/>
          </a:xfrm>
          <a:custGeom>
            <a:avLst/>
            <a:gdLst>
              <a:gd name="T0" fmla="*/ 82 w 97"/>
              <a:gd name="T1" fmla="*/ 26 h 96"/>
              <a:gd name="T2" fmla="*/ 86 w 97"/>
              <a:gd name="T3" fmla="*/ 21 h 96"/>
              <a:gd name="T4" fmla="*/ 86 w 97"/>
              <a:gd name="T5" fmla="*/ 14 h 96"/>
              <a:gd name="T6" fmla="*/ 83 w 97"/>
              <a:gd name="T7" fmla="*/ 10 h 96"/>
              <a:gd name="T8" fmla="*/ 79 w 97"/>
              <a:gd name="T9" fmla="*/ 9 h 96"/>
              <a:gd name="T10" fmla="*/ 75 w 97"/>
              <a:gd name="T11" fmla="*/ 10 h 96"/>
              <a:gd name="T12" fmla="*/ 70 w 97"/>
              <a:gd name="T13" fmla="*/ 16 h 96"/>
              <a:gd name="T14" fmla="*/ 69 w 97"/>
              <a:gd name="T15" fmla="*/ 1 h 96"/>
              <a:gd name="T16" fmla="*/ 67 w 97"/>
              <a:gd name="T17" fmla="*/ 0 h 96"/>
              <a:gd name="T18" fmla="*/ 66 w 97"/>
              <a:gd name="T19" fmla="*/ 0 h 96"/>
              <a:gd name="T20" fmla="*/ 45 w 97"/>
              <a:gd name="T21" fmla="*/ 21 h 96"/>
              <a:gd name="T22" fmla="*/ 42 w 97"/>
              <a:gd name="T23" fmla="*/ 29 h 96"/>
              <a:gd name="T24" fmla="*/ 42 w 97"/>
              <a:gd name="T25" fmla="*/ 30 h 96"/>
              <a:gd name="T26" fmla="*/ 43 w 97"/>
              <a:gd name="T27" fmla="*/ 43 h 96"/>
              <a:gd name="T28" fmla="*/ 35 w 97"/>
              <a:gd name="T29" fmla="*/ 51 h 96"/>
              <a:gd name="T30" fmla="*/ 21 w 97"/>
              <a:gd name="T31" fmla="*/ 64 h 96"/>
              <a:gd name="T32" fmla="*/ 21 w 97"/>
              <a:gd name="T33" fmla="*/ 65 h 96"/>
              <a:gd name="T34" fmla="*/ 8 w 97"/>
              <a:gd name="T35" fmla="*/ 78 h 96"/>
              <a:gd name="T36" fmla="*/ 2 w 97"/>
              <a:gd name="T37" fmla="*/ 84 h 96"/>
              <a:gd name="T38" fmla="*/ 1 w 97"/>
              <a:gd name="T39" fmla="*/ 87 h 96"/>
              <a:gd name="T40" fmla="*/ 0 w 97"/>
              <a:gd name="T41" fmla="*/ 91 h 96"/>
              <a:gd name="T42" fmla="*/ 5 w 97"/>
              <a:gd name="T43" fmla="*/ 96 h 96"/>
              <a:gd name="T44" fmla="*/ 5 w 97"/>
              <a:gd name="T45" fmla="*/ 96 h 96"/>
              <a:gd name="T46" fmla="*/ 10 w 97"/>
              <a:gd name="T47" fmla="*/ 96 h 96"/>
              <a:gd name="T48" fmla="*/ 13 w 97"/>
              <a:gd name="T49" fmla="*/ 95 h 96"/>
              <a:gd name="T50" fmla="*/ 55 w 97"/>
              <a:gd name="T51" fmla="*/ 53 h 96"/>
              <a:gd name="T52" fmla="*/ 67 w 97"/>
              <a:gd name="T53" fmla="*/ 54 h 96"/>
              <a:gd name="T54" fmla="*/ 67 w 97"/>
              <a:gd name="T55" fmla="*/ 54 h 96"/>
              <a:gd name="T56" fmla="*/ 68 w 97"/>
              <a:gd name="T57" fmla="*/ 54 h 96"/>
              <a:gd name="T58" fmla="*/ 75 w 97"/>
              <a:gd name="T59" fmla="*/ 51 h 96"/>
              <a:gd name="T60" fmla="*/ 96 w 97"/>
              <a:gd name="T61" fmla="*/ 30 h 96"/>
              <a:gd name="T62" fmla="*/ 95 w 97"/>
              <a:gd name="T63" fmla="*/ 27 h 96"/>
              <a:gd name="T64" fmla="*/ 82 w 97"/>
              <a:gd name="T65" fmla="*/ 2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7" h="96">
                <a:moveTo>
                  <a:pt x="82" y="26"/>
                </a:moveTo>
                <a:cubicBezTo>
                  <a:pt x="86" y="21"/>
                  <a:pt x="86" y="21"/>
                  <a:pt x="86" y="21"/>
                </a:cubicBezTo>
                <a:cubicBezTo>
                  <a:pt x="89" y="19"/>
                  <a:pt x="89" y="16"/>
                  <a:pt x="86" y="14"/>
                </a:cubicBezTo>
                <a:cubicBezTo>
                  <a:pt x="83" y="10"/>
                  <a:pt x="83" y="10"/>
                  <a:pt x="83" y="10"/>
                </a:cubicBezTo>
                <a:cubicBezTo>
                  <a:pt x="82" y="9"/>
                  <a:pt x="81" y="9"/>
                  <a:pt x="79" y="9"/>
                </a:cubicBezTo>
                <a:cubicBezTo>
                  <a:pt x="78" y="9"/>
                  <a:pt x="76" y="9"/>
                  <a:pt x="75" y="10"/>
                </a:cubicBezTo>
                <a:cubicBezTo>
                  <a:pt x="70" y="16"/>
                  <a:pt x="70" y="16"/>
                  <a:pt x="70" y="16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0"/>
                  <a:pt x="68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45" y="21"/>
                  <a:pt x="45" y="21"/>
                  <a:pt x="45" y="21"/>
                </a:cubicBezTo>
                <a:cubicBezTo>
                  <a:pt x="43" y="23"/>
                  <a:pt x="42" y="26"/>
                  <a:pt x="42" y="29"/>
                </a:cubicBezTo>
                <a:cubicBezTo>
                  <a:pt x="42" y="30"/>
                  <a:pt x="42" y="30"/>
                  <a:pt x="42" y="30"/>
                </a:cubicBezTo>
                <a:cubicBezTo>
                  <a:pt x="43" y="43"/>
                  <a:pt x="43" y="43"/>
                  <a:pt x="43" y="43"/>
                </a:cubicBezTo>
                <a:cubicBezTo>
                  <a:pt x="35" y="51"/>
                  <a:pt x="35" y="51"/>
                  <a:pt x="35" y="51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1" y="65"/>
                </a:cubicBezTo>
                <a:cubicBezTo>
                  <a:pt x="8" y="78"/>
                  <a:pt x="8" y="78"/>
                  <a:pt x="8" y="78"/>
                </a:cubicBezTo>
                <a:cubicBezTo>
                  <a:pt x="2" y="84"/>
                  <a:pt x="2" y="84"/>
                  <a:pt x="2" y="84"/>
                </a:cubicBezTo>
                <a:cubicBezTo>
                  <a:pt x="1" y="85"/>
                  <a:pt x="1" y="86"/>
                  <a:pt x="1" y="87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4"/>
                  <a:pt x="2" y="96"/>
                  <a:pt x="5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11" y="96"/>
                  <a:pt x="12" y="96"/>
                  <a:pt x="13" y="95"/>
                </a:cubicBezTo>
                <a:cubicBezTo>
                  <a:pt x="55" y="53"/>
                  <a:pt x="55" y="53"/>
                  <a:pt x="55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70" y="54"/>
                  <a:pt x="73" y="53"/>
                  <a:pt x="75" y="51"/>
                </a:cubicBezTo>
                <a:cubicBezTo>
                  <a:pt x="96" y="30"/>
                  <a:pt x="96" y="30"/>
                  <a:pt x="96" y="30"/>
                </a:cubicBezTo>
                <a:cubicBezTo>
                  <a:pt x="97" y="29"/>
                  <a:pt x="96" y="27"/>
                  <a:pt x="95" y="27"/>
                </a:cubicBezTo>
                <a:lnTo>
                  <a:pt x="82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2788715" y="5155670"/>
            <a:ext cx="1325201" cy="1233266"/>
            <a:chOff x="10772" y="7966"/>
            <a:chExt cx="2087" cy="1942"/>
          </a:xfrm>
        </p:grpSpPr>
        <p:sp>
          <p:nvSpPr>
            <p:cNvPr id="95" name="椭圆 94"/>
            <p:cNvSpPr/>
            <p:nvPr/>
          </p:nvSpPr>
          <p:spPr>
            <a:xfrm>
              <a:off x="10975" y="8118"/>
              <a:ext cx="1710" cy="16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     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  <p:sp>
          <p:nvSpPr>
            <p:cNvPr id="97" name="文本框 96"/>
            <p:cNvSpPr txBox="1"/>
            <p:nvPr>
              <p:custDataLst>
                <p:tags r:id="rId10"/>
              </p:custDataLst>
            </p:nvPr>
          </p:nvSpPr>
          <p:spPr>
            <a:xfrm>
              <a:off x="10772" y="8215"/>
              <a:ext cx="2087" cy="9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b="1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sz="4000" b="1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同心圆 97"/>
            <p:cNvSpPr/>
            <p:nvPr>
              <p:custDataLst>
                <p:tags r:id="rId11"/>
              </p:custDataLst>
            </p:nvPr>
          </p:nvSpPr>
          <p:spPr>
            <a:xfrm>
              <a:off x="10837" y="7966"/>
              <a:ext cx="1942" cy="1942"/>
            </a:xfrm>
            <a:prstGeom prst="donut">
              <a:avLst>
                <a:gd name="adj" fmla="val 7715"/>
              </a:avLst>
            </a:prstGeom>
            <a:solidFill>
              <a:srgbClr val="1AA3AA"/>
            </a:solidFill>
            <a:ln w="12700" cap="flat" cmpd="sng" algn="ctr">
              <a:solidFill>
                <a:srgbClr val="1AA3AA"/>
              </a:solidFill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93654" y="2494541"/>
            <a:ext cx="18007852" cy="985750"/>
            <a:chOff x="5408" y="4157"/>
            <a:chExt cx="27117" cy="1553"/>
          </a:xfrm>
        </p:grpSpPr>
        <p:sp>
          <p:nvSpPr>
            <p:cNvPr id="100" name="TextBox 5"/>
            <p:cNvSpPr txBox="1"/>
            <p:nvPr/>
          </p:nvSpPr>
          <p:spPr>
            <a:xfrm>
              <a:off x="5408" y="4157"/>
              <a:ext cx="10490" cy="14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54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the 5</a:t>
              </a:r>
              <a:r>
                <a:rPr lang="en-US" altLang="zh-CN" sz="5400" b="1" baseline="30000">
                  <a:latin typeface="Times New Roman" panose="02020603050405020304" pitchFamily="18" charset="0"/>
                  <a:ea typeface="微软雅黑" panose="020B0503020204020204" pitchFamily="34" charset="-122"/>
                </a:rPr>
                <a:t>th</a:t>
              </a:r>
              <a:r>
                <a:rPr lang="en-US" altLang="zh-CN" sz="5400" b="1">
                  <a:latin typeface="Times New Roman" panose="02020603050405020304" pitchFamily="18" charset="0"/>
                  <a:ea typeface="微软雅黑" panose="020B0503020204020204" pitchFamily="34" charset="-122"/>
                </a:rPr>
                <a:t> </a:t>
              </a:r>
              <a:r>
                <a:rPr lang="en-US" altLang="zh-CN" sz="54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paragraph</a:t>
              </a:r>
              <a:endParaRPr lang="en-US" altLang="zh-CN" sz="5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15176" y="4255"/>
              <a:ext cx="17349" cy="145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54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Solutions to the environmental problems</a:t>
              </a:r>
              <a:endPara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18117808" y="3253466"/>
            <a:ext cx="6201549" cy="7447303"/>
            <a:chOff x="23078" y="6876"/>
            <a:chExt cx="9652" cy="10755"/>
          </a:xfrm>
        </p:grpSpPr>
        <p:pic>
          <p:nvPicPr>
            <p:cNvPr id="103" name="图片 102" descr="C:/Users/zxxk/AppData/Local/Temp/kaimatting/20210313153701/output_aiMatting_20210313153738.pngoutput_aiMatting_2021031315373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113" y="12844"/>
              <a:ext cx="2375" cy="4787"/>
            </a:xfrm>
            <a:prstGeom prst="rect">
              <a:avLst/>
            </a:prstGeom>
          </p:spPr>
        </p:pic>
        <p:sp>
          <p:nvSpPr>
            <p:cNvPr id="104" name="云形标注 103"/>
            <p:cNvSpPr/>
            <p:nvPr/>
          </p:nvSpPr>
          <p:spPr>
            <a:xfrm>
              <a:off x="23078" y="6876"/>
              <a:ext cx="9652" cy="4095"/>
            </a:xfrm>
            <a:prstGeom prst="cloudCallout">
              <a:avLst>
                <a:gd name="adj1" fmla="val -7194"/>
                <a:gd name="adj2" fmla="val 90716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“Things sound pretty bad – what can we do to stop climate change?”</a:t>
              </a:r>
              <a:endParaRPr lang="en-US" altLang="zh-C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26" y="4789939"/>
            <a:ext cx="3809524" cy="13841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6" grpId="0"/>
      <p:bldP spid="87" grpId="0" animBg="1"/>
      <p:bldP spid="88" grpId="0" animBg="1"/>
      <p:bldP spid="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0718800" y="12674600"/>
            <a:ext cx="317500" cy="241300"/>
          </a:xfrm>
          <a:prstGeom prst="cube">
            <a:avLst/>
          </a:prstGeom>
        </p:spPr>
      </p:pic>
      <p:sp>
        <p:nvSpPr>
          <p:cNvPr id="3" name="矩形 1126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7445670" y="2869079"/>
            <a:ext cx="8712968" cy="138375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hangingPunct="0">
              <a:buSzTx/>
            </a:pPr>
            <a:r>
              <a:rPr sz="4400" b="1" i="1" kern="10" spc="-360" dirty="0" smtClean="0">
                <a:ln w="12700" cap="flat" cmpd="sng" algn="ctr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125724" dir="18900000" algn="ctr">
                    <a:srgbClr val="000099"/>
                  </a:outerShdw>
                </a:effectLst>
                <a:latin typeface="Arial Black" panose="020B0A04020102020204"/>
                <a:sym typeface="Wingdings" panose="05000000000000000000"/>
              </a:rPr>
              <a:t>suggestions</a:t>
            </a:r>
            <a:endParaRPr sz="4400" b="1" i="1" kern="10" spc="-360" dirty="0">
              <a:ln w="12700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FF00"/>
              </a:solidFill>
              <a:effectLst>
                <a:outerShdw dist="125724" dir="18900000" algn="ctr">
                  <a:srgbClr val="000099"/>
                </a:outerShdw>
              </a:effectLst>
              <a:latin typeface="Arial Black" panose="020B0A04020102020204"/>
              <a:sym typeface="Wingdings" panose="05000000000000000000"/>
            </a:endParaRPr>
          </a:p>
        </p:txBody>
      </p:sp>
      <p:sp>
        <p:nvSpPr>
          <p:cNvPr id="4" name="圆角矩形 19"/>
          <p:cNvSpPr/>
          <p:nvPr>
            <p:custDataLst>
              <p:tags r:id="rId3"/>
            </p:custDataLst>
          </p:nvPr>
        </p:nvSpPr>
        <p:spPr>
          <a:xfrm>
            <a:off x="2518416" y="4718251"/>
            <a:ext cx="18567475" cy="7345436"/>
          </a:xfrm>
          <a:prstGeom prst="roundRect">
            <a:avLst>
              <a:gd name="adj" fmla="val 20785"/>
            </a:avLst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8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lang="en-US" sz="44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ea typeface="Arial" panose="020B0604020202020204" pitchFamily="34" charset="0"/>
              <a:sym typeface="Wingdings" panose="05000000000000000000"/>
            </a:endParaRPr>
          </a:p>
        </p:txBody>
      </p:sp>
      <p:sp>
        <p:nvSpPr>
          <p:cNvPr id="5" name="矩形 11265"/>
          <p:cNvSpPr/>
          <p:nvPr>
            <p:custDataLst>
              <p:tags r:id="rId4"/>
            </p:custDataLst>
          </p:nvPr>
        </p:nvSpPr>
        <p:spPr>
          <a:xfrm>
            <a:off x="3695850" y="5020815"/>
            <a:ext cx="16780697" cy="6740307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indent="-342900" eaLnBrk="1" fontAlgn="b" hangingPunct="1">
              <a:buFontTx/>
              <a:buChar char="•"/>
            </a:pPr>
            <a:r>
              <a:rPr lang="en-US" altLang="zh-CN" sz="5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0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/>
              </a:rPr>
              <a:t>Turn </a:t>
            </a:r>
            <a:r>
              <a:rPr lang="en-US" altLang="zh-CN" sz="5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/>
              </a:rPr>
              <a:t>electrical</a:t>
            </a:r>
            <a:r>
              <a:rPr lang="en-US" altLang="zh-CN" sz="5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0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/>
              </a:rPr>
              <a:t> </a:t>
            </a:r>
            <a:r>
              <a:rPr lang="en-US" altLang="zh-CN" sz="5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/>
              </a:rPr>
              <a:t>appliances </a:t>
            </a:r>
            <a:r>
              <a:rPr lang="en-US" altLang="zh-CN" sz="5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0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/>
              </a:rPr>
              <a:t>off when not using them. </a:t>
            </a:r>
            <a:endParaRPr lang="en-US" altLang="zh-CN" sz="5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3300"/>
              </a:solidFill>
              <a:latin typeface="Times New Roman" panose="02020603050405020304" pitchFamily="18" charset="0"/>
              <a:ea typeface="Arial" panose="020B0604020202020204" pitchFamily="34" charset="0"/>
              <a:sym typeface="Wingdings" panose="05000000000000000000"/>
            </a:endParaRPr>
          </a:p>
          <a:p>
            <a:pPr marL="342900" indent="-342900" eaLnBrk="1" fontAlgn="b" hangingPunct="1">
              <a:buFontTx/>
              <a:buChar char="•"/>
            </a:pPr>
            <a:r>
              <a:rPr lang="en-US" altLang="zh-CN" sz="5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/>
              </a:rPr>
              <a:t>Put on more clothes, don’t turn up the heat. </a:t>
            </a:r>
            <a:endParaRPr lang="en-US" altLang="zh-CN" sz="5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sym typeface="Wingdings" panose="05000000000000000000"/>
            </a:endParaRPr>
          </a:p>
          <a:p>
            <a:pPr marL="342900" indent="-342900" eaLnBrk="1" fontAlgn="b" hangingPunct="1">
              <a:buFontTx/>
              <a:buChar char="•"/>
            </a:pPr>
            <a:r>
              <a:rPr lang="en-US" altLang="zh-CN" sz="5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/>
              </a:rPr>
              <a:t>Walk or ride a bike, don’t drive.</a:t>
            </a:r>
            <a:endParaRPr lang="en-US" altLang="zh-CN" sz="5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sym typeface="Wingdings" panose="05000000000000000000"/>
            </a:endParaRPr>
          </a:p>
          <a:p>
            <a:pPr marL="342900" indent="-342900" eaLnBrk="1" fontAlgn="b" hangingPunct="1">
              <a:buFontTx/>
              <a:buChar char="•"/>
            </a:pPr>
            <a:r>
              <a:rPr lang="en-US" altLang="zh-CN" sz="5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/>
              </a:rPr>
              <a:t>Recycle cans, bottles, plastic bags and newspapers.</a:t>
            </a:r>
            <a:endParaRPr lang="en-US" altLang="zh-CN" sz="5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sym typeface="Wingdings" panose="05000000000000000000"/>
            </a:endParaRPr>
          </a:p>
          <a:p>
            <a:pPr marL="342900" indent="-342900" eaLnBrk="1" fontAlgn="b" hangingPunct="1">
              <a:buFontTx/>
              <a:buChar char="•"/>
            </a:pPr>
            <a:r>
              <a:rPr lang="en-US" altLang="zh-CN" sz="5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/>
              </a:rPr>
              <a:t>Buy things made from recycled materials.</a:t>
            </a:r>
            <a:endParaRPr lang="en-US" altLang="zh-CN" sz="5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sym typeface="Wingdings" panose="05000000000000000000"/>
            </a:endParaRPr>
          </a:p>
          <a:p>
            <a:pPr marL="342900" indent="-342900" eaLnBrk="1" fontAlgn="b" hangingPunct="1">
              <a:buFontTx/>
              <a:buChar char="•"/>
            </a:pPr>
            <a:r>
              <a:rPr lang="en-US" altLang="zh-CN" sz="5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/>
              </a:rPr>
              <a:t>Buy products that use less energy.</a:t>
            </a:r>
            <a:endParaRPr lang="en-US" altLang="zh-CN" sz="5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sym typeface="Wingdings" panose="05000000000000000000"/>
            </a:endParaRPr>
          </a:p>
          <a:p>
            <a:pPr marL="342900" indent="-342900" eaLnBrk="1" fontAlgn="b" hangingPunct="1">
              <a:buFontTx/>
              <a:buChar char="•"/>
            </a:pPr>
            <a:r>
              <a:rPr lang="en-US" altLang="zh-CN" sz="5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/>
              </a:rPr>
              <a:t>Plant trees.</a:t>
            </a:r>
            <a:endParaRPr lang="en-US" altLang="zh-CN" sz="5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sym typeface="Wingdings" panose="05000000000000000000"/>
            </a:endParaRPr>
          </a:p>
          <a:p>
            <a:pPr marL="342900" indent="-342900" eaLnBrk="1" fontAlgn="b" hangingPunct="1">
              <a:buFontTx/>
              <a:buChar char="•"/>
            </a:pPr>
            <a:r>
              <a:rPr lang="en-US" altLang="zh-CN" sz="5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/>
              </a:rPr>
              <a:t>Talk with family and friends about global warming.</a:t>
            </a:r>
            <a:endParaRPr lang="en-US" altLang="zh-CN" sz="5400" b="1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" name="Text Box 9"/>
          <p:cNvSpPr/>
          <p:nvPr>
            <p:custDataLst>
              <p:tags r:id="rId5"/>
            </p:custDataLst>
          </p:nvPr>
        </p:nvSpPr>
        <p:spPr>
          <a:xfrm>
            <a:off x="2903762" y="1853416"/>
            <a:ext cx="16782257" cy="10156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/>
              </a:rPr>
              <a:t>A: We shall do </a:t>
            </a:r>
            <a:r>
              <a:rPr lang="en-US" altLang="zh-CN" sz="6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/>
              </a:rPr>
              <a:t>something about global </a:t>
            </a:r>
            <a:r>
              <a:rPr lang="en-US" altLang="zh-CN" sz="6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/>
              </a:rPr>
              <a:t>warming.</a:t>
            </a:r>
            <a:endParaRPr lang="en-US" altLang="zh-CN" sz="60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9" name="组合 2"/>
          <p:cNvGrpSpPr/>
          <p:nvPr/>
        </p:nvGrpSpPr>
        <p:grpSpPr>
          <a:xfrm>
            <a:off x="635510" y="-4650"/>
            <a:ext cx="5470871" cy="1200294"/>
            <a:chOff x="1855322" y="542797"/>
            <a:chExt cx="3948375" cy="1179466"/>
          </a:xfrm>
        </p:grpSpPr>
        <p:sp>
          <p:nvSpPr>
            <p:cNvPr id="10" name="圆角矩形 9"/>
            <p:cNvSpPr/>
            <p:nvPr/>
          </p:nvSpPr>
          <p:spPr bwMode="auto">
            <a:xfrm>
              <a:off x="2191885" y="542797"/>
              <a:ext cx="3611812" cy="1179466"/>
            </a:xfrm>
            <a:prstGeom prst="roundRect">
              <a:avLst/>
            </a:prstGeom>
            <a:noFill/>
            <a:ln w="25400"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3" rIns="91408" bIns="45703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0" i="0" u="none" strike="noStrike" kern="1200" cap="none" spc="0" normalizeH="0" baseline="0" noProof="0">
                <a:ln w="38100">
                  <a:solidFill>
                    <a:schemeClr val="tx1"/>
                  </a:solidFill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6"/>
            <p:cNvSpPr/>
            <p:nvPr/>
          </p:nvSpPr>
          <p:spPr>
            <a:xfrm>
              <a:off x="1855322" y="542797"/>
              <a:ext cx="3948375" cy="117946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91408" tIns="45703" rIns="91408" bIns="45703">
              <a:spAutoFit/>
            </a:bodyPr>
            <a:lstStyle/>
            <a:p>
              <a:pPr algn="ctr"/>
              <a:r>
                <a:rPr lang="en-US" altLang="zh-CN" sz="7200" b="1" dirty="0" smtClean="0">
                  <a:solidFill>
                    <a:srgbClr val="9933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Discussion:</a:t>
              </a:r>
              <a:endParaRPr lang="zh-CN" altLang="en-US" sz="7200" b="1" dirty="0">
                <a:solidFill>
                  <a:srgbClr val="9933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2"/>
          <p:cNvGrpSpPr/>
          <p:nvPr/>
        </p:nvGrpSpPr>
        <p:grpSpPr>
          <a:xfrm>
            <a:off x="1021059" y="472497"/>
            <a:ext cx="4572508" cy="1425535"/>
            <a:chOff x="1253459" y="763641"/>
            <a:chExt cx="4037403" cy="1401140"/>
          </a:xfrm>
        </p:grpSpPr>
        <p:sp>
          <p:nvSpPr>
            <p:cNvPr id="5" name="圆角矩形 4"/>
            <p:cNvSpPr/>
            <p:nvPr/>
          </p:nvSpPr>
          <p:spPr bwMode="auto">
            <a:xfrm>
              <a:off x="1580631" y="763641"/>
              <a:ext cx="3383059" cy="1401140"/>
            </a:xfrm>
            <a:prstGeom prst="roundRect">
              <a:avLst/>
            </a:prstGeom>
            <a:noFill/>
            <a:ln w="25400"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3" rIns="91408" bIns="45703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600" b="1" i="0" u="none" strike="noStrike" kern="1200" cap="none" spc="0" normalizeH="0" baseline="0" noProof="0">
                <a:ln w="38100">
                  <a:solidFill>
                    <a:schemeClr val="tx1"/>
                  </a:solidFill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30" name="矩形 6"/>
            <p:cNvSpPr/>
            <p:nvPr/>
          </p:nvSpPr>
          <p:spPr>
            <a:xfrm>
              <a:off x="1253459" y="896385"/>
              <a:ext cx="4037403" cy="108900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91408" tIns="45703" rIns="91408" bIns="45703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9933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Exercise</a:t>
              </a:r>
              <a:endParaRPr lang="en-US" sz="6600" b="1" dirty="0">
                <a:solidFill>
                  <a:srgbClr val="9933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sp>
        <p:nvSpPr>
          <p:cNvPr id="19" name="TextBox 5"/>
          <p:cNvSpPr txBox="1"/>
          <p:nvPr/>
        </p:nvSpPr>
        <p:spPr>
          <a:xfrm>
            <a:off x="3294064" y="2294055"/>
            <a:ext cx="168236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Draw a diagram to show how the greenhouse effect works </a:t>
            </a:r>
            <a:endParaRPr lang="en-US" altLang="zh-CN" sz="48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9"/>
          <a:stretch>
            <a:fillRect/>
          </a:stretch>
        </p:blipFill>
        <p:spPr>
          <a:xfrm>
            <a:off x="4382099" y="3528944"/>
            <a:ext cx="8081628" cy="96202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0"/>
          <a:stretch>
            <a:fillRect/>
          </a:stretch>
        </p:blipFill>
        <p:spPr>
          <a:xfrm>
            <a:off x="12458937" y="3520022"/>
            <a:ext cx="8239643" cy="96027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5"/>
          <p:cNvSpPr txBox="1"/>
          <p:nvPr/>
        </p:nvSpPr>
        <p:spPr>
          <a:xfrm>
            <a:off x="5843072" y="2465713"/>
            <a:ext cx="11910695" cy="42157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ts val="10720"/>
              </a:lnSpc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 3 Environmental Protection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ts val="10720"/>
              </a:lnSpc>
            </a:pPr>
            <a:r>
              <a:rPr lang="en-US" altLang="zh-CN" sz="66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—Reading and Thinking</a:t>
            </a:r>
            <a:endParaRPr lang="en-US" altLang="zh-CN" sz="66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ts val="10720"/>
              </a:lnSpc>
            </a:pPr>
            <a:r>
              <a:rPr lang="en-US" altLang="zh-CN" sz="88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Discuss climate change</a:t>
            </a:r>
            <a:endParaRPr lang="en-US" altLang="zh-CN" sz="88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167005" y="341630"/>
            <a:ext cx="6258560" cy="62230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solidFill>
                  <a:srgbClr val="00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人教版 选择性必修三</a:t>
            </a:r>
            <a:endParaRPr lang="zh-CN" altLang="en-US" sz="3600" b="1" dirty="0">
              <a:solidFill>
                <a:srgbClr val="000000"/>
              </a:solidFill>
              <a:effectLst>
                <a:reflection blurRad="6350" stA="50000" endA="300" endPos="50000" dist="6000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176654" y="8514909"/>
            <a:ext cx="436944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altLang="zh-C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ea"/>
              </a:rPr>
              <a:t>杭州二中许丽君</a:t>
            </a:r>
            <a:endParaRPr lang="zh-CN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07" y="7519500"/>
            <a:ext cx="6876764" cy="42970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262" y="7280080"/>
            <a:ext cx="6588732" cy="45365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上箭头 12"/>
          <p:cNvSpPr/>
          <p:nvPr/>
        </p:nvSpPr>
        <p:spPr>
          <a:xfrm rot="1989291">
            <a:off x="7552417" y="3449666"/>
            <a:ext cx="1262728" cy="3070357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8437" name="组合 2"/>
          <p:cNvGrpSpPr/>
          <p:nvPr/>
        </p:nvGrpSpPr>
        <p:grpSpPr>
          <a:xfrm>
            <a:off x="996568" y="-24627"/>
            <a:ext cx="5379716" cy="1306015"/>
            <a:chOff x="1377116" y="-2011666"/>
            <a:chExt cx="5551773" cy="1088469"/>
          </a:xfrm>
        </p:grpSpPr>
        <p:sp>
          <p:nvSpPr>
            <p:cNvPr id="3" name="圆角矩形 2"/>
            <p:cNvSpPr/>
            <p:nvPr/>
          </p:nvSpPr>
          <p:spPr bwMode="auto">
            <a:xfrm>
              <a:off x="1636154" y="-1991141"/>
              <a:ext cx="5033698" cy="1018510"/>
            </a:xfrm>
            <a:prstGeom prst="roundRect">
              <a:avLst/>
            </a:prstGeom>
            <a:noFill/>
            <a:ln w="25400"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3" rIns="91408" bIns="45703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600" b="1" i="0" u="none" strike="noStrike" kern="1200" cap="none" spc="0" normalizeH="0" baseline="0" noProof="0">
                <a:ln w="38100">
                  <a:solidFill>
                    <a:schemeClr val="tx1"/>
                  </a:solidFill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58" name="矩形 6"/>
            <p:cNvSpPr/>
            <p:nvPr/>
          </p:nvSpPr>
          <p:spPr>
            <a:xfrm>
              <a:off x="1377116" y="-2011666"/>
              <a:ext cx="5551773" cy="108846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91408" tIns="45703" rIns="91408" bIns="45703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rgbClr val="993300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Summary</a:t>
              </a:r>
              <a:endParaRPr lang="en-US" altLang="zh-CN" sz="6600" b="1" dirty="0">
                <a:solidFill>
                  <a:srgbClr val="9933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上箭头 11"/>
          <p:cNvSpPr/>
          <p:nvPr/>
        </p:nvSpPr>
        <p:spPr>
          <a:xfrm rot="1989291">
            <a:off x="5720132" y="5253879"/>
            <a:ext cx="1262728" cy="3052463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上箭头 8"/>
          <p:cNvSpPr/>
          <p:nvPr/>
        </p:nvSpPr>
        <p:spPr>
          <a:xfrm rot="1989291">
            <a:off x="3983052" y="7319771"/>
            <a:ext cx="1262728" cy="2968636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480049" y="9851789"/>
            <a:ext cx="785724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222527" y="7972181"/>
            <a:ext cx="622214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728135" y="6310764"/>
            <a:ext cx="72176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48" name="TextBox 13"/>
          <p:cNvSpPr txBox="1"/>
          <p:nvPr/>
        </p:nvSpPr>
        <p:spPr>
          <a:xfrm>
            <a:off x="7213870" y="4140622"/>
            <a:ext cx="869381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③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449" name="矩形 14"/>
          <p:cNvSpPr/>
          <p:nvPr/>
        </p:nvSpPr>
        <p:spPr>
          <a:xfrm>
            <a:off x="3599680" y="7978839"/>
            <a:ext cx="869381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①</a:t>
            </a:r>
            <a:endParaRPr lang="zh-CN" altLang="en-US" sz="5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450" name="矩形 17"/>
          <p:cNvSpPr/>
          <p:nvPr/>
        </p:nvSpPr>
        <p:spPr>
          <a:xfrm>
            <a:off x="5424039" y="5849099"/>
            <a:ext cx="869381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②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451" name="TextBox 5"/>
          <p:cNvSpPr txBox="1"/>
          <p:nvPr/>
        </p:nvSpPr>
        <p:spPr>
          <a:xfrm>
            <a:off x="4899543" y="8982772"/>
            <a:ext cx="7869315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ctr"/>
            <a:r>
              <a:rPr lang="en-US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Evidence and definition</a:t>
            </a:r>
            <a:endParaRPr lang="en-US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452" name="TextBox 5"/>
          <p:cNvSpPr txBox="1"/>
          <p:nvPr/>
        </p:nvSpPr>
        <p:spPr>
          <a:xfrm>
            <a:off x="6207229" y="6958438"/>
            <a:ext cx="7012199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ctr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Negative consequences </a:t>
            </a:r>
            <a:endParaRPr lang="en-US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453" name="TextBox 5"/>
          <p:cNvSpPr txBox="1"/>
          <p:nvPr/>
        </p:nvSpPr>
        <p:spPr>
          <a:xfrm>
            <a:off x="8439469" y="5330239"/>
            <a:ext cx="6978710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ctr"/>
            <a:r>
              <a:rPr lang="en-US" altLang="en-US" sz="5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Possible solutions </a:t>
            </a:r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454" name="矩形 28"/>
          <p:cNvSpPr/>
          <p:nvPr/>
        </p:nvSpPr>
        <p:spPr>
          <a:xfrm>
            <a:off x="5036821" y="2000582"/>
            <a:ext cx="12765802" cy="110799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Climate change: greenhouse effect </a:t>
            </a: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2749917" y="9126156"/>
            <a:ext cx="4179450" cy="1282612"/>
            <a:chOff x="17440" y="13903"/>
            <a:chExt cx="6665" cy="1918"/>
          </a:xfrm>
        </p:grpSpPr>
        <p:sp>
          <p:nvSpPr>
            <p:cNvPr id="79" name="Text 412"/>
            <p:cNvSpPr txBox="1"/>
            <p:nvPr/>
          </p:nvSpPr>
          <p:spPr>
            <a:xfrm>
              <a:off x="19194" y="13903"/>
              <a:ext cx="1844" cy="867"/>
            </a:xfrm>
            <a:prstGeom prst="rect">
              <a:avLst/>
            </a:prstGeom>
            <a:noFill/>
          </p:spPr>
          <p:txBody>
            <a:bodyPr wrap="none" lIns="0" tIns="0" rIns="0" bIns="0" rtlCol="0" anchor="ctr"/>
            <a:lstStyle/>
            <a:p>
              <a:pPr algn="l">
                <a:lnSpc>
                  <a:spcPct val="100000"/>
                </a:lnSpc>
                <a:buFont typeface="Wingdings" panose="05000000000000000000" charset="0"/>
              </a:pPr>
              <a:r>
                <a:rPr lang="en-US" sz="5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Natural /</a:t>
              </a:r>
              <a:endPara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Text 414"/>
            <p:cNvSpPr txBox="1"/>
            <p:nvPr/>
          </p:nvSpPr>
          <p:spPr>
            <a:xfrm>
              <a:off x="19194" y="15002"/>
              <a:ext cx="4911" cy="819"/>
            </a:xfrm>
            <a:prstGeom prst="rect">
              <a:avLst/>
            </a:prstGeom>
            <a:noFill/>
          </p:spPr>
          <p:txBody>
            <a:bodyPr wrap="none" lIns="0" tIns="0" rIns="0" bIns="0" rtlCol="0" anchor="ctr"/>
            <a:lstStyle/>
            <a:p>
              <a:pPr algn="l">
                <a:lnSpc>
                  <a:spcPct val="100000"/>
                </a:lnSpc>
                <a:buFont typeface="Wingdings" panose="05000000000000000000" charset="0"/>
              </a:pPr>
              <a:r>
                <a:rPr lang="en-US" sz="5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Man-made</a:t>
              </a:r>
              <a:endPara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" name="直接箭头连接符 3"/>
            <p:cNvCxnSpPr/>
            <p:nvPr/>
          </p:nvCxnSpPr>
          <p:spPr>
            <a:xfrm>
              <a:off x="17440" y="14387"/>
              <a:ext cx="1417" cy="0"/>
            </a:xfrm>
            <a:prstGeom prst="straightConnector1">
              <a:avLst/>
            </a:prstGeom>
            <a:ln w="1047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14442881" y="6922157"/>
            <a:ext cx="4457871" cy="1161573"/>
            <a:chOff x="18337" y="11479"/>
            <a:chExt cx="7109" cy="1737"/>
          </a:xfrm>
        </p:grpSpPr>
        <p:cxnSp>
          <p:nvCxnSpPr>
            <p:cNvPr id="6" name="直接箭头连接符 5"/>
            <p:cNvCxnSpPr/>
            <p:nvPr/>
          </p:nvCxnSpPr>
          <p:spPr>
            <a:xfrm>
              <a:off x="18337" y="12530"/>
              <a:ext cx="1417" cy="0"/>
            </a:xfrm>
            <a:prstGeom prst="straightConnector1">
              <a:avLst/>
            </a:prstGeom>
            <a:ln w="1016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 412"/>
            <p:cNvSpPr txBox="1"/>
            <p:nvPr/>
          </p:nvSpPr>
          <p:spPr>
            <a:xfrm>
              <a:off x="20199" y="11479"/>
              <a:ext cx="4537" cy="867"/>
            </a:xfrm>
            <a:prstGeom prst="rect">
              <a:avLst/>
            </a:prstGeom>
            <a:noFill/>
          </p:spPr>
          <p:txBody>
            <a:bodyPr wrap="none" lIns="0" tIns="0" rIns="0" bIns="0" rtlCol="0" anchor="ctr"/>
            <a:lstStyle/>
            <a:p>
              <a:pPr algn="l">
                <a:lnSpc>
                  <a:spcPct val="100000"/>
                </a:lnSpc>
                <a:buFont typeface="Wingdings" panose="05000000000000000000" charset="0"/>
              </a:pPr>
              <a:r>
                <a:rPr lang="en-US" sz="5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Extreme weather</a:t>
              </a:r>
              <a:endPara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414"/>
            <p:cNvSpPr txBox="1"/>
            <p:nvPr/>
          </p:nvSpPr>
          <p:spPr>
            <a:xfrm>
              <a:off x="20229" y="12398"/>
              <a:ext cx="5217" cy="818"/>
            </a:xfrm>
            <a:prstGeom prst="rect">
              <a:avLst/>
            </a:prstGeom>
            <a:noFill/>
          </p:spPr>
          <p:txBody>
            <a:bodyPr wrap="none" lIns="0" tIns="0" rIns="0" bIns="0" rtlCol="0" anchor="ctr"/>
            <a:lstStyle/>
            <a:p>
              <a:pPr algn="l">
                <a:lnSpc>
                  <a:spcPct val="100000"/>
                </a:lnSpc>
                <a:buFont typeface="Wingdings" panose="05000000000000000000" charset="0"/>
              </a:pPr>
              <a:r>
                <a:rPr lang="en-US" sz="5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Natural disasters</a:t>
              </a:r>
              <a:endPara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469101" y="5048290"/>
            <a:ext cx="4356912" cy="1286624"/>
            <a:chOff x="23579" y="9586"/>
            <a:chExt cx="6948" cy="1924"/>
          </a:xfrm>
        </p:grpSpPr>
        <p:cxnSp>
          <p:nvCxnSpPr>
            <p:cNvPr id="7" name="直接箭头连接符 6"/>
            <p:cNvCxnSpPr/>
            <p:nvPr/>
          </p:nvCxnSpPr>
          <p:spPr>
            <a:xfrm>
              <a:off x="23579" y="10858"/>
              <a:ext cx="1417" cy="0"/>
            </a:xfrm>
            <a:prstGeom prst="straightConnector1">
              <a:avLst/>
            </a:prstGeom>
            <a:ln w="1016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414"/>
            <p:cNvSpPr txBox="1"/>
            <p:nvPr/>
          </p:nvSpPr>
          <p:spPr>
            <a:xfrm>
              <a:off x="25310" y="9586"/>
              <a:ext cx="5217" cy="818"/>
            </a:xfrm>
            <a:prstGeom prst="rect">
              <a:avLst/>
            </a:prstGeom>
            <a:noFill/>
          </p:spPr>
          <p:txBody>
            <a:bodyPr wrap="none" lIns="0" tIns="0" rIns="0" bIns="0" rtlCol="0" anchor="ctr"/>
            <a:lstStyle/>
            <a:p>
              <a:pPr algn="l">
                <a:lnSpc>
                  <a:spcPct val="100000"/>
                </a:lnSpc>
                <a:buFont typeface="Wingdings" panose="05000000000000000000" charset="0"/>
              </a:pPr>
              <a:r>
                <a:rPr lang="en-US" sz="5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Individuals </a:t>
              </a:r>
              <a:endParaRPr 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414"/>
            <p:cNvSpPr txBox="1"/>
            <p:nvPr/>
          </p:nvSpPr>
          <p:spPr>
            <a:xfrm>
              <a:off x="25132" y="10692"/>
              <a:ext cx="2401" cy="818"/>
            </a:xfrm>
            <a:prstGeom prst="rect">
              <a:avLst/>
            </a:prstGeom>
            <a:noFill/>
          </p:spPr>
          <p:txBody>
            <a:bodyPr wrap="none" lIns="0" tIns="0" rIns="0" bIns="0" rtlCol="0" anchor="ctr"/>
            <a:lstStyle/>
            <a:p>
              <a:pPr algn="l">
                <a:lnSpc>
                  <a:spcPct val="100000"/>
                </a:lnSpc>
                <a:buFont typeface="Wingdings" panose="05000000000000000000" charset="0"/>
              </a:pPr>
              <a:r>
                <a:rPr lang="en-US" sz="5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Government</a:t>
              </a:r>
              <a:endPara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/>
      <p:bldP spid="18449" grpId="0"/>
      <p:bldP spid="18450" grpId="0"/>
      <p:bldP spid="18451" grpId="0"/>
      <p:bldP spid="18452" grpId="0"/>
      <p:bldP spid="18453" grpId="0"/>
      <p:bldP spid="184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0718800" y="12674600"/>
            <a:ext cx="317500" cy="241300"/>
          </a:xfrm>
          <a:prstGeom prst="cube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39566" y="1278174"/>
            <a:ext cx="22790532" cy="11172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Discuss these questions in groups </a:t>
            </a:r>
            <a:endParaRPr lang="en-US" altLang="zh-C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examples of extreme weather and disasters do you know? Can you make a list?</a:t>
            </a:r>
            <a:endParaRPr lang="en-US" altLang="zh-C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climate change is the result of human activity? Give your reasons.</a:t>
            </a:r>
            <a:endParaRPr lang="en-US" altLang="zh-C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Who do you think should take responsibility for dealing With climate change? What can we do?</a:t>
            </a:r>
            <a:endParaRPr lang="zh-CN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975770" y="4238812"/>
            <a:ext cx="18182020" cy="7048473"/>
            <a:chOff x="1316772" y="2038787"/>
            <a:chExt cx="5748454" cy="1904124"/>
          </a:xfrm>
        </p:grpSpPr>
        <p:sp>
          <p:nvSpPr>
            <p:cNvPr id="5" name="矩形: 圆角 14"/>
            <p:cNvSpPr/>
            <p:nvPr/>
          </p:nvSpPr>
          <p:spPr>
            <a:xfrm>
              <a:off x="1316772" y="2038787"/>
              <a:ext cx="1796344" cy="1237681"/>
            </a:xfrm>
            <a:prstGeom prst="round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-11000" r="-1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sz="6000"/>
            </a:p>
          </p:txBody>
        </p:sp>
        <p:sp>
          <p:nvSpPr>
            <p:cNvPr id="6" name="任意多边形: 形状 15"/>
            <p:cNvSpPr/>
            <p:nvPr/>
          </p:nvSpPr>
          <p:spPr>
            <a:xfrm>
              <a:off x="1316772" y="3276468"/>
              <a:ext cx="1796344" cy="666443"/>
            </a:xfrm>
            <a:custGeom>
              <a:avLst/>
              <a:gdLst>
                <a:gd name="connsiteX0" fmla="*/ 0 w 1796344"/>
                <a:gd name="connsiteY0" fmla="*/ 0 h 666443"/>
                <a:gd name="connsiteX1" fmla="*/ 1796344 w 1796344"/>
                <a:gd name="connsiteY1" fmla="*/ 0 h 666443"/>
                <a:gd name="connsiteX2" fmla="*/ 1796344 w 1796344"/>
                <a:gd name="connsiteY2" fmla="*/ 666443 h 666443"/>
                <a:gd name="connsiteX3" fmla="*/ 0 w 1796344"/>
                <a:gd name="connsiteY3" fmla="*/ 666443 h 666443"/>
                <a:gd name="connsiteX4" fmla="*/ 0 w 1796344"/>
                <a:gd name="connsiteY4" fmla="*/ 0 h 66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344" h="666443">
                  <a:moveTo>
                    <a:pt x="0" y="0"/>
                  </a:moveTo>
                  <a:lnTo>
                    <a:pt x="1796344" y="0"/>
                  </a:lnTo>
                  <a:lnTo>
                    <a:pt x="1796344" y="666443"/>
                  </a:lnTo>
                  <a:lnTo>
                    <a:pt x="0" y="6664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13360" bIns="0" numCol="1" spcCol="1270" anchor="t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6000" kern="1200"/>
            </a:p>
          </p:txBody>
        </p:sp>
        <p:sp>
          <p:nvSpPr>
            <p:cNvPr id="7" name="矩形: 圆角 16"/>
            <p:cNvSpPr/>
            <p:nvPr/>
          </p:nvSpPr>
          <p:spPr>
            <a:xfrm>
              <a:off x="3292827" y="2038787"/>
              <a:ext cx="1796344" cy="1237681"/>
            </a:xfrm>
            <a:prstGeom prst="round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-2000" r="-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sz="6000"/>
            </a:p>
          </p:txBody>
        </p:sp>
        <p:sp>
          <p:nvSpPr>
            <p:cNvPr id="8" name="任意多边形: 形状 17"/>
            <p:cNvSpPr/>
            <p:nvPr/>
          </p:nvSpPr>
          <p:spPr>
            <a:xfrm>
              <a:off x="3292827" y="3276468"/>
              <a:ext cx="1796344" cy="666443"/>
            </a:xfrm>
            <a:custGeom>
              <a:avLst/>
              <a:gdLst>
                <a:gd name="connsiteX0" fmla="*/ 0 w 1796344"/>
                <a:gd name="connsiteY0" fmla="*/ 0 h 666443"/>
                <a:gd name="connsiteX1" fmla="*/ 1796344 w 1796344"/>
                <a:gd name="connsiteY1" fmla="*/ 0 h 666443"/>
                <a:gd name="connsiteX2" fmla="*/ 1796344 w 1796344"/>
                <a:gd name="connsiteY2" fmla="*/ 666443 h 666443"/>
                <a:gd name="connsiteX3" fmla="*/ 0 w 1796344"/>
                <a:gd name="connsiteY3" fmla="*/ 666443 h 666443"/>
                <a:gd name="connsiteX4" fmla="*/ 0 w 1796344"/>
                <a:gd name="connsiteY4" fmla="*/ 0 h 66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344" h="666443">
                  <a:moveTo>
                    <a:pt x="0" y="0"/>
                  </a:moveTo>
                  <a:lnTo>
                    <a:pt x="1796344" y="0"/>
                  </a:lnTo>
                  <a:lnTo>
                    <a:pt x="1796344" y="666443"/>
                  </a:lnTo>
                  <a:lnTo>
                    <a:pt x="0" y="6664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13360" bIns="0" numCol="1" spcCol="1270" anchor="t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6000" kern="1200"/>
            </a:p>
          </p:txBody>
        </p:sp>
        <p:sp>
          <p:nvSpPr>
            <p:cNvPr id="9" name="矩形: 圆角 18"/>
            <p:cNvSpPr/>
            <p:nvPr/>
          </p:nvSpPr>
          <p:spPr>
            <a:xfrm>
              <a:off x="5268882" y="2038787"/>
              <a:ext cx="1796344" cy="1237681"/>
            </a:xfrm>
            <a:prstGeom prst="round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-11000" r="-1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sz="6000"/>
            </a:p>
          </p:txBody>
        </p:sp>
        <p:sp>
          <p:nvSpPr>
            <p:cNvPr id="10" name="任意多边形: 形状 19"/>
            <p:cNvSpPr/>
            <p:nvPr/>
          </p:nvSpPr>
          <p:spPr>
            <a:xfrm>
              <a:off x="5268882" y="3276468"/>
              <a:ext cx="1796344" cy="666443"/>
            </a:xfrm>
            <a:custGeom>
              <a:avLst/>
              <a:gdLst>
                <a:gd name="connsiteX0" fmla="*/ 0 w 1796344"/>
                <a:gd name="connsiteY0" fmla="*/ 0 h 666443"/>
                <a:gd name="connsiteX1" fmla="*/ 1796344 w 1796344"/>
                <a:gd name="connsiteY1" fmla="*/ 0 h 666443"/>
                <a:gd name="connsiteX2" fmla="*/ 1796344 w 1796344"/>
                <a:gd name="connsiteY2" fmla="*/ 666443 h 666443"/>
                <a:gd name="connsiteX3" fmla="*/ 0 w 1796344"/>
                <a:gd name="connsiteY3" fmla="*/ 666443 h 666443"/>
                <a:gd name="connsiteX4" fmla="*/ 0 w 1796344"/>
                <a:gd name="connsiteY4" fmla="*/ 0 h 66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344" h="666443">
                  <a:moveTo>
                    <a:pt x="0" y="0"/>
                  </a:moveTo>
                  <a:lnTo>
                    <a:pt x="1796344" y="0"/>
                  </a:lnTo>
                  <a:lnTo>
                    <a:pt x="1796344" y="666443"/>
                  </a:lnTo>
                  <a:lnTo>
                    <a:pt x="0" y="6664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13360" bIns="0" numCol="1" spcCol="1270" anchor="t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6000" kern="1200"/>
            </a:p>
          </p:txBody>
        </p:sp>
      </p:grpSp>
      <p:grpSp>
        <p:nvGrpSpPr>
          <p:cNvPr id="11" name="组合 2"/>
          <p:cNvGrpSpPr/>
          <p:nvPr/>
        </p:nvGrpSpPr>
        <p:grpSpPr>
          <a:xfrm>
            <a:off x="635510" y="-4650"/>
            <a:ext cx="5470871" cy="1200294"/>
            <a:chOff x="1855322" y="542797"/>
            <a:chExt cx="3948375" cy="1179466"/>
          </a:xfrm>
        </p:grpSpPr>
        <p:sp>
          <p:nvSpPr>
            <p:cNvPr id="12" name="圆角矩形 11"/>
            <p:cNvSpPr/>
            <p:nvPr/>
          </p:nvSpPr>
          <p:spPr bwMode="auto">
            <a:xfrm>
              <a:off x="2191885" y="542797"/>
              <a:ext cx="3611812" cy="1179466"/>
            </a:xfrm>
            <a:prstGeom prst="roundRect">
              <a:avLst/>
            </a:prstGeom>
            <a:noFill/>
            <a:ln w="25400"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3" rIns="91408" bIns="45703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0" i="0" u="none" strike="noStrike" kern="1200" cap="none" spc="0" normalizeH="0" baseline="0" noProof="0">
                <a:ln w="38100">
                  <a:solidFill>
                    <a:schemeClr val="tx1"/>
                  </a:solidFill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矩形 6"/>
            <p:cNvSpPr/>
            <p:nvPr/>
          </p:nvSpPr>
          <p:spPr>
            <a:xfrm>
              <a:off x="1855322" y="542797"/>
              <a:ext cx="3948375" cy="117946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91408" tIns="45703" rIns="91408" bIns="45703">
              <a:spAutoFit/>
            </a:bodyPr>
            <a:lstStyle/>
            <a:p>
              <a:pPr algn="ctr"/>
              <a:r>
                <a:rPr lang="en-US" altLang="zh-CN" sz="7200" b="1" dirty="0" smtClean="0">
                  <a:solidFill>
                    <a:srgbClr val="9933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Discussion:</a:t>
              </a:r>
              <a:endParaRPr lang="zh-CN" altLang="en-US" sz="7200" b="1" dirty="0">
                <a:solidFill>
                  <a:srgbClr val="9933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0718800" y="12674600"/>
            <a:ext cx="317500" cy="241300"/>
          </a:xfrm>
          <a:prstGeom prst="cube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546" y="1916271"/>
            <a:ext cx="4384068" cy="1178061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695850" y="3917380"/>
            <a:ext cx="18686075" cy="5706177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446405" indent="-446405">
              <a:lnSpc>
                <a:spcPct val="120000"/>
              </a:lnSpc>
            </a:pP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composition with the title :</a:t>
            </a:r>
            <a:r>
              <a:rPr lang="en-US" altLang="zh-CN" sz="4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warming in my eyes</a:t>
            </a:r>
            <a:endParaRPr lang="en-US" altLang="zh-CN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CN" altLang="zh-CN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What is global warming</a:t>
            </a:r>
            <a:endParaRPr lang="zh-CN" altLang="zh-CN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CN" altLang="zh-CN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How does it come about</a:t>
            </a:r>
            <a:endParaRPr lang="zh-CN" altLang="zh-CN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CN" altLang="zh-CN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What harmful effects dose it cause</a:t>
            </a:r>
            <a:endParaRPr lang="zh-CN" altLang="zh-CN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CN" altLang="zh-CN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How to stop it</a:t>
            </a:r>
            <a:endParaRPr lang="zh-CN" altLang="zh-CN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446405" indent="-446405">
              <a:lnSpc>
                <a:spcPct val="120000"/>
              </a:lnSpc>
            </a:pP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2.Read more information about environmental protection online, and then exchange information with their friends.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98" y="7722890"/>
            <a:ext cx="11747541" cy="500880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73176" y="2754338"/>
            <a:ext cx="14257584" cy="446449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altLang="zh-CN" sz="5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Thanks  for  your  attention </a:t>
            </a:r>
            <a:r>
              <a:rPr lang="zh-CN" altLang="en-US" sz="5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！</a:t>
            </a:r>
            <a:endParaRPr lang="zh-CN" altLang="en-US" sz="5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0718800" y="12674600"/>
            <a:ext cx="317500" cy="241300"/>
          </a:xfrm>
          <a:prstGeom prst="cube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2" y="-342006"/>
            <a:ext cx="6905037" cy="1883191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579726" y="2646326"/>
            <a:ext cx="2041426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discuss climate change</a:t>
            </a:r>
            <a:endParaRPr lang="en-US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learn to identify the style of this text and infer the writer’s purpose </a:t>
            </a:r>
            <a:endParaRPr lang="en-US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learn to draw a diagram</a:t>
            </a:r>
            <a:endParaRPr lang="en-US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think about how we can do to deal with climate change</a:t>
            </a:r>
            <a:endParaRPr lang="en-US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971099" y="10552153"/>
            <a:ext cx="16294704" cy="2232025"/>
            <a:chOff x="4421" y="14487"/>
            <a:chExt cx="30003" cy="3515"/>
          </a:xfrm>
        </p:grpSpPr>
        <p:sp>
          <p:nvSpPr>
            <p:cNvPr id="15" name="圆角矩形 14"/>
            <p:cNvSpPr/>
            <p:nvPr/>
          </p:nvSpPr>
          <p:spPr>
            <a:xfrm>
              <a:off x="7220" y="14487"/>
              <a:ext cx="27204" cy="351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4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What</a:t>
              </a:r>
              <a:r>
                <a:rPr lang="en-US" altLang="zh-CN" b="1" dirty="0" smtClean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  </a:t>
              </a:r>
              <a:r>
                <a:rPr lang="en-US" altLang="zh-CN" sz="4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phenomena can you identify from these images?</a:t>
              </a:r>
              <a:endPara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4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is the cause of these phenomena?</a:t>
              </a:r>
              <a:endParaRPr lang="zh-CN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4421" y="14487"/>
              <a:ext cx="2799" cy="351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4621" y="14687"/>
              <a:ext cx="2406" cy="3021"/>
            </a:xfrm>
            <a:prstGeom prst="roundRect">
              <a:avLst/>
            </a:prstGeom>
            <a:solidFill>
              <a:srgbClr val="9DE7FF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061" y="14689"/>
              <a:ext cx="1499" cy="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b="1" dirty="0">
                  <a:solidFill>
                    <a:srgbClr val="00B0F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？</a:t>
              </a:r>
              <a:endParaRPr lang="zh-CN" altLang="en-US" sz="115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9219" name="组合 2"/>
          <p:cNvGrpSpPr/>
          <p:nvPr/>
        </p:nvGrpSpPr>
        <p:grpSpPr>
          <a:xfrm>
            <a:off x="1414924" y="0"/>
            <a:ext cx="4335625" cy="1286798"/>
            <a:chOff x="2381231" y="758064"/>
            <a:chExt cx="3832191" cy="1264778"/>
          </a:xfrm>
        </p:grpSpPr>
        <p:sp>
          <p:nvSpPr>
            <p:cNvPr id="5" name="圆角矩形 4"/>
            <p:cNvSpPr/>
            <p:nvPr/>
          </p:nvSpPr>
          <p:spPr bwMode="auto">
            <a:xfrm>
              <a:off x="2384535" y="763330"/>
              <a:ext cx="3603579" cy="1259512"/>
            </a:xfrm>
            <a:prstGeom prst="roundRect">
              <a:avLst/>
            </a:prstGeom>
            <a:noFill/>
            <a:ln w="25400"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3" rIns="91408" bIns="45703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600" b="0" i="0" u="none" strike="noStrike" kern="1200" cap="none" spc="0" normalizeH="0" baseline="0" noProof="0">
                <a:ln w="38100">
                  <a:solidFill>
                    <a:schemeClr val="tx1"/>
                  </a:solidFill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30" name="矩形 6"/>
            <p:cNvSpPr/>
            <p:nvPr/>
          </p:nvSpPr>
          <p:spPr>
            <a:xfrm>
              <a:off x="2381231" y="758064"/>
              <a:ext cx="3832191" cy="108900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91408" tIns="45703" rIns="91408" bIns="45703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rgbClr val="9933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Lead in</a:t>
              </a:r>
              <a:endParaRPr lang="zh-CN" altLang="en-US" sz="6600" b="1" dirty="0">
                <a:solidFill>
                  <a:srgbClr val="9933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1" r="18091"/>
          <a:stretch>
            <a:fillRect/>
          </a:stretch>
        </p:blipFill>
        <p:spPr>
          <a:xfrm>
            <a:off x="2814739" y="6416280"/>
            <a:ext cx="5597636" cy="359970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" b="81"/>
          <a:stretch>
            <a:fillRect/>
          </a:stretch>
        </p:blipFill>
        <p:spPr>
          <a:xfrm>
            <a:off x="5327282" y="2111605"/>
            <a:ext cx="6903026" cy="4217624"/>
          </a:xfrm>
          <a:prstGeom prst="rect">
            <a:avLst/>
          </a:prstGeom>
        </p:spPr>
      </p:pic>
      <p:pic>
        <p:nvPicPr>
          <p:cNvPr id="8" name="图片 7" descr="未标题-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11528" b="11528"/>
          <a:stretch>
            <a:fillRect/>
          </a:stretch>
        </p:blipFill>
        <p:spPr>
          <a:xfrm>
            <a:off x="9024443" y="6416280"/>
            <a:ext cx="5472608" cy="3652679"/>
          </a:xfrm>
          <a:prstGeom prst="rect">
            <a:avLst/>
          </a:prstGeom>
        </p:spPr>
      </p:pic>
      <p:pic>
        <p:nvPicPr>
          <p:cNvPr id="10" name="图片 9" descr="未标题-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11528" b="11528"/>
          <a:stretch>
            <a:fillRect/>
          </a:stretch>
        </p:blipFill>
        <p:spPr>
          <a:xfrm>
            <a:off x="15109119" y="6289664"/>
            <a:ext cx="6156683" cy="3771736"/>
          </a:xfrm>
          <a:prstGeom prst="rect">
            <a:avLst/>
          </a:prstGeom>
        </p:spPr>
      </p:pic>
      <p:pic>
        <p:nvPicPr>
          <p:cNvPr id="9" name="图片 8" descr="未标题-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t="13306" b="13306"/>
          <a:stretch>
            <a:fillRect/>
          </a:stretch>
        </p:blipFill>
        <p:spPr>
          <a:xfrm>
            <a:off x="12428330" y="2080122"/>
            <a:ext cx="6912768" cy="4209542"/>
          </a:xfrm>
          <a:prstGeom prst="rect">
            <a:avLst/>
          </a:prstGeom>
        </p:spPr>
      </p:pic>
      <p:sp>
        <p:nvSpPr>
          <p:cNvPr id="17" name="标题 1"/>
          <p:cNvSpPr txBox="1"/>
          <p:nvPr/>
        </p:nvSpPr>
        <p:spPr>
          <a:xfrm>
            <a:off x="5917993" y="-123703"/>
            <a:ext cx="13020675" cy="1736725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219200" algn="ctr" rtl="0" fontAlgn="base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438400" algn="ctr" rtl="0" fontAlgn="base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algn="ctr" rtl="0" fontAlgn="base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876800" algn="ctr" rtl="0" fontAlgn="base">
              <a:spcBef>
                <a:spcPct val="0"/>
              </a:spcBef>
              <a:spcAft>
                <a:spcPct val="0"/>
              </a:spcAft>
              <a:defRPr sz="117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 </a:t>
            </a:r>
            <a:br>
              <a:rPr lang="en-US" altLang="zh-CN" sz="6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6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 the World’s Attention</a:t>
            </a:r>
            <a:endParaRPr lang="en-US" sz="66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0718800" y="12674600"/>
            <a:ext cx="317500" cy="241300"/>
          </a:xfrm>
          <a:prstGeom prst="cube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95750" y="4734516"/>
            <a:ext cx="12421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see the global surface temperature.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77263" y="6437326"/>
            <a:ext cx="10873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it may be about environment.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20" y="7605617"/>
            <a:ext cx="8194764" cy="551787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17850" y="1688572"/>
            <a:ext cx="187616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lang="en-US" altLang="zh-CN" sz="4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Before you </a:t>
            </a:r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read, look at the graph and the picture below and discuss these questions in groups.</a:t>
            </a:r>
            <a:endParaRPr lang="en-US" altLang="zh-CN" sz="4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98684" y="6923296"/>
            <a:ext cx="10467217" cy="620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2317850" y="3376733"/>
            <a:ext cx="200247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What is the graph </a:t>
            </a:r>
            <a:r>
              <a:rPr lang="en-US" altLang="zh-CN" sz="4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about? What </a:t>
            </a:r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information you’ll get from it?</a:t>
            </a:r>
            <a:endParaRPr lang="en-US" altLang="zh-CN" sz="4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4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Have you ever seen the photo before? What might be the story behind it?</a:t>
            </a:r>
            <a:endParaRPr lang="en-US" altLang="zh-CN" sz="4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2"/>
          <p:cNvGrpSpPr/>
          <p:nvPr/>
        </p:nvGrpSpPr>
        <p:grpSpPr>
          <a:xfrm>
            <a:off x="1414924" y="0"/>
            <a:ext cx="4335625" cy="1286798"/>
            <a:chOff x="2381231" y="758064"/>
            <a:chExt cx="3832191" cy="1264778"/>
          </a:xfrm>
        </p:grpSpPr>
        <p:sp>
          <p:nvSpPr>
            <p:cNvPr id="10" name="圆角矩形 9"/>
            <p:cNvSpPr/>
            <p:nvPr/>
          </p:nvSpPr>
          <p:spPr bwMode="auto">
            <a:xfrm>
              <a:off x="2384535" y="763330"/>
              <a:ext cx="3603579" cy="1259512"/>
            </a:xfrm>
            <a:prstGeom prst="roundRect">
              <a:avLst/>
            </a:prstGeom>
            <a:noFill/>
            <a:ln w="25400"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3" rIns="91408" bIns="45703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600" b="0" i="0" u="none" strike="noStrike" kern="1200" cap="none" spc="0" normalizeH="0" baseline="0" noProof="0">
                <a:ln w="38100">
                  <a:solidFill>
                    <a:schemeClr val="tx1"/>
                  </a:solidFill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6"/>
            <p:cNvSpPr/>
            <p:nvPr/>
          </p:nvSpPr>
          <p:spPr>
            <a:xfrm>
              <a:off x="2381231" y="758064"/>
              <a:ext cx="3832191" cy="108900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91408" tIns="45703" rIns="91408" bIns="45703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rgbClr val="9933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Lead in</a:t>
              </a:r>
              <a:endParaRPr lang="zh-CN" altLang="en-US" sz="6600" b="1" dirty="0">
                <a:solidFill>
                  <a:srgbClr val="9933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7" name="组合 2"/>
          <p:cNvGrpSpPr/>
          <p:nvPr/>
        </p:nvGrpSpPr>
        <p:grpSpPr>
          <a:xfrm>
            <a:off x="779118" y="0"/>
            <a:ext cx="5259795" cy="1107961"/>
            <a:chOff x="1181625" y="625078"/>
            <a:chExt cx="5666710" cy="1088735"/>
          </a:xfrm>
        </p:grpSpPr>
        <p:sp>
          <p:nvSpPr>
            <p:cNvPr id="20" name="圆角矩形 19"/>
            <p:cNvSpPr/>
            <p:nvPr/>
          </p:nvSpPr>
          <p:spPr bwMode="auto">
            <a:xfrm>
              <a:off x="1378595" y="763323"/>
              <a:ext cx="5272772" cy="873841"/>
            </a:xfrm>
            <a:prstGeom prst="roundRect">
              <a:avLst/>
            </a:prstGeom>
            <a:noFill/>
            <a:ln w="25400"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3" rIns="91408" bIns="45703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600" b="0" i="0" u="none" strike="noStrike" kern="1200" cap="none" spc="0" normalizeH="0" baseline="0" noProof="0">
                <a:ln w="38100">
                  <a:solidFill>
                    <a:schemeClr val="tx1"/>
                  </a:solidFill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79" name="矩形 6"/>
            <p:cNvSpPr/>
            <p:nvPr/>
          </p:nvSpPr>
          <p:spPr>
            <a:xfrm>
              <a:off x="1181625" y="625078"/>
              <a:ext cx="5666710" cy="108873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91408" tIns="45703" rIns="91408" bIns="45703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rgbClr val="993300"/>
                  </a:solidFill>
                  <a:latin typeface="Times New Roman" panose="02020603050405020304" pitchFamily="18" charset="0"/>
                  <a:ea typeface="隶书" panose="02010509060101010101" pitchFamily="49" charset="-122"/>
                  <a:sym typeface="+mn-ea"/>
                </a:rPr>
                <a:t>Preparation</a:t>
              </a:r>
              <a:endParaRPr lang="zh-CN" altLang="en-US" sz="6600" b="1" dirty="0">
                <a:solidFill>
                  <a:srgbClr val="9933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788" r="2788"/>
          <a:stretch>
            <a:fillRect/>
          </a:stretch>
        </p:blipFill>
        <p:spPr>
          <a:xfrm>
            <a:off x="4019886" y="3977046"/>
            <a:ext cx="5537785" cy="41414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5525" b="5525"/>
          <a:stretch>
            <a:fillRect/>
          </a:stretch>
        </p:blipFill>
        <p:spPr>
          <a:xfrm>
            <a:off x="4019886" y="8149221"/>
            <a:ext cx="6084676" cy="45504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11364" b="11364"/>
          <a:stretch>
            <a:fillRect/>
          </a:stretch>
        </p:blipFill>
        <p:spPr>
          <a:xfrm>
            <a:off x="10448827" y="8875018"/>
            <a:ext cx="5872732" cy="43927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r="295" b="7509"/>
          <a:stretch>
            <a:fillRect/>
          </a:stretch>
        </p:blipFill>
        <p:spPr>
          <a:xfrm>
            <a:off x="10572614" y="3867918"/>
            <a:ext cx="5731805" cy="4287296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3191794" y="1538309"/>
            <a:ext cx="18313127" cy="1502410"/>
          </a:xfrm>
        </p:spPr>
        <p:txBody>
          <a:bodyPr/>
          <a:lstStyle/>
          <a:p>
            <a:pPr marL="0" indent="0">
              <a:buFont typeface="Wingdings" panose="05000000000000000000" charset="0"/>
              <a:buNone/>
            </a:pPr>
            <a:r>
              <a:rPr lang="en-US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describe a process in a clearer way?</a:t>
            </a:r>
            <a:endParaRPr lang="en-US" altLang="zh-CN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73273" y="2674304"/>
            <a:ext cx="100603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 may use a </a:t>
            </a:r>
            <a:r>
              <a:rPr lang="en-US" altLang="zh-CN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diagram</a:t>
            </a:r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show it!</a:t>
            </a:r>
            <a:endParaRPr lang="en-US" altLang="zh-CN" sz="5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49766" y="3978336"/>
            <a:ext cx="502830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4" name="组合 2"/>
          <p:cNvGrpSpPr/>
          <p:nvPr/>
        </p:nvGrpSpPr>
        <p:grpSpPr>
          <a:xfrm>
            <a:off x="455490" y="127655"/>
            <a:ext cx="5935980" cy="923295"/>
            <a:chOff x="1550004" y="588720"/>
            <a:chExt cx="7995111" cy="907495"/>
          </a:xfrm>
        </p:grpSpPr>
        <p:sp>
          <p:nvSpPr>
            <p:cNvPr id="27" name="圆角矩形 26"/>
            <p:cNvSpPr/>
            <p:nvPr/>
          </p:nvSpPr>
          <p:spPr bwMode="auto">
            <a:xfrm>
              <a:off x="2384753" y="763641"/>
              <a:ext cx="6325614" cy="649099"/>
            </a:xfrm>
            <a:prstGeom prst="roundRect">
              <a:avLst/>
            </a:prstGeom>
            <a:noFill/>
            <a:ln w="25400"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3" rIns="91408" bIns="45703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 w="38100">
                  <a:solidFill>
                    <a:schemeClr val="tx1"/>
                  </a:solidFill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16" name="矩形 6"/>
            <p:cNvSpPr/>
            <p:nvPr/>
          </p:nvSpPr>
          <p:spPr>
            <a:xfrm>
              <a:off x="1550004" y="588720"/>
              <a:ext cx="7995111" cy="90749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91408" tIns="45703" rIns="91408" bIns="45703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rgbClr val="9933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Reading</a:t>
              </a:r>
              <a:endParaRPr lang="zh-CN" altLang="en-US" sz="5400" b="1" dirty="0">
                <a:solidFill>
                  <a:srgbClr val="9933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723742" y="1287585"/>
            <a:ext cx="18202911" cy="3996443"/>
          </a:xfrm>
          <a:prstGeom prst="rect">
            <a:avLst/>
          </a:prstGeom>
          <a:blipFill dpi="0" rotWithShape="1">
            <a:blip r:embed="rId1">
              <a:alphaModFix amt="15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本框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363694" y="6403938"/>
            <a:ext cx="802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矩形 2"/>
          <p:cNvSpPr/>
          <p:nvPr>
            <p:custDataLst>
              <p:tags r:id="rId3"/>
            </p:custDataLst>
          </p:nvPr>
        </p:nvSpPr>
        <p:spPr>
          <a:xfrm>
            <a:off x="6792194" y="2070365"/>
            <a:ext cx="9453999" cy="18651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  <a:buSzTx/>
            </a:pPr>
            <a:r>
              <a:rPr lang="en-US" altLang="zh-CN" sz="4800" b="1" cap="all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Climate change requires </a:t>
            </a:r>
            <a:endParaRPr lang="en-US" altLang="zh-CN" sz="4800" b="1" cap="all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/>
            </a:endParaRPr>
          </a:p>
          <a:p>
            <a:pPr algn="ctr">
              <a:lnSpc>
                <a:spcPct val="120000"/>
              </a:lnSpc>
              <a:buSzTx/>
            </a:pPr>
            <a:r>
              <a:rPr lang="en-US" altLang="zh-CN" sz="4800" b="1" cap="all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the world’s attention</a:t>
            </a:r>
            <a:endParaRPr lang="zh-CN" altLang="en-US" sz="48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 descr="C:\Users\John\Desktop\W020150617540864863511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82" y="5982310"/>
            <a:ext cx="5838084" cy="638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:\Users\John\Desktop\QJ8508716432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252" y="6066807"/>
            <a:ext cx="5979881" cy="630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580" y="6066807"/>
            <a:ext cx="5796874" cy="63005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0718800" y="12674600"/>
            <a:ext cx="317500" cy="241300"/>
          </a:xfrm>
          <a:prstGeom prst="cube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51734" y="2286286"/>
            <a:ext cx="20702300" cy="89870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200000"/>
              </a:lnSpc>
              <a:spcBef>
                <a:spcPts val="0"/>
              </a:spcBef>
              <a:tabLst>
                <a:tab pos="2514600" algn="l"/>
              </a:tabLst>
            </a:pPr>
            <a:r>
              <a:rPr lang="en-US" altLang="zh-CN" sz="4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4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.Read </a:t>
            </a:r>
            <a:r>
              <a:rPr lang="en-US" altLang="zh-CN" sz="4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passage and match the main idea with each paragraph.</a:t>
            </a:r>
            <a:endParaRPr lang="zh-CN" altLang="zh-CN" sz="4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fontAlgn="auto">
              <a:lnSpc>
                <a:spcPct val="200000"/>
              </a:lnSpc>
              <a:spcBef>
                <a:spcPts val="0"/>
              </a:spcBef>
              <a:tabLst>
                <a:tab pos="2514600" algn="l"/>
              </a:tabLst>
            </a:pPr>
            <a:r>
              <a:rPr lang="en-US" altLang="zh-CN" sz="4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Para.1	     A. We </a:t>
            </a:r>
            <a:r>
              <a:rPr lang="en-US" altLang="zh-CN" sz="4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need to do something to reduce greenhouse gas </a:t>
            </a:r>
            <a:r>
              <a:rPr lang="en-US" altLang="zh-CN" sz="4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emissions</a:t>
            </a:r>
            <a:r>
              <a:rPr lang="en-US" altLang="zh-CN" sz="4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4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fontAlgn="auto">
              <a:lnSpc>
                <a:spcPct val="200000"/>
              </a:lnSpc>
              <a:spcBef>
                <a:spcPts val="0"/>
              </a:spcBef>
              <a:tabLst>
                <a:tab pos="2514600" algn="l"/>
              </a:tabLst>
            </a:pPr>
            <a:r>
              <a:rPr lang="en-US" altLang="zh-CN" sz="4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Para.2	</a:t>
            </a:r>
            <a:r>
              <a:rPr lang="en-US" altLang="zh-CN" sz="4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4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B. The </a:t>
            </a:r>
            <a:r>
              <a:rPr lang="en-US" altLang="zh-CN" sz="4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rise in temperature has caused natural disasters.</a:t>
            </a:r>
            <a:endParaRPr lang="zh-CN" altLang="zh-CN" sz="4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fontAlgn="auto">
              <a:lnSpc>
                <a:spcPct val="200000"/>
              </a:lnSpc>
              <a:spcBef>
                <a:spcPts val="0"/>
              </a:spcBef>
              <a:tabLst>
                <a:tab pos="2514600" algn="l"/>
              </a:tabLst>
            </a:pPr>
            <a:r>
              <a:rPr lang="en-US" altLang="zh-CN" sz="4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Para.3	     C. Earth </a:t>
            </a:r>
            <a:r>
              <a:rPr lang="en-US" altLang="zh-CN" sz="4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is getting warmer and warmer.</a:t>
            </a:r>
            <a:endParaRPr lang="zh-CN" altLang="zh-CN" sz="4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fontAlgn="auto">
              <a:lnSpc>
                <a:spcPct val="200000"/>
              </a:lnSpc>
              <a:spcBef>
                <a:spcPts val="0"/>
              </a:spcBef>
              <a:tabLst>
                <a:tab pos="2514600" algn="l"/>
              </a:tabLst>
            </a:pPr>
            <a:r>
              <a:rPr lang="en-US" altLang="zh-CN" sz="4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Para.4 </a:t>
            </a:r>
            <a:r>
              <a:rPr lang="en-US" altLang="zh-CN" sz="4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     D. A </a:t>
            </a:r>
            <a:r>
              <a:rPr lang="en-US" altLang="zh-CN" sz="4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dead polar bear was found</a:t>
            </a:r>
            <a:r>
              <a:rPr lang="zh-CN" altLang="zh-CN" sz="4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4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alarmed some </a:t>
            </a:r>
            <a:r>
              <a:rPr lang="en-US" altLang="zh-CN" sz="4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experts</a:t>
            </a:r>
            <a:r>
              <a:rPr lang="en-US" altLang="zh-CN" sz="4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4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fontAlgn="auto">
              <a:lnSpc>
                <a:spcPct val="200000"/>
              </a:lnSpc>
              <a:spcBef>
                <a:spcPts val="0"/>
              </a:spcBef>
              <a:tabLst>
                <a:tab pos="2514600" algn="l"/>
              </a:tabLst>
            </a:pPr>
            <a:r>
              <a:rPr lang="en-US" altLang="zh-CN" sz="4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Para.5	     E. Why </a:t>
            </a:r>
            <a:r>
              <a:rPr lang="en-US" altLang="zh-CN" sz="4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is Earth getting warmer and warmer?</a:t>
            </a:r>
            <a:endParaRPr lang="zh-CN" altLang="zh-CN" sz="4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509546" y="5052428"/>
            <a:ext cx="1562568" cy="2562450"/>
          </a:xfrm>
          <a:prstGeom prst="line">
            <a:avLst/>
          </a:prstGeom>
          <a:noFill/>
          <a:ln w="762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5" name="直接连接符 4"/>
          <p:cNvCxnSpPr/>
          <p:nvPr/>
        </p:nvCxnSpPr>
        <p:spPr>
          <a:xfrm>
            <a:off x="4500021" y="6418020"/>
            <a:ext cx="1567318" cy="2467382"/>
          </a:xfrm>
          <a:prstGeom prst="line">
            <a:avLst/>
          </a:prstGeom>
          <a:noFill/>
          <a:ln w="762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6" name="直接连接符 5"/>
          <p:cNvCxnSpPr/>
          <p:nvPr/>
        </p:nvCxnSpPr>
        <p:spPr>
          <a:xfrm>
            <a:off x="4495246" y="8017946"/>
            <a:ext cx="1572093" cy="2513256"/>
          </a:xfrm>
          <a:prstGeom prst="line">
            <a:avLst/>
          </a:prstGeom>
          <a:noFill/>
          <a:ln w="762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7" name="直接连接符 6"/>
          <p:cNvCxnSpPr/>
          <p:nvPr/>
        </p:nvCxnSpPr>
        <p:spPr>
          <a:xfrm flipV="1">
            <a:off x="4547203" y="6333653"/>
            <a:ext cx="1580860" cy="2774097"/>
          </a:xfrm>
          <a:prstGeom prst="line">
            <a:avLst/>
          </a:prstGeom>
          <a:noFill/>
          <a:ln w="762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8" name="直接连接符 7"/>
          <p:cNvCxnSpPr/>
          <p:nvPr/>
        </p:nvCxnSpPr>
        <p:spPr>
          <a:xfrm flipV="1">
            <a:off x="4570270" y="5052428"/>
            <a:ext cx="1497069" cy="5385583"/>
          </a:xfrm>
          <a:prstGeom prst="line">
            <a:avLst/>
          </a:prstGeom>
          <a:noFill/>
          <a:ln w="762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grpSp>
        <p:nvGrpSpPr>
          <p:cNvPr id="19" name="组合 2"/>
          <p:cNvGrpSpPr/>
          <p:nvPr/>
        </p:nvGrpSpPr>
        <p:grpSpPr>
          <a:xfrm>
            <a:off x="1283582" y="49549"/>
            <a:ext cx="4172533" cy="1200294"/>
            <a:chOff x="2067884" y="542797"/>
            <a:chExt cx="3735813" cy="1179466"/>
          </a:xfrm>
        </p:grpSpPr>
        <p:sp>
          <p:nvSpPr>
            <p:cNvPr id="20" name="圆角矩形 19"/>
            <p:cNvSpPr/>
            <p:nvPr/>
          </p:nvSpPr>
          <p:spPr bwMode="auto">
            <a:xfrm>
              <a:off x="2191885" y="542797"/>
              <a:ext cx="3611812" cy="1179466"/>
            </a:xfrm>
            <a:prstGeom prst="roundRect">
              <a:avLst/>
            </a:prstGeom>
            <a:noFill/>
            <a:ln w="25400"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3" rIns="91408" bIns="45703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0" i="0" u="none" strike="noStrike" kern="1200" cap="none" spc="0" normalizeH="0" baseline="0" noProof="0">
                <a:ln w="38100">
                  <a:solidFill>
                    <a:schemeClr val="tx1"/>
                  </a:solidFill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矩形 6"/>
            <p:cNvSpPr/>
            <p:nvPr/>
          </p:nvSpPr>
          <p:spPr>
            <a:xfrm>
              <a:off x="2067884" y="542797"/>
              <a:ext cx="3735813" cy="117946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91408" tIns="45703" rIns="91408" bIns="45703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rgbClr val="9933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Reading</a:t>
              </a:r>
              <a:endParaRPr lang="zh-CN" altLang="en-US" sz="7200" b="1" dirty="0">
                <a:solidFill>
                  <a:srgbClr val="9933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0718800" y="12674600"/>
            <a:ext cx="317500" cy="241300"/>
          </a:xfrm>
          <a:prstGeom prst="cube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16760" y="2752781"/>
            <a:ext cx="198022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zh-CN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happened </a:t>
            </a:r>
            <a:r>
              <a:rPr lang="en-US" altLang="zh-C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polar bear in the photo? Why did the Writer write about it?</a:t>
            </a:r>
            <a:endParaRPr lang="en-US" altLang="zh-CN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zh-CN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“natural” </a:t>
            </a:r>
            <a:r>
              <a:rPr lang="en-US" altLang="zh-C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greenhouse effect important and necessary?</a:t>
            </a:r>
            <a:endParaRPr lang="en-US" altLang="zh-CN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zh-CN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consequences </a:t>
            </a:r>
            <a:r>
              <a:rPr lang="en-US" altLang="zh-C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high greenhouse gas emissions?</a:t>
            </a:r>
            <a:endParaRPr lang="en-US" altLang="zh-CN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zh-CN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the author mention the climate scientists' warning?</a:t>
            </a:r>
            <a:endParaRPr lang="en-US" altLang="zh-CN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zh-CN" alt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zh-CN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author</a:t>
            </a:r>
            <a:r>
              <a:rPr lang="en-US" altLang="zh-C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purpose </a:t>
            </a:r>
            <a:r>
              <a:rPr lang="en-US" altLang="zh-C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writing this text?</a:t>
            </a:r>
            <a:endParaRPr lang="zh-CN" alt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75670" y="4079733"/>
            <a:ext cx="19010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appear to starve and die.  He wants us to protect our environment.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55690" y="5641668"/>
            <a:ext cx="10829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Without it, the earth can not sustain life.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439174" y="7037354"/>
            <a:ext cx="1349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It can lead to extreme weather and natural disasters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321170" y="8433040"/>
            <a:ext cx="12315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To prevent us from paying a higher price.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321170" y="10149697"/>
            <a:ext cx="11629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He wants us to protect our environment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715630" y="1646090"/>
            <a:ext cx="14221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and answer the questions.</a:t>
            </a:r>
            <a:endParaRPr lang="zh-CN" alt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210" y="9790137"/>
            <a:ext cx="5155750" cy="2872621"/>
          </a:xfrm>
          <a:prstGeom prst="rect">
            <a:avLst/>
          </a:prstGeom>
        </p:spPr>
      </p:pic>
      <p:grpSp>
        <p:nvGrpSpPr>
          <p:cNvPr id="12" name="组合 2"/>
          <p:cNvGrpSpPr/>
          <p:nvPr/>
        </p:nvGrpSpPr>
        <p:grpSpPr>
          <a:xfrm>
            <a:off x="1283582" y="49549"/>
            <a:ext cx="4172533" cy="1200294"/>
            <a:chOff x="2067884" y="542797"/>
            <a:chExt cx="3735813" cy="1179466"/>
          </a:xfrm>
        </p:grpSpPr>
        <p:sp>
          <p:nvSpPr>
            <p:cNvPr id="13" name="圆角矩形 12"/>
            <p:cNvSpPr/>
            <p:nvPr/>
          </p:nvSpPr>
          <p:spPr bwMode="auto">
            <a:xfrm>
              <a:off x="2191885" y="542797"/>
              <a:ext cx="3611812" cy="1179466"/>
            </a:xfrm>
            <a:prstGeom prst="roundRect">
              <a:avLst/>
            </a:prstGeom>
            <a:noFill/>
            <a:ln w="25400"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3" rIns="91408" bIns="45703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0" i="0" u="none" strike="noStrike" kern="1200" cap="none" spc="0" normalizeH="0" baseline="0" noProof="0">
                <a:ln w="38100">
                  <a:solidFill>
                    <a:schemeClr val="tx1"/>
                  </a:solidFill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矩形 6"/>
            <p:cNvSpPr/>
            <p:nvPr/>
          </p:nvSpPr>
          <p:spPr>
            <a:xfrm>
              <a:off x="2067884" y="542797"/>
              <a:ext cx="3735813" cy="117946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91408" tIns="45703" rIns="91408" bIns="45703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rgbClr val="9933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Reading</a:t>
              </a:r>
              <a:endParaRPr lang="zh-CN" altLang="en-US" sz="7200" b="1" dirty="0">
                <a:solidFill>
                  <a:srgbClr val="9933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p="http://schemas.openxmlformats.org/presentationml/2006/main">
  <p:tag name="AS_UNIQUEID" val="3"/>
</p:tagLst>
</file>

<file path=ppt/tags/tag10.xml><?xml version="1.0" encoding="utf-8"?>
<p:tagLst xmlns:p="http://schemas.openxmlformats.org/presentationml/2006/main">
  <p:tag name="KSO_WM_BEAUTIFY_FLAG" val=""/>
  <p:tag name="KSO_WM_UNIT_ID" val=""/>
  <p:tag name="KSO_WM_UNIT_INDEX" val=""/>
  <p:tag name="KSO_WM_UNIT_PLACING_PICTURE" val="134103.976"/>
  <p:tag name="KSO_WM_UNIT_PLACING_PICTURE_COLLAGE_RELATIVERECTANGLE" val="{&quot;bottom&quot;:0.13306115639397539,&quot;left&quot;:0,&quot;right&quot;:0,&quot;top&quot;:0.13306115639397539}"/>
  <p:tag name="KSO_WM_UNIT_PLACING_PICTURE_COLLAGE_VIEWPORT" val="{&quot;height&quot;:5597.486958935302,&quot;width&quot;:4946.8326624810406}"/>
  <p:tag name="KSO_WM_UNIT_PLACING_PICTURE_INFO" val="{&quot;code&quot;:&quot;Bca[1]&quot;,&quot;full_picture&quot;:false,&quot;last_crop_picture&quot;:&quot;Bca[1]&quot;,&quot;scheme&quot;:&quot;5-3&quot;,&quot;spacing&quot;:5}"/>
  <p:tag name="KSO_WM_UNIT_PLACING_PICTURE_USER_RELATIVERECTANGLE" val="{&quot;bottom&quot;:0,&quot;left&quot;:0,&quot;right&quot;:0,&quot;top&quot;:0}"/>
  <p:tag name="KSO_WM_UNIT_PLACING_PICTURE_USER_VIEWPORT" val="{&quot;height&quot;:7000,&quot;width&quot;:4540}"/>
  <p:tag name="KSO_WM_UNIT_TYPE" val=""/>
</p:tagLst>
</file>

<file path=ppt/tags/tag100.xml><?xml version="1.0" encoding="utf-8"?>
<p:tagLst xmlns:p="http://schemas.openxmlformats.org/presentationml/2006/main">
  <p:tag name="AS_UNIQUEID" val="531"/>
</p:tagLst>
</file>

<file path=ppt/tags/tag101.xml><?xml version="1.0" encoding="utf-8"?>
<p:tagLst xmlns:p="http://schemas.openxmlformats.org/presentationml/2006/main">
  <p:tag name="AS_UNIQUEID" val="535"/>
</p:tagLst>
</file>

<file path=ppt/tags/tag102.xml><?xml version="1.0" encoding="utf-8"?>
<p:tagLst xmlns:p="http://schemas.openxmlformats.org/presentationml/2006/main">
  <p:tag name="AS_UNIQUEID" val="536"/>
</p:tagLst>
</file>

<file path=ppt/tags/tag103.xml><?xml version="1.0" encoding="utf-8"?>
<p:tagLst xmlns:p="http://schemas.openxmlformats.org/presentationml/2006/main">
  <p:tag name="AS_UNIQUEID" val="526"/>
</p:tagLst>
</file>

<file path=ppt/tags/tag104.xml><?xml version="1.0" encoding="utf-8"?>
<p:tagLst xmlns:p="http://schemas.openxmlformats.org/presentationml/2006/main">
  <p:tag name="AS_UNIQUEID" val="117"/>
</p:tagLst>
</file>

<file path=ppt/tags/tag105.xml><?xml version="1.0" encoding="utf-8"?>
<p:tagLst xmlns:p="http://schemas.openxmlformats.org/presentationml/2006/main">
  <p:tag name="AS_UNIQUEID" val="118"/>
</p:tagLst>
</file>

<file path=ppt/tags/tag11.xml><?xml version="1.0" encoding="utf-8"?>
<p:tagLst xmlns:p="http://schemas.openxmlformats.org/presentationml/2006/main">
  <p:tag name="KSO_WM_BEAUTIFY_FLAG" val=""/>
  <p:tag name="KSO_WM_UNIT_ID" val=""/>
  <p:tag name="KSO_WM_UNIT_INDEX" val=""/>
  <p:tag name="KSO_WM_UNIT_PLACING_PICTURE" val="135150.943"/>
  <p:tag name="KSO_WM_UNIT_PLACING_PICTURE_COLLAGE_RELATIVERECTANGLE" val="{&quot;bottom&quot;:0,&quot;left&quot;:0.027877349478086632,&quot;right&quot;:0.027877349478086632,&quot;top&quot;:0}"/>
  <p:tag name="KSO_WM_UNIT_PLACING_PICTURE_COLLAGE_VIEWPORT" val="{&quot;height&quot;:6521.9404840425841,&quot;width&quot;:8720.9206453901134}"/>
  <p:tag name="KSO_WM_UNIT_PLACING_PICTURE_INFO" val="{&quot;code&quot;:&quot;bA[2]&quot;,&quot;full_picture&quot;:false,&quot;last_crop_picture&quot;:&quot;bA[2]&quot;,&quot;scheme&quot;:&quot;3-7&quot;,&quot;spacing&quot;:5}"/>
  <p:tag name="KSO_WM_UNIT_PLACING_PICTURE_USER_RELATIVERECTANGLE" val="{&quot;bottom&quot;:0,&quot;left&quot;:0,&quot;right&quot;:0,&quot;top&quot;:0}"/>
  <p:tag name="KSO_WM_UNIT_PLACING_PICTURE_USER_VIEWPORT" val="{&quot;height&quot;:6885,&quot;width&quot;:9750}"/>
  <p:tag name="KSO_WM_UNIT_TYPE" val=""/>
</p:tagLst>
</file>

<file path=ppt/tags/tag12.xml><?xml version="1.0" encoding="utf-8"?>
<p:tagLst xmlns:p="http://schemas.openxmlformats.org/presentationml/2006/main">
  <p:tag name="KSO_WM_BEAUTIFY_FLAG" val=""/>
  <p:tag name="KSO_WM_UNIT_ID" val=""/>
  <p:tag name="KSO_WM_UNIT_INDEX" val=""/>
  <p:tag name="KSO_WM_UNIT_PLACING_PICTURE" val="135150.943"/>
  <p:tag name="KSO_WM_UNIT_PLACING_PICTURE_COLLAGE_RELATIVERECTANGLE" val="{&quot;bottom&quot;:0.055247752232529042,&quot;left&quot;:0,&quot;right&quot;:0,&quot;top&quot;:0.055247752232529042}"/>
  <p:tag name="KSO_WM_UNIT_PLACING_PICTURE_COLLAGE_VIEWPORT" val="{&quot;height&quot;:6521.9404840425841,&quot;width&quot;:8720.9206453901134}"/>
  <p:tag name="KSO_WM_UNIT_PLACING_PICTURE_INFO" val="{&quot;code&quot;:&quot;bA[2]&quot;,&quot;full_picture&quot;:false,&quot;last_crop_picture&quot;:&quot;bA[2]&quot;,&quot;scheme&quot;:&quot;3-7&quot;,&quot;spacing&quot;:5}"/>
  <p:tag name="KSO_WM_UNIT_PLACING_PICTURE_USER_RELATIVERECTANGLE" val="{&quot;bottom&quot;:0,&quot;left&quot;:0,&quot;right&quot;:0,&quot;top&quot;:0}"/>
  <p:tag name="KSO_WM_UNIT_PLACING_PICTURE_USER_VIEWPORT" val="{&quot;height&quot;:9070,&quot;width&quot;:10788}"/>
  <p:tag name="KSO_WM_UNIT_TYPE" val=""/>
</p:tagLst>
</file>

<file path=ppt/tags/tag13.xml><?xml version="1.0" encoding="utf-8"?>
<p:tagLst xmlns:p="http://schemas.openxmlformats.org/presentationml/2006/main">
  <p:tag name="KSO_WM_BEAUTIFY_FLAG" val=""/>
  <p:tag name="KSO_WM_UNIT_ID" val=""/>
  <p:tag name="KSO_WM_UNIT_INDEX" val=""/>
  <p:tag name="KSO_WM_UNIT_PLACING_PICTURE" val="135101.912"/>
  <p:tag name="KSO_WM_UNIT_PLACING_PICTURE_COLLAGE_RELATIVERECTANGLE" val="{&quot;bottom&quot;:0.11364301580969341,&quot;left&quot;:0,&quot;right&quot;:0,&quot;top&quot;:0.11364301580969341}"/>
  <p:tag name="KSO_WM_UNIT_PLACING_PICTURE_COLLAGE_VIEWPORT" val="{&quot;height&quot;:6542.648664333874,&quot;width&quot;:8747.0486643338754}"/>
  <p:tag name="KSO_WM_UNIT_PLACING_PICTURE_INFO" val="{&quot;code&quot;:&quot;Ba[2]&quot;,&quot;full_picture&quot;:false,&quot;last_crop_picture&quot;:&quot;Ba[2]&quot;,&quot;scheme&quot;:&quot;3-8&quot;,&quot;spacing&quot;:5}"/>
  <p:tag name="KSO_WM_UNIT_PLACING_PICTURE_USER_RELATIVERECTANGLE" val="{&quot;bottom&quot;:0,&quot;left&quot;:0,&quot;right&quot;:0,&quot;top&quot;:0}"/>
  <p:tag name="KSO_WM_UNIT_PLACING_PICTURE_USER_VIEWPORT" val="{&quot;height&quot;:10102,&quot;width&quot;:10436}"/>
  <p:tag name="KSO_WM_UNIT_TYPE" val=""/>
</p:tagLst>
</file>

<file path=ppt/tags/tag14.xml><?xml version="1.0" encoding="utf-8"?>
<p:tagLst xmlns:p="http://schemas.openxmlformats.org/presentationml/2006/main">
  <p:tag name="KSO_WM_BEAUTIFY_FLAG" val=""/>
  <p:tag name="KSO_WM_UNIT_ID" val=""/>
  <p:tag name="KSO_WM_UNIT_INDEX" val=""/>
  <p:tag name="KSO_WM_UNIT_PLACING_PICTURE" val="135101.912"/>
  <p:tag name="KSO_WM_UNIT_PLACING_PICTURE_COLLAGE_RELATIVERECTANGLE" val="{&quot;bottom&quot;:0.075090439276485788,&quot;left&quot;:0,&quot;right&quot;:0.0029492655523379761,&quot;top&quot;:0}"/>
  <p:tag name="KSO_WM_UNIT_PLACING_PICTURE_COLLAGE_VIEWPORT" val="{&quot;height&quot;:6542.648664333874,&quot;width&quot;:8747.0486643338754}"/>
  <p:tag name="KSO_WM_UNIT_PLACING_PICTURE_INFO" val="{&quot;code&quot;:&quot;Ba[2]&quot;,&quot;full_picture&quot;:false,&quot;last_crop_picture&quot;:&quot;Ba[2]&quot;,&quot;scheme&quot;:&quot;3-8&quot;,&quot;spacing&quot;:5}"/>
  <p:tag name="KSO_WM_UNIT_PLACING_PICTURE_USER_RELATIVERECTANGLE" val="{&quot;bottom&quot;:0.075090439276485788,&quot;left&quot;:0,&quot;right&quot;:0.003875,&quot;top&quot;:0}"/>
  <p:tag name="KSO_WM_UNIT_PLACING_PICTURE_USER_VIEWPORT" val="{&quot;height&quot;:8216,&quot;width&quot;:10974}"/>
  <p:tag name="KSO_WM_UNIT_TYPE" val=""/>
</p:tagLst>
</file>

<file path=ppt/tags/tag15.xml><?xml version="1.0" encoding="utf-8"?>
<p:tagLst xmlns:p="http://schemas.openxmlformats.org/presentationml/2006/main">
  <p:tag name="AS_UNIQUEID" val="779"/>
</p:tagLst>
</file>

<file path=ppt/tags/tag16.xml><?xml version="1.0" encoding="utf-8"?>
<p:tagLst xmlns:p="http://schemas.openxmlformats.org/presentationml/2006/main">
  <p:tag name="AS_UNIQUEID" val="780"/>
</p:tagLst>
</file>

<file path=ppt/tags/tag17.xml><?xml version="1.0" encoding="utf-8"?>
<p:tagLst xmlns:p="http://schemas.openxmlformats.org/presentationml/2006/main">
  <p:tag name="AS_UNIQUEID" val="781"/>
</p:tagLst>
</file>

<file path=ppt/tags/tag18.xml><?xml version="1.0" encoding="utf-8"?>
<p:tagLst xmlns:p="http://schemas.openxmlformats.org/presentationml/2006/main">
  <p:tag name="AS_UNIQUEID" val="783"/>
</p:tagLst>
</file>

<file path=ppt/tags/tag19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182018_2*n_h_i*1_1_4"/>
  <p:tag name="KSO_WM_UNIT_INDEX" val="1_1_4"/>
  <p:tag name="KSO_WM_UNIT_LAYERLEVEL" val="1_1_1"/>
  <p:tag name="KSO_WM_UNIT_LINE_FILL_TYPE" val="2"/>
  <p:tag name="KSO_WM_UNIT_LINE_FORE_SCHEMECOLOR_INDEX" val="6"/>
  <p:tag name="KSO_WM_UNIT_TEXT_FILL_FORE_SCHEMECOLOR_INDEX" val="2"/>
  <p:tag name="KSO_WM_UNIT_TEXT_FILL_TYPE" val="1"/>
  <p:tag name="KSO_WM_UNIT_TYPE" val="n_h_i"/>
</p:tagLst>
</file>

<file path=ppt/tags/tag2.xml><?xml version="1.0" encoding="utf-8"?>
<p:tagLst xmlns:p="http://schemas.openxmlformats.org/presentationml/2006/main">
  <p:tag name="AS_UNIQUEID" val="1216"/>
</p:tagLst>
</file>

<file path=ppt/tags/tag20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HIGHLIGHT" val="0"/>
  <p:tag name="KSO_WM_UNIT_ID" val="diagram20182018_2*n_h_h_i*1_2_3_3"/>
  <p:tag name="KSO_WM_UNIT_INDEX" val="1_2_3_3"/>
  <p:tag name="KSO_WM_UNIT_LAYERLEVEL" val="1_1_1_1"/>
  <p:tag name="KSO_WM_UNIT_TEXT_FILL_FORE_SCHEMECOLOR_INDEX" val="13"/>
  <p:tag name="KSO_WM_UNIT_TEXT_FILL_TYPE" val="1"/>
  <p:tag name="KSO_WM_UNIT_TYPE" val="n_h_h_i"/>
</p:tagLst>
</file>

<file path=ppt/tags/tag21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HIGHLIGHT" val="0"/>
  <p:tag name="KSO_WM_UNIT_ID" val="diagram20182018_2*n_h_h_i*1_2_3_2"/>
  <p:tag name="KSO_WM_UNIT_INDEX" val="1_2_3_2"/>
  <p:tag name="KSO_WM_UNIT_LAYERLEVEL" val="1_1_1_1"/>
  <p:tag name="KSO_WM_UNIT_TEXT_FILL_FORE_SCHEMECOLOR_INDEX" val="14"/>
  <p:tag name="KSO_WM_UNIT_TEXT_FILL_TYPE" val="1"/>
  <p:tag name="KSO_WM_UNIT_TYPE" val="n_h_h_i"/>
</p:tagLst>
</file>

<file path=ppt/tags/tag22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HIGHLIGHT" val="0"/>
  <p:tag name="KSO_WM_UNIT_ID" val="diagram20182018_2*n_h_h_i*1_2_2_4"/>
  <p:tag name="KSO_WM_UNIT_INDEX" val="1_2_2_4"/>
  <p:tag name="KSO_WM_UNIT_LAYERLEVEL" val="1_1_1_1"/>
  <p:tag name="KSO_WM_UNIT_TEXT_FILL_FORE_SCHEMECOLOR_INDEX" val="13"/>
  <p:tag name="KSO_WM_UNIT_TEXT_FILL_TYPE" val="1"/>
  <p:tag name="KSO_WM_UNIT_TYPE" val="n_h_h_i"/>
</p:tagLst>
</file>

<file path=ppt/tags/tag23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HIGHLIGHT" val="0"/>
  <p:tag name="KSO_WM_UNIT_ID" val="diagram20182018_2*n_h_h_i*1_2_2_2"/>
  <p:tag name="KSO_WM_UNIT_INDEX" val="1_2_2_2"/>
  <p:tag name="KSO_WM_UNIT_LAYERLEVEL" val="1_1_1_1"/>
  <p:tag name="KSO_WM_UNIT_TEXT_FILL_FORE_SCHEMECOLOR_INDEX" val="14"/>
  <p:tag name="KSO_WM_UNIT_TEXT_FILL_TYPE" val="1"/>
  <p:tag name="KSO_WM_UNIT_TYPE" val="n_h_h_i"/>
</p:tagLst>
</file>

<file path=ppt/tags/tag24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HIGHLIGHT" val="0"/>
  <p:tag name="KSO_WM_UNIT_ID" val="diagram20182018_2*n_h_a*1_1_1"/>
  <p:tag name="KSO_WM_UNIT_INDEX" val="1_1_1"/>
  <p:tag name="KSO_WM_UNIT_ISCONTENTSTITLE" val="0"/>
  <p:tag name="KSO_WM_UNIT_ISNUMDGMTITLE" val="0"/>
  <p:tag name="KSO_WM_UNIT_LAYERLEVEL" val="1_1_1"/>
  <p:tag name="KSO_WM_UNIT_NOCLEAR" val="0"/>
  <p:tag name="KSO_WM_UNIT_PRESET_TEXT" val="添加标题"/>
  <p:tag name="KSO_WM_UNIT_TEXT_FILL_FORE_SCHEMECOLOR_INDEX" val="14"/>
  <p:tag name="KSO_WM_UNIT_TEXT_FILL_TYPE" val="1"/>
  <p:tag name="KSO_WM_UNIT_TYPE" val="n_h_a"/>
  <p:tag name="KSO_WM_UNIT_VALUE" val="9"/>
</p:tagLst>
</file>

<file path=ppt/tags/tag25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FILL_FORE_SCHEMECOLOR_INDEX" val="16"/>
  <p:tag name="KSO_WM_UNIT_FILL_TYPE" val="1"/>
  <p:tag name="KSO_WM_UNIT_HIGHLIGHT" val="0"/>
  <p:tag name="KSO_WM_UNIT_ID" val="diagram20182018_2*n_h_i*1_1_3"/>
  <p:tag name="KSO_WM_UNIT_INDEX" val="1_1_3"/>
  <p:tag name="KSO_WM_UNIT_LAYERLEVEL" val="1_1_1"/>
  <p:tag name="KSO_WM_UNIT_TEXT_FILL_FORE_SCHEMECOLOR_INDEX" val="13"/>
  <p:tag name="KSO_WM_UNIT_TEXT_FILL_TYPE" val="1"/>
  <p:tag name="KSO_WM_UNIT_TYPE" val="n_h_i"/>
</p:tagLst>
</file>

<file path=ppt/tags/tag26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FILL_FORE_SCHEMECOLOR_INDEX" val="16"/>
  <p:tag name="KSO_WM_UNIT_FILL_TYPE" val="1"/>
  <p:tag name="KSO_WM_UNIT_HIGHLIGHT" val="0"/>
  <p:tag name="KSO_WM_UNIT_ID" val="diagram20182018_2*n_h_i*1_1_2"/>
  <p:tag name="KSO_WM_UNIT_INDEX" val="1_1_2"/>
  <p:tag name="KSO_WM_UNIT_LAYERLEVEL" val="1_1_1"/>
  <p:tag name="KSO_WM_UNIT_TEXT_FILL_FORE_SCHEMECOLOR_INDEX" val="13"/>
  <p:tag name="KSO_WM_UNIT_TEXT_FILL_TYPE" val="1"/>
  <p:tag name="KSO_WM_UNIT_TYPE" val="n_h_i"/>
</p:tagLst>
</file>

<file path=ppt/tags/tag27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FILL_FORE_SCHEMECOLOR_INDEX" val="16"/>
  <p:tag name="KSO_WM_UNIT_FILL_TYPE" val="1"/>
  <p:tag name="KSO_WM_UNIT_HIGHLIGHT" val="0"/>
  <p:tag name="KSO_WM_UNIT_ID" val="diagram20182018_2*n_h_i*1_1_1"/>
  <p:tag name="KSO_WM_UNIT_INDEX" val="1_1_1"/>
  <p:tag name="KSO_WM_UNIT_LAYERLEVEL" val="1_1_1"/>
  <p:tag name="KSO_WM_UNIT_TEXT_FILL_FORE_SCHEMECOLOR_INDEX" val="13"/>
  <p:tag name="KSO_WM_UNIT_TEXT_FILL_TYPE" val="1"/>
  <p:tag name="KSO_WM_UNIT_TYPE" val="n_h_i"/>
</p:tagLst>
</file>

<file path=ppt/tags/tag28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HIGHLIGHT" val="0"/>
  <p:tag name="KSO_WM_UNIT_ID" val="diagram20182018_2*n_h_h_i*1_2_1_2"/>
  <p:tag name="KSO_WM_UNIT_INDEX" val="1_2_1_2"/>
  <p:tag name="KSO_WM_UNIT_LAYERLEVEL" val="1_1_1_1"/>
  <p:tag name="KSO_WM_UNIT_TEXT_FILL_FORE_SCHEMECOLOR_INDEX" val="14"/>
  <p:tag name="KSO_WM_UNIT_TEXT_FILL_TYPE" val="1"/>
  <p:tag name="KSO_WM_UNIT_TYPE" val="n_h_h_i"/>
</p:tagLst>
</file>

<file path=ppt/tags/tag29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HIGHLIGHT" val="0"/>
  <p:tag name="KSO_WM_UNIT_ID" val="diagram20182018_2*n_h_h_i*1_2_1_3"/>
  <p:tag name="KSO_WM_UNIT_INDEX" val="1_2_1_3"/>
  <p:tag name="KSO_WM_UNIT_LAYERLEVEL" val="1_1_1_1"/>
  <p:tag name="KSO_WM_UNIT_TEXT_FILL_FORE_SCHEMECOLOR_INDEX" val="13"/>
  <p:tag name="KSO_WM_UNIT_TEXT_FILL_TYPE" val="1"/>
  <p:tag name="KSO_WM_UNIT_TYPE" val="n_h_h_i"/>
</p:tagLst>
</file>

<file path=ppt/tags/tag3.xml><?xml version="1.0" encoding="utf-8"?>
<p:tagLst xmlns:p="http://schemas.openxmlformats.org/presentationml/2006/main">
  <p:tag name="AS_UNIQUEID" val="115"/>
</p:tagLst>
</file>

<file path=ppt/tags/tag30.xml><?xml version="1.0" encoding="utf-8"?>
<p:tagLst xmlns:p="http://schemas.openxmlformats.org/presentationml/2006/main">
  <p:tag name="AS_UNIQUEID" val="51"/>
</p:tagLst>
</file>

<file path=ppt/tags/tag31.xml><?xml version="1.0" encoding="utf-8"?>
<p:tagLst xmlns:p="http://schemas.openxmlformats.org/presentationml/2006/main">
  <p:tag name="AS_UNIQUEID" val="52"/>
</p:tagLst>
</file>

<file path=ppt/tags/tag32.xml><?xml version="1.0" encoding="utf-8"?>
<p:tagLst xmlns:p="http://schemas.openxmlformats.org/presentationml/2006/main">
  <p:tag name="AS_UNIQUEID" val="53"/>
</p:tagLst>
</file>

<file path=ppt/tags/tag33.xml><?xml version="1.0" encoding="utf-8"?>
<p:tagLst xmlns:p="http://schemas.openxmlformats.org/presentationml/2006/main">
  <p:tag name="AS_UNIQUEID" val="54"/>
</p:tagLst>
</file>

<file path=ppt/tags/tag34.xml><?xml version="1.0" encoding="utf-8"?>
<p:tagLst xmlns:p="http://schemas.openxmlformats.org/presentationml/2006/main">
  <p:tag name="AS_UNIQUEID" val="55"/>
</p:tagLst>
</file>

<file path=ppt/tags/tag35.xml><?xml version="1.0" encoding="utf-8"?>
<p:tagLst xmlns:p="http://schemas.openxmlformats.org/presentationml/2006/main">
  <p:tag name="AS_UNIQUEID" val="56"/>
</p:tagLst>
</file>

<file path=ppt/tags/tag36.xml><?xml version="1.0" encoding="utf-8"?>
<p:tagLst xmlns:p="http://schemas.openxmlformats.org/presentationml/2006/main">
  <p:tag name="AS_UNIQUEID" val="782"/>
</p:tagLst>
</file>

<file path=ppt/tags/tag37.xml><?xml version="1.0" encoding="utf-8"?>
<p:tagLst xmlns:p="http://schemas.openxmlformats.org/presentationml/2006/main">
  <p:tag name="AS_UNIQUEID" val="58"/>
</p:tagLst>
</file>

<file path=ppt/tags/tag38.xml><?xml version="1.0" encoding="utf-8"?>
<p:tagLst xmlns:p="http://schemas.openxmlformats.org/presentationml/2006/main">
  <p:tag name="AS_UNIQUEID" val="59"/>
</p:tagLst>
</file>

<file path=ppt/tags/tag39.xml><?xml version="1.0" encoding="utf-8"?>
<p:tagLst xmlns:p="http://schemas.openxmlformats.org/presentationml/2006/main">
  <p:tag name="AS_UNIQUEID" val="60"/>
</p:tagLst>
</file>

<file path=ppt/tags/tag4.xml><?xml version="1.0" encoding="utf-8"?>
<p:tagLst xmlns:p="http://schemas.openxmlformats.org/presentationml/2006/main">
  <p:tag name="AS_UNIQUEID" val="315"/>
</p:tagLst>
</file>

<file path=ppt/tags/tag40.xml><?xml version="1.0" encoding="utf-8"?>
<p:tagLst xmlns:p="http://schemas.openxmlformats.org/presentationml/2006/main">
  <p:tag name="AS_UNIQUEID" val="61"/>
</p:tagLst>
</file>

<file path=ppt/tags/tag41.xml><?xml version="1.0" encoding="utf-8"?>
<p:tagLst xmlns:p="http://schemas.openxmlformats.org/presentationml/2006/main">
  <p:tag name="AS_UNIQUEID" val="62"/>
</p:tagLst>
</file>

<file path=ppt/tags/tag42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88825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HIGHLIGHT" val="0"/>
  <p:tag name="KSO_WM_UNIT_ID" val="diagram20188825_1*q_h_i*1_2_1"/>
  <p:tag name="KSO_WM_UNIT_INDEX" val="1_2_1"/>
  <p:tag name="KSO_WM_UNIT_LAYERLEVEL" val="1_1_1"/>
  <p:tag name="KSO_WM_UNIT_TEXT_FILL_FORE_SCHEMECOLOR_INDEX" val="2"/>
  <p:tag name="KSO_WM_UNIT_TEXT_FILL_TYPE" val="1"/>
  <p:tag name="KSO_WM_UNIT_TYPE" val="q_h_i"/>
</p:tagLst>
</file>

<file path=ppt/tags/tag43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88825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188825_1*q_h_i*1_1_2"/>
  <p:tag name="KSO_WM_UNIT_INDEX" val="1_1_2"/>
  <p:tag name="KSO_WM_UNIT_LAYERLEVEL" val="1_1_1"/>
  <p:tag name="KSO_WM_UNIT_TEXT_FILL_FORE_SCHEMECOLOR_INDEX" val="2"/>
  <p:tag name="KSO_WM_UNIT_TEXT_FILL_TYPE" val="1"/>
  <p:tag name="KSO_WM_UNIT_TYPE" val="q_h_i"/>
</p:tagLst>
</file>

<file path=ppt/tags/tag44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88825"/>
  <p:tag name="KSO_WM_UNIT_COMPATIBLE" val="0"/>
  <p:tag name="KSO_WM_UNIT_DIAGRAM_ISNUMVISUAL" val="0"/>
  <p:tag name="KSO_WM_UNIT_DIAGRAM_ISREFERUNIT" val="0"/>
  <p:tag name="KSO_WM_UNIT_HIGHLIGHT" val="0"/>
  <p:tag name="KSO_WM_UNIT_ID" val="diagram20188825_1*q_a*1_1"/>
  <p:tag name="KSO_WM_UNIT_INDEX" val="1_1"/>
  <p:tag name="KSO_WM_UNIT_ISCONTENTSTITLE" val="0"/>
  <p:tag name="KSO_WM_UNIT_LAYERLEVEL" val="1_1"/>
  <p:tag name="KSO_WM_UNIT_NOCLEAR" val="0"/>
  <p:tag name="KSO_WM_UNIT_PRESET_TEXT" val="添加标题"/>
  <p:tag name="KSO_WM_UNIT_TEXT_FILL_FORE_SCHEMECOLOR_INDEX" val="13"/>
  <p:tag name="KSO_WM_UNIT_TEXT_FILL_TYPE" val="1"/>
  <p:tag name="KSO_WM_UNIT_TYPE" val="q_a"/>
  <p:tag name="KSO_WM_UNIT_VALUE" val="5"/>
</p:tagLst>
</file>

<file path=ppt/tags/tag4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7699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87699_2*l_h_i*1_2_5"/>
  <p:tag name="KSO_WM_UNIT_INDEX" val="1_2_5"/>
  <p:tag name="KSO_WM_UNIT_LAYERLEVEL" val="1_1_1"/>
  <p:tag name="KSO_WM_UNIT_LINE_FILL_TYPE" val="2"/>
  <p:tag name="KSO_WM_UNIT_LINE_FORE_SCHEMECOLOR_INDEX" val="6"/>
  <p:tag name="KSO_WM_UNIT_TEXT_FILL_FORE_SCHEMECOLOR_INDEX" val="2"/>
  <p:tag name="KSO_WM_UNIT_TEXT_FILL_TYPE" val="1"/>
  <p:tag name="KSO_WM_UNIT_TYPE" val="l_h_i"/>
</p:tagLst>
</file>

<file path=ppt/tags/tag4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7699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87699_2*l_h_i*1_1_5"/>
  <p:tag name="KSO_WM_UNIT_INDEX" val="1_1_5"/>
  <p:tag name="KSO_WM_UNIT_LAYERLEVEL" val="1_1_1"/>
  <p:tag name="KSO_WM_UNIT_LINE_FILL_TYPE" val="2"/>
  <p:tag name="KSO_WM_UNIT_LINE_FORE_SCHEMECOLOR_INDEX" val="5"/>
  <p:tag name="KSO_WM_UNIT_TEXT_FILL_FORE_SCHEMECOLOR_INDEX" val="2"/>
  <p:tag name="KSO_WM_UNIT_TEXT_FILL_TYPE" val="1"/>
  <p:tag name="KSO_WM_UNIT_TYPE" val="l_h_i"/>
</p:tagLst>
</file>

<file path=ppt/tags/tag4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7699"/>
  <p:tag name="KSO_WM_UNIT_COMPATIBLE" val="0"/>
  <p:tag name="KSO_WM_UNIT_DIAGRAM_ISNUMVISUAL" val="0"/>
  <p:tag name="KSO_WM_UNIT_DIAGRAM_ISREFERUNIT" val="0"/>
  <p:tag name="KSO_WM_UNIT_HIGHLIGHT" val="0"/>
  <p:tag name="KSO_WM_UNIT_ID" val="diagram20187699_2*l_h_f*1_2_1"/>
  <p:tag name="KSO_WM_UNIT_INDEX" val="1_2_1"/>
  <p:tag name="KSO_WM_UNIT_LAYERLEVEL" val="1_1_1"/>
  <p:tag name="KSO_WM_UNIT_NOCLEAR" val="0"/>
  <p:tag name="KSO_WM_UNIT_PRESET_TEXT" val="单击此处添加文本具体内容"/>
  <p:tag name="KSO_WM_UNIT_TEXT_FILL_FORE_SCHEMECOLOR_INDEX" val="1"/>
  <p:tag name="KSO_WM_UNIT_TEXT_FILL_TYPE" val="1"/>
  <p:tag name="KSO_WM_UNIT_TYPE" val="l_h_f"/>
  <p:tag name="KSO_WM_UNIT_VALUE" val="30"/>
</p:tagLst>
</file>

<file path=ppt/tags/tag4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7699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87699_2*l_h_i*1_1_5"/>
  <p:tag name="KSO_WM_UNIT_INDEX" val="1_1_5"/>
  <p:tag name="KSO_WM_UNIT_LAYERLEVEL" val="1_1_1"/>
  <p:tag name="KSO_WM_UNIT_LINE_FILL_TYPE" val="2"/>
  <p:tag name="KSO_WM_UNIT_LINE_FORE_SCHEMECOLOR_INDEX" val="5"/>
  <p:tag name="KSO_WM_UNIT_TEXT_FILL_FORE_SCHEMECOLOR_INDEX" val="2"/>
  <p:tag name="KSO_WM_UNIT_TEXT_FILL_TYPE" val="1"/>
  <p:tag name="KSO_WM_UNIT_TYPE" val="l_h_i"/>
</p:tagLst>
</file>

<file path=ppt/tags/tag4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7699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HIGHLIGHT" val="0"/>
  <p:tag name="KSO_WM_UNIT_ID" val="diagram20187699_2*l_h_i*1_2_1"/>
  <p:tag name="KSO_WM_UNIT_INDEX" val="1_2_1"/>
  <p:tag name="KSO_WM_UNIT_LAYERLEVEL" val="1_1_1"/>
  <p:tag name="KSO_WM_UNIT_LINE_FILL_TYPE" val="2"/>
  <p:tag name="KSO_WM_UNIT_LINE_FORE_SCHEMECOLOR_INDEX" val="14"/>
  <p:tag name="KSO_WM_UNIT_TEXT_FILL_FORE_SCHEMECOLOR_INDEX" val="2"/>
  <p:tag name="KSO_WM_UNIT_TEXT_FILL_TYPE" val="1"/>
  <p:tag name="KSO_WM_UNIT_TYPE" val="l_h_i"/>
</p:tagLst>
</file>

<file path=ppt/tags/tag5.xml><?xml version="1.0" encoding="utf-8"?>
<p:tagLst xmlns:p="http://schemas.openxmlformats.org/presentationml/2006/main">
  <p:tag name="AS_UNIQUEID" val="314"/>
</p:tagLst>
</file>

<file path=ppt/tags/tag5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7699"/>
  <p:tag name="KSO_WM_UNIT_COMPATIBLE" val="0"/>
  <p:tag name="KSO_WM_UNIT_DIAGRAM_ISNUMVISUAL" val="0"/>
  <p:tag name="KSO_WM_UNIT_DIAGRAM_ISREFERUNIT" val="0"/>
  <p:tag name="KSO_WM_UNIT_HIGHLIGHT" val="0"/>
  <p:tag name="KSO_WM_UNIT_ID" val="diagram20187699_2*l_h_a*1_2_1"/>
  <p:tag name="KSO_WM_UNIT_INDEX" val="1_2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4"/>
  <p:tag name="KSO_WM_UNIT_TEXT_FILL_TYPE" val="1"/>
  <p:tag name="KSO_WM_UNIT_TYPE" val="l_h_a"/>
  <p:tag name="KSO_WM_UNIT_VALUE" val="6"/>
</p:tagLst>
</file>

<file path=ppt/tags/tag5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7699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187699_2*l_h_i*1_1_1"/>
  <p:tag name="KSO_WM_UNIT_INDEX" val="1_1_1"/>
  <p:tag name="KSO_WM_UNIT_LAYERLEVEL" val="1_1_1"/>
  <p:tag name="KSO_WM_UNIT_LINE_FILL_TYPE" val="2"/>
  <p:tag name="KSO_WM_UNIT_LINE_FORE_SCHEMECOLOR_INDEX" val="14"/>
  <p:tag name="KSO_WM_UNIT_TEXT_FILL_FORE_SCHEMECOLOR_INDEX" val="2"/>
  <p:tag name="KSO_WM_UNIT_TEXT_FILL_TYPE" val="1"/>
  <p:tag name="KSO_WM_UNIT_TYPE" val="l_h_i"/>
</p:tagLst>
</file>

<file path=ppt/tags/tag5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7699"/>
  <p:tag name="KSO_WM_UNIT_COMPATIBLE" val="0"/>
  <p:tag name="KSO_WM_UNIT_DIAGRAM_ISNUMVISUAL" val="0"/>
  <p:tag name="KSO_WM_UNIT_DIAGRAM_ISREFERUNIT" val="0"/>
  <p:tag name="KSO_WM_UNIT_HIGHLIGHT" val="0"/>
  <p:tag name="KSO_WM_UNIT_ID" val="diagram20187699_2*l_h_a*1_1_1"/>
  <p:tag name="KSO_WM_UNIT_INDEX" val="1_1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4"/>
  <p:tag name="KSO_WM_UNIT_TEXT_FILL_TYPE" val="1"/>
  <p:tag name="KSO_WM_UNIT_TYPE" val="l_h_a"/>
  <p:tag name="KSO_WM_UNIT_VALUE" val="6"/>
</p:tagLst>
</file>

<file path=ppt/tags/tag5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7699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87699_2*l_h_i*1_2_5"/>
  <p:tag name="KSO_WM_UNIT_INDEX" val="1_2_5"/>
  <p:tag name="KSO_WM_UNIT_LAYERLEVEL" val="1_1_1"/>
  <p:tag name="KSO_WM_UNIT_LINE_FILL_TYPE" val="2"/>
  <p:tag name="KSO_WM_UNIT_LINE_FORE_SCHEMECOLOR_INDEX" val="6"/>
  <p:tag name="KSO_WM_UNIT_TEXT_FILL_FORE_SCHEMECOLOR_INDEX" val="2"/>
  <p:tag name="KSO_WM_UNIT_TEXT_FILL_TYPE" val="1"/>
  <p:tag name="KSO_WM_UNIT_TYPE" val="l_h_i"/>
</p:tagLst>
</file>

<file path=ppt/tags/tag5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7699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HIGHLIGHT" val="0"/>
  <p:tag name="KSO_WM_UNIT_ID" val="diagram20187699_2*l_h_i*1_2_1"/>
  <p:tag name="KSO_WM_UNIT_INDEX" val="1_2_1"/>
  <p:tag name="KSO_WM_UNIT_LAYERLEVEL" val="1_1_1"/>
  <p:tag name="KSO_WM_UNIT_LINE_FILL_TYPE" val="2"/>
  <p:tag name="KSO_WM_UNIT_LINE_FORE_SCHEMECOLOR_INDEX" val="14"/>
  <p:tag name="KSO_WM_UNIT_TEXT_FILL_FORE_SCHEMECOLOR_INDEX" val="2"/>
  <p:tag name="KSO_WM_UNIT_TEXT_FILL_TYPE" val="1"/>
  <p:tag name="KSO_WM_UNIT_TYPE" val="l_h_i"/>
</p:tagLst>
</file>

<file path=ppt/tags/tag5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7699"/>
  <p:tag name="KSO_WM_UNIT_COMPATIBLE" val="0"/>
  <p:tag name="KSO_WM_UNIT_DIAGRAM_ISNUMVISUAL" val="0"/>
  <p:tag name="KSO_WM_UNIT_DIAGRAM_ISREFERUNIT" val="0"/>
  <p:tag name="KSO_WM_UNIT_HIGHLIGHT" val="0"/>
  <p:tag name="KSO_WM_UNIT_ID" val="diagram20187699_2*l_h_a*1_2_1"/>
  <p:tag name="KSO_WM_UNIT_INDEX" val="1_2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4"/>
  <p:tag name="KSO_WM_UNIT_TEXT_FILL_TYPE" val="1"/>
  <p:tag name="KSO_WM_UNIT_TYPE" val="l_h_a"/>
  <p:tag name="KSO_WM_UNIT_VALUE" val="6"/>
</p:tagLst>
</file>

<file path=ppt/tags/tag5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7699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187699_2*l_h_i*1_1_1"/>
  <p:tag name="KSO_WM_UNIT_INDEX" val="1_1_1"/>
  <p:tag name="KSO_WM_UNIT_LAYERLEVEL" val="1_1_1"/>
  <p:tag name="KSO_WM_UNIT_LINE_FILL_TYPE" val="2"/>
  <p:tag name="KSO_WM_UNIT_LINE_FORE_SCHEMECOLOR_INDEX" val="14"/>
  <p:tag name="KSO_WM_UNIT_TEXT_FILL_FORE_SCHEMECOLOR_INDEX" val="2"/>
  <p:tag name="KSO_WM_UNIT_TEXT_FILL_TYPE" val="1"/>
  <p:tag name="KSO_WM_UNIT_TYPE" val="l_h_i"/>
</p:tagLst>
</file>

<file path=ppt/tags/tag5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7699"/>
  <p:tag name="KSO_WM_UNIT_COMPATIBLE" val="0"/>
  <p:tag name="KSO_WM_UNIT_DIAGRAM_ISNUMVISUAL" val="0"/>
  <p:tag name="KSO_WM_UNIT_DIAGRAM_ISREFERUNIT" val="0"/>
  <p:tag name="KSO_WM_UNIT_HIGHLIGHT" val="0"/>
  <p:tag name="KSO_WM_UNIT_ID" val="diagram20187699_2*l_h_a*1_1_1"/>
  <p:tag name="KSO_WM_UNIT_INDEX" val="1_1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4"/>
  <p:tag name="KSO_WM_UNIT_TEXT_FILL_TYPE" val="1"/>
  <p:tag name="KSO_WM_UNIT_TYPE" val="l_h_a"/>
  <p:tag name="KSO_WM_UNIT_VALUE" val="6"/>
</p:tagLst>
</file>

<file path=ppt/tags/tag5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7699"/>
  <p:tag name="KSO_WM_UNIT_COMPATIBLE" val="0"/>
  <p:tag name="KSO_WM_UNIT_DIAGRAM_ISNUMVISUAL" val="0"/>
  <p:tag name="KSO_WM_UNIT_DIAGRAM_ISREFERUNIT" val="0"/>
  <p:tag name="KSO_WM_UNIT_HIGHLIGHT" val="0"/>
  <p:tag name="KSO_WM_UNIT_ID" val="diagram20187699_2*l_h_f*1_2_1"/>
  <p:tag name="KSO_WM_UNIT_INDEX" val="1_2_1"/>
  <p:tag name="KSO_WM_UNIT_LAYERLEVEL" val="1_1_1"/>
  <p:tag name="KSO_WM_UNIT_NOCLEAR" val="0"/>
  <p:tag name="KSO_WM_UNIT_PRESET_TEXT" val="单击此处添加文本具体内容"/>
  <p:tag name="KSO_WM_UNIT_TEXT_FILL_FORE_SCHEMECOLOR_INDEX" val="1"/>
  <p:tag name="KSO_WM_UNIT_TEXT_FILL_TYPE" val="1"/>
  <p:tag name="KSO_WM_UNIT_TYPE" val="l_h_f"/>
  <p:tag name="KSO_WM_UNIT_VALUE" val="30"/>
</p:tagLst>
</file>

<file path=ppt/tags/tag59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88825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HIGHLIGHT" val="0"/>
  <p:tag name="KSO_WM_UNIT_ID" val="diagram20188825_1*q_h_i*1_2_2"/>
  <p:tag name="KSO_WM_UNIT_INDEX" val="1_2_2"/>
  <p:tag name="KSO_WM_UNIT_LAYERLEVEL" val="1_1_1"/>
  <p:tag name="KSO_WM_UNIT_TEXT_FILL_FORE_SCHEMECOLOR_INDEX" val="2"/>
  <p:tag name="KSO_WM_UNIT_TEXT_FILL_TYPE" val="1"/>
  <p:tag name="KSO_WM_UNIT_TYPE" val="q_h_i"/>
</p:tagLst>
</file>

<file path=ppt/tags/tag6.xml><?xml version="1.0" encoding="utf-8"?>
<p:tagLst xmlns:p="http://schemas.openxmlformats.org/presentationml/2006/main">
  <p:tag name="KSO_WM_BEAUTIFY_FLAG" val=""/>
  <p:tag name="KSO_WM_UNIT_ID" val=""/>
  <p:tag name="KSO_WM_UNIT_INDEX" val=""/>
  <p:tag name="KSO_WM_UNIT_PLACING_PICTURE" val="134103.976"/>
  <p:tag name="KSO_WM_UNIT_PLACING_PICTURE_COLLAGE_RELATIVERECTANGLE" val="{&quot;bottom&quot;:0,&quot;left&quot;:0.37721012715023511,&quot;right&quot;:0.18091012715023511,&quot;top&quot;:0}"/>
  <p:tag name="KSO_WM_UNIT_PLACING_PICTURE_COLLAGE_VIEWPORT" val="{&quot;height&quot;:5597.486958935302,&quot;width&quot;:4946.8326624810406}"/>
  <p:tag name="KSO_WM_UNIT_PLACING_PICTURE_INFO" val="{&quot;code&quot;:&quot;Bca[1]&quot;,&quot;full_picture&quot;:false,&quot;last_crop_picture&quot;:&quot;Bca[1]&quot;,&quot;scheme&quot;:&quot;5-3&quot;,&quot;spacing&quot;:5}"/>
  <p:tag name="KSO_WM_UNIT_PLACING_PICTURE_USER_RELATIVERECTANGLE" val="{&quot;bottom&quot;:0,&quot;left&quot;:0.1963,&quot;right&quot;:0,&quot;top&quot;:0}"/>
  <p:tag name="KSO_WM_UNIT_PLACING_PICTURE_USER_VIEWPORT" val="{&quot;height&quot;:6306.029921259842,&quot;width&quot;:10136.313385826772}"/>
  <p:tag name="KSO_WM_UNIT_TYPE" val=""/>
</p:tagLst>
</file>

<file path=ppt/tags/tag60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88825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188825_1*q_h_i*1_1_1"/>
  <p:tag name="KSO_WM_UNIT_INDEX" val="1_1_1"/>
  <p:tag name="KSO_WM_UNIT_LAYERLEVEL" val="1_1_1"/>
  <p:tag name="KSO_WM_UNIT_TEXT_FILL_FORE_SCHEMECOLOR_INDEX" val="2"/>
  <p:tag name="KSO_WM_UNIT_TEXT_FILL_TYPE" val="1"/>
  <p:tag name="KSO_WM_UNIT_TYPE" val="q_h_i"/>
</p:tagLst>
</file>

<file path=ppt/tags/tag61.xml><?xml version="1.0" encoding="utf-8"?>
<p:tagLst xmlns:p="http://schemas.openxmlformats.org/presentationml/2006/main">
  <p:tag name="AS_UNIQUEID" val="64"/>
</p:tagLst>
</file>

<file path=ppt/tags/tag62.xml><?xml version="1.0" encoding="utf-8"?>
<p:tagLst xmlns:p="http://schemas.openxmlformats.org/presentationml/2006/main">
  <p:tag name="AS_UNIQUEID" val="65"/>
</p:tagLst>
</file>

<file path=ppt/tags/tag63.xml><?xml version="1.0" encoding="utf-8"?>
<p:tagLst xmlns:p="http://schemas.openxmlformats.org/presentationml/2006/main">
  <p:tag name="AS_UNIQUEID" val="66"/>
</p:tagLst>
</file>

<file path=ppt/tags/tag64.xml><?xml version="1.0" encoding="utf-8"?>
<p:tagLst xmlns:p="http://schemas.openxmlformats.org/presentationml/2006/main">
  <p:tag name="AS_UNIQUEID" val="67"/>
</p:tagLst>
</file>

<file path=ppt/tags/tag65.xml><?xml version="1.0" encoding="utf-8"?>
<p:tagLst xmlns:p="http://schemas.openxmlformats.org/presentationml/2006/main">
  <p:tag name="AS_UNIQUEID" val="68"/>
</p:tagLst>
</file>

<file path=ppt/tags/tag66.xml><?xml version="1.0" encoding="utf-8"?>
<p:tagLst xmlns:p="http://schemas.openxmlformats.org/presentationml/2006/main">
  <p:tag name="AS_UNIQUEID" val="69"/>
</p:tagLst>
</file>

<file path=ppt/tags/tag67.xml><?xml version="1.0" encoding="utf-8"?>
<p:tagLst xmlns:p="http://schemas.openxmlformats.org/presentationml/2006/main">
  <p:tag name="AS_UNIQUEID" val="70"/>
</p:tagLst>
</file>

<file path=ppt/tags/tag68.xml><?xml version="1.0" encoding="utf-8"?>
<p:tagLst xmlns:p="http://schemas.openxmlformats.org/presentationml/2006/main">
  <p:tag name="AS_UNIQUEID" val="71"/>
</p:tagLst>
</file>

<file path=ppt/tags/tag69.xml><?xml version="1.0" encoding="utf-8"?>
<p:tagLst xmlns:p="http://schemas.openxmlformats.org/presentationml/2006/main">
  <p:tag name="AS_UNIQUEID" val="72"/>
</p:tagLst>
</file>

<file path=ppt/tags/tag7.xml><?xml version="1.0" encoding="utf-8"?>
<p:tagLst xmlns:p="http://schemas.openxmlformats.org/presentationml/2006/main">
  <p:tag name="KSO_WM_BEAUTIFY_FLAG" val=""/>
  <p:tag name="KSO_WM_UNIT_ID" val=""/>
  <p:tag name="KSO_WM_UNIT_INDEX" val=""/>
  <p:tag name="KSO_WM_UNIT_PLACING_PICTURE" val="134103.976"/>
  <p:tag name="KSO_WM_UNIT_PLACING_PICTURE_COLLAGE_RELATIVERECTANGLE" val="{&quot;bottom&quot;:0.00080746746023494995,&quot;left&quot;:0,&quot;right&quot;:0,&quot;top&quot;:0.00080746746023494995}"/>
  <p:tag name="KSO_WM_UNIT_PLACING_PICTURE_COLLAGE_VIEWPORT" val="{&quot;height&quot;:5597.486958935302,&quot;width&quot;:10022.866179538603}"/>
  <p:tag name="KSO_WM_UNIT_PLACING_PICTURE_INFO" val="{&quot;code&quot;:&quot;Bca[1]&quot;,&quot;full_picture&quot;:false,&quot;last_crop_picture&quot;:&quot;Bca[1]&quot;,&quot;scheme&quot;:&quot;5-3&quot;,&quot;spacing&quot;:5}"/>
  <p:tag name="KSO_WM_UNIT_PLACING_PICTURE_USER_RELATIVERECTANGLE" val="{&quot;bottom&quot;:0,&quot;left&quot;:0,&quot;right&quot;:0,&quot;top&quot;:0}"/>
  <p:tag name="KSO_WM_UNIT_PLACING_PICTURE_USER_VIEWPORT" val="{&quot;height&quot;:6173.0929133858263,&quot;width&quot;:11035.696062992125}"/>
  <p:tag name="KSO_WM_UNIT_TYPE" val=""/>
</p:tagLst>
</file>

<file path=ppt/tags/tag70.xml><?xml version="1.0" encoding="utf-8"?>
<p:tagLst xmlns:p="http://schemas.openxmlformats.org/presentationml/2006/main">
  <p:tag name="AS_UNIQUEID" val="73"/>
</p:tagLst>
</file>

<file path=ppt/tags/tag71.xml><?xml version="1.0" encoding="utf-8"?>
<p:tagLst xmlns:p="http://schemas.openxmlformats.org/presentationml/2006/main">
  <p:tag name="AS_UNIQUEID" val="74"/>
</p:tagLst>
</file>

<file path=ppt/tags/tag72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182018_2*n_h_i*1_1_4"/>
  <p:tag name="KSO_WM_UNIT_INDEX" val="1_1_4"/>
  <p:tag name="KSO_WM_UNIT_LAYERLEVEL" val="1_1_1"/>
  <p:tag name="KSO_WM_UNIT_LINE_FILL_TYPE" val="2"/>
  <p:tag name="KSO_WM_UNIT_LINE_FORE_SCHEMECOLOR_INDEX" val="6"/>
  <p:tag name="KSO_WM_UNIT_TEXT_FILL_FORE_SCHEMECOLOR_INDEX" val="2"/>
  <p:tag name="KSO_WM_UNIT_TEXT_FILL_TYPE" val="1"/>
  <p:tag name="KSO_WM_UNIT_TYPE" val="n_h_i"/>
</p:tagLst>
</file>

<file path=ppt/tags/tag73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HIGHLIGHT" val="0"/>
  <p:tag name="KSO_WM_UNIT_ID" val="diagram20182018_2*n_h_h_i*1_2_3_3"/>
  <p:tag name="KSO_WM_UNIT_INDEX" val="1_2_3_3"/>
  <p:tag name="KSO_WM_UNIT_LAYERLEVEL" val="1_1_1_1"/>
  <p:tag name="KSO_WM_UNIT_TEXT_FILL_FORE_SCHEMECOLOR_INDEX" val="13"/>
  <p:tag name="KSO_WM_UNIT_TEXT_FILL_TYPE" val="1"/>
  <p:tag name="KSO_WM_UNIT_TYPE" val="n_h_h_i"/>
</p:tagLst>
</file>

<file path=ppt/tags/tag74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HIGHLIGHT" val="0"/>
  <p:tag name="KSO_WM_UNIT_ID" val="diagram20182018_2*n_h_h_i*1_2_3_2"/>
  <p:tag name="KSO_WM_UNIT_INDEX" val="1_2_3_2"/>
  <p:tag name="KSO_WM_UNIT_LAYERLEVEL" val="1_1_1_1"/>
  <p:tag name="KSO_WM_UNIT_TEXT_FILL_FORE_SCHEMECOLOR_INDEX" val="14"/>
  <p:tag name="KSO_WM_UNIT_TEXT_FILL_TYPE" val="1"/>
  <p:tag name="KSO_WM_UNIT_TYPE" val="n_h_h_i"/>
</p:tagLst>
</file>

<file path=ppt/tags/tag75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HIGHLIGHT" val="0"/>
  <p:tag name="KSO_WM_UNIT_ID" val="diagram20182018_2*n_h_h_i*1_2_2_4"/>
  <p:tag name="KSO_WM_UNIT_INDEX" val="1_2_2_4"/>
  <p:tag name="KSO_WM_UNIT_LAYERLEVEL" val="1_1_1_1"/>
  <p:tag name="KSO_WM_UNIT_TEXT_FILL_FORE_SCHEMECOLOR_INDEX" val="13"/>
  <p:tag name="KSO_WM_UNIT_TEXT_FILL_TYPE" val="1"/>
  <p:tag name="KSO_WM_UNIT_TYPE" val="n_h_h_i"/>
</p:tagLst>
</file>

<file path=ppt/tags/tag76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HIGHLIGHT" val="0"/>
  <p:tag name="KSO_WM_UNIT_ID" val="diagram20182018_2*n_h_h_i*1_2_2_2"/>
  <p:tag name="KSO_WM_UNIT_INDEX" val="1_2_2_2"/>
  <p:tag name="KSO_WM_UNIT_LAYERLEVEL" val="1_1_1_1"/>
  <p:tag name="KSO_WM_UNIT_TEXT_FILL_FORE_SCHEMECOLOR_INDEX" val="14"/>
  <p:tag name="KSO_WM_UNIT_TEXT_FILL_TYPE" val="1"/>
  <p:tag name="KSO_WM_UNIT_TYPE" val="n_h_h_i"/>
</p:tagLst>
</file>

<file path=ppt/tags/tag77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HIGHLIGHT" val="0"/>
  <p:tag name="KSO_WM_UNIT_ID" val="diagram20182018_2*n_h_a*1_1_1"/>
  <p:tag name="KSO_WM_UNIT_INDEX" val="1_1_1"/>
  <p:tag name="KSO_WM_UNIT_ISCONTENTSTITLE" val="0"/>
  <p:tag name="KSO_WM_UNIT_ISNUMDGMTITLE" val="0"/>
  <p:tag name="KSO_WM_UNIT_LAYERLEVEL" val="1_1_1"/>
  <p:tag name="KSO_WM_UNIT_NOCLEAR" val="0"/>
  <p:tag name="KSO_WM_UNIT_PRESET_TEXT" val="添加标题"/>
  <p:tag name="KSO_WM_UNIT_TEXT_FILL_FORE_SCHEMECOLOR_INDEX" val="14"/>
  <p:tag name="KSO_WM_UNIT_TEXT_FILL_TYPE" val="1"/>
  <p:tag name="KSO_WM_UNIT_TYPE" val="n_h_a"/>
  <p:tag name="KSO_WM_UNIT_VALUE" val="9"/>
</p:tagLst>
</file>

<file path=ppt/tags/tag78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FILL_FORE_SCHEMECOLOR_INDEX" val="16"/>
  <p:tag name="KSO_WM_UNIT_FILL_TYPE" val="1"/>
  <p:tag name="KSO_WM_UNIT_HIGHLIGHT" val="0"/>
  <p:tag name="KSO_WM_UNIT_ID" val="diagram20182018_2*n_h_i*1_1_3"/>
  <p:tag name="KSO_WM_UNIT_INDEX" val="1_1_3"/>
  <p:tag name="KSO_WM_UNIT_LAYERLEVEL" val="1_1_1"/>
  <p:tag name="KSO_WM_UNIT_TEXT_FILL_FORE_SCHEMECOLOR_INDEX" val="13"/>
  <p:tag name="KSO_WM_UNIT_TEXT_FILL_TYPE" val="1"/>
  <p:tag name="KSO_WM_UNIT_TYPE" val="n_h_i"/>
</p:tagLst>
</file>

<file path=ppt/tags/tag79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FILL_FORE_SCHEMECOLOR_INDEX" val="16"/>
  <p:tag name="KSO_WM_UNIT_FILL_TYPE" val="1"/>
  <p:tag name="KSO_WM_UNIT_HIGHLIGHT" val="0"/>
  <p:tag name="KSO_WM_UNIT_ID" val="diagram20182018_2*n_h_i*1_1_2"/>
  <p:tag name="KSO_WM_UNIT_INDEX" val="1_1_2"/>
  <p:tag name="KSO_WM_UNIT_LAYERLEVEL" val="1_1_1"/>
  <p:tag name="KSO_WM_UNIT_TEXT_FILL_FORE_SCHEMECOLOR_INDEX" val="13"/>
  <p:tag name="KSO_WM_UNIT_TEXT_FILL_TYPE" val="1"/>
  <p:tag name="KSO_WM_UNIT_TYPE" val="n_h_i"/>
</p:tagLst>
</file>

<file path=ppt/tags/tag8.xml><?xml version="1.0" encoding="utf-8"?>
<p:tagLst xmlns:p="http://schemas.openxmlformats.org/presentationml/2006/main">
  <p:tag name="KSO_WM_BEAUTIFY_FLAG" val=""/>
  <p:tag name="KSO_WM_UNIT_ID" val=""/>
  <p:tag name="KSO_WM_UNIT_INDEX" val=""/>
  <p:tag name="KSO_WM_UNIT_PLACING_PICTURE" val="134103.976"/>
  <p:tag name="KSO_WM_UNIT_PLACING_PICTURE_COLLAGE_RELATIVERECTANGLE" val="{&quot;bottom&quot;:0.11527997895051167,&quot;left&quot;:0,&quot;right&quot;:0,&quot;top&quot;:0.11527997895051167}"/>
  <p:tag name="KSO_WM_UNIT_PLACING_PICTURE_COLLAGE_VIEWPORT" val="{&quot;height&quot;:5597.486958935302,&quot;width&quot;:4946.8326624810406}"/>
  <p:tag name="KSO_WM_UNIT_PLACING_PICTURE_INFO" val="{&quot;code&quot;:&quot;Bca[1]&quot;,&quot;full_picture&quot;:false,&quot;last_crop_picture&quot;:&quot;Bca[1]&quot;,&quot;scheme&quot;:&quot;5-3&quot;,&quot;spacing&quot;:5}"/>
  <p:tag name="KSO_WM_UNIT_PLACING_PICTURE_USER_RELATIVERECTANGLE" val="{&quot;bottom&quot;:0,&quot;left&quot;:0,&quot;right&quot;:0,&quot;top&quot;:0}"/>
  <p:tag name="KSO_WM_UNIT_PLACING_PICTURE_USER_VIEWPORT" val="{&quot;height&quot;:7000,&quot;width&quot;:4760}"/>
  <p:tag name="KSO_WM_UNIT_TYPE" val=""/>
</p:tagLst>
</file>

<file path=ppt/tags/tag80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FILL_FORE_SCHEMECOLOR_INDEX" val="16"/>
  <p:tag name="KSO_WM_UNIT_FILL_TYPE" val="1"/>
  <p:tag name="KSO_WM_UNIT_HIGHLIGHT" val="0"/>
  <p:tag name="KSO_WM_UNIT_ID" val="diagram20182018_2*n_h_i*1_1_1"/>
  <p:tag name="KSO_WM_UNIT_INDEX" val="1_1_1"/>
  <p:tag name="KSO_WM_UNIT_LAYERLEVEL" val="1_1_1"/>
  <p:tag name="KSO_WM_UNIT_TEXT_FILL_FORE_SCHEMECOLOR_INDEX" val="13"/>
  <p:tag name="KSO_WM_UNIT_TEXT_FILL_TYPE" val="1"/>
  <p:tag name="KSO_WM_UNIT_TYPE" val="n_h_i"/>
</p:tagLst>
</file>

<file path=ppt/tags/tag81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HIGHLIGHT" val="0"/>
  <p:tag name="KSO_WM_UNIT_ID" val="diagram20182018_2*n_h_h_i*1_2_1_2"/>
  <p:tag name="KSO_WM_UNIT_INDEX" val="1_2_1_2"/>
  <p:tag name="KSO_WM_UNIT_LAYERLEVEL" val="1_1_1_1"/>
  <p:tag name="KSO_WM_UNIT_TEXT_FILL_FORE_SCHEMECOLOR_INDEX" val="14"/>
  <p:tag name="KSO_WM_UNIT_TEXT_FILL_TYPE" val="1"/>
  <p:tag name="KSO_WM_UNIT_TYPE" val="n_h_h_i"/>
</p:tagLst>
</file>

<file path=ppt/tags/tag82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HIGHLIGHT" val="0"/>
  <p:tag name="KSO_WM_UNIT_ID" val="diagram20182018_2*n_h_h_i*1_2_1_3"/>
  <p:tag name="KSO_WM_UNIT_INDEX" val="1_2_1_3"/>
  <p:tag name="KSO_WM_UNIT_LAYERLEVEL" val="1_1_1_1"/>
  <p:tag name="KSO_WM_UNIT_TEXT_FILL_FORE_SCHEMECOLOR_INDEX" val="13"/>
  <p:tag name="KSO_WM_UNIT_TEXT_FILL_TYPE" val="1"/>
  <p:tag name="KSO_WM_UNIT_TYPE" val="n_h_h_i"/>
</p:tagLst>
</file>

<file path=ppt/tags/tag83.xml><?xml version="1.0" encoding="utf-8"?>
<p:tagLst xmlns:p="http://schemas.openxmlformats.org/presentationml/2006/main">
  <p:tag name="AS_UNIQUEID" val="83"/>
</p:tagLst>
</file>

<file path=ppt/tags/tag84.xml><?xml version="1.0" encoding="utf-8"?>
<p:tagLst xmlns:p="http://schemas.openxmlformats.org/presentationml/2006/main">
  <p:tag name="AS_UNIQUEID" val="84"/>
</p:tagLst>
</file>

<file path=ppt/tags/tag85.xml><?xml version="1.0" encoding="utf-8"?>
<p:tagLst xmlns:p="http://schemas.openxmlformats.org/presentationml/2006/main">
  <p:tag name="AS_UNIQUEID" val="85"/>
</p:tagLst>
</file>

<file path=ppt/tags/tag86.xml><?xml version="1.0" encoding="utf-8"?>
<p:tagLst xmlns:p="http://schemas.openxmlformats.org/presentationml/2006/main">
  <p:tag name="AS_UNIQUEID" val="86"/>
</p:tagLst>
</file>

<file path=ppt/tags/tag87.xml><?xml version="1.0" encoding="utf-8"?>
<p:tagLst xmlns:p="http://schemas.openxmlformats.org/presentationml/2006/main">
  <p:tag name="AS_UNIQUEID" val="87"/>
</p:tagLst>
</file>

<file path=ppt/tags/tag88.xml><?xml version="1.0" encoding="utf-8"?>
<p:tagLst xmlns:p="http://schemas.openxmlformats.org/presentationml/2006/main">
  <p:tag name="AS_UNIQUEID" val="88"/>
</p:tagLst>
</file>

<file path=ppt/tags/tag89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182018_2*n_h_i*1_1_4"/>
  <p:tag name="KSO_WM_UNIT_INDEX" val="1_1_4"/>
  <p:tag name="KSO_WM_UNIT_LAYERLEVEL" val="1_1_1"/>
  <p:tag name="KSO_WM_UNIT_LINE_FILL_TYPE" val="2"/>
  <p:tag name="KSO_WM_UNIT_LINE_FORE_SCHEMECOLOR_INDEX" val="6"/>
  <p:tag name="KSO_WM_UNIT_TEXT_FILL_FORE_SCHEMECOLOR_INDEX" val="2"/>
  <p:tag name="KSO_WM_UNIT_TEXT_FILL_TYPE" val="1"/>
  <p:tag name="KSO_WM_UNIT_TYPE" val="n_h_i"/>
</p:tagLst>
</file>

<file path=ppt/tags/tag9.xml><?xml version="1.0" encoding="utf-8"?>
<p:tagLst xmlns:p="http://schemas.openxmlformats.org/presentationml/2006/main">
  <p:tag name="KSO_WM_BEAUTIFY_FLAG" val=""/>
  <p:tag name="KSO_WM_UNIT_ID" val=""/>
  <p:tag name="KSO_WM_UNIT_INDEX" val=""/>
  <p:tag name="KSO_WM_UNIT_PLACING_PICTURE" val="134103.976"/>
  <p:tag name="KSO_WM_UNIT_PLACING_PICTURE_COLLAGE_RELATIVERECTANGLE" val="{&quot;bottom&quot;:0.11527997895051167,&quot;left&quot;:0,&quot;right&quot;:0,&quot;top&quot;:0.11527997895051167}"/>
  <p:tag name="KSO_WM_UNIT_PLACING_PICTURE_COLLAGE_VIEWPORT" val="{&quot;height&quot;:5597.486958935302,&quot;width&quot;:4946.8326624810406}"/>
  <p:tag name="KSO_WM_UNIT_PLACING_PICTURE_INFO" val="{&quot;code&quot;:&quot;Bca[1]&quot;,&quot;full_picture&quot;:false,&quot;last_crop_picture&quot;:&quot;Bca[1]&quot;,&quot;scheme&quot;:&quot;5-3&quot;,&quot;spacing&quot;:5}"/>
  <p:tag name="KSO_WM_UNIT_PLACING_PICTURE_USER_RELATIVERECTANGLE" val="{&quot;bottom&quot;:0,&quot;left&quot;:0,&quot;right&quot;:0,&quot;top&quot;:0}"/>
  <p:tag name="KSO_WM_UNIT_PLACING_PICTURE_USER_VIEWPORT" val="{&quot;height&quot;:7000,&quot;width&quot;:4760}"/>
  <p:tag name="KSO_WM_UNIT_TYPE" val=""/>
</p:tagLst>
</file>

<file path=ppt/tags/tag90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HIGHLIGHT" val="0"/>
  <p:tag name="KSO_WM_UNIT_ID" val="diagram20182018_2*n_h_h_i*1_2_3_3"/>
  <p:tag name="KSO_WM_UNIT_INDEX" val="1_2_3_3"/>
  <p:tag name="KSO_WM_UNIT_LAYERLEVEL" val="1_1_1_1"/>
  <p:tag name="KSO_WM_UNIT_TEXT_FILL_FORE_SCHEMECOLOR_INDEX" val="13"/>
  <p:tag name="KSO_WM_UNIT_TEXT_FILL_TYPE" val="1"/>
  <p:tag name="KSO_WM_UNIT_TYPE" val="n_h_h_i"/>
</p:tagLst>
</file>

<file path=ppt/tags/tag91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HIGHLIGHT" val="0"/>
  <p:tag name="KSO_WM_UNIT_ID" val="diagram20182018_2*n_h_h_i*1_2_3_2"/>
  <p:tag name="KSO_WM_UNIT_INDEX" val="1_2_3_2"/>
  <p:tag name="KSO_WM_UNIT_LAYERLEVEL" val="1_1_1_1"/>
  <p:tag name="KSO_WM_UNIT_TEXT_FILL_FORE_SCHEMECOLOR_INDEX" val="14"/>
  <p:tag name="KSO_WM_UNIT_TEXT_FILL_TYPE" val="1"/>
  <p:tag name="KSO_WM_UNIT_TYPE" val="n_h_h_i"/>
</p:tagLst>
</file>

<file path=ppt/tags/tag92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HIGHLIGHT" val="0"/>
  <p:tag name="KSO_WM_UNIT_ID" val="diagram20182018_2*n_h_h_i*1_2_2_4"/>
  <p:tag name="KSO_WM_UNIT_INDEX" val="1_2_2_4"/>
  <p:tag name="KSO_WM_UNIT_LAYERLEVEL" val="1_1_1_1"/>
  <p:tag name="KSO_WM_UNIT_TEXT_FILL_FORE_SCHEMECOLOR_INDEX" val="13"/>
  <p:tag name="KSO_WM_UNIT_TEXT_FILL_TYPE" val="1"/>
  <p:tag name="KSO_WM_UNIT_TYPE" val="n_h_h_i"/>
</p:tagLst>
</file>

<file path=ppt/tags/tag93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HIGHLIGHT" val="0"/>
  <p:tag name="KSO_WM_UNIT_ID" val="diagram20182018_2*n_h_h_i*1_2_2_2"/>
  <p:tag name="KSO_WM_UNIT_INDEX" val="1_2_2_2"/>
  <p:tag name="KSO_WM_UNIT_LAYERLEVEL" val="1_1_1_1"/>
  <p:tag name="KSO_WM_UNIT_TEXT_FILL_FORE_SCHEMECOLOR_INDEX" val="14"/>
  <p:tag name="KSO_WM_UNIT_TEXT_FILL_TYPE" val="1"/>
  <p:tag name="KSO_WM_UNIT_TYPE" val="n_h_h_i"/>
</p:tagLst>
</file>

<file path=ppt/tags/tag94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HIGHLIGHT" val="0"/>
  <p:tag name="KSO_WM_UNIT_ID" val="diagram20182018_2*n_h_a*1_1_1"/>
  <p:tag name="KSO_WM_UNIT_INDEX" val="1_1_1"/>
  <p:tag name="KSO_WM_UNIT_ISCONTENTSTITLE" val="0"/>
  <p:tag name="KSO_WM_UNIT_ISNUMDGMTITLE" val="0"/>
  <p:tag name="KSO_WM_UNIT_LAYERLEVEL" val="1_1_1"/>
  <p:tag name="KSO_WM_UNIT_NOCLEAR" val="0"/>
  <p:tag name="KSO_WM_UNIT_PRESET_TEXT" val="添加标题"/>
  <p:tag name="KSO_WM_UNIT_TEXT_FILL_FORE_SCHEMECOLOR_INDEX" val="14"/>
  <p:tag name="KSO_WM_UNIT_TEXT_FILL_TYPE" val="1"/>
  <p:tag name="KSO_WM_UNIT_TYPE" val="n_h_a"/>
  <p:tag name="KSO_WM_UNIT_VALUE" val="9"/>
</p:tagLst>
</file>

<file path=ppt/tags/tag95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FILL_FORE_SCHEMECOLOR_INDEX" val="16"/>
  <p:tag name="KSO_WM_UNIT_FILL_TYPE" val="1"/>
  <p:tag name="KSO_WM_UNIT_HIGHLIGHT" val="0"/>
  <p:tag name="KSO_WM_UNIT_ID" val="diagram20182018_2*n_h_i*1_1_3"/>
  <p:tag name="KSO_WM_UNIT_INDEX" val="1_1_3"/>
  <p:tag name="KSO_WM_UNIT_LAYERLEVEL" val="1_1_1"/>
  <p:tag name="KSO_WM_UNIT_TEXT_FILL_FORE_SCHEMECOLOR_INDEX" val="13"/>
  <p:tag name="KSO_WM_UNIT_TEXT_FILL_TYPE" val="1"/>
  <p:tag name="KSO_WM_UNIT_TYPE" val="n_h_i"/>
</p:tagLst>
</file>

<file path=ppt/tags/tag96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FILL_FORE_SCHEMECOLOR_INDEX" val="16"/>
  <p:tag name="KSO_WM_UNIT_FILL_TYPE" val="1"/>
  <p:tag name="KSO_WM_UNIT_HIGHLIGHT" val="0"/>
  <p:tag name="KSO_WM_UNIT_ID" val="diagram20182018_2*n_h_i*1_1_2"/>
  <p:tag name="KSO_WM_UNIT_INDEX" val="1_1_2"/>
  <p:tag name="KSO_WM_UNIT_LAYERLEVEL" val="1_1_1"/>
  <p:tag name="KSO_WM_UNIT_TEXT_FILL_FORE_SCHEMECOLOR_INDEX" val="13"/>
  <p:tag name="KSO_WM_UNIT_TEXT_FILL_TYPE" val="1"/>
  <p:tag name="KSO_WM_UNIT_TYPE" val="n_h_i"/>
</p:tagLst>
</file>

<file path=ppt/tags/tag97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FILL_FORE_SCHEMECOLOR_INDEX" val="16"/>
  <p:tag name="KSO_WM_UNIT_FILL_TYPE" val="1"/>
  <p:tag name="KSO_WM_UNIT_HIGHLIGHT" val="0"/>
  <p:tag name="KSO_WM_UNIT_ID" val="diagram20182018_2*n_h_i*1_1_1"/>
  <p:tag name="KSO_WM_UNIT_INDEX" val="1_1_1"/>
  <p:tag name="KSO_WM_UNIT_LAYERLEVEL" val="1_1_1"/>
  <p:tag name="KSO_WM_UNIT_TEXT_FILL_FORE_SCHEMECOLOR_INDEX" val="13"/>
  <p:tag name="KSO_WM_UNIT_TEXT_FILL_TYPE" val="1"/>
  <p:tag name="KSO_WM_UNIT_TYPE" val="n_h_i"/>
</p:tagLst>
</file>

<file path=ppt/tags/tag98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HIGHLIGHT" val="0"/>
  <p:tag name="KSO_WM_UNIT_ID" val="diagram20182018_2*n_h_h_i*1_2_1_2"/>
  <p:tag name="KSO_WM_UNIT_INDEX" val="1_2_1_2"/>
  <p:tag name="KSO_WM_UNIT_LAYERLEVEL" val="1_1_1_1"/>
  <p:tag name="KSO_WM_UNIT_TEXT_FILL_FORE_SCHEMECOLOR_INDEX" val="14"/>
  <p:tag name="KSO_WM_UNIT_TEXT_FILL_TYPE" val="1"/>
  <p:tag name="KSO_WM_UNIT_TYPE" val="n_h_h_i"/>
</p:tagLst>
</file>

<file path=ppt/tags/tag99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20182018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HIGHLIGHT" val="0"/>
  <p:tag name="KSO_WM_UNIT_ID" val="diagram20182018_2*n_h_h_i*1_2_1_3"/>
  <p:tag name="KSO_WM_UNIT_INDEX" val="1_2_1_3"/>
  <p:tag name="KSO_WM_UNIT_LAYERLEVEL" val="1_1_1_1"/>
  <p:tag name="KSO_WM_UNIT_TEXT_FILL_FORE_SCHEMECOLOR_INDEX" val="13"/>
  <p:tag name="KSO_WM_UNIT_TEXT_FILL_TYPE" val="1"/>
  <p:tag name="KSO_WM_UNIT_TYPE" val="n_h_h_i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prstTxWarp prst="textWave1">
          <a:avLst/>
        </a:prstTxWarp>
        <a:spAutoFit/>
      </a:bodyPr>
      <a:lstStyle>
        <a:defPPr>
          <a:defRPr lang="zh-CN" altLang="en-US" sz="5400" b="1">
            <a:latin typeface="微软雅黑" panose="020B0503020204020204" pitchFamily="34" charset="-122"/>
            <a:ea typeface="微软雅黑" panose="020B0503020204020204" pitchFamily="34" charset="-122"/>
            <a:sym typeface="+mn-ea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prstTxWarp prst="textWave1">
          <a:avLst/>
        </a:prstTxWarp>
        <a:spAutoFit/>
      </a:bodyPr>
      <a:lstStyle>
        <a:defPPr>
          <a:defRPr lang="zh-CN" altLang="en-US" sz="5400" b="1">
            <a:latin typeface="微软雅黑" panose="020B0503020204020204" pitchFamily="34" charset="-122"/>
            <a:ea typeface="微软雅黑" panose="020B0503020204020204" pitchFamily="34" charset="-122"/>
            <a:sym typeface="+mn-ea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5631</Words>
  <Application>WPS 演示</Application>
  <PresentationFormat>自定义</PresentationFormat>
  <Paragraphs>335</Paragraphs>
  <Slides>23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Times New Roman</vt:lpstr>
      <vt:lpstr>楷体</vt:lpstr>
      <vt:lpstr>Century Gothic</vt:lpstr>
      <vt:lpstr>华文行楷</vt:lpstr>
      <vt:lpstr>Bahnschrift Condensed</vt:lpstr>
      <vt:lpstr>隶书</vt:lpstr>
      <vt:lpstr>Wingdings</vt:lpstr>
      <vt:lpstr>Wingdings</vt:lpstr>
      <vt:lpstr>华文细黑</vt:lpstr>
      <vt:lpstr>Courier New</vt:lpstr>
      <vt:lpstr>Arial Unicode MS</vt:lpstr>
      <vt:lpstr>Calibri</vt:lpstr>
      <vt:lpstr>Calibri</vt:lpstr>
      <vt:lpstr>Arial</vt:lpstr>
      <vt:lpstr>Arial Black</vt:lpstr>
      <vt:lpstr>黑体</vt:lpstr>
      <vt:lpstr>HelveticaNeue</vt:lpstr>
      <vt:lpstr>Corbel</vt:lpstr>
      <vt:lpstr>华文新魏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How to describe a process in a clearer way?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24147</cp:lastModifiedBy>
  <cp:revision>29</cp:revision>
  <cp:lastPrinted>2021-07-02T10:44:00Z</cp:lastPrinted>
  <dcterms:created xsi:type="dcterms:W3CDTF">2021-07-02T10:44:00Z</dcterms:created>
  <dcterms:modified xsi:type="dcterms:W3CDTF">2022-02-16T11:17:36Z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FF57E0686B164694A5D88E72A627CA34</vt:lpwstr>
  </property>
  <property fmtid="{D5CDD505-2E9C-101B-9397-08002B2CF9AE}" pid="7" name="KSOProductBuildVer">
    <vt:lpwstr>2052-11.8.2.8411</vt:lpwstr>
  </property>
</Properties>
</file>