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8"/>
  </p:notesMasterIdLst>
  <p:sldIdLst>
    <p:sldId id="282" r:id="rId5"/>
    <p:sldId id="257" r:id="rId6"/>
    <p:sldId id="260" r:id="rId7"/>
    <p:sldId id="259" r:id="rId9"/>
    <p:sldId id="258" r:id="rId10"/>
    <p:sldId id="262" r:id="rId11"/>
    <p:sldId id="265" r:id="rId12"/>
    <p:sldId id="263" r:id="rId13"/>
    <p:sldId id="264" r:id="rId14"/>
    <p:sldId id="268" r:id="rId15"/>
    <p:sldId id="266" r:id="rId16"/>
    <p:sldId id="261" r:id="rId17"/>
    <p:sldId id="275" r:id="rId18"/>
    <p:sldId id="271" r:id="rId19"/>
    <p:sldId id="276" r:id="rId20"/>
    <p:sldId id="269" r:id="rId21"/>
    <p:sldId id="270" r:id="rId22"/>
    <p:sldId id="267" r:id="rId23"/>
    <p:sldId id="27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5EFE4"/>
    <a:srgbClr val="E3EDE2"/>
    <a:srgbClr val="F4F6E9"/>
    <a:srgbClr val="E7EFE4"/>
    <a:srgbClr val="E9F1E6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8"/>
        <p:guide pos="38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751B-DD1A-4196-BC14-E3C18F77E6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7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0" Type="http://schemas.openxmlformats.org/officeDocument/2006/relationships/tags" Target="../tags/tag278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2" Type="http://schemas.openxmlformats.org/officeDocument/2006/relationships/tags" Target="../tags/tag28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001485" y="2100399"/>
            <a:ext cx="9144000" cy="1111996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001485" y="3304470"/>
            <a:ext cx="9144000" cy="988623"/>
          </a:xfrm>
        </p:spPr>
        <p:txBody>
          <a:bodyPr lIns="90000" tIns="46800" rIns="90000" bIns="46800"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00800" y="1784735"/>
            <a:ext cx="9324000" cy="1444701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00800" y="3304800"/>
            <a:ext cx="9324000" cy="99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35491"/>
            <a:ext cx="5157787" cy="7322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35491"/>
            <a:ext cx="5183188" cy="7322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487608" y="365125"/>
            <a:ext cx="866192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9434804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00800" y="2098800"/>
            <a:ext cx="9144000" cy="1112400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000125" y="3304800"/>
            <a:ext cx="9324000" cy="990000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>
            <p:custDataLst>
              <p:tags r:id="rId2"/>
            </p:custDataLst>
          </p:nvPr>
        </p:nvSpPr>
        <p:spPr bwMode="auto">
          <a:xfrm>
            <a:off x="261563" y="536169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3"/>
            </p:custDataLst>
          </p:nvPr>
        </p:nvSpPr>
        <p:spPr>
          <a:xfrm flipH="1" flipV="1">
            <a:off x="9496258" y="4334458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3" name="Freeform 5"/>
          <p:cNvSpPr>
            <a:spLocks noEditPoints="1"/>
          </p:cNvSpPr>
          <p:nvPr userDrawn="1">
            <p:custDataLst>
              <p:tags r:id="rId3"/>
            </p:custDataLst>
          </p:nvPr>
        </p:nvSpPr>
        <p:spPr bwMode="auto">
          <a:xfrm>
            <a:off x="170934" y="6248909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24" name="Freeform 5"/>
          <p:cNvSpPr>
            <a:spLocks noEditPoints="1"/>
          </p:cNvSpPr>
          <p:nvPr userDrawn="1">
            <p:custDataLst>
              <p:tags r:id="rId4"/>
            </p:custDataLst>
          </p:nvPr>
        </p:nvSpPr>
        <p:spPr bwMode="auto">
          <a:xfrm flipH="1" flipV="1">
            <a:off x="4142657" y="263224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5"/>
            </p:custDataLst>
          </p:nvPr>
        </p:nvSpPr>
        <p:spPr>
          <a:xfrm flipH="1">
            <a:off x="9496258" y="0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3"/>
            </p:custDataLst>
          </p:nvPr>
        </p:nvCxnSpPr>
        <p:spPr>
          <a:xfrm>
            <a:off x="3810000" y="1555163"/>
            <a:ext cx="457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: 形状 11"/>
          <p:cNvSpPr/>
          <p:nvPr userDrawn="1">
            <p:custDataLst>
              <p:tags r:id="rId4"/>
            </p:custDataLst>
          </p:nvPr>
        </p:nvSpPr>
        <p:spPr>
          <a:xfrm flipH="1" flipV="1">
            <a:off x="9496258" y="4334458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 userDrawn="1">
            <p:custDataLst>
              <p:tags r:id="rId2"/>
            </p:custDataLst>
          </p:nvPr>
        </p:nvSpPr>
        <p:spPr>
          <a:xfrm>
            <a:off x="-12700" y="-12700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10"/>
            </p:custDataLst>
          </p:nvPr>
        </p:nvCxnSpPr>
        <p:spPr>
          <a:xfrm>
            <a:off x="3810000" y="1478963"/>
            <a:ext cx="457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4" name="Freeform 5"/>
          <p:cNvSpPr>
            <a:spLocks noEditPoints="1"/>
          </p:cNvSpPr>
          <p:nvPr userDrawn="1">
            <p:custDataLst>
              <p:tags r:id="rId3"/>
            </p:custDataLst>
          </p:nvPr>
        </p:nvSpPr>
        <p:spPr bwMode="auto">
          <a:xfrm>
            <a:off x="89529" y="276002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4"/>
            </p:custDataLst>
          </p:nvPr>
        </p:nvSpPr>
        <p:spPr>
          <a:xfrm flipH="1" flipV="1">
            <a:off x="9496258" y="4334458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47" name="任意多边形: 形状 46"/>
          <p:cNvSpPr/>
          <p:nvPr userDrawn="1">
            <p:custDataLst>
              <p:tags r:id="rId3"/>
            </p:custDataLst>
          </p:nvPr>
        </p:nvSpPr>
        <p:spPr>
          <a:xfrm>
            <a:off x="-12700" y="-12700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: 形状 47"/>
          <p:cNvSpPr/>
          <p:nvPr userDrawn="1">
            <p:custDataLst>
              <p:tags r:id="rId4"/>
            </p:custDataLst>
          </p:nvPr>
        </p:nvSpPr>
        <p:spPr>
          <a:xfrm flipH="1" flipV="1">
            <a:off x="9496258" y="4334458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001485" y="2100399"/>
            <a:ext cx="9144000" cy="1111996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001485" y="3304470"/>
            <a:ext cx="9144000" cy="988623"/>
          </a:xfrm>
        </p:spPr>
        <p:txBody>
          <a:bodyPr lIns="90000" tIns="46800" rIns="90000" bIns="46800"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00800" y="1784735"/>
            <a:ext cx="9324000" cy="1444701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00800" y="3304800"/>
            <a:ext cx="9324000" cy="99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35491"/>
            <a:ext cx="5157787" cy="7322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35491"/>
            <a:ext cx="5183188" cy="7322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487608" y="365125"/>
            <a:ext cx="866192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9434804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00800" y="2098800"/>
            <a:ext cx="9144000" cy="1112400"/>
          </a:xfrm>
        </p:spPr>
        <p:txBody>
          <a:bodyPr anchor="b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5344E02-42CD-4BA4-9E3D-CD0DE11CC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000125" y="3304800"/>
            <a:ext cx="9324000" cy="990000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>
            <p:custDataLst>
              <p:tags r:id="rId2"/>
            </p:custDataLst>
          </p:nvPr>
        </p:nvSpPr>
        <p:spPr bwMode="auto">
          <a:xfrm>
            <a:off x="261563" y="536169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3"/>
            </p:custDataLst>
          </p:nvPr>
        </p:nvSpPr>
        <p:spPr>
          <a:xfrm flipH="1" flipV="1">
            <a:off x="9496258" y="4334458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3" name="Freeform 5"/>
          <p:cNvSpPr>
            <a:spLocks noEditPoints="1"/>
          </p:cNvSpPr>
          <p:nvPr userDrawn="1">
            <p:custDataLst>
              <p:tags r:id="rId3"/>
            </p:custDataLst>
          </p:nvPr>
        </p:nvSpPr>
        <p:spPr bwMode="auto">
          <a:xfrm>
            <a:off x="170934" y="6248909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24" name="Freeform 5"/>
          <p:cNvSpPr>
            <a:spLocks noEditPoints="1"/>
          </p:cNvSpPr>
          <p:nvPr userDrawn="1">
            <p:custDataLst>
              <p:tags r:id="rId4"/>
            </p:custDataLst>
          </p:nvPr>
        </p:nvSpPr>
        <p:spPr bwMode="auto">
          <a:xfrm flipH="1" flipV="1">
            <a:off x="4142657" y="263224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5"/>
            </p:custDataLst>
          </p:nvPr>
        </p:nvSpPr>
        <p:spPr>
          <a:xfrm flipH="1">
            <a:off x="9496258" y="0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3"/>
            </p:custDataLst>
          </p:nvPr>
        </p:nvCxnSpPr>
        <p:spPr>
          <a:xfrm>
            <a:off x="3810000" y="1555163"/>
            <a:ext cx="457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: 形状 11"/>
          <p:cNvSpPr/>
          <p:nvPr userDrawn="1">
            <p:custDataLst>
              <p:tags r:id="rId4"/>
            </p:custDataLst>
          </p:nvPr>
        </p:nvSpPr>
        <p:spPr>
          <a:xfrm flipH="1" flipV="1">
            <a:off x="9496258" y="4334458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 userDrawn="1">
            <p:custDataLst>
              <p:tags r:id="rId2"/>
            </p:custDataLst>
          </p:nvPr>
        </p:nvSpPr>
        <p:spPr>
          <a:xfrm>
            <a:off x="-12700" y="-12700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10"/>
            </p:custDataLst>
          </p:nvPr>
        </p:nvCxnSpPr>
        <p:spPr>
          <a:xfrm>
            <a:off x="3810000" y="1478963"/>
            <a:ext cx="457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4" name="Freeform 5"/>
          <p:cNvSpPr>
            <a:spLocks noEditPoints="1"/>
          </p:cNvSpPr>
          <p:nvPr userDrawn="1">
            <p:custDataLst>
              <p:tags r:id="rId3"/>
            </p:custDataLst>
          </p:nvPr>
        </p:nvSpPr>
        <p:spPr bwMode="auto">
          <a:xfrm>
            <a:off x="89529" y="276002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4"/>
            </p:custDataLst>
          </p:nvPr>
        </p:nvSpPr>
        <p:spPr>
          <a:xfrm flipH="1" flipV="1">
            <a:off x="9496258" y="4334458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47" name="任意多边形: 形状 46"/>
          <p:cNvSpPr/>
          <p:nvPr userDrawn="1">
            <p:custDataLst>
              <p:tags r:id="rId3"/>
            </p:custDataLst>
          </p:nvPr>
        </p:nvSpPr>
        <p:spPr>
          <a:xfrm>
            <a:off x="-12700" y="-12700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: 形状 47"/>
          <p:cNvSpPr/>
          <p:nvPr userDrawn="1">
            <p:custDataLst>
              <p:tags r:id="rId4"/>
            </p:custDataLst>
          </p:nvPr>
        </p:nvSpPr>
        <p:spPr>
          <a:xfrm flipH="1" flipV="1">
            <a:off x="9496258" y="4334458"/>
            <a:ext cx="2695742" cy="2523542"/>
          </a:xfrm>
          <a:custGeom>
            <a:avLst/>
            <a:gdLst>
              <a:gd name="connsiteX0" fmla="*/ 0 w 2695742"/>
              <a:gd name="connsiteY0" fmla="*/ 0 h 2523542"/>
              <a:gd name="connsiteX1" fmla="*/ 2570644 w 2695742"/>
              <a:gd name="connsiteY1" fmla="*/ 0 h 2523542"/>
              <a:gd name="connsiteX2" fmla="*/ 2612231 w 2695742"/>
              <a:gd name="connsiteY2" fmla="*/ 113624 h 2523542"/>
              <a:gd name="connsiteX3" fmla="*/ 2695742 w 2695742"/>
              <a:gd name="connsiteY3" fmla="*/ 666000 h 2523542"/>
              <a:gd name="connsiteX4" fmla="*/ 838200 w 2695742"/>
              <a:gd name="connsiteY4" fmla="*/ 2523542 h 2523542"/>
              <a:gd name="connsiteX5" fmla="*/ 115161 w 2695742"/>
              <a:gd name="connsiteY5" fmla="*/ 2377567 h 2523542"/>
              <a:gd name="connsiteX6" fmla="*/ 0 w 2695742"/>
              <a:gd name="connsiteY6" fmla="*/ 2322091 h 25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42" h="2523542">
                <a:moveTo>
                  <a:pt x="0" y="0"/>
                </a:moveTo>
                <a:lnTo>
                  <a:pt x="2570644" y="0"/>
                </a:lnTo>
                <a:lnTo>
                  <a:pt x="2612231" y="113624"/>
                </a:lnTo>
                <a:cubicBezTo>
                  <a:pt x="2666504" y="288119"/>
                  <a:pt x="2695742" y="473645"/>
                  <a:pt x="2695742" y="666000"/>
                </a:cubicBezTo>
                <a:cubicBezTo>
                  <a:pt x="2695742" y="1691892"/>
                  <a:pt x="1864092" y="2523542"/>
                  <a:pt x="838200" y="2523542"/>
                </a:cubicBezTo>
                <a:cubicBezTo>
                  <a:pt x="581727" y="2523542"/>
                  <a:pt x="337394" y="2471564"/>
                  <a:pt x="115161" y="2377567"/>
                </a:cubicBezTo>
                <a:lnTo>
                  <a:pt x="0" y="232209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image" Target="../media/image1.png"/><Relationship Id="rId24" Type="http://schemas.openxmlformats.org/officeDocument/2006/relationships/tags" Target="../tags/tag182.xml"/><Relationship Id="rId23" Type="http://schemas.openxmlformats.org/officeDocument/2006/relationships/tags" Target="../tags/tag181.xml"/><Relationship Id="rId22" Type="http://schemas.openxmlformats.org/officeDocument/2006/relationships/tags" Target="../tags/tag180.xml"/><Relationship Id="rId21" Type="http://schemas.openxmlformats.org/officeDocument/2006/relationships/tags" Target="../tags/tag179.xml"/><Relationship Id="rId20" Type="http://schemas.openxmlformats.org/officeDocument/2006/relationships/tags" Target="../tags/tag178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77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6" Type="http://schemas.openxmlformats.org/officeDocument/2006/relationships/theme" Target="../theme/theme3.xml"/><Relationship Id="rId25" Type="http://schemas.openxmlformats.org/officeDocument/2006/relationships/image" Target="../media/image1.png"/><Relationship Id="rId24" Type="http://schemas.openxmlformats.org/officeDocument/2006/relationships/tags" Target="../tags/tag303.xml"/><Relationship Id="rId23" Type="http://schemas.openxmlformats.org/officeDocument/2006/relationships/tags" Target="../tags/tag302.xml"/><Relationship Id="rId22" Type="http://schemas.openxmlformats.org/officeDocument/2006/relationships/tags" Target="../tags/tag301.xml"/><Relationship Id="rId21" Type="http://schemas.openxmlformats.org/officeDocument/2006/relationships/tags" Target="../tags/tag300.xml"/><Relationship Id="rId20" Type="http://schemas.openxmlformats.org/officeDocument/2006/relationships/tags" Target="../tags/tag299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98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344E02-42CD-4BA4-9E3D-CD0DE11CCA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344E02-42CD-4BA4-9E3D-CD0DE11CCA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F2C377-0168-43DF-A804-917BE059A79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48.xml"/><Relationship Id="rId3" Type="http://schemas.openxmlformats.org/officeDocument/2006/relationships/image" Target="../media/image17.png"/><Relationship Id="rId2" Type="http://schemas.openxmlformats.org/officeDocument/2006/relationships/tags" Target="../tags/tag347.xml"/><Relationship Id="rId1" Type="http://schemas.openxmlformats.org/officeDocument/2006/relationships/tags" Target="../tags/tag34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8.png"/><Relationship Id="rId3" Type="http://schemas.openxmlformats.org/officeDocument/2006/relationships/tags" Target="../tags/tag349.xml"/><Relationship Id="rId2" Type="http://schemas.microsoft.com/office/2007/relationships/media" Target="file:///D:\&#25991;&#20214;\&#26446;&#23159;&#23159;\&#36873;&#20462;1U5%20Using%20Language1%20&#21548;&#35828;%20&#26446;&#23159;&#23159;\p12.mp4" TargetMode="External"/><Relationship Id="rId1" Type="http://schemas.openxmlformats.org/officeDocument/2006/relationships/video" Target="file:///D:\&#25991;&#20214;\&#26446;&#23159;&#23159;\&#36873;&#20462;1U5%20Using%20Language1%20&#21548;&#35828;%20&#26446;&#23159;&#23159;\p12.mp4" TargetMode="Externa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51.xml"/><Relationship Id="rId4" Type="http://schemas.openxmlformats.org/officeDocument/2006/relationships/image" Target="../media/image19.png"/><Relationship Id="rId3" Type="http://schemas.openxmlformats.org/officeDocument/2006/relationships/tags" Target="../tags/tag350.xml"/><Relationship Id="rId2" Type="http://schemas.microsoft.com/office/2007/relationships/media" Target="file:///D:\&#25991;&#20214;\&#26446;&#23159;&#23159;\&#36873;&#20462;1U5%20Using%20Language1%20&#21548;&#35828;%20&#26446;&#23159;&#23159;\p13.mp4" TargetMode="External"/><Relationship Id="rId1" Type="http://schemas.openxmlformats.org/officeDocument/2006/relationships/video" Target="file:///D:\&#25991;&#20214;\&#26446;&#23159;&#23159;\&#36873;&#20462;1U5%20Using%20Language1%20&#21548;&#35828;%20&#26446;&#23159;&#23159;\p13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52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53.xml"/><Relationship Id="rId2" Type="http://schemas.openxmlformats.org/officeDocument/2006/relationships/image" Target="../media/image27.png"/><Relationship Id="rId1" Type="http://schemas.openxmlformats.org/officeDocument/2006/relationships/hyperlink" Target="https://www.fao.org/home/en/" TargetMode="Externa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image" Target="../media/image28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35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tags" Target="../tags/tag308.xml"/><Relationship Id="rId2" Type="http://schemas.microsoft.com/office/2007/relationships/media" Target="file:///D:\&#25991;&#20214;\&#26446;&#23159;&#23159;\&#36873;&#20462;1U5%20Using%20Language1%20&#21548;&#35828;%20&#26446;&#23159;&#23159;\&#30123;&#24773;&#19979;&#30340;hunger%20problem.mp4" TargetMode="External"/><Relationship Id="rId1" Type="http://schemas.openxmlformats.org/officeDocument/2006/relationships/video" Target="file:///D:\&#25991;&#20214;\&#26446;&#23159;&#23159;\&#36873;&#20462;1U5%20Using%20Language1%20&#21548;&#35828;%20&#26446;&#23159;&#23159;\&#30123;&#24773;&#19979;&#30340;hunger%20problem.mp4" TargetMode="Externa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tags" Target="../tags/tag314.xml"/><Relationship Id="rId7" Type="http://schemas.openxmlformats.org/officeDocument/2006/relationships/tags" Target="../tags/tag313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3" Type="http://schemas.openxmlformats.org/officeDocument/2006/relationships/tags" Target="../tags/tag309.xml"/><Relationship Id="rId20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9" Type="http://schemas.openxmlformats.org/officeDocument/2006/relationships/tags" Target="../tags/tag322.xml"/><Relationship Id="rId18" Type="http://schemas.openxmlformats.org/officeDocument/2006/relationships/image" Target="../media/image13.jpeg"/><Relationship Id="rId17" Type="http://schemas.openxmlformats.org/officeDocument/2006/relationships/image" Target="../media/image12.jpeg"/><Relationship Id="rId16" Type="http://schemas.openxmlformats.org/officeDocument/2006/relationships/image" Target="../media/image11.jpeg"/><Relationship Id="rId15" Type="http://schemas.openxmlformats.org/officeDocument/2006/relationships/tags" Target="../tags/tag321.xml"/><Relationship Id="rId14" Type="http://schemas.openxmlformats.org/officeDocument/2006/relationships/tags" Target="../tags/tag320.xml"/><Relationship Id="rId13" Type="http://schemas.openxmlformats.org/officeDocument/2006/relationships/tags" Target="../tags/tag319.xml"/><Relationship Id="rId12" Type="http://schemas.openxmlformats.org/officeDocument/2006/relationships/tags" Target="../tags/tag318.xml"/><Relationship Id="rId11" Type="http://schemas.openxmlformats.org/officeDocument/2006/relationships/tags" Target="../tags/tag317.xml"/><Relationship Id="rId10" Type="http://schemas.openxmlformats.org/officeDocument/2006/relationships/tags" Target="../tags/tag316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32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tags" Target="../tags/tag336.xml"/><Relationship Id="rId7" Type="http://schemas.openxmlformats.org/officeDocument/2006/relationships/tags" Target="../tags/tag335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337.xml"/><Relationship Id="rId11" Type="http://schemas.openxmlformats.org/officeDocument/2006/relationships/image" Target="../media/image14.png"/><Relationship Id="rId10" Type="http://schemas.microsoft.com/office/2007/relationships/media" Target="../media/media1.mp3"/><Relationship Id="rId1" Type="http://schemas.openxmlformats.org/officeDocument/2006/relationships/tags" Target="../tags/tag32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image" Target="../media/image14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3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65421" y="2283782"/>
            <a:ext cx="4829764" cy="3700472"/>
            <a:chOff x="180376" y="2350052"/>
            <a:chExt cx="4829764" cy="370047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" t="14747" r="8628" b="10909"/>
            <a:stretch>
              <a:fillRect/>
            </a:stretch>
          </p:blipFill>
          <p:spPr>
            <a:xfrm>
              <a:off x="400309" y="2350052"/>
              <a:ext cx="4609831" cy="3700472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8" name="回形针"/>
            <p:cNvSpPr/>
            <p:nvPr/>
          </p:nvSpPr>
          <p:spPr bwMode="auto">
            <a:xfrm rot="720000" flipH="1">
              <a:off x="180376" y="2464111"/>
              <a:ext cx="417683" cy="708686"/>
            </a:xfrm>
            <a:custGeom>
              <a:avLst/>
              <a:gdLst>
                <a:gd name="T0" fmla="*/ 2147483646 w 269"/>
                <a:gd name="T1" fmla="*/ 0 h 247"/>
                <a:gd name="T2" fmla="*/ 2147483646 w 269"/>
                <a:gd name="T3" fmla="*/ 0 h 247"/>
                <a:gd name="T4" fmla="*/ 2147483646 w 269"/>
                <a:gd name="T5" fmla="*/ 2147483646 h 247"/>
                <a:gd name="T6" fmla="*/ 2147483646 w 269"/>
                <a:gd name="T7" fmla="*/ 2147483646 h 247"/>
                <a:gd name="T8" fmla="*/ 2147483646 w 269"/>
                <a:gd name="T9" fmla="*/ 2147483646 h 247"/>
                <a:gd name="T10" fmla="*/ 2147483646 w 269"/>
                <a:gd name="T11" fmla="*/ 2147483646 h 247"/>
                <a:gd name="T12" fmla="*/ 2147483646 w 269"/>
                <a:gd name="T13" fmla="*/ 2147483646 h 247"/>
                <a:gd name="T14" fmla="*/ 2147483646 w 269"/>
                <a:gd name="T15" fmla="*/ 2147483646 h 247"/>
                <a:gd name="T16" fmla="*/ 2147483646 w 269"/>
                <a:gd name="T17" fmla="*/ 2147483646 h 247"/>
                <a:gd name="T18" fmla="*/ 2147483646 w 269"/>
                <a:gd name="T19" fmla="*/ 2147483646 h 247"/>
                <a:gd name="T20" fmla="*/ 2147483646 w 269"/>
                <a:gd name="T21" fmla="*/ 2147483646 h 247"/>
                <a:gd name="T22" fmla="*/ 2147483646 w 269"/>
                <a:gd name="T23" fmla="*/ 2147483646 h 247"/>
                <a:gd name="T24" fmla="*/ 2147483646 w 269"/>
                <a:gd name="T25" fmla="*/ 2147483646 h 247"/>
                <a:gd name="T26" fmla="*/ 2147483646 w 269"/>
                <a:gd name="T27" fmla="*/ 2147483646 h 247"/>
                <a:gd name="T28" fmla="*/ 2147483646 w 269"/>
                <a:gd name="T29" fmla="*/ 2147483646 h 247"/>
                <a:gd name="T30" fmla="*/ 2147483646 w 269"/>
                <a:gd name="T31" fmla="*/ 2147483646 h 247"/>
                <a:gd name="T32" fmla="*/ 2147483646 w 269"/>
                <a:gd name="T33" fmla="*/ 2147483646 h 247"/>
                <a:gd name="T34" fmla="*/ 2147483646 w 269"/>
                <a:gd name="T35" fmla="*/ 2147483646 h 247"/>
                <a:gd name="T36" fmla="*/ 2147483646 w 269"/>
                <a:gd name="T37" fmla="*/ 2147483646 h 247"/>
                <a:gd name="T38" fmla="*/ 2147483646 w 269"/>
                <a:gd name="T39" fmla="*/ 2147483646 h 247"/>
                <a:gd name="T40" fmla="*/ 2147483646 w 269"/>
                <a:gd name="T41" fmla="*/ 2147483646 h 247"/>
                <a:gd name="T42" fmla="*/ 2147483646 w 269"/>
                <a:gd name="T43" fmla="*/ 2147483646 h 247"/>
                <a:gd name="T44" fmla="*/ 2147483646 w 269"/>
                <a:gd name="T45" fmla="*/ 2147483646 h 247"/>
                <a:gd name="T46" fmla="*/ 2147483646 w 269"/>
                <a:gd name="T47" fmla="*/ 2147483646 h 247"/>
                <a:gd name="T48" fmla="*/ 2147483646 w 269"/>
                <a:gd name="T49" fmla="*/ 2147483646 h 247"/>
                <a:gd name="T50" fmla="*/ 2147483646 w 269"/>
                <a:gd name="T51" fmla="*/ 2147483646 h 247"/>
                <a:gd name="T52" fmla="*/ 2147483646 w 269"/>
                <a:gd name="T53" fmla="*/ 2147483646 h 247"/>
                <a:gd name="T54" fmla="*/ 2147483646 w 269"/>
                <a:gd name="T55" fmla="*/ 2147483646 h 247"/>
                <a:gd name="T56" fmla="*/ 2147483646 w 269"/>
                <a:gd name="T57" fmla="*/ 2147483646 h 247"/>
                <a:gd name="T58" fmla="*/ 2147483646 w 269"/>
                <a:gd name="T59" fmla="*/ 2147483646 h 247"/>
                <a:gd name="T60" fmla="*/ 2147483646 w 269"/>
                <a:gd name="T61" fmla="*/ 2147483646 h 247"/>
                <a:gd name="T62" fmla="*/ 2147483646 w 269"/>
                <a:gd name="T63" fmla="*/ 2147483646 h 247"/>
                <a:gd name="T64" fmla="*/ 2147483646 w 269"/>
                <a:gd name="T65" fmla="*/ 2147483646 h 247"/>
                <a:gd name="T66" fmla="*/ 2147483646 w 269"/>
                <a:gd name="T67" fmla="*/ 2147483646 h 247"/>
                <a:gd name="T68" fmla="*/ 2147483646 w 269"/>
                <a:gd name="T69" fmla="*/ 2147483646 h 247"/>
                <a:gd name="T70" fmla="*/ 2147483646 w 269"/>
                <a:gd name="T71" fmla="*/ 2147483646 h 247"/>
                <a:gd name="T72" fmla="*/ 2147483646 w 269"/>
                <a:gd name="T73" fmla="*/ 0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9" h="246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FF0000"/>
              </a:solidFill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" name="标题 27"/>
          <p:cNvSpPr>
            <a:spLocks noGrp="1"/>
          </p:cNvSpPr>
          <p:nvPr>
            <p:ph type="title"/>
          </p:nvPr>
        </p:nvSpPr>
        <p:spPr>
          <a:xfrm>
            <a:off x="310515" y="145415"/>
            <a:ext cx="8736330" cy="574675"/>
          </a:xfrm>
        </p:spPr>
        <p:txBody>
          <a:bodyPr>
            <a:no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Hoefler Text"/>
              </a:rPr>
              <a:t>Listening for identifying supporting evidence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68604" y="5029545"/>
            <a:ext cx="282208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36614" y="5460741"/>
            <a:ext cx="3656531" cy="150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41984" y="5888790"/>
            <a:ext cx="3324119" cy="150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70719" y="1213060"/>
            <a:ext cx="1009198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Listening Tip: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5 Listening and Speaki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13801" y="4777740"/>
            <a:ext cx="2259168" cy="1505228"/>
          </a:xfrm>
          <a:prstGeom prst="rect">
            <a:avLst/>
          </a:prstGeom>
        </p:spPr>
      </p:pic>
      <p:sp>
        <p:nvSpPr>
          <p:cNvPr id="18434" name="文本框 3"/>
          <p:cNvSpPr/>
          <p:nvPr>
            <p:custDataLst>
              <p:tags r:id="rId4"/>
            </p:custDataLst>
          </p:nvPr>
        </p:nvSpPr>
        <p:spPr>
          <a:xfrm>
            <a:off x="0" y="71755"/>
            <a:ext cx="8733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Bodoni MT Black" panose="02070A03080606020203" charset="0"/>
                <a:cs typeface="Bodoni MT Black" panose="02070A03080606020203" charset="0"/>
              </a:rPr>
              <a:t>Listen for opinions and supporting evidence.</a:t>
            </a:r>
            <a:endParaRPr lang="en-US" altLang="zh-CN" sz="2800" b="1">
              <a:latin typeface="Bodoni MT Black" panose="02070A03080606020203" charset="0"/>
              <a:cs typeface="Bodoni MT Black" panose="02070A03080606020203" charset="0"/>
            </a:endParaRPr>
          </a:p>
        </p:txBody>
      </p:sp>
      <p:graphicFrame>
        <p:nvGraphicFramePr>
          <p:cNvPr id="16" name="表格 15"/>
          <p:cNvGraphicFramePr/>
          <p:nvPr>
            <p:custDataLst>
              <p:tags r:id="rId5"/>
            </p:custDataLst>
          </p:nvPr>
        </p:nvGraphicFramePr>
        <p:xfrm>
          <a:off x="13335" y="681355"/>
          <a:ext cx="12012930" cy="358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6465"/>
                <a:gridCol w="6006465"/>
              </a:tblGrid>
              <a:tr h="7804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Supporting Evidence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Opinions</a:t>
                      </a:r>
                      <a:endParaRPr lang="en-US" altLang="zh-CN" sz="2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8067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86996" y="1381125"/>
            <a:ext cx="7740649" cy="2806828"/>
            <a:chOff x="46256" y="1381093"/>
            <a:chExt cx="6927837" cy="2806957"/>
          </a:xfrm>
        </p:grpSpPr>
        <p:sp>
          <p:nvSpPr>
            <p:cNvPr id="7" name="文本框 6"/>
            <p:cNvSpPr txBox="1"/>
            <p:nvPr/>
          </p:nvSpPr>
          <p:spPr>
            <a:xfrm>
              <a:off x="47392" y="1381093"/>
              <a:ext cx="6926701" cy="52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.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According to our latest figures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, .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..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7393" y="2307601"/>
              <a:ext cx="5168883" cy="953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.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There is strong evidence to suggest that.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.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.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256" y="3666056"/>
              <a:ext cx="6067045" cy="52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.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Our research indicates that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..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.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306310" y="1255395"/>
            <a:ext cx="3842385" cy="11938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Our aim is simple, to eliminate </a:t>
            </a:r>
            <a:r>
              <a:rPr lang="en-US" altLang="zh-CN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world hunger.</a:t>
            </a:r>
            <a:endParaRPr lang="en-US" altLang="zh-CN" sz="2800" b="1" u="sng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68465" y="2646680"/>
            <a:ext cx="5059680" cy="6426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And another factor is </a:t>
            </a:r>
            <a:r>
              <a:rPr lang="en-US" altLang="zh-CN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poverty</a:t>
            </a:r>
            <a:endParaRPr lang="en-US" altLang="zh-CN" sz="2800" b="1" u="sng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16040" y="3625850"/>
            <a:ext cx="5623560" cy="6426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3.War directly leads to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u="sng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mass hunger</a:t>
            </a:r>
            <a:endParaRPr lang="en-US" altLang="zh-CN" sz="2800" b="1" u="sng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046470" y="2028190"/>
            <a:ext cx="655320" cy="121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09575" y="1380490"/>
            <a:ext cx="2287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265" y="4076065"/>
            <a:ext cx="5101590" cy="9531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wars can heavily aff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ct food productio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transportation.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995" y="5169535"/>
            <a:ext cx="5959475" cy="7480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256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(world hunger) stands at around 11% o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world's population.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995" y="6263005"/>
            <a:ext cx="6329045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many people just can't 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ford to eat well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995" y="2728595"/>
            <a:ext cx="2287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that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14600" y="3665855"/>
            <a:ext cx="2287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that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375 -0.0731481 L 0.0747396 -0.50638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375 -0.00361111 L 0.0618229 -0.449537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/>
      <p:bldP spid="11" grpId="0" bldLvl="0" animBg="1"/>
      <p:bldP spid="6" grpId="0" bldLvl="0" animBg="1"/>
      <p:bldP spid="4" grpId="0"/>
      <p:bldP spid="4" grpId="1"/>
      <p:bldP spid="18" grpId="0"/>
      <p:bldP spid="18" grpId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65" y="683260"/>
            <a:ext cx="10515600" cy="1325563"/>
          </a:xfrm>
        </p:spPr>
        <p:txBody>
          <a:bodyPr/>
          <a:p>
            <a:r>
              <a:rPr lang="en-US" altLang="zh-CN" sz="3200"/>
              <a:t>What are your ideas about this hunger issue?</a:t>
            </a:r>
            <a:endParaRPr lang="en-US" altLang="zh-CN" sz="3200"/>
          </a:p>
        </p:txBody>
      </p:sp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838200" y="1825625"/>
          <a:ext cx="10515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Possible Causes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Possible Solutions</a:t>
                      </a:r>
                      <a:endParaRPr lang="en-US" altLang="zh-CN" sz="2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标题 2"/>
          <p:cNvSpPr/>
          <p:nvPr/>
        </p:nvSpPr>
        <p:spPr>
          <a:xfrm>
            <a:off x="172720" y="107950"/>
            <a:ext cx="3585845" cy="80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>
                <a:latin typeface="Bodoni MT Black" panose="02070A03080606020203" charset="0"/>
                <a:cs typeface="Bodoni MT Black" panose="02070A03080606020203" charset="0"/>
              </a:rPr>
              <a:t>Listen for thinking.</a:t>
            </a:r>
            <a:endParaRPr lang="en-US" altLang="zh-CN" sz="3200" b="1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3765" y="4537710"/>
            <a:ext cx="10172065" cy="24676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疫情下的hunger problem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0215" y="826770"/>
            <a:ext cx="11026775" cy="589470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657225" y="0"/>
            <a:ext cx="10515600" cy="1002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need to do to alleviate the world hunger?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FAO 带你看food waste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1940" y="219710"/>
            <a:ext cx="11628755" cy="641794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950085" y="4511675"/>
            <a:ext cx="8445500" cy="11671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the world hunger takes global efforts.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7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64b3047224e1e428217a94f7604bb06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49860" y="-172720"/>
            <a:ext cx="12341860" cy="7204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4395" y="2661285"/>
            <a:ext cx="10029825" cy="736600"/>
          </a:xfrm>
        </p:spPr>
        <p:txBody>
          <a:bodyPr>
            <a:noAutofit/>
          </a:bodyPr>
          <a:p>
            <a:r>
              <a:rPr lang="en-US" altLang="zh-CN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do?</a:t>
            </a:r>
            <a:endParaRPr lang="en-US" altLang="zh-CN" sz="7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127125" y="6529070"/>
            <a:ext cx="10029825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Hunger Map 2019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3f1f2f2502b30aa28660088d5f23ff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805" y="3390265"/>
            <a:ext cx="5523230" cy="34677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2493" b="4875"/>
          <a:stretch>
            <a:fillRect/>
          </a:stretch>
        </p:blipFill>
        <p:spPr>
          <a:xfrm>
            <a:off x="250825" y="2364740"/>
            <a:ext cx="6697980" cy="3503295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5" name="图片 4" descr="C:\Users\bravolily\Downloads\9c7952124cd81c0ad47deaabf2f7259f.jpeg9c7952124cd81c0ad47deaabf2f7259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720" y="680720"/>
            <a:ext cx="8178800" cy="19259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标题 2"/>
          <p:cNvSpPr/>
          <p:nvPr/>
        </p:nvSpPr>
        <p:spPr>
          <a:xfrm>
            <a:off x="172720" y="107950"/>
            <a:ext cx="3585845" cy="80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>
                <a:latin typeface="Bodoni MT Black" panose="02070A03080606020203" charset="0"/>
                <a:cs typeface="Bodoni MT Black" panose="02070A03080606020203" charset="0"/>
              </a:rPr>
              <a:t>Extensive Activities</a:t>
            </a:r>
            <a:endParaRPr lang="en-US" altLang="zh-CN" sz="3200" b="1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25" name="图片 24" descr="31a3c5f5dba00928c4eae11588fc67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520" y="0"/>
            <a:ext cx="3740785" cy="3632835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17" name="圆角矩形 16"/>
          <p:cNvSpPr/>
          <p:nvPr/>
        </p:nvSpPr>
        <p:spPr>
          <a:xfrm>
            <a:off x="715010" y="4180840"/>
            <a:ext cx="6031865" cy="16871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837305" y="5448300"/>
            <a:ext cx="2980055" cy="11671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WFD’s purposes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23967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4958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278130" y="445135"/>
            <a:ext cx="11475085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ts val="3200"/>
              </a:lnSpc>
              <a:buFont typeface="Wingdings" panose="05000000000000000000" charset="0"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Brainstorm some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activities to celebrate World Food Day. 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278130" y="1108710"/>
            <a:ext cx="9094470" cy="668020"/>
          </a:xfrm>
        </p:spPr>
        <p:txBody>
          <a:bodyPr>
            <a:normAutofit/>
          </a:bodyPr>
          <a:p>
            <a:r>
              <a:rPr lang="en-US" altLang="zh-CN" sz="2665"/>
              <a:t>Design a slogan for the WFD</a:t>
            </a:r>
            <a:endParaRPr lang="en-US" altLang="zh-CN" sz="2665"/>
          </a:p>
        </p:txBody>
      </p:sp>
      <p:sp>
        <p:nvSpPr>
          <p:cNvPr id="20" name="标题 18"/>
          <p:cNvSpPr>
            <a:spLocks noGrp="1"/>
          </p:cNvSpPr>
          <p:nvPr/>
        </p:nvSpPr>
        <p:spPr>
          <a:xfrm>
            <a:off x="278130" y="1823085"/>
            <a:ext cx="9094470" cy="668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/>
              <a:t>Draw a poster for the WFD</a:t>
            </a:r>
            <a:endParaRPr lang="en-US" altLang="zh-CN" sz="2800"/>
          </a:p>
        </p:txBody>
      </p:sp>
      <p:sp>
        <p:nvSpPr>
          <p:cNvPr id="21" name="标题 18"/>
          <p:cNvSpPr>
            <a:spLocks noGrp="1"/>
          </p:cNvSpPr>
          <p:nvPr/>
        </p:nvSpPr>
        <p:spPr>
          <a:xfrm>
            <a:off x="278130" y="2491105"/>
            <a:ext cx="9094470" cy="668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/>
              <a:t>Dishes Clean Activities</a:t>
            </a:r>
            <a:endParaRPr lang="en-US" altLang="zh-CN" sz="2800"/>
          </a:p>
        </p:txBody>
      </p:sp>
      <p:pic>
        <p:nvPicPr>
          <p:cNvPr id="22" name="图片 21" descr="25441b82be2eb6c91b81d6e2270c22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1280" y="1058545"/>
            <a:ext cx="4282440" cy="5631180"/>
          </a:xfrm>
          <a:prstGeom prst="rect">
            <a:avLst/>
          </a:prstGeom>
        </p:spPr>
      </p:pic>
      <p:sp>
        <p:nvSpPr>
          <p:cNvPr id="23" name="标题 18"/>
          <p:cNvSpPr>
            <a:spLocks noGrp="1"/>
          </p:cNvSpPr>
          <p:nvPr/>
        </p:nvSpPr>
        <p:spPr>
          <a:xfrm>
            <a:off x="278130" y="3228340"/>
            <a:ext cx="9094470" cy="668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...</a:t>
            </a:r>
            <a:endParaRPr lang="en-US" altLang="zh-CN"/>
          </a:p>
        </p:txBody>
      </p:sp>
      <p:pic>
        <p:nvPicPr>
          <p:cNvPr id="24" name="图片 23" descr="d2d9bc4c1b7b3dc2dd2696a5656b1d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40" y="3228340"/>
            <a:ext cx="4973955" cy="3560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7" name="图片 16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1732915"/>
            <a:ext cx="10956925" cy="55499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03555" y="1539240"/>
            <a:ext cx="112991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know more about FAO by visiting the official site: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https://www.fao.org/home/en/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>
          <a:xfrm>
            <a:off x="503555" y="605790"/>
            <a:ext cx="11070590" cy="840740"/>
          </a:xfrm>
        </p:spPr>
        <p:txBody>
          <a:bodyPr>
            <a:normAutofit fontScale="90000"/>
          </a:bodyPr>
          <a:p>
            <a:r>
              <a:rPr lang="en-US" altLang="zh-CN" sz="3110" b="1">
                <a:latin typeface="Times New Roman" panose="02020603050405020304" pitchFamily="18" charset="0"/>
                <a:cs typeface="Times New Roman" panose="02020603050405020304" pitchFamily="18" charset="0"/>
              </a:rPr>
              <a:t> Make a speech as representative of FAO in school to appeal students to pay attention to the hunger problem and make contributions.</a:t>
            </a:r>
            <a:endParaRPr lang="en-US" altLang="zh-CN" sz="311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2"/>
          <p:cNvSpPr/>
          <p:nvPr/>
        </p:nvSpPr>
        <p:spPr>
          <a:xfrm>
            <a:off x="103505" y="-111125"/>
            <a:ext cx="3585845" cy="80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>
                <a:latin typeface="Bodoni MT Black" panose="02070A03080606020203" charset="0"/>
                <a:cs typeface="Bodoni MT Black" panose="02070A03080606020203" charset="0"/>
              </a:rPr>
              <a:t>Homework</a:t>
            </a:r>
            <a:endParaRPr lang="en-US" altLang="zh-CN" sz="3200" b="1">
              <a:latin typeface="Bodoni MT Black" panose="02070A03080606020203" charset="0"/>
              <a:cs typeface="Bodoni MT Black" panose="02070A03080606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372" y="2999010"/>
            <a:ext cx="10925256" cy="353060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7997190" y="0"/>
            <a:ext cx="3432175" cy="6858000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997190" y="4217670"/>
            <a:ext cx="3477260" cy="1323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reeform 163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851083" y="414734"/>
            <a:ext cx="998801" cy="890824"/>
          </a:xfrm>
          <a:custGeom>
            <a:avLst/>
            <a:gdLst>
              <a:gd name="T0" fmla="*/ 14 w 47"/>
              <a:gd name="T1" fmla="*/ 26 h 42"/>
              <a:gd name="T2" fmla="*/ 14 w 47"/>
              <a:gd name="T3" fmla="*/ 11 h 42"/>
              <a:gd name="T4" fmla="*/ 5 w 47"/>
              <a:gd name="T5" fmla="*/ 11 h 42"/>
              <a:gd name="T6" fmla="*/ 0 w 47"/>
              <a:gd name="T7" fmla="*/ 16 h 42"/>
              <a:gd name="T8" fmla="*/ 0 w 47"/>
              <a:gd name="T9" fmla="*/ 30 h 42"/>
              <a:gd name="T10" fmla="*/ 5 w 47"/>
              <a:gd name="T11" fmla="*/ 35 h 42"/>
              <a:gd name="T12" fmla="*/ 7 w 47"/>
              <a:gd name="T13" fmla="*/ 35 h 42"/>
              <a:gd name="T14" fmla="*/ 7 w 47"/>
              <a:gd name="T15" fmla="*/ 42 h 42"/>
              <a:gd name="T16" fmla="*/ 14 w 47"/>
              <a:gd name="T17" fmla="*/ 35 h 42"/>
              <a:gd name="T18" fmla="*/ 26 w 47"/>
              <a:gd name="T19" fmla="*/ 35 h 42"/>
              <a:gd name="T20" fmla="*/ 31 w 47"/>
              <a:gd name="T21" fmla="*/ 30 h 42"/>
              <a:gd name="T22" fmla="*/ 31 w 47"/>
              <a:gd name="T23" fmla="*/ 26 h 42"/>
              <a:gd name="T24" fmla="*/ 30 w 47"/>
              <a:gd name="T25" fmla="*/ 26 h 42"/>
              <a:gd name="T26" fmla="*/ 14 w 47"/>
              <a:gd name="T27" fmla="*/ 26 h 42"/>
              <a:gd name="T28" fmla="*/ 43 w 47"/>
              <a:gd name="T29" fmla="*/ 0 h 42"/>
              <a:gd name="T30" fmla="*/ 21 w 47"/>
              <a:gd name="T31" fmla="*/ 0 h 42"/>
              <a:gd name="T32" fmla="*/ 17 w 47"/>
              <a:gd name="T33" fmla="*/ 4 h 42"/>
              <a:gd name="T34" fmla="*/ 17 w 47"/>
              <a:gd name="T35" fmla="*/ 23 h 42"/>
              <a:gd name="T36" fmla="*/ 33 w 47"/>
              <a:gd name="T37" fmla="*/ 23 h 42"/>
              <a:gd name="T38" fmla="*/ 40 w 47"/>
              <a:gd name="T39" fmla="*/ 30 h 42"/>
              <a:gd name="T40" fmla="*/ 40 w 47"/>
              <a:gd name="T41" fmla="*/ 23 h 42"/>
              <a:gd name="T42" fmla="*/ 43 w 47"/>
              <a:gd name="T43" fmla="*/ 23 h 42"/>
              <a:gd name="T44" fmla="*/ 47 w 47"/>
              <a:gd name="T45" fmla="*/ 19 h 42"/>
              <a:gd name="T46" fmla="*/ 47 w 47"/>
              <a:gd name="T47" fmla="*/ 4 h 42"/>
              <a:gd name="T48" fmla="*/ 43 w 47"/>
              <a:gd name="T4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" h="42">
                <a:moveTo>
                  <a:pt x="14" y="26"/>
                </a:moveTo>
                <a:cubicBezTo>
                  <a:pt x="14" y="11"/>
                  <a:pt x="14" y="11"/>
                  <a:pt x="1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14"/>
                  <a:pt x="0" y="1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3"/>
                  <a:pt x="2" y="35"/>
                  <a:pt x="5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42"/>
                  <a:pt x="7" y="42"/>
                  <a:pt x="7" y="42"/>
                </a:cubicBezTo>
                <a:cubicBezTo>
                  <a:pt x="14" y="35"/>
                  <a:pt x="14" y="35"/>
                  <a:pt x="14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31" y="33"/>
                  <a:pt x="31" y="30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0" y="26"/>
                </a:cubicBezTo>
                <a:lnTo>
                  <a:pt x="14" y="26"/>
                </a:lnTo>
                <a:close/>
                <a:moveTo>
                  <a:pt x="43" y="0"/>
                </a:moveTo>
                <a:cubicBezTo>
                  <a:pt x="21" y="0"/>
                  <a:pt x="21" y="0"/>
                  <a:pt x="21" y="0"/>
                </a:cubicBezTo>
                <a:cubicBezTo>
                  <a:pt x="19" y="0"/>
                  <a:pt x="17" y="2"/>
                  <a:pt x="17" y="4"/>
                </a:cubicBezTo>
                <a:cubicBezTo>
                  <a:pt x="17" y="23"/>
                  <a:pt x="17" y="23"/>
                  <a:pt x="17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3"/>
                  <a:pt x="40" y="23"/>
                  <a:pt x="40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5" y="23"/>
                  <a:pt x="47" y="21"/>
                  <a:pt x="47" y="19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2"/>
                  <a:pt x="45" y="0"/>
                  <a:pt x="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249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953347" y="381069"/>
            <a:ext cx="811743" cy="948550"/>
          </a:xfrm>
          <a:custGeom>
            <a:avLst/>
            <a:gdLst>
              <a:gd name="T0" fmla="*/ 28 w 38"/>
              <a:gd name="T1" fmla="*/ 17 h 44"/>
              <a:gd name="T2" fmla="*/ 31 w 38"/>
              <a:gd name="T3" fmla="*/ 2 h 44"/>
              <a:gd name="T4" fmla="*/ 20 w 38"/>
              <a:gd name="T5" fmla="*/ 13 h 44"/>
              <a:gd name="T6" fmla="*/ 10 w 38"/>
              <a:gd name="T7" fmla="*/ 22 h 44"/>
              <a:gd name="T8" fmla="*/ 10 w 38"/>
              <a:gd name="T9" fmla="*/ 38 h 44"/>
              <a:gd name="T10" fmla="*/ 30 w 38"/>
              <a:gd name="T11" fmla="*/ 44 h 44"/>
              <a:gd name="T12" fmla="*/ 38 w 38"/>
              <a:gd name="T13" fmla="*/ 21 h 44"/>
              <a:gd name="T14" fmla="*/ 28 w 38"/>
              <a:gd name="T15" fmla="*/ 17 h 44"/>
              <a:gd name="T16" fmla="*/ 8 w 38"/>
              <a:gd name="T17" fmla="*/ 17 h 44"/>
              <a:gd name="T18" fmla="*/ 0 w 38"/>
              <a:gd name="T19" fmla="*/ 24 h 44"/>
              <a:gd name="T20" fmla="*/ 0 w 38"/>
              <a:gd name="T21" fmla="*/ 36 h 44"/>
              <a:gd name="T22" fmla="*/ 8 w 38"/>
              <a:gd name="T23" fmla="*/ 43 h 44"/>
              <a:gd name="T24" fmla="*/ 5 w 38"/>
              <a:gd name="T25" fmla="*/ 37 h 44"/>
              <a:gd name="T26" fmla="*/ 5 w 38"/>
              <a:gd name="T27" fmla="*/ 22 h 44"/>
              <a:gd name="T28" fmla="*/ 8 w 38"/>
              <a:gd name="T29" fmla="*/ 1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" h="44">
                <a:moveTo>
                  <a:pt x="28" y="17"/>
                </a:moveTo>
                <a:cubicBezTo>
                  <a:pt x="28" y="16"/>
                  <a:pt x="36" y="8"/>
                  <a:pt x="31" y="2"/>
                </a:cubicBezTo>
                <a:cubicBezTo>
                  <a:pt x="30" y="0"/>
                  <a:pt x="26" y="9"/>
                  <a:pt x="20" y="13"/>
                </a:cubicBezTo>
                <a:cubicBezTo>
                  <a:pt x="17" y="15"/>
                  <a:pt x="10" y="19"/>
                  <a:pt x="10" y="22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41"/>
                  <a:pt x="21" y="44"/>
                  <a:pt x="30" y="44"/>
                </a:cubicBezTo>
                <a:cubicBezTo>
                  <a:pt x="33" y="44"/>
                  <a:pt x="38" y="24"/>
                  <a:pt x="38" y="21"/>
                </a:cubicBezTo>
                <a:cubicBezTo>
                  <a:pt x="38" y="17"/>
                  <a:pt x="28" y="18"/>
                  <a:pt x="28" y="17"/>
                </a:cubicBezTo>
                <a:close/>
                <a:moveTo>
                  <a:pt x="8" y="17"/>
                </a:moveTo>
                <a:cubicBezTo>
                  <a:pt x="6" y="17"/>
                  <a:pt x="0" y="18"/>
                  <a:pt x="0" y="2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2"/>
                  <a:pt x="6" y="43"/>
                  <a:pt x="8" y="43"/>
                </a:cubicBezTo>
                <a:cubicBezTo>
                  <a:pt x="9" y="43"/>
                  <a:pt x="5" y="41"/>
                  <a:pt x="5" y="3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18"/>
                  <a:pt x="9" y="17"/>
                  <a:pt x="8" y="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38"/>
          <p:cNvSpPr/>
          <p:nvPr>
            <p:custDataLst>
              <p:tags r:id="rId7"/>
            </p:custDataLst>
          </p:nvPr>
        </p:nvSpPr>
        <p:spPr bwMode="auto">
          <a:xfrm>
            <a:off x="1845049" y="414734"/>
            <a:ext cx="1022305" cy="895646"/>
          </a:xfrm>
          <a:custGeom>
            <a:avLst/>
            <a:gdLst>
              <a:gd name="T0" fmla="*/ 23 w 48"/>
              <a:gd name="T1" fmla="*/ 41 h 42"/>
              <a:gd name="T2" fmla="*/ 6 w 48"/>
              <a:gd name="T3" fmla="*/ 25 h 42"/>
              <a:gd name="T4" fmla="*/ 0 w 48"/>
              <a:gd name="T5" fmla="*/ 13 h 42"/>
              <a:gd name="T6" fmla="*/ 13 w 48"/>
              <a:gd name="T7" fmla="*/ 0 h 42"/>
              <a:gd name="T8" fmla="*/ 24 w 48"/>
              <a:gd name="T9" fmla="*/ 6 h 42"/>
              <a:gd name="T10" fmla="*/ 36 w 48"/>
              <a:gd name="T11" fmla="*/ 0 h 42"/>
              <a:gd name="T12" fmla="*/ 48 w 48"/>
              <a:gd name="T13" fmla="*/ 13 h 42"/>
              <a:gd name="T14" fmla="*/ 42 w 48"/>
              <a:gd name="T15" fmla="*/ 25 h 42"/>
              <a:gd name="T16" fmla="*/ 26 w 48"/>
              <a:gd name="T17" fmla="*/ 41 h 42"/>
              <a:gd name="T18" fmla="*/ 24 w 48"/>
              <a:gd name="T19" fmla="*/ 42 h 42"/>
              <a:gd name="T20" fmla="*/ 23 w 48"/>
              <a:gd name="T21" fmla="*/ 4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42">
                <a:moveTo>
                  <a:pt x="23" y="41"/>
                </a:move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0" y="19"/>
                  <a:pt x="0" y="13"/>
                </a:cubicBezTo>
                <a:cubicBezTo>
                  <a:pt x="0" y="5"/>
                  <a:pt x="5" y="0"/>
                  <a:pt x="13" y="0"/>
                </a:cubicBezTo>
                <a:cubicBezTo>
                  <a:pt x="18" y="0"/>
                  <a:pt x="22" y="4"/>
                  <a:pt x="24" y="6"/>
                </a:cubicBezTo>
                <a:cubicBezTo>
                  <a:pt x="27" y="4"/>
                  <a:pt x="31" y="0"/>
                  <a:pt x="36" y="0"/>
                </a:cubicBezTo>
                <a:cubicBezTo>
                  <a:pt x="44" y="0"/>
                  <a:pt x="48" y="5"/>
                  <a:pt x="48" y="13"/>
                </a:cubicBezTo>
                <a:cubicBezTo>
                  <a:pt x="48" y="19"/>
                  <a:pt x="43" y="25"/>
                  <a:pt x="42" y="25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1"/>
                  <a:pt x="25" y="42"/>
                  <a:pt x="24" y="42"/>
                </a:cubicBezTo>
                <a:cubicBezTo>
                  <a:pt x="24" y="42"/>
                  <a:pt x="24" y="41"/>
                  <a:pt x="23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副标题 4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9879330" y="5869305"/>
            <a:ext cx="1826260" cy="98869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bg1"/>
                </a:solidFill>
              </a:rPr>
              <a:t>-By Lily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</p:spTree>
    <p:custDataLst>
      <p:tags r:id="rId9"/>
    </p:custData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75690" y="1983740"/>
            <a:ext cx="11015980" cy="1111885"/>
          </a:xfrm>
        </p:spPr>
        <p:txBody>
          <a:bodyPr>
            <a:normAutofit fontScale="90000"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Bodoni MT Black" panose="02070A03080606020203" charset="0"/>
                <a:ea typeface="华文中宋" panose="02010600040101010101" charset="-122"/>
                <a:cs typeface="Bodoni MT Black" panose="02070A03080606020203" charset="0"/>
                <a:sym typeface="+mn-ea"/>
              </a:rPr>
              <a:t>选修</a:t>
            </a:r>
            <a:r>
              <a:rPr lang="zh-CN" altLang="en-US" dirty="0">
                <a:solidFill>
                  <a:schemeClr val="bg1"/>
                </a:solidFill>
                <a:latin typeface="Bodoni MT Black" panose="02070A03080606020203" charset="0"/>
                <a:ea typeface="华文中宋" panose="02010600040101010101" charset="-122"/>
                <a:cs typeface="Bodoni MT Black" panose="02070A03080606020203" charset="0"/>
                <a:sym typeface="+mn-ea"/>
              </a:rPr>
              <a:t> 1</a:t>
            </a:r>
            <a:br>
              <a:rPr lang="zh-CN" altLang="en-US" b="1" noProof="1">
                <a:solidFill>
                  <a:schemeClr val="bg1"/>
                </a:solidFill>
                <a:latin typeface="Bodoni MT Black" panose="02070A03080606020203" charset="0"/>
                <a:ea typeface="华文中宋" panose="02010600040101010101" charset="-122"/>
                <a:cs typeface="Bodoni MT Black" panose="02070A03080606020203" charset="0"/>
              </a:rPr>
            </a:br>
            <a:r>
              <a:rPr lang="en-US" altLang="zh-CN" b="1" noProof="1">
                <a:solidFill>
                  <a:schemeClr val="bg1"/>
                </a:solidFill>
                <a:latin typeface="Bodoni MT Black" panose="02070A03080606020203" charset="0"/>
                <a:ea typeface="华文中宋" panose="02010600040101010101" charset="-122"/>
                <a:cs typeface="Bodoni MT Black" panose="02070A03080606020203" charset="0"/>
              </a:rPr>
              <a:t>Unit 5 Working The Land </a:t>
            </a:r>
            <a:br>
              <a:rPr lang="en-US" altLang="zh-CN" b="1" noProof="1">
                <a:solidFill>
                  <a:schemeClr val="bg1"/>
                </a:solidFill>
                <a:latin typeface="Bodoni MT Black" panose="02070A03080606020203" charset="0"/>
                <a:ea typeface="华文中宋" panose="02010600040101010101" charset="-122"/>
                <a:cs typeface="Bodoni MT Black" panose="02070A03080606020203" charset="0"/>
              </a:rPr>
            </a:br>
            <a:r>
              <a:rPr lang="en-US" altLang="zh-CN" b="1" noProof="1">
                <a:solidFill>
                  <a:schemeClr val="bg1"/>
                </a:solidFill>
                <a:latin typeface="Bodoni MT Black" panose="02070A03080606020203" charset="0"/>
                <a:ea typeface="华文中宋" panose="02010600040101010101" charset="-122"/>
                <a:cs typeface="Bodoni MT Black" panose="02070A03080606020203" charset="0"/>
              </a:rPr>
              <a:t>-Using Language1 </a:t>
            </a:r>
            <a:endParaRPr lang="en-US" altLang="zh-CN" b="1" noProof="1">
              <a:solidFill>
                <a:schemeClr val="bg1"/>
              </a:solidFill>
              <a:latin typeface="Bodoni MT Black" panose="02070A03080606020203" charset="0"/>
              <a:ea typeface="华文中宋" panose="02010600040101010101" charset="-122"/>
              <a:cs typeface="Bodoni MT Black" panose="02070A03080606020203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方正粗圆简体" pitchFamily="2" charset="-122"/>
                <a:sym typeface="+mn-ea"/>
              </a:rPr>
              <a:t>Explore the world hunger problem</a:t>
            </a:r>
            <a:endParaRPr lang="en-US" altLang="zh-CN" sz="4400" b="1" dirty="0">
              <a:solidFill>
                <a:schemeClr val="bg1"/>
              </a:solidFill>
              <a:latin typeface="Times New Roman" panose="02020603050405020304" pitchFamily="18" charset="0"/>
              <a:ea typeface="方正粗圆简体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4400" dirty="0">
              <a:solidFill>
                <a:schemeClr val="accent6"/>
              </a:solidFill>
            </a:endParaRPr>
          </a:p>
        </p:txBody>
      </p:sp>
      <p:sp>
        <p:nvSpPr>
          <p:cNvPr id="2" name="副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0144760" y="5431155"/>
            <a:ext cx="1826260" cy="98869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bg1"/>
                </a:solidFill>
              </a:rPr>
              <a:t>-By Lily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bravolily\Downloads\876e7561bec00f7a7fcd65519f5fdde7.jpeg876e7561bec00f7a7fcd65519f5fdde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546215" y="736600"/>
            <a:ext cx="5121910" cy="4388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4444" r="16863" b="6835"/>
          <a:stretch>
            <a:fillRect/>
          </a:stretch>
        </p:blipFill>
        <p:spPr>
          <a:xfrm>
            <a:off x="949325" y="2529205"/>
            <a:ext cx="4339590" cy="3593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164553" y="233906"/>
            <a:ext cx="201399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nowadays</a:t>
            </a:r>
            <a:endParaRPr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949325" y="6155690"/>
            <a:ext cx="4258310" cy="5835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seven decades ago</a:t>
            </a:r>
            <a:endParaRPr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97815" y="927735"/>
            <a:ext cx="36334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People suffered </a:t>
            </a:r>
            <a:r>
              <a:rPr lang="en-US" altLang="zh-CN" sz="3200" dirty="0">
                <a:solidFill>
                  <a:srgbClr val="FF0000"/>
                </a:solidFill>
              </a:rPr>
              <a:t>extreme hunger/ massive starvation.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19245" y="2063115"/>
            <a:ext cx="2934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 a big contrast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/>
        </p:nvSpPr>
        <p:spPr>
          <a:xfrm>
            <a:off x="402590" y="-125095"/>
            <a:ext cx="10515600" cy="1002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people in other areas of the world?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疫情下的hunger problem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305" y="579755"/>
            <a:ext cx="12131675" cy="62731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2505" y="877570"/>
            <a:ext cx="10515600" cy="1325563"/>
          </a:xfrm>
        </p:spPr>
        <p:txBody>
          <a:bodyPr/>
          <a:p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hunger problem under the outbreak of Covid-19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0457" t="2581" r="1223" b="2430"/>
          <a:stretch>
            <a:fillRect/>
          </a:stretch>
        </p:blipFill>
        <p:spPr>
          <a:xfrm>
            <a:off x="8035290" y="3448685"/>
            <a:ext cx="3739515" cy="2633345"/>
          </a:xfrm>
          <a:prstGeom prst="round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735" t="1703" r="50242" b="1774"/>
          <a:stretch>
            <a:fillRect/>
          </a:stretch>
        </p:blipFill>
        <p:spPr>
          <a:xfrm>
            <a:off x="4408170" y="3488055"/>
            <a:ext cx="3600450" cy="2554605"/>
          </a:xfrm>
          <a:prstGeom prst="round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3548" t="2124" r="3789" b="2549"/>
          <a:stretch>
            <a:fillRect/>
          </a:stretch>
        </p:blipFill>
        <p:spPr>
          <a:xfrm>
            <a:off x="654050" y="3520440"/>
            <a:ext cx="3766185" cy="2489835"/>
          </a:xfrm>
          <a:prstGeom prst="round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3110" b="1" dirty="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What are the possible factors causing the world hunger problem? </a:t>
            </a:r>
            <a:br>
              <a:rPr lang="en-US" altLang="zh-CN" sz="3110" b="1" dirty="0">
                <a:latin typeface="Times New Roman Bold" panose="02020503050405090304" charset="0"/>
                <a:cs typeface="Times New Roman Bold" panose="02020503050405090304" charset="0"/>
              </a:rPr>
            </a:br>
            <a:endParaRPr lang="zh-CN" altLang="en-US" sz="3110"/>
          </a:p>
        </p:txBody>
      </p:sp>
      <p:grpSp>
        <p:nvGrpSpPr>
          <p:cNvPr id="31" name="组合 30"/>
          <p:cNvGrpSpPr/>
          <p:nvPr>
            <p:custDataLst>
              <p:tags r:id="rId3"/>
            </p:custDataLst>
          </p:nvPr>
        </p:nvGrpSpPr>
        <p:grpSpPr>
          <a:xfrm>
            <a:off x="1344613" y="1702435"/>
            <a:ext cx="2447925" cy="2254078"/>
            <a:chOff x="2071687" y="3219450"/>
            <a:chExt cx="2447925" cy="2254078"/>
          </a:xfrm>
        </p:grpSpPr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2071687" y="3219450"/>
              <a:ext cx="2447925" cy="1524000"/>
            </a:xfrm>
            <a:prstGeom prst="rect">
              <a:avLst/>
            </a:prstGeom>
            <a:ln>
              <a:noFill/>
            </a:ln>
          </p:spPr>
          <p:style>
            <a:lnRef idx="2">
              <a:srgbClr val="F99F7B">
                <a:shade val="50000"/>
              </a:srgbClr>
            </a:lnRef>
            <a:fillRef idx="1">
              <a:srgbClr val="F99F7B"/>
            </a:fillRef>
            <a:effectRef idx="0">
              <a:srgbClr val="F99F7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3200" spc="150">
                  <a:latin typeface="微软雅黑" panose="020B0503020204020204" pitchFamily="34" charset="-122"/>
                  <a:ea typeface="微软雅黑" panose="020B0503020204020204" pitchFamily="34" charset="-122"/>
                </a:rPr>
                <a:t>extreme drought</a:t>
              </a:r>
              <a:endParaRPr lang="en-US" altLang="zh-CN" sz="3200" spc="1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5"/>
              </p:custDataLst>
            </p:nvPr>
          </p:nvSpPr>
          <p:spPr>
            <a:xfrm>
              <a:off x="3052762" y="4743450"/>
              <a:ext cx="485775" cy="285879"/>
            </a:xfrm>
            <a:custGeom>
              <a:avLst/>
              <a:gdLst>
                <a:gd name="connsiteX0" fmla="*/ 412331 w 485775"/>
                <a:gd name="connsiteY0" fmla="*/ 0 h 285879"/>
                <a:gd name="connsiteX1" fmla="*/ 485775 w 485775"/>
                <a:gd name="connsiteY1" fmla="*/ 0 h 285879"/>
                <a:gd name="connsiteX2" fmla="*/ 342836 w 485775"/>
                <a:gd name="connsiteY2" fmla="*/ 285879 h 285879"/>
                <a:gd name="connsiteX3" fmla="*/ 334071 w 485775"/>
                <a:gd name="connsiteY3" fmla="*/ 279969 h 285879"/>
                <a:gd name="connsiteX4" fmla="*/ 278006 w 485775"/>
                <a:gd name="connsiteY4" fmla="*/ 268650 h 285879"/>
                <a:gd name="connsiteX5" fmla="*/ 0 w 485775"/>
                <a:gd name="connsiteY5" fmla="*/ 0 h 285879"/>
                <a:gd name="connsiteX6" fmla="*/ 73444 w 485775"/>
                <a:gd name="connsiteY6" fmla="*/ 0 h 285879"/>
                <a:gd name="connsiteX7" fmla="*/ 207769 w 485775"/>
                <a:gd name="connsiteY7" fmla="*/ 268650 h 285879"/>
                <a:gd name="connsiteX8" fmla="*/ 151703 w 485775"/>
                <a:gd name="connsiteY8" fmla="*/ 279969 h 285879"/>
                <a:gd name="connsiteX9" fmla="*/ 142939 w 485775"/>
                <a:gd name="connsiteY9" fmla="*/ 285878 h 2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75" h="285879">
                  <a:moveTo>
                    <a:pt x="412331" y="0"/>
                  </a:moveTo>
                  <a:lnTo>
                    <a:pt x="485775" y="0"/>
                  </a:lnTo>
                  <a:lnTo>
                    <a:pt x="342836" y="285879"/>
                  </a:lnTo>
                  <a:lnTo>
                    <a:pt x="334071" y="279969"/>
                  </a:lnTo>
                  <a:lnTo>
                    <a:pt x="278006" y="268650"/>
                  </a:lnTo>
                  <a:close/>
                  <a:moveTo>
                    <a:pt x="0" y="0"/>
                  </a:moveTo>
                  <a:lnTo>
                    <a:pt x="73444" y="0"/>
                  </a:lnTo>
                  <a:lnTo>
                    <a:pt x="207769" y="268650"/>
                  </a:lnTo>
                  <a:lnTo>
                    <a:pt x="151703" y="279969"/>
                  </a:lnTo>
                  <a:lnTo>
                    <a:pt x="142939" y="2858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F99F7B">
                <a:shade val="50000"/>
              </a:srgbClr>
            </a:lnRef>
            <a:fillRef idx="1">
              <a:srgbClr val="F99F7B"/>
            </a:fillRef>
            <a:effectRef idx="0">
              <a:srgbClr val="F99F7B"/>
            </a:effectRef>
            <a:fontRef idx="minor">
              <a:srgbClr val="FFFFFF"/>
            </a:fontRef>
          </p:style>
          <p:txBody>
            <a:bodyPr rtlCol="0" anchor="ctr">
              <a:normAutofit fontScale="52500" lnSpcReduction="20000"/>
            </a:bodyPr>
            <a:p>
              <a:pPr algn="ctr">
                <a:lnSpc>
                  <a:spcPct val="140000"/>
                </a:lnSpc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6"/>
              </p:custDataLst>
            </p:nvPr>
          </p:nvSpPr>
          <p:spPr>
            <a:xfrm>
              <a:off x="3061390" y="5005010"/>
              <a:ext cx="468518" cy="468518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F5CA73"/>
            </a:solidFill>
            <a:ln>
              <a:noFill/>
            </a:ln>
            <a:effectLst/>
          </p:spPr>
          <p:style>
            <a:lnRef idx="2">
              <a:srgbClr val="F99F7B">
                <a:shade val="50000"/>
              </a:srgbClr>
            </a:lnRef>
            <a:fillRef idx="1">
              <a:srgbClr val="F99F7B"/>
            </a:fillRef>
            <a:effectRef idx="0">
              <a:srgbClr val="F99F7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7"/>
            </p:custDataLst>
          </p:nvPr>
        </p:nvGrpSpPr>
        <p:grpSpPr>
          <a:xfrm>
            <a:off x="4840605" y="1702435"/>
            <a:ext cx="2716530" cy="2254250"/>
            <a:chOff x="2071687" y="3219450"/>
            <a:chExt cx="2447925" cy="2254078"/>
          </a:xfrm>
        </p:grpSpPr>
        <p:sp>
          <p:nvSpPr>
            <p:cNvPr id="33" name="矩形 32"/>
            <p:cNvSpPr/>
            <p:nvPr>
              <p:custDataLst>
                <p:tags r:id="rId8"/>
              </p:custDataLst>
            </p:nvPr>
          </p:nvSpPr>
          <p:spPr>
            <a:xfrm>
              <a:off x="2071687" y="3219450"/>
              <a:ext cx="2447925" cy="1524000"/>
            </a:xfrm>
            <a:prstGeom prst="rect">
              <a:avLst/>
            </a:prstGeom>
            <a:ln>
              <a:noFill/>
            </a:ln>
          </p:spPr>
          <p:style>
            <a:lnRef idx="2">
              <a:srgbClr val="F99F7B">
                <a:shade val="50000"/>
              </a:srgbClr>
            </a:lnRef>
            <a:fillRef idx="1">
              <a:srgbClr val="F99F7B"/>
            </a:fillRef>
            <a:effectRef idx="0">
              <a:srgbClr val="F99F7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3200" spc="150">
                  <a:latin typeface="微软雅黑" panose="020B0503020204020204" pitchFamily="34" charset="-122"/>
                  <a:ea typeface="微软雅黑" panose="020B0503020204020204" pitchFamily="34" charset="-122"/>
                </a:rPr>
                <a:t>wars</a:t>
              </a:r>
              <a:endParaRPr lang="en-US" altLang="zh-CN" sz="3200" spc="1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9"/>
              </p:custDataLst>
            </p:nvPr>
          </p:nvSpPr>
          <p:spPr>
            <a:xfrm>
              <a:off x="3052762" y="4743450"/>
              <a:ext cx="485775" cy="285879"/>
            </a:xfrm>
            <a:custGeom>
              <a:avLst/>
              <a:gdLst>
                <a:gd name="connsiteX0" fmla="*/ 412331 w 485775"/>
                <a:gd name="connsiteY0" fmla="*/ 0 h 285879"/>
                <a:gd name="connsiteX1" fmla="*/ 485775 w 485775"/>
                <a:gd name="connsiteY1" fmla="*/ 0 h 285879"/>
                <a:gd name="connsiteX2" fmla="*/ 342836 w 485775"/>
                <a:gd name="connsiteY2" fmla="*/ 285879 h 285879"/>
                <a:gd name="connsiteX3" fmla="*/ 334071 w 485775"/>
                <a:gd name="connsiteY3" fmla="*/ 279969 h 285879"/>
                <a:gd name="connsiteX4" fmla="*/ 278006 w 485775"/>
                <a:gd name="connsiteY4" fmla="*/ 268650 h 285879"/>
                <a:gd name="connsiteX5" fmla="*/ 0 w 485775"/>
                <a:gd name="connsiteY5" fmla="*/ 0 h 285879"/>
                <a:gd name="connsiteX6" fmla="*/ 73444 w 485775"/>
                <a:gd name="connsiteY6" fmla="*/ 0 h 285879"/>
                <a:gd name="connsiteX7" fmla="*/ 207769 w 485775"/>
                <a:gd name="connsiteY7" fmla="*/ 268650 h 285879"/>
                <a:gd name="connsiteX8" fmla="*/ 151703 w 485775"/>
                <a:gd name="connsiteY8" fmla="*/ 279969 h 285879"/>
                <a:gd name="connsiteX9" fmla="*/ 142939 w 485775"/>
                <a:gd name="connsiteY9" fmla="*/ 285878 h 2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75" h="285879">
                  <a:moveTo>
                    <a:pt x="412331" y="0"/>
                  </a:moveTo>
                  <a:lnTo>
                    <a:pt x="485775" y="0"/>
                  </a:lnTo>
                  <a:lnTo>
                    <a:pt x="342836" y="285879"/>
                  </a:lnTo>
                  <a:lnTo>
                    <a:pt x="334071" y="279969"/>
                  </a:lnTo>
                  <a:lnTo>
                    <a:pt x="278006" y="268650"/>
                  </a:lnTo>
                  <a:close/>
                  <a:moveTo>
                    <a:pt x="0" y="0"/>
                  </a:moveTo>
                  <a:lnTo>
                    <a:pt x="73444" y="0"/>
                  </a:lnTo>
                  <a:lnTo>
                    <a:pt x="207769" y="268650"/>
                  </a:lnTo>
                  <a:lnTo>
                    <a:pt x="151703" y="279969"/>
                  </a:lnTo>
                  <a:lnTo>
                    <a:pt x="142939" y="2858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F99F7B">
                <a:shade val="50000"/>
              </a:srgbClr>
            </a:lnRef>
            <a:fillRef idx="1">
              <a:srgbClr val="F99F7B"/>
            </a:fillRef>
            <a:effectRef idx="0">
              <a:srgbClr val="F99F7B"/>
            </a:effectRef>
            <a:fontRef idx="minor">
              <a:srgbClr val="FFFFFF"/>
            </a:fontRef>
          </p:style>
          <p:txBody>
            <a:bodyPr rtlCol="0" anchor="ctr">
              <a:normAutofit fontScale="52500" lnSpcReduction="20000"/>
            </a:bodyPr>
            <a:p>
              <a:pPr algn="ctr">
                <a:lnSpc>
                  <a:spcPct val="140000"/>
                </a:lnSpc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>
              <p:custDataLst>
                <p:tags r:id="rId10"/>
              </p:custDataLst>
            </p:nvPr>
          </p:nvSpPr>
          <p:spPr>
            <a:xfrm>
              <a:off x="3061390" y="5005010"/>
              <a:ext cx="468518" cy="468518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F5CA73"/>
            </a:solidFill>
            <a:ln>
              <a:noFill/>
            </a:ln>
            <a:effectLst/>
          </p:spPr>
          <p:style>
            <a:lnRef idx="2">
              <a:srgbClr val="F99F7B">
                <a:shade val="50000"/>
              </a:srgbClr>
            </a:lnRef>
            <a:fillRef idx="1">
              <a:srgbClr val="F99F7B"/>
            </a:fillRef>
            <a:effectRef idx="0">
              <a:srgbClr val="F99F7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11"/>
            </p:custDataLst>
          </p:nvPr>
        </p:nvGrpSpPr>
        <p:grpSpPr>
          <a:xfrm>
            <a:off x="8336280" y="1702435"/>
            <a:ext cx="3136900" cy="2254250"/>
            <a:chOff x="2071687" y="3219450"/>
            <a:chExt cx="2447925" cy="2254078"/>
          </a:xfrm>
        </p:grpSpPr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2071687" y="3219450"/>
              <a:ext cx="2447925" cy="1524000"/>
            </a:xfrm>
            <a:prstGeom prst="rect">
              <a:avLst/>
            </a:prstGeom>
            <a:ln>
              <a:noFill/>
            </a:ln>
          </p:spPr>
          <p:style>
            <a:lnRef idx="2">
              <a:srgbClr val="F99F7B">
                <a:shade val="50000"/>
              </a:srgbClr>
            </a:lnRef>
            <a:fillRef idx="1">
              <a:srgbClr val="F99F7B"/>
            </a:fillRef>
            <a:effectRef idx="0">
              <a:srgbClr val="F99F7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3600" spc="150">
                  <a:latin typeface="微软雅黑" panose="020B0503020204020204" pitchFamily="34" charset="-122"/>
                  <a:ea typeface="微软雅黑" panose="020B0503020204020204" pitchFamily="34" charset="-122"/>
                </a:rPr>
                <a:t>poverty</a:t>
              </a:r>
              <a:endParaRPr lang="en-US" altLang="zh-CN" sz="3600" spc="1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/>
            <p:nvPr>
              <p:custDataLst>
                <p:tags r:id="rId13"/>
              </p:custDataLst>
            </p:nvPr>
          </p:nvSpPr>
          <p:spPr>
            <a:xfrm>
              <a:off x="3052762" y="4743450"/>
              <a:ext cx="485775" cy="285879"/>
            </a:xfrm>
            <a:custGeom>
              <a:avLst/>
              <a:gdLst>
                <a:gd name="connsiteX0" fmla="*/ 412331 w 485775"/>
                <a:gd name="connsiteY0" fmla="*/ 0 h 285879"/>
                <a:gd name="connsiteX1" fmla="*/ 485775 w 485775"/>
                <a:gd name="connsiteY1" fmla="*/ 0 h 285879"/>
                <a:gd name="connsiteX2" fmla="*/ 342836 w 485775"/>
                <a:gd name="connsiteY2" fmla="*/ 285879 h 285879"/>
                <a:gd name="connsiteX3" fmla="*/ 334071 w 485775"/>
                <a:gd name="connsiteY3" fmla="*/ 279969 h 285879"/>
                <a:gd name="connsiteX4" fmla="*/ 278006 w 485775"/>
                <a:gd name="connsiteY4" fmla="*/ 268650 h 285879"/>
                <a:gd name="connsiteX5" fmla="*/ 0 w 485775"/>
                <a:gd name="connsiteY5" fmla="*/ 0 h 285879"/>
                <a:gd name="connsiteX6" fmla="*/ 73444 w 485775"/>
                <a:gd name="connsiteY6" fmla="*/ 0 h 285879"/>
                <a:gd name="connsiteX7" fmla="*/ 207769 w 485775"/>
                <a:gd name="connsiteY7" fmla="*/ 268650 h 285879"/>
                <a:gd name="connsiteX8" fmla="*/ 151703 w 485775"/>
                <a:gd name="connsiteY8" fmla="*/ 279969 h 285879"/>
                <a:gd name="connsiteX9" fmla="*/ 142939 w 485775"/>
                <a:gd name="connsiteY9" fmla="*/ 285878 h 2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75" h="285879">
                  <a:moveTo>
                    <a:pt x="412331" y="0"/>
                  </a:moveTo>
                  <a:lnTo>
                    <a:pt x="485775" y="0"/>
                  </a:lnTo>
                  <a:lnTo>
                    <a:pt x="342836" y="285879"/>
                  </a:lnTo>
                  <a:lnTo>
                    <a:pt x="334071" y="279969"/>
                  </a:lnTo>
                  <a:lnTo>
                    <a:pt x="278006" y="268650"/>
                  </a:lnTo>
                  <a:close/>
                  <a:moveTo>
                    <a:pt x="0" y="0"/>
                  </a:moveTo>
                  <a:lnTo>
                    <a:pt x="73444" y="0"/>
                  </a:lnTo>
                  <a:lnTo>
                    <a:pt x="207769" y="268650"/>
                  </a:lnTo>
                  <a:lnTo>
                    <a:pt x="151703" y="279969"/>
                  </a:lnTo>
                  <a:lnTo>
                    <a:pt x="142939" y="2858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F99F7B">
                <a:shade val="50000"/>
              </a:srgbClr>
            </a:lnRef>
            <a:fillRef idx="1">
              <a:srgbClr val="F99F7B"/>
            </a:fillRef>
            <a:effectRef idx="0">
              <a:srgbClr val="F99F7B"/>
            </a:effectRef>
            <a:fontRef idx="minor">
              <a:srgbClr val="FFFFFF"/>
            </a:fontRef>
          </p:style>
          <p:txBody>
            <a:bodyPr rtlCol="0" anchor="ctr">
              <a:normAutofit fontScale="52500" lnSpcReduction="20000"/>
            </a:bodyPr>
            <a:p>
              <a:pPr algn="ctr">
                <a:lnSpc>
                  <a:spcPct val="140000"/>
                </a:lnSpc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>
              <p:custDataLst>
                <p:tags r:id="rId14"/>
              </p:custDataLst>
            </p:nvPr>
          </p:nvSpPr>
          <p:spPr>
            <a:xfrm>
              <a:off x="3061390" y="5005010"/>
              <a:ext cx="468518" cy="468518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F5CA73"/>
            </a:solidFill>
            <a:ln>
              <a:noFill/>
            </a:ln>
            <a:effectLst/>
          </p:spPr>
          <p:style>
            <a:lnRef idx="2">
              <a:srgbClr val="F99F7B">
                <a:shade val="50000"/>
              </a:srgbClr>
            </a:lnRef>
            <a:fillRef idx="1">
              <a:srgbClr val="F99F7B"/>
            </a:fillRef>
            <a:effectRef idx="0">
              <a:srgbClr val="F99F7B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3143862" y="921601"/>
            <a:ext cx="5904276" cy="64633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75b8724a2e4deda92e563542c1c580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60825" y="3333115"/>
            <a:ext cx="4544060" cy="3534410"/>
          </a:xfrm>
          <a:prstGeom prst="rect">
            <a:avLst/>
          </a:prstGeom>
        </p:spPr>
      </p:pic>
      <p:pic>
        <p:nvPicPr>
          <p:cNvPr id="9" name="图片 8" descr="C:\Users\bravolily\Downloads\7607d5c02908e1cf70287f6c43750c38.jpeg7607d5c02908e1cf70287f6c43750c3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-220980" y="3448685"/>
            <a:ext cx="4583430" cy="3402330"/>
          </a:xfrm>
          <a:prstGeom prst="rect">
            <a:avLst/>
          </a:prstGeom>
        </p:spPr>
      </p:pic>
      <p:pic>
        <p:nvPicPr>
          <p:cNvPr id="11" name="图片 10" descr="017024ad36438400664c6e944f1f31fc"/>
          <p:cNvPicPr>
            <a:picLocks noChangeAspect="1"/>
          </p:cNvPicPr>
          <p:nvPr/>
        </p:nvPicPr>
        <p:blipFill>
          <a:blip r:embed="rId18"/>
          <a:srcRect l="19100" r="16550"/>
          <a:stretch>
            <a:fillRect/>
          </a:stretch>
        </p:blipFill>
        <p:spPr>
          <a:xfrm>
            <a:off x="7802245" y="2873375"/>
            <a:ext cx="4418965" cy="399415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"/>
          <p:cNvSpPr txBox="1"/>
          <p:nvPr/>
        </p:nvSpPr>
        <p:spPr>
          <a:xfrm>
            <a:off x="495935" y="2004695"/>
            <a:ext cx="1155636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(Who)___________________is  interview __________________about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_______________________________________________(talking topics.)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U5 Listening and Speaki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543801" y="647700"/>
            <a:ext cx="2259168" cy="1505228"/>
          </a:xfrm>
          <a:prstGeom prst="rect">
            <a:avLst/>
          </a:prstGeom>
        </p:spPr>
      </p:pic>
      <p:sp>
        <p:nvSpPr>
          <p:cNvPr id="13" name="文本框 2"/>
          <p:cNvSpPr txBox="1"/>
          <p:nvPr/>
        </p:nvSpPr>
        <p:spPr>
          <a:xfrm>
            <a:off x="496190" y="2521667"/>
            <a:ext cx="10769599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FAO, the causes of world hunger and the </a:t>
            </a:r>
            <a:b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ways to solve the problem of world hunger. 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/>
          <p:nvPr>
            <p:ph type="title"/>
          </p:nvPr>
        </p:nvSpPr>
        <p:spPr>
          <a:xfrm>
            <a:off x="97155" y="97155"/>
            <a:ext cx="5763260" cy="1138555"/>
          </a:xfrm>
        </p:spPr>
        <p:txBody>
          <a:bodyPr/>
          <a:p>
            <a:r>
              <a:rPr lang="en-US" altLang="zh-CN" sz="3200">
                <a:latin typeface="Bodoni MT Black" panose="02070A03080606020203" charset="0"/>
                <a:cs typeface="Bodoni MT Black" panose="02070A03080606020203" charset="0"/>
              </a:rPr>
              <a:t>Listen for the main setting.</a:t>
            </a:r>
            <a:endParaRPr lang="en-US" altLang="zh-CN" sz="32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1828165" y="1913890"/>
            <a:ext cx="385953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host of a radio show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332330" y="3573780"/>
            <a:ext cx="12384630" cy="3135630"/>
            <a:chOff x="-1318" y="5628"/>
            <a:chExt cx="20298" cy="4938"/>
          </a:xfrm>
        </p:grpSpPr>
        <p:pic>
          <p:nvPicPr>
            <p:cNvPr id="15" name="图片 14" descr="C:\Users\bravolily\Downloads\dc080650788b7eba2e90992e05b63df7.jpegdc080650788b7eba2e90992e05b63df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831" y="6582"/>
              <a:ext cx="6149" cy="3984"/>
            </a:xfrm>
            <a:prstGeom prst="rect">
              <a:avLst/>
            </a:prstGeom>
          </p:spPr>
        </p:pic>
        <p:sp>
          <p:nvSpPr>
            <p:cNvPr id="9" name="云形标注 8"/>
            <p:cNvSpPr/>
            <p:nvPr/>
          </p:nvSpPr>
          <p:spPr>
            <a:xfrm>
              <a:off x="-1318" y="5628"/>
              <a:ext cx="14148" cy="4215"/>
            </a:xfrm>
            <a:prstGeom prst="cloudCallout">
              <a:avLst>
                <a:gd name="adj1" fmla="val 55027"/>
                <a:gd name="adj2" fmla="val 197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en-US" altLang="zh-CN" sz="2800">
                  <a:solidFill>
                    <a:schemeClr val="tx1"/>
                  </a:solidFill>
                  <a:latin typeface="High Tower Text" panose="02040502050506030303" charset="0"/>
                  <a:cs typeface="High Tower Text" panose="02040502050506030303" charset="0"/>
                </a:rPr>
                <a:t>If you were the host, what questions would you raise about the topics:</a:t>
              </a:r>
              <a:endParaRPr lang="en-US" altLang="zh-CN" sz="2800">
                <a:solidFill>
                  <a:schemeClr val="tx1"/>
                </a:solidFill>
                <a:latin typeface="High Tower Text" panose="02040502050506030303" charset="0"/>
                <a:cs typeface="High Tower Text" panose="02040502050506030303" charset="0"/>
              </a:endParaRPr>
            </a:p>
            <a:p>
              <a:pPr algn="ctr"/>
              <a:r>
                <a:rPr lang="en-US" altLang="zh-CN" sz="2800">
                  <a:latin typeface="Arial Black" panose="020B0A04020102020204" charset="0"/>
                  <a:cs typeface="Arial Black" panose="020B0A04020102020204" charset="0"/>
                </a:rPr>
                <a:t>e.g: What is FAO?</a:t>
              </a:r>
              <a:endParaRPr lang="en-US" altLang="zh-CN" sz="2800">
                <a:latin typeface="Arial Black" panose="020B0A04020102020204" charset="0"/>
                <a:cs typeface="Arial Black" panose="020B0A04020102020204" charset="0"/>
              </a:endParaRPr>
            </a:p>
            <a:p>
              <a:pPr algn="ctr"/>
              <a:r>
                <a:rPr lang="en-US" altLang="zh-CN" sz="2400"/>
                <a:t>...</a:t>
              </a:r>
              <a:endParaRPr lang="en-US" altLang="zh-CN" sz="2400"/>
            </a:p>
          </p:txBody>
        </p:sp>
      </p:grpSp>
      <p:sp>
        <p:nvSpPr>
          <p:cNvPr id="2" name="文本框 2"/>
          <p:cNvSpPr txBox="1"/>
          <p:nvPr/>
        </p:nvSpPr>
        <p:spPr>
          <a:xfrm>
            <a:off x="7543800" y="2004695"/>
            <a:ext cx="385953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from FAO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3"/>
          <p:cNvSpPr/>
          <p:nvPr>
            <p:custDataLst>
              <p:tags r:id="rId1"/>
            </p:custDataLst>
          </p:nvPr>
        </p:nvSpPr>
        <p:spPr>
          <a:xfrm>
            <a:off x="180975" y="153988"/>
            <a:ext cx="11830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</a:rPr>
              <a:t>Listen for details.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8435" name="文本框 4"/>
          <p:cNvSpPr/>
          <p:nvPr>
            <p:custDataLst>
              <p:tags r:id="rId2"/>
            </p:custDataLst>
          </p:nvPr>
        </p:nvSpPr>
        <p:spPr>
          <a:xfrm>
            <a:off x="180975" y="1106805"/>
            <a:ext cx="6487795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1. What is the FAO? What is its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mission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文本框 5"/>
          <p:cNvSpPr/>
          <p:nvPr>
            <p:custDataLst>
              <p:tags r:id="rId3"/>
            </p:custDataLst>
          </p:nvPr>
        </p:nvSpPr>
        <p:spPr>
          <a:xfrm>
            <a:off x="180975" y="1922780"/>
            <a:ext cx="7254875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等线" panose="02010600030101010101" charset="-122"/>
              </a:rPr>
              <a:t>2. What can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等线" panose="02010600030101010101" charset="-122"/>
              </a:rPr>
              <a:t>seriously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等线" panose="02010600030101010101" charset="-122"/>
              </a:rPr>
              <a:t> affect crop production?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等线" panose="02010600030101010101" charset="-122"/>
            </a:endParaRPr>
          </a:p>
        </p:txBody>
      </p:sp>
      <p:sp>
        <p:nvSpPr>
          <p:cNvPr id="18437" name="文本框 8"/>
          <p:cNvSpPr/>
          <p:nvPr>
            <p:custDataLst>
              <p:tags r:id="rId4"/>
            </p:custDataLst>
          </p:nvPr>
        </p:nvSpPr>
        <p:spPr>
          <a:xfrm>
            <a:off x="180975" y="2738755"/>
            <a:ext cx="7890510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等线" panose="02010600030101010101" charset="-122"/>
              </a:rPr>
              <a:t>3. What does the FAO think about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等线" panose="02010600030101010101" charset="-122"/>
              </a:rPr>
              <a:t>nutritious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等线" panose="02010600030101010101" charset="-122"/>
              </a:rPr>
              <a:t> food ?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等线" panose="02010600030101010101" charset="-122"/>
            </a:endParaRPr>
          </a:p>
        </p:txBody>
      </p:sp>
      <p:sp>
        <p:nvSpPr>
          <p:cNvPr id="19458" name="文本框 7"/>
          <p:cNvSpPr/>
          <p:nvPr>
            <p:custDataLst>
              <p:tags r:id="rId5"/>
            </p:custDataLst>
          </p:nvPr>
        </p:nvSpPr>
        <p:spPr>
          <a:xfrm>
            <a:off x="185420" y="3469640"/>
            <a:ext cx="8440420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sym typeface="等线" panose="02010600030101010101" charset="-122"/>
              </a:rPr>
              <a:t>4. What is the FAO doing to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等线" panose="02010600030101010101" charset="-122"/>
              </a:rPr>
              <a:t>alleviate</a:t>
            </a:r>
            <a:r>
              <a:rPr lang="en-US" altLang="zh-CN" sz="2800" b="1">
                <a:latin typeface="Times New Roman" panose="02020603050405020304" pitchFamily="18" charset="0"/>
                <a:sym typeface="等线" panose="02010600030101010101" charset="-122"/>
              </a:rPr>
              <a:t> world hunger?</a:t>
            </a:r>
            <a:endParaRPr lang="en-US" altLang="zh-CN" sz="2800" b="1">
              <a:latin typeface="Times New Roman" panose="02020603050405020304" pitchFamily="18" charset="0"/>
              <a:sym typeface="等线" panose="02010600030101010101" charset="-122"/>
            </a:endParaRPr>
          </a:p>
        </p:txBody>
      </p:sp>
      <p:sp>
        <p:nvSpPr>
          <p:cNvPr id="19459" name="文本框 6"/>
          <p:cNvSpPr/>
          <p:nvPr>
            <p:custDataLst>
              <p:tags r:id="rId6"/>
            </p:custDataLst>
          </p:nvPr>
        </p:nvSpPr>
        <p:spPr>
          <a:xfrm>
            <a:off x="180975" y="4200525"/>
            <a:ext cx="7005320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sym typeface="等线" panose="02010600030101010101" charset="-122"/>
              </a:rPr>
              <a:t>5. What does the FAO suggest countries do?</a:t>
            </a:r>
            <a:endParaRPr lang="en-US" altLang="zh-CN" sz="2800" b="1">
              <a:latin typeface="Times New Roman" panose="02020603050405020304" pitchFamily="18" charset="0"/>
              <a:sym typeface="等线" panose="02010600030101010101" charset="-122"/>
            </a:endParaRPr>
          </a:p>
        </p:txBody>
      </p:sp>
      <p:pic>
        <p:nvPicPr>
          <p:cNvPr id="12" name="U5 Listening and Speaking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25841" y="238125"/>
            <a:ext cx="2259168" cy="1505228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011420" y="949960"/>
            <a:ext cx="1444625" cy="6788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120265" y="1851025"/>
            <a:ext cx="2490470" cy="6788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450840" y="2618105"/>
            <a:ext cx="2500630" cy="6788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166110" y="3390900"/>
            <a:ext cx="970915" cy="6788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523740" y="3312795"/>
            <a:ext cx="3548380" cy="6788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566795" y="4200525"/>
            <a:ext cx="1326515" cy="5842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401050" y="3542665"/>
            <a:ext cx="3124835" cy="1390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FAO’s interventions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10735" y="4774565"/>
            <a:ext cx="3340735" cy="13906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FAO’s suggestions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37915" y="-26670"/>
            <a:ext cx="3106420" cy="11671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FAO’s purposes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04125" y="1600200"/>
            <a:ext cx="3642995" cy="11671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FAO’s ideas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3" grpId="0" animBg="1"/>
      <p:bldP spid="13" grpId="1" animBg="1"/>
      <p:bldP spid="14" grpId="0" animBg="1"/>
      <p:bldP spid="14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3"/>
          <p:cNvSpPr/>
          <p:nvPr>
            <p:custDataLst>
              <p:tags r:id="rId1"/>
            </p:custDataLst>
          </p:nvPr>
        </p:nvSpPr>
        <p:spPr>
          <a:xfrm>
            <a:off x="180975" y="153988"/>
            <a:ext cx="11830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Bodoni MT Black" panose="02070A03080606020203" charset="0"/>
                <a:cs typeface="Bodoni MT Black" panose="02070A03080606020203" charset="0"/>
              </a:rPr>
              <a:t>Listen for details.</a:t>
            </a:r>
            <a:endParaRPr lang="en-US" altLang="zh-CN" sz="2800" b="1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18438" name="文本框 6"/>
          <p:cNvSpPr/>
          <p:nvPr>
            <p:custDataLst>
              <p:tags r:id="rId2"/>
            </p:custDataLst>
          </p:nvPr>
        </p:nvSpPr>
        <p:spPr>
          <a:xfrm>
            <a:off x="180975" y="1789430"/>
            <a:ext cx="11630660" cy="521970"/>
          </a:xfrm>
          <a:prstGeom prst="rect">
            <a:avLst/>
          </a:prstGeom>
          <a:solidFill>
            <a:srgbClr val="E9F1E6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FAO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stands for</a:t>
            </a:r>
            <a:r>
              <a:rPr lang="en-US" altLang="zh-CN" sz="2800">
                <a:latin typeface="Times New Roman" panose="02020603050405020304" pitchFamily="18" charset="0"/>
              </a:rPr>
              <a:t> Food Agriculture Organization to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eliminate</a:t>
            </a:r>
            <a:r>
              <a:rPr lang="en-US" altLang="zh-CN" sz="2800">
                <a:latin typeface="Times New Roman" panose="02020603050405020304" pitchFamily="18" charset="0"/>
              </a:rPr>
              <a:t> world hunger.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8439" name="文本框 7"/>
          <p:cNvSpPr/>
          <p:nvPr>
            <p:custDataLst>
              <p:tags r:id="rId3"/>
            </p:custDataLst>
          </p:nvPr>
        </p:nvSpPr>
        <p:spPr>
          <a:xfrm>
            <a:off x="93663" y="3151188"/>
            <a:ext cx="11825287" cy="953135"/>
          </a:xfrm>
          <a:prstGeom prst="rect">
            <a:avLst/>
          </a:prstGeom>
          <a:solidFill>
            <a:srgbClr val="E7EFE4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Things like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droughts, floods and climate change</a:t>
            </a:r>
            <a:r>
              <a:rPr lang="en-US" altLang="zh-CN" sz="2800">
                <a:latin typeface="Times New Roman" panose="02020603050405020304" pitchFamily="18" charset="0"/>
              </a:rPr>
              <a:t> can seriously affect crop production.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8440" name="文本框 9"/>
          <p:cNvSpPr/>
          <p:nvPr>
            <p:custDataLst>
              <p:tags r:id="rId4"/>
            </p:custDataLst>
          </p:nvPr>
        </p:nvSpPr>
        <p:spPr>
          <a:xfrm>
            <a:off x="95250" y="4945380"/>
            <a:ext cx="12203430" cy="953135"/>
          </a:xfrm>
          <a:prstGeom prst="rect">
            <a:avLst/>
          </a:prstGeom>
          <a:solidFill>
            <a:srgbClr val="F4F6E9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People need to eat enough nutritious food which many people can't afford or don't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have access to</a:t>
            </a:r>
            <a:r>
              <a:rPr lang="en-US" altLang="zh-CN" sz="2800">
                <a:latin typeface="Times New Roman" panose="02020603050405020304" pitchFamily="18" charset="0"/>
              </a:rPr>
              <a:t>. The FAO believes everyone should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have the right to </a:t>
            </a:r>
            <a:r>
              <a:rPr lang="en-US" altLang="zh-CN" sz="2800">
                <a:latin typeface="Times New Roman" panose="02020603050405020304" pitchFamily="18" charset="0"/>
              </a:rPr>
              <a:t>healthy food.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74205" y="1035050"/>
            <a:ext cx="4764405" cy="668020"/>
            <a:chOff x="10983" y="1630"/>
            <a:chExt cx="7503" cy="1052"/>
          </a:xfrm>
        </p:grpSpPr>
        <p:sp>
          <p:nvSpPr>
            <p:cNvPr id="5" name="圆角矩形标注 4"/>
            <p:cNvSpPr/>
            <p:nvPr/>
          </p:nvSpPr>
          <p:spPr>
            <a:xfrm>
              <a:off x="10983" y="1630"/>
              <a:ext cx="7503" cy="1053"/>
            </a:xfrm>
            <a:prstGeom prst="wedgeRoundRectCallout">
              <a:avLst>
                <a:gd name="adj1" fmla="val -22637"/>
                <a:gd name="adj2" fmla="val 6415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441" name="文本框 1"/>
            <p:cNvSpPr/>
            <p:nvPr>
              <p:custDataLst>
                <p:tags r:id="rId5"/>
              </p:custDataLst>
            </p:nvPr>
          </p:nvSpPr>
          <p:spPr>
            <a:xfrm>
              <a:off x="11260" y="1691"/>
              <a:ext cx="722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to completely get rid of sth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4"/>
          <p:cNvSpPr/>
          <p:nvPr>
            <p:custDataLst>
              <p:tags r:id="rId6"/>
            </p:custDataLst>
          </p:nvPr>
        </p:nvSpPr>
        <p:spPr>
          <a:xfrm>
            <a:off x="180975" y="1106805"/>
            <a:ext cx="6487795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1. What is the FAO? What is its mission?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5"/>
          <p:cNvSpPr/>
          <p:nvPr>
            <p:custDataLst>
              <p:tags r:id="rId7"/>
            </p:custDataLst>
          </p:nvPr>
        </p:nvSpPr>
        <p:spPr>
          <a:xfrm>
            <a:off x="95250" y="2505075"/>
            <a:ext cx="7254875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等线" panose="02010600030101010101" charset="-122"/>
              </a:rPr>
              <a:t>2. What can seriously affect crop production?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等线" panose="02010600030101010101" charset="-122"/>
            </a:endParaRPr>
          </a:p>
        </p:txBody>
      </p:sp>
      <p:sp>
        <p:nvSpPr>
          <p:cNvPr id="4" name="文本框 8"/>
          <p:cNvSpPr/>
          <p:nvPr>
            <p:custDataLst>
              <p:tags r:id="rId8"/>
            </p:custDataLst>
          </p:nvPr>
        </p:nvSpPr>
        <p:spPr>
          <a:xfrm>
            <a:off x="93980" y="4301490"/>
            <a:ext cx="7890510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等线" panose="02010600030101010101" charset="-122"/>
              </a:rPr>
              <a:t>3. What does the FAO think about nutritious food ?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等线" panose="02010600030101010101" charset="-122"/>
            </a:endParaRPr>
          </a:p>
        </p:txBody>
      </p:sp>
      <p:pic>
        <p:nvPicPr>
          <p:cNvPr id="12" name="U5 Listening and Speaking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57641" y="2016760"/>
            <a:ext cx="2259168" cy="150522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0975" y="6097905"/>
            <a:ext cx="7285990" cy="560070"/>
            <a:chOff x="10983" y="1630"/>
            <a:chExt cx="11474" cy="1053"/>
          </a:xfrm>
        </p:grpSpPr>
        <p:sp>
          <p:nvSpPr>
            <p:cNvPr id="8" name="圆角矩形标注 7"/>
            <p:cNvSpPr/>
            <p:nvPr/>
          </p:nvSpPr>
          <p:spPr>
            <a:xfrm>
              <a:off x="10983" y="1630"/>
              <a:ext cx="11357" cy="1053"/>
            </a:xfrm>
            <a:prstGeom prst="wedgeRoundRectCallout">
              <a:avLst>
                <a:gd name="adj1" fmla="val -41869"/>
                <a:gd name="adj2" fmla="val -11476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1"/>
            <p:cNvSpPr/>
            <p:nvPr>
              <p:custDataLst>
                <p:tags r:id="rId12"/>
              </p:custDataLst>
            </p:nvPr>
          </p:nvSpPr>
          <p:spPr>
            <a:xfrm>
              <a:off x="11260" y="1691"/>
              <a:ext cx="11197" cy="9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to have the right or chance to use or reach sth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531735" y="224345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[ɪˈlɪmɪneɪt]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8438" grpId="0" bldLvl="0" animBg="1"/>
      <p:bldP spid="18439" grpId="0" bldLvl="0" animBg="1"/>
      <p:bldP spid="18440" grpId="0" bldLvl="0" animBg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0" name="文本框 10"/>
          <p:cNvSpPr/>
          <p:nvPr>
            <p:custDataLst>
              <p:tags r:id="rId1"/>
            </p:custDataLst>
          </p:nvPr>
        </p:nvSpPr>
        <p:spPr>
          <a:xfrm>
            <a:off x="95250" y="1068388"/>
            <a:ext cx="11825288" cy="1384300"/>
          </a:xfrm>
          <a:prstGeom prst="rect">
            <a:avLst/>
          </a:prstGeom>
          <a:solidFill>
            <a:srgbClr val="E3EDE2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The UN is making efforts to reduce climate change and the FAO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runs</a:t>
            </a:r>
            <a:r>
              <a:rPr lang="en-US" altLang="zh-CN" sz="2800">
                <a:latin typeface="Times New Roman" panose="02020603050405020304" pitchFamily="18" charset="0"/>
              </a:rPr>
              <a:t> a project called </a:t>
            </a:r>
            <a:r>
              <a:rPr lang="en-US" altLang="zh-CN" sz="2800" i="1">
                <a:latin typeface="Times New Roman" panose="02020603050405020304" pitchFamily="18" charset="0"/>
              </a:rPr>
              <a:t>Climate Smart Agriculture </a:t>
            </a:r>
            <a:r>
              <a:rPr lang="en-US" altLang="zh-CN" sz="2800">
                <a:latin typeface="Times New Roman" panose="02020603050405020304" pitchFamily="18" charset="0"/>
              </a:rPr>
              <a:t>which helps countries to develop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sustainable</a:t>
            </a:r>
            <a:r>
              <a:rPr lang="en-US" altLang="zh-CN" sz="2800">
                <a:latin typeface="Times New Roman" panose="02020603050405020304" pitchFamily="18" charset="0"/>
              </a:rPr>
              <a:t> agriculture.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9461" name="文本框 3"/>
          <p:cNvSpPr/>
          <p:nvPr>
            <p:custDataLst>
              <p:tags r:id="rId2"/>
            </p:custDataLst>
          </p:nvPr>
        </p:nvSpPr>
        <p:spPr>
          <a:xfrm>
            <a:off x="95250" y="3554413"/>
            <a:ext cx="11825288" cy="1383665"/>
          </a:xfrm>
          <a:prstGeom prst="rect">
            <a:avLst/>
          </a:prstGeom>
          <a:solidFill>
            <a:srgbClr val="E5EFE4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latin typeface="Times New Roman" panose="02020603050405020304" pitchFamily="18" charset="0"/>
              </a:rPr>
              <a:t> The FAO suggests that every country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focus on making new achievements in agriculture </a:t>
            </a:r>
            <a:r>
              <a:rPr lang="en-US" altLang="zh-CN" sz="2800">
                <a:latin typeface="Times New Roman" panose="02020603050405020304" pitchFamily="18" charset="0"/>
              </a:rPr>
              <a:t>which can benefit the whole world.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Global conflict must be eliminated.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7"/>
          <p:cNvSpPr/>
          <p:nvPr>
            <p:custDataLst>
              <p:tags r:id="rId3"/>
            </p:custDataLst>
          </p:nvPr>
        </p:nvSpPr>
        <p:spPr>
          <a:xfrm>
            <a:off x="144780" y="374650"/>
            <a:ext cx="8440420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sym typeface="等线" panose="02010600030101010101" charset="-122"/>
              </a:rPr>
              <a:t>4. What is the FAO doing to</a:t>
            </a:r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sym typeface="等线" panose="02010600030101010101" charset="-122"/>
              </a:rPr>
              <a:t> alleviate</a:t>
            </a:r>
            <a:r>
              <a:rPr lang="en-US" altLang="zh-CN" sz="2800" b="1">
                <a:latin typeface="Times New Roman" panose="02020603050405020304" pitchFamily="18" charset="0"/>
                <a:sym typeface="等线" panose="02010600030101010101" charset="-122"/>
              </a:rPr>
              <a:t> world hunger?</a:t>
            </a:r>
            <a:endParaRPr lang="en-US" altLang="zh-CN" sz="2800" b="1">
              <a:latin typeface="Times New Roman" panose="02020603050405020304" pitchFamily="18" charset="0"/>
              <a:sym typeface="等线" panose="02010600030101010101" charset="-122"/>
            </a:endParaRPr>
          </a:p>
        </p:txBody>
      </p:sp>
      <p:sp>
        <p:nvSpPr>
          <p:cNvPr id="3" name="文本框 6"/>
          <p:cNvSpPr/>
          <p:nvPr>
            <p:custDataLst>
              <p:tags r:id="rId4"/>
            </p:custDataLst>
          </p:nvPr>
        </p:nvSpPr>
        <p:spPr>
          <a:xfrm>
            <a:off x="144780" y="2799080"/>
            <a:ext cx="7005320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sym typeface="等线" panose="02010600030101010101" charset="-122"/>
              </a:rPr>
              <a:t>5. What does the FAO suggest countries do?</a:t>
            </a:r>
            <a:endParaRPr lang="en-US" altLang="zh-CN" sz="2800" b="1">
              <a:latin typeface="Times New Roman" panose="02020603050405020304" pitchFamily="18" charset="0"/>
              <a:sym typeface="等线" panose="02010600030101010101" charset="-122"/>
            </a:endParaRPr>
          </a:p>
        </p:txBody>
      </p:sp>
      <p:pic>
        <p:nvPicPr>
          <p:cNvPr id="12" name="U5 Listening and Speaking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7556" y="4453255"/>
            <a:ext cx="2259168" cy="150522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424670" y="400050"/>
            <a:ext cx="1886585" cy="668655"/>
            <a:chOff x="10983" y="1630"/>
            <a:chExt cx="7503" cy="1053"/>
          </a:xfrm>
        </p:grpSpPr>
        <p:sp>
          <p:nvSpPr>
            <p:cNvPr id="5" name="圆角矩形标注 4"/>
            <p:cNvSpPr/>
            <p:nvPr/>
          </p:nvSpPr>
          <p:spPr>
            <a:xfrm>
              <a:off x="10983" y="1630"/>
              <a:ext cx="7503" cy="1053"/>
            </a:xfrm>
            <a:prstGeom prst="wedgeRoundRectCallout">
              <a:avLst>
                <a:gd name="adj1" fmla="val -22637"/>
                <a:gd name="adj2" fmla="val 6415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441" name="文本框 1"/>
            <p:cNvSpPr/>
            <p:nvPr>
              <p:custDataLst>
                <p:tags r:id="rId8"/>
              </p:custDataLst>
            </p:nvPr>
          </p:nvSpPr>
          <p:spPr>
            <a:xfrm>
              <a:off x="11260" y="1691"/>
              <a:ext cx="722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to operate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063740" y="2294890"/>
            <a:ext cx="5313718" cy="1099820"/>
            <a:chOff x="10983" y="1630"/>
            <a:chExt cx="7989" cy="1732"/>
          </a:xfrm>
        </p:grpSpPr>
        <p:sp>
          <p:nvSpPr>
            <p:cNvPr id="7" name="圆角矩形标注 6"/>
            <p:cNvSpPr/>
            <p:nvPr/>
          </p:nvSpPr>
          <p:spPr>
            <a:xfrm>
              <a:off x="10983" y="1630"/>
              <a:ext cx="7503" cy="1732"/>
            </a:xfrm>
            <a:prstGeom prst="wedgeRoundRectCallout">
              <a:avLst>
                <a:gd name="adj1" fmla="val 10732"/>
                <a:gd name="adj2" fmla="val -8135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1"/>
            <p:cNvSpPr/>
            <p:nvPr>
              <p:custDataLst>
                <p:tags r:id="rId9"/>
              </p:custDataLst>
            </p:nvPr>
          </p:nvSpPr>
          <p:spPr>
            <a:xfrm>
              <a:off x="11260" y="1691"/>
              <a:ext cx="7712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able to continue without causing damage to the environment</a:t>
              </a:r>
              <a:endPara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9460" grpId="0" bldLvl="0" animBg="1"/>
      <p:bldP spid="19461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</p:tagLst>
</file>

<file path=ppt/tags/tag11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SLIDE_BACKGROUND_TYPE" val="bottomTop"/>
</p:tagLst>
</file>

<file path=ppt/tags/tag1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6295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6295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COMBINE_RELATE_SLIDE_ID" val="background30174443_1"/>
  <p:tag name="KSO_WM_TEMPLATE_SUBCATEGORY" val="combine"/>
  <p:tag name="KSO_WM_TEMPLATE_THUMBS_INDEX" val="1、4、6、12、13、19、20、26、30、34、36"/>
  <p:tag name="KSO_WM_TAG_VERSION" val="1.0"/>
  <p:tag name="KSO_WM_BEAUTIFY_FLAG" val="#wm#"/>
  <p:tag name="KSO_WM_TEMPLATE_CATEGORY" val="custom"/>
  <p:tag name="KSO_WM_TEMPLATE_INDEX" val="20176295"/>
  <p:tag name="KSO_WM_TEMPLATE_MASTER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2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7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SLIDE_BACKGROUND_TYPE" val="bottomTop"/>
</p:tagLst>
</file>

<file path=ppt/tags/tag2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6295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629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COMBINE_RELATE_SLIDE_ID" val="background30174443_1"/>
  <p:tag name="KSO_WM_TEMPLATE_SUBCATEGORY" val="combine"/>
  <p:tag name="KSO_WM_TEMPLATE_THUMBS_INDEX" val="1、4、6、12、13、19、20、26、30、34、36"/>
  <p:tag name="KSO_WM_TAG_VERSION" val="1.0"/>
  <p:tag name="KSO_WM_BEAUTIFY_FLAG" val="#wm#"/>
  <p:tag name="KSO_WM_TEMPLATE_CATEGORY" val="custom"/>
  <p:tag name="KSO_WM_TEMPLATE_INDEX" val="20176295"/>
  <p:tag name="KSO_WM_TEMPLATE_MASTER_TYPE" val="1"/>
</p:tagLst>
</file>

<file path=ppt/tags/tag304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3"/>
  <p:tag name="KSO_WM_UNIT_PRESET_TEXT_LEN" val="17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6295_1*a*1"/>
  <p:tag name="KSO_WM_TEMPLATE_CATEGORY" val="custom"/>
  <p:tag name="KSO_WM_TEMPLATE_INDEX" val="20176295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3"/>
  <p:tag name="KSO_WM_UNIT_PRESET_TEXT_LEN" val="17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6295_1*b*1"/>
  <p:tag name="KSO_WM_TEMPLATE_CATEGORY" val="custom"/>
  <p:tag name="KSO_WM_TEMPLATE_INDEX" val="2017629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0"/>
  <p:tag name="KSO_WM_UNIT_TEXT_FILL_TYPE" val="1"/>
</p:tagLst>
</file>

<file path=ppt/tags/tag306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3"/>
  <p:tag name="KSO_WM_UNIT_PRESET_TEXT_LEN" val="17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6295_1*b*1"/>
  <p:tag name="KSO_WM_TEMPLATE_CATEGORY" val="custom"/>
  <p:tag name="KSO_WM_TEMPLATE_INDEX" val="2017629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0"/>
  <p:tag name="KSO_WM_UNIT_TEXT_FILL_TYPE" val="1"/>
</p:tagLst>
</file>

<file path=ppt/tags/tag307.xml><?xml version="1.0" encoding="utf-8"?>
<p:tagLst xmlns:p="http://schemas.openxmlformats.org/presentationml/2006/main">
  <p:tag name="KSO_WM_COMBINE_RELATE_SLIDE_ID" val="background30174443_1"/>
  <p:tag name="KSO_WM_TEMPLATE_THUMBS_INDEX" val="1、4、6、12、13、19、20、26、30、34、36、"/>
  <p:tag name="KSO_WM_SLIDE_ID" val="custom20176295_1"/>
  <p:tag name="KSO_WM_TEMPLATE_SUBCATEGORY" val="0"/>
  <p:tag name="KSO_WM_TEMPLATE_MASTER_TYPE" val="1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76295"/>
  <p:tag name="KSO_WM_SLIDE_LAYOUT" val="a_b"/>
  <p:tag name="KSO_WM_SLIDE_LAYOUT_CNT" val="1_1"/>
</p:tagLst>
</file>

<file path=ppt/tags/tag308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309.xml><?xml version="1.0" encoding="utf-8"?>
<p:tagLst xmlns:p="http://schemas.openxmlformats.org/presentationml/2006/main">
  <p:tag name="KSO_WM_TAG_VERSION" val="1.0"/>
  <p:tag name="KSO_WM_UNIT_ID" val="diagram722_3*i*0"/>
  <p:tag name="KSO_WM_TEMPLATE_CATEGORY" val="diagram"/>
  <p:tag name="KSO_WM_TEMPLATE_INDEX" val="72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f"/>
  <p:tag name="KSO_WM_UNIT_INDEX" val="1_1_1"/>
  <p:tag name="KSO_WM_UNIT_ID" val="diagram722_3*l_h_f*1_1_1"/>
  <p:tag name="KSO_WM_UNIT_LAYERLEVEL" val="1_1_1"/>
  <p:tag name="KSO_WM_UNIT_VALUE" val="27"/>
  <p:tag name="KSO_WM_UNIT_HIGHLIGHT" val="0"/>
  <p:tag name="KSO_WM_UNIT_COMPATIBLE" val="0"/>
  <p:tag name="KSO_WM_DIAGRAM_GROUP_CODE" val="l1-1"/>
  <p:tag name="KSO_WM_UNIT_NOCLEAR" val="0"/>
  <p:tag name="KSO_WM_UNIT_DIAGRAM_ISNUMVISUAL" val="0"/>
  <p:tag name="KSO_WM_UNIT_DIAGRAM_ISREFERUNIT" val="0"/>
  <p:tag name="KSO_WM_UNIT_PRESET_TEXT" val="单击此处添加&#13;文本具体内容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i"/>
  <p:tag name="KSO_WM_UNIT_INDEX" val="1_1_1"/>
  <p:tag name="KSO_WM_UNIT_ID" val="diagram722_3*l_h_i*1_1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i"/>
  <p:tag name="KSO_WM_UNIT_INDEX" val="1_1_2"/>
  <p:tag name="KSO_WM_UNIT_ID" val="diagram722_3*l_h_i*1_1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13.xml><?xml version="1.0" encoding="utf-8"?>
<p:tagLst xmlns:p="http://schemas.openxmlformats.org/presentationml/2006/main">
  <p:tag name="KSO_WM_TAG_VERSION" val="1.0"/>
  <p:tag name="KSO_WM_UNIT_ID" val="diagram722_3*i*7"/>
  <p:tag name="KSO_WM_TEMPLATE_CATEGORY" val="diagram"/>
  <p:tag name="KSO_WM_TEMPLATE_INDEX" val="722"/>
</p:tagLst>
</file>

<file path=ppt/tags/tag3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f"/>
  <p:tag name="KSO_WM_UNIT_INDEX" val="1_2_1"/>
  <p:tag name="KSO_WM_UNIT_ID" val="diagram722_3*l_h_f*1_2_1"/>
  <p:tag name="KSO_WM_UNIT_LAYERLEVEL" val="1_1_1"/>
  <p:tag name="KSO_WM_UNIT_VALUE" val="27"/>
  <p:tag name="KSO_WM_UNIT_HIGHLIGHT" val="0"/>
  <p:tag name="KSO_WM_UNIT_COMPATIBLE" val="0"/>
  <p:tag name="KSO_WM_DIAGRAM_GROUP_CODE" val="l1-1"/>
  <p:tag name="KSO_WM_UNIT_NOCLEAR" val="0"/>
  <p:tag name="KSO_WM_UNIT_DIAGRAM_ISNUMVISUAL" val="0"/>
  <p:tag name="KSO_WM_UNIT_DIAGRAM_ISREFERUNIT" val="0"/>
  <p:tag name="KSO_WM_UNIT_PRESET_TEXT" val="单击此处添加&#13;文本具体内容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i"/>
  <p:tag name="KSO_WM_UNIT_INDEX" val="1_2_1"/>
  <p:tag name="KSO_WM_UNIT_ID" val="diagram722_3*l_h_i*1_2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i"/>
  <p:tag name="KSO_WM_UNIT_INDEX" val="1_2_2"/>
  <p:tag name="KSO_WM_UNIT_ID" val="diagram722_3*l_h_i*1_2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17.xml><?xml version="1.0" encoding="utf-8"?>
<p:tagLst xmlns:p="http://schemas.openxmlformats.org/presentationml/2006/main">
  <p:tag name="KSO_WM_TAG_VERSION" val="1.0"/>
  <p:tag name="KSO_WM_UNIT_ID" val="diagram722_3*i*14"/>
  <p:tag name="KSO_WM_TEMPLATE_CATEGORY" val="diagram"/>
  <p:tag name="KSO_WM_TEMPLATE_INDEX" val="722"/>
</p:tagLst>
</file>

<file path=ppt/tags/tag3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f"/>
  <p:tag name="KSO_WM_UNIT_INDEX" val="1_3_1"/>
  <p:tag name="KSO_WM_UNIT_ID" val="diagram722_3*l_h_f*1_3_1"/>
  <p:tag name="KSO_WM_UNIT_LAYERLEVEL" val="1_1_1"/>
  <p:tag name="KSO_WM_UNIT_VALUE" val="27"/>
  <p:tag name="KSO_WM_UNIT_HIGHLIGHT" val="0"/>
  <p:tag name="KSO_WM_UNIT_COMPATIBLE" val="0"/>
  <p:tag name="KSO_WM_DIAGRAM_GROUP_CODE" val="l1-1"/>
  <p:tag name="KSO_WM_UNIT_NOCLEAR" val="0"/>
  <p:tag name="KSO_WM_UNIT_DIAGRAM_ISNUMVISUAL" val="0"/>
  <p:tag name="KSO_WM_UNIT_DIAGRAM_ISREFERUNIT" val="0"/>
  <p:tag name="KSO_WM_UNIT_PRESET_TEXT" val="单击此处添加&#13;文本具体内容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i"/>
  <p:tag name="KSO_WM_UNIT_INDEX" val="1_3_1"/>
  <p:tag name="KSO_WM_UNIT_ID" val="diagram722_3*l_h_i*1_3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i"/>
  <p:tag name="KSO_WM_UNIT_INDEX" val="1_3_2"/>
  <p:tag name="KSO_WM_UNIT_ID" val="diagram722_3*l_h_i*1_3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a"/>
  <p:tag name="KSO_WM_UNIT_INDEX" val="1"/>
  <p:tag name="KSO_WM_UNIT_ID" val="diagram722_6*a*1"/>
  <p:tag name="KSO_WM_UNIT_LAYERLEVEL" val="1"/>
  <p:tag name="KSO_WM_UNIT_VALUE" val="16"/>
  <p:tag name="KSO_WM_UNIT_HIGHLIGHT" val="0"/>
  <p:tag name="KSO_WM_UNIT_COMPATIBLE" val="0"/>
  <p:tag name="KSO_WM_UNIT_RELATE_UNITID" val="diagram722_6*l*1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PRESET_TEXT" val="单击此处添加标题"/>
  <p:tag name="KSO_WM_UNIT_TEXT_FILL_FORE_SCHEMECOLOR_INDEX" val="13"/>
  <p:tag name="KSO_WM_UNIT_TEXT_FILL_TYPE" val="1"/>
</p:tagLst>
</file>

<file path=ppt/tags/tag322.xml><?xml version="1.0" encoding="utf-8"?>
<p:tagLst xmlns:p="http://schemas.openxmlformats.org/presentationml/2006/main">
  <p:tag name="KSO_WM_BEAUTIFY_FLAG" val="#wm#"/>
  <p:tag name="KSO_WM_TEMPLATE_CATEGORY" val="custom"/>
  <p:tag name="KSO_WM_TEMPLATE_INDEX" val="20176295"/>
</p:tagLst>
</file>

<file path=ppt/tags/tag323.xml><?xml version="1.0" encoding="utf-8"?>
<p:tagLst xmlns:p="http://schemas.openxmlformats.org/presentationml/2006/main">
  <p:tag name="AS_UNIQUEID" val="1656"/>
</p:tagLst>
</file>

<file path=ppt/tags/tag324.xml><?xml version="1.0" encoding="utf-8"?>
<p:tagLst xmlns:p="http://schemas.openxmlformats.org/presentationml/2006/main">
  <p:tag name="AS_UNIQUEID" val="1657"/>
</p:tagLst>
</file>

<file path=ppt/tags/tag325.xml><?xml version="1.0" encoding="utf-8"?>
<p:tagLst xmlns:p="http://schemas.openxmlformats.org/presentationml/2006/main">
  <p:tag name="AS_UNIQUEID" val="1658"/>
</p:tagLst>
</file>

<file path=ppt/tags/tag326.xml><?xml version="1.0" encoding="utf-8"?>
<p:tagLst xmlns:p="http://schemas.openxmlformats.org/presentationml/2006/main">
  <p:tag name="AS_UNIQUEID" val="1659"/>
</p:tagLst>
</file>

<file path=ppt/tags/tag327.xml><?xml version="1.0" encoding="utf-8"?>
<p:tagLst xmlns:p="http://schemas.openxmlformats.org/presentationml/2006/main">
  <p:tag name="AS_UNIQUEID" val="1665"/>
</p:tagLst>
</file>

<file path=ppt/tags/tag328.xml><?xml version="1.0" encoding="utf-8"?>
<p:tagLst xmlns:p="http://schemas.openxmlformats.org/presentationml/2006/main">
  <p:tag name="AS_UNIQUEID" val="1666"/>
</p:tagLst>
</file>

<file path=ppt/tags/tag329.xml><?xml version="1.0" encoding="utf-8"?>
<p:tagLst xmlns:p="http://schemas.openxmlformats.org/presentationml/2006/main">
  <p:tag name="AS_UNIQUEID" val="1656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1660"/>
</p:tagLst>
</file>

<file path=ppt/tags/tag331.xml><?xml version="1.0" encoding="utf-8"?>
<p:tagLst xmlns:p="http://schemas.openxmlformats.org/presentationml/2006/main">
  <p:tag name="AS_UNIQUEID" val="1661"/>
</p:tagLst>
</file>

<file path=ppt/tags/tag332.xml><?xml version="1.0" encoding="utf-8"?>
<p:tagLst xmlns:p="http://schemas.openxmlformats.org/presentationml/2006/main">
  <p:tag name="AS_UNIQUEID" val="1662"/>
</p:tagLst>
</file>

<file path=ppt/tags/tag333.xml><?xml version="1.0" encoding="utf-8"?>
<p:tagLst xmlns:p="http://schemas.openxmlformats.org/presentationml/2006/main">
  <p:tag name="AS_UNIQUEID" val="1663"/>
</p:tagLst>
</file>

<file path=ppt/tags/tag334.xml><?xml version="1.0" encoding="utf-8"?>
<p:tagLst xmlns:p="http://schemas.openxmlformats.org/presentationml/2006/main">
  <p:tag name="AS_UNIQUEID" val="1657"/>
</p:tagLst>
</file>

<file path=ppt/tags/tag335.xml><?xml version="1.0" encoding="utf-8"?>
<p:tagLst xmlns:p="http://schemas.openxmlformats.org/presentationml/2006/main">
  <p:tag name="AS_UNIQUEID" val="1658"/>
</p:tagLst>
</file>

<file path=ppt/tags/tag336.xml><?xml version="1.0" encoding="utf-8"?>
<p:tagLst xmlns:p="http://schemas.openxmlformats.org/presentationml/2006/main">
  <p:tag name="AS_UNIQUEID" val="1659"/>
</p:tagLst>
</file>

<file path=ppt/tags/tag337.xml><?xml version="1.0" encoding="utf-8"?>
<p:tagLst xmlns:p="http://schemas.openxmlformats.org/presentationml/2006/main">
  <p:tag name="AS_UNIQUEID" val="1663"/>
</p:tagLst>
</file>

<file path=ppt/tags/tag338.xml><?xml version="1.0" encoding="utf-8"?>
<p:tagLst xmlns:p="http://schemas.openxmlformats.org/presentationml/2006/main">
  <p:tag name="AS_UNIQUEID" val="1667"/>
</p:tagLst>
</file>

<file path=ppt/tags/tag339.xml><?xml version="1.0" encoding="utf-8"?>
<p:tagLst xmlns:p="http://schemas.openxmlformats.org/presentationml/2006/main">
  <p:tag name="AS_UNIQUEID" val="1668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1665"/>
</p:tagLst>
</file>

<file path=ppt/tags/tag341.xml><?xml version="1.0" encoding="utf-8"?>
<p:tagLst xmlns:p="http://schemas.openxmlformats.org/presentationml/2006/main">
  <p:tag name="AS_UNIQUEID" val="1666"/>
</p:tagLst>
</file>

<file path=ppt/tags/tag342.xml><?xml version="1.0" encoding="utf-8"?>
<p:tagLst xmlns:p="http://schemas.openxmlformats.org/presentationml/2006/main">
  <p:tag name="AS_UNIQUEID" val="1663"/>
</p:tagLst>
</file>

<file path=ppt/tags/tag343.xml><?xml version="1.0" encoding="utf-8"?>
<p:tagLst xmlns:p="http://schemas.openxmlformats.org/presentationml/2006/main">
  <p:tag name="AS_UNIQUEID" val="1663"/>
</p:tagLst>
</file>

<file path=ppt/tags/tag344.xml><?xml version="1.0" encoding="utf-8"?>
<p:tagLst xmlns:p="http://schemas.openxmlformats.org/presentationml/2006/main">
  <p:tag name="AS_UNIQUEID" val="1656"/>
</p:tagLst>
</file>

<file path=ppt/tags/tag345.xml><?xml version="1.0" encoding="utf-8"?>
<p:tagLst xmlns:p="http://schemas.openxmlformats.org/presentationml/2006/main">
  <p:tag name="KSO_WM_UNIT_TABLE_BEAUTIFY" val="smartTable{640b7b5a-cc88-42ad-b559-41c784b18c01}"/>
  <p:tag name="TABLE_ENDDRAG_ORIGIN_RECT" val="945*441"/>
  <p:tag name="TABLE_ENDDRAG_RECT" val="14*68*945*441"/>
</p:tagLst>
</file>

<file path=ppt/tags/tag346.xml><?xml version="1.0" encoding="utf-8"?>
<p:tagLst xmlns:p="http://schemas.openxmlformats.org/presentationml/2006/main">
  <p:tag name="KSO_WM_UNIT_TABLE_BEAUTIFY" val="smartTable{b8f22b1e-6d50-4642-af1c-6ad347f3fb82}"/>
</p:tagLst>
</file>

<file path=ppt/tags/tag347.xml><?xml version="1.0" encoding="utf-8"?>
<p:tagLst xmlns:p="http://schemas.openxmlformats.org/presentationml/2006/main">
  <p:tag name="KSO_WM_UNIT_PLACING_PICTURE_USER_VIEWPORT" val="{&quot;height&quot;:4748,&quot;width&quot;:14092}"/>
</p:tagLst>
</file>

<file path=ppt/tags/tag348.xml><?xml version="1.0" encoding="utf-8"?>
<p:tagLst xmlns:p="http://schemas.openxmlformats.org/presentationml/2006/main">
  <p:tag name="KSO_WM_BEAUTIFY_FLAG" val="#wm#"/>
  <p:tag name="KSO_WM_TEMPLATE_CATEGORY" val="custom"/>
  <p:tag name="KSO_WM_TEMPLATE_INDEX" val="20176295"/>
</p:tagLst>
</file>

<file path=ppt/tags/tag34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8767*3927*780*780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8821*4218*780*780"/>
</p:tagLst>
</file>

<file path=ppt/tags/tag351.xml><?xml version="1.0" encoding="utf-8"?>
<p:tagLst xmlns:p="http://schemas.openxmlformats.org/presentationml/2006/main">
  <p:tag name="KSO_WM_BEAUTIFY_FLAG" val="#wm#"/>
  <p:tag name="KSO_WM_TEMPLATE_CATEGORY" val="custom"/>
  <p:tag name="KSO_WM_TEMPLATE_INDEX" val="20176295"/>
</p:tagLst>
</file>

<file path=ppt/tags/tag352.xml><?xml version="1.0" encoding="utf-8"?>
<p:tagLst xmlns:p="http://schemas.openxmlformats.org/presentationml/2006/main">
  <p:tag name="KSO_WM_BEAUTIFY_FLAG" val="#wm#"/>
  <p:tag name="KSO_WM_TEMPLATE_CATEGORY" val="custom"/>
  <p:tag name="KSO_WM_TEMPLATE_INDEX" val="20176295"/>
</p:tagLst>
</file>

<file path=ppt/tags/tag353.xml><?xml version="1.0" encoding="utf-8"?>
<p:tagLst xmlns:p="http://schemas.openxmlformats.org/presentationml/2006/main">
  <p:tag name="KSO_WM_BEAUTIFY_FLAG" val="#wm#"/>
  <p:tag name="KSO_WM_TEMPLATE_CATEGORY" val="custom"/>
  <p:tag name="KSO_WM_TEMPLATE_INDEX" val="20176295"/>
</p:tagLst>
</file>

<file path=ppt/tags/tag354.xml><?xml version="1.0" encoding="utf-8"?>
<p:tagLst xmlns:p="http://schemas.openxmlformats.org/presentationml/2006/main">
  <p:tag name="KSO_WM_UNIT_VALUE" val="980*303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76295_35*d*1"/>
  <p:tag name="KSO_WM_TEMPLATE_CATEGORY" val="custom"/>
  <p:tag name="KSO_WM_TEMPLATE_INDEX" val="20176295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76295_35*i*1"/>
  <p:tag name="KSO_WM_TEMPLATE_CATEGORY" val="custom"/>
  <p:tag name="KSO_WM_TEMPLATE_INDEX" val="20176295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3"/>
  <p:tag name="KSO_WM_UNIT_PRESET_TEXT_LEN" val="5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6295_35*a*1"/>
  <p:tag name="KSO_WM_TEMPLATE_CATEGORY" val="custom"/>
  <p:tag name="KSO_WM_TEMPLATE_INDEX" val="20176295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76295_35*i*2"/>
  <p:tag name="KSO_WM_TEMPLATE_CATEGORY" val="custom"/>
  <p:tag name="KSO_WM_TEMPLATE_INDEX" val="20176295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76295_35*i*3"/>
  <p:tag name="KSO_WM_TEMPLATE_CATEGORY" val="custom"/>
  <p:tag name="KSO_WM_TEMPLATE_INDEX" val="20176295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76295_35*i*4"/>
  <p:tag name="KSO_WM_TEMPLATE_CATEGORY" val="custom"/>
  <p:tag name="KSO_WM_TEMPLATE_INDEX" val="20176295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3"/>
  <p:tag name="KSO_WM_UNIT_PRESET_TEXT_LEN" val="17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6295_1*b*1"/>
  <p:tag name="KSO_WM_TEMPLATE_CATEGORY" val="custom"/>
  <p:tag name="KSO_WM_TEMPLATE_INDEX" val="2017629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0"/>
  <p:tag name="KSO_WM_UNIT_TEXT_FILL_TYPE" val="1"/>
</p:tagLst>
</file>

<file path=ppt/tags/tag361.xml><?xml version="1.0" encoding="utf-8"?>
<p:tagLst xmlns:p="http://schemas.openxmlformats.org/presentationml/2006/main">
  <p:tag name="KSO_WM_COMBINE_RELATE_SLIDE_ID" val="background30174443_14"/>
  <p:tag name="KSO_WM_SLIDE_ID" val="custom20176295_35"/>
  <p:tag name="KSO_WM_TEMPLATE_SUBCATEGORY" val="0"/>
  <p:tag name="KSO_WM_TEMPLATE_MASTER_TYPE" val="1"/>
  <p:tag name="KSO_WM_TEMPLATE_COLOR_TYPE" val="0"/>
  <p:tag name="KSO_WM_SLIDE_TYPE" val="text"/>
  <p:tag name="KSO_WM_SLIDE_SUBTYPE" val="picTxt"/>
  <p:tag name="KSO_WM_SLIDE_ITEM_CNT" val="0"/>
  <p:tag name="KSO_WM_SLIDE_INDEX" val="35"/>
  <p:tag name="KSO_WM_SLIDE_SIZE" val="860*540"/>
  <p:tag name="KSO_WM_SLIDE_POSITION" val="49*0"/>
  <p:tag name="KSO_WM_TAG_VERSION" val="1.0"/>
  <p:tag name="KSO_WM_BEAUTIFY_FLAG" val="#wm#"/>
  <p:tag name="KSO_WM_TEMPLATE_CATEGORY" val="custom"/>
  <p:tag name="KSO_WM_TEMPLATE_INDEX" val="20176295"/>
  <p:tag name="KSO_WM_SLIDE_LAYOUT" val="a_d_f"/>
  <p:tag name="KSO_WM_SLIDE_LAYOUT_CNT" val="1_1_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35">
      <a:dk1>
        <a:sysClr val="windowText" lastClr="000000"/>
      </a:dk1>
      <a:lt1>
        <a:sysClr val="window" lastClr="FFFFFF"/>
      </a:lt1>
      <a:dk2>
        <a:srgbClr val="BDD5AD"/>
      </a:dk2>
      <a:lt2>
        <a:srgbClr val="DDEBDA"/>
      </a:lt2>
      <a:accent1>
        <a:srgbClr val="81BC59"/>
      </a:accent1>
      <a:accent2>
        <a:srgbClr val="74B28D"/>
      </a:accent2>
      <a:accent3>
        <a:srgbClr val="64A8B2"/>
      </a:accent3>
      <a:accent4>
        <a:srgbClr val="417891"/>
      </a:accent4>
      <a:accent5>
        <a:srgbClr val="417891"/>
      </a:accent5>
      <a:accent6>
        <a:srgbClr val="25506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35">
      <a:dk1>
        <a:sysClr val="windowText" lastClr="000000"/>
      </a:dk1>
      <a:lt1>
        <a:sysClr val="window" lastClr="FFFFFF"/>
      </a:lt1>
      <a:dk2>
        <a:srgbClr val="BDD5AD"/>
      </a:dk2>
      <a:lt2>
        <a:srgbClr val="DDEBDA"/>
      </a:lt2>
      <a:accent1>
        <a:srgbClr val="81BC59"/>
      </a:accent1>
      <a:accent2>
        <a:srgbClr val="74B28D"/>
      </a:accent2>
      <a:accent3>
        <a:srgbClr val="64A8B2"/>
      </a:accent3>
      <a:accent4>
        <a:srgbClr val="417891"/>
      </a:accent4>
      <a:accent5>
        <a:srgbClr val="417891"/>
      </a:accent5>
      <a:accent6>
        <a:srgbClr val="25506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3417</Words>
  <Application>WPS 演示</Application>
  <PresentationFormat>宽屏</PresentationFormat>
  <Paragraphs>196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Wingdings</vt:lpstr>
      <vt:lpstr>Times New Roman</vt:lpstr>
      <vt:lpstr>HelveticaNeue</vt:lpstr>
      <vt:lpstr>Corbel</vt:lpstr>
      <vt:lpstr>华文新魏</vt:lpstr>
      <vt:lpstr>Bodoni MT Black</vt:lpstr>
      <vt:lpstr>华文中宋</vt:lpstr>
      <vt:lpstr>方正粗圆简体</vt:lpstr>
      <vt:lpstr>Times New Roman Bold</vt:lpstr>
      <vt:lpstr>High Tower Text</vt:lpstr>
      <vt:lpstr>Arial Black</vt:lpstr>
      <vt:lpstr>等线</vt:lpstr>
      <vt:lpstr>楷体</vt:lpstr>
      <vt:lpstr>Calibri</vt:lpstr>
      <vt:lpstr>Arial Unicode MS</vt:lpstr>
      <vt:lpstr>Hoefler Text</vt:lpstr>
      <vt:lpstr>黑体</vt:lpstr>
      <vt:lpstr>Arial Unicode MS</vt:lpstr>
      <vt:lpstr>Segoe Print</vt:lpstr>
      <vt:lpstr>Office 主题​​</vt:lpstr>
      <vt:lpstr>1_Office 主题​​</vt:lpstr>
      <vt:lpstr>2_Office 主题​​</vt:lpstr>
      <vt:lpstr>PowerPoint 演示文稿</vt:lpstr>
      <vt:lpstr>选修 1 Unit 5 Working The Land  -Using Language1 </vt:lpstr>
      <vt:lpstr>PowerPoint 演示文稿</vt:lpstr>
      <vt:lpstr>the hunger problem under the outbreak of Covid-19</vt:lpstr>
      <vt:lpstr>What are the possible factors causing the world hunger problem?  </vt:lpstr>
      <vt:lpstr>Listen for the main setting.</vt:lpstr>
      <vt:lpstr>PowerPoint 演示文稿</vt:lpstr>
      <vt:lpstr>PowerPoint 演示文稿</vt:lpstr>
      <vt:lpstr>PowerPoint 演示文稿</vt:lpstr>
      <vt:lpstr>Listening for identifying supporting evidence</vt:lpstr>
      <vt:lpstr>PowerPoint 演示文稿</vt:lpstr>
      <vt:lpstr>What are your ideas about this hunger issue?</vt:lpstr>
      <vt:lpstr>PowerPoint 演示文稿</vt:lpstr>
      <vt:lpstr>PowerPoint 演示文稿</vt:lpstr>
      <vt:lpstr>What can we do?</vt:lpstr>
      <vt:lpstr>PowerPoint 演示文稿</vt:lpstr>
      <vt:lpstr>Design a slogan for the WFD</vt:lpstr>
      <vt:lpstr> Make a speech as representative of FAO in school to appeal students to pay attention to the hunger problem and make contributions.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bravolily</dc:creator>
  <cp:lastModifiedBy>24147</cp:lastModifiedBy>
  <cp:revision>169</cp:revision>
  <dcterms:created xsi:type="dcterms:W3CDTF">2019-06-19T02:08:00Z</dcterms:created>
  <dcterms:modified xsi:type="dcterms:W3CDTF">2022-03-03T08:27:52Z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C444BDDBB63B42EB9E3E42AF9C824891</vt:lpwstr>
  </property>
</Properties>
</file>