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</p:sldMasterIdLst>
  <p:notesMasterIdLst>
    <p:notesMasterId r:id="rId6"/>
  </p:notesMasterIdLst>
  <p:sldIdLst>
    <p:sldId id="352" r:id="rId4"/>
    <p:sldId id="256" r:id="rId5"/>
    <p:sldId id="257" r:id="rId7"/>
    <p:sldId id="308" r:id="rId8"/>
    <p:sldId id="309" r:id="rId9"/>
    <p:sldId id="267" r:id="rId10"/>
    <p:sldId id="307" r:id="rId11"/>
    <p:sldId id="314" r:id="rId12"/>
    <p:sldId id="315" r:id="rId13"/>
    <p:sldId id="320" r:id="rId14"/>
    <p:sldId id="321" r:id="rId15"/>
    <p:sldId id="322" r:id="rId16"/>
    <p:sldId id="323" r:id="rId17"/>
    <p:sldId id="324" r:id="rId18"/>
    <p:sldId id="326" r:id="rId19"/>
    <p:sldId id="325" r:id="rId20"/>
    <p:sldId id="310" r:id="rId21"/>
    <p:sldId id="311" r:id="rId22"/>
    <p:sldId id="327" r:id="rId23"/>
    <p:sldId id="329" r:id="rId24"/>
    <p:sldId id="328" r:id="rId25"/>
  </p:sldIdLst>
  <p:sldSz cx="12192000" cy="6858000"/>
  <p:notesSz cx="6858000" cy="9144000"/>
  <p:embeddedFontLst>
    <p:embeddedFont>
      <p:font typeface="微软雅黑" panose="020B0503020204020204" pitchFamily="34" charset="-122"/>
      <p:regular r:id="rId29"/>
    </p:embeddedFont>
    <p:embeddedFont>
      <p:font typeface="华文新魏" panose="02010800040101010101" pitchFamily="2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华文细黑" panose="02010600040101010101" charset="-122"/>
      <p:regular r:id="rId35"/>
    </p:embeddedFont>
    <p:embeddedFont>
      <p:font typeface="Arial Rounded MT Bold" panose="020F0704030504030204" charset="0"/>
      <p:regular r:id="rId36"/>
    </p:embeddedFont>
    <p:embeddedFont>
      <p:font typeface="Arial Unicode MS" panose="020B0604020202020204" charset="-122"/>
      <p:regular r:id="rId37"/>
    </p:embeddedFont>
    <p:embeddedFont>
      <p:font typeface="Calibri Light" panose="020F0302020204030204" charset="0"/>
      <p:regular r:id="rId38"/>
      <p:italic r:id="rId39"/>
    </p:embeddedFont>
    <p:embeddedFont>
      <p:font typeface="Berlin Sans FB" panose="020E0602020502020306" charset="0"/>
      <p:regular r:id="rId40"/>
      <p:bold r:id="rId41"/>
    </p:embeddedFont>
    <p:embeddedFont>
      <p:font typeface="等线" panose="02010600030101010101" charset="-122"/>
      <p:regular r:id="rId42"/>
    </p:embeddedFont>
    <p:embeddedFont>
      <p:font typeface="Baskerville Old Face" panose="02020602080505020303" charset="0"/>
      <p:regular r:id="rId4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首页" id="{314C4C9D-AE76-4E05-B037-5A5DB805C9BD}">
          <p14:sldIdLst>
            <p14:sldId id="352"/>
            <p14:sldId id="256"/>
          </p14:sldIdLst>
        </p14:section>
        <p14:section name="目录页" id="{008E412F-DBDA-49D6-8F52-3723921DFE03}">
          <p14:sldIdLst>
            <p14:sldId id="257"/>
          </p14:sldIdLst>
        </p14:section>
        <p14:section name="内页" id="{8D1A6813-68F6-49A0-A239-92955AC6E8C5}">
          <p14:sldIdLst>
            <p14:sldId id="308"/>
            <p14:sldId id="309"/>
            <p14:sldId id="267"/>
            <p14:sldId id="307"/>
            <p14:sldId id="314"/>
            <p14:sldId id="315"/>
            <p14:sldId id="320"/>
            <p14:sldId id="321"/>
            <p14:sldId id="322"/>
            <p14:sldId id="323"/>
            <p14:sldId id="324"/>
            <p14:sldId id="326"/>
            <p14:sldId id="325"/>
            <p14:sldId id="310"/>
            <p14:sldId id="311"/>
            <p14:sldId id="327"/>
            <p14:sldId id="329"/>
            <p14:sldId id="328"/>
          </p14:sldIdLst>
        </p14:section>
        <p14:section name="结束页" id="{98773F69-2DDF-47CC-BD69-D575D8CAAC6E}">
          <p14:sldIdLst/>
        </p14:section>
        <p14:section name="版权页" id="{C8AD3B51-1B7B-4E69-9180-4DEC6400FEC2}">
          <p14:sldIdLst/>
        </p14:section>
      </p14:sectionLst>
    </p:ext>
  </p:extLst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3" Type="http://schemas.openxmlformats.org/officeDocument/2006/relationships/font" Target="fonts/font15.fntdata"/><Relationship Id="rId42" Type="http://schemas.openxmlformats.org/officeDocument/2006/relationships/font" Target="fonts/font14.fntdata"/><Relationship Id="rId41" Type="http://schemas.openxmlformats.org/officeDocument/2006/relationships/font" Target="fonts/font13.fntdata"/><Relationship Id="rId40" Type="http://schemas.openxmlformats.org/officeDocument/2006/relationships/font" Target="fonts/font12.fntdata"/><Relationship Id="rId4" Type="http://schemas.openxmlformats.org/officeDocument/2006/relationships/slide" Target="slides/slide1.xml"/><Relationship Id="rId39" Type="http://schemas.openxmlformats.org/officeDocument/2006/relationships/font" Target="fonts/font11.fntdata"/><Relationship Id="rId38" Type="http://schemas.openxmlformats.org/officeDocument/2006/relationships/font" Target="fonts/font10.fntdata"/><Relationship Id="rId37" Type="http://schemas.openxmlformats.org/officeDocument/2006/relationships/font" Target="fonts/font9.fntdata"/><Relationship Id="rId36" Type="http://schemas.openxmlformats.org/officeDocument/2006/relationships/font" Target="fonts/font8.fntdata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