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3"/>
  </p:handoutMasterIdLst>
  <p:sldIdLst>
    <p:sldId id="335" r:id="rId3"/>
    <p:sldId id="292" r:id="rId4"/>
    <p:sldId id="287" r:id="rId6"/>
    <p:sldId id="258" r:id="rId7"/>
    <p:sldId id="294" r:id="rId8"/>
    <p:sldId id="296" r:id="rId9"/>
    <p:sldId id="299" r:id="rId10"/>
    <p:sldId id="300" r:id="rId11"/>
    <p:sldId id="301" r:id="rId12"/>
    <p:sldId id="302" r:id="rId13"/>
    <p:sldId id="304" r:id="rId14"/>
    <p:sldId id="308" r:id="rId15"/>
    <p:sldId id="309" r:id="rId16"/>
    <p:sldId id="310" r:id="rId17"/>
    <p:sldId id="311" r:id="rId18"/>
    <p:sldId id="313" r:id="rId19"/>
    <p:sldId id="314" r:id="rId20"/>
    <p:sldId id="316" r:id="rId21"/>
    <p:sldId id="318" r:id="rId22"/>
    <p:sldId id="319" r:id="rId23"/>
    <p:sldId id="322" r:id="rId24"/>
    <p:sldId id="324" r:id="rId25"/>
    <p:sldId id="323" r:id="rId26"/>
    <p:sldId id="325" r:id="rId27"/>
    <p:sldId id="330" r:id="rId28"/>
    <p:sldId id="331" r:id="rId29"/>
    <p:sldId id="326" r:id="rId30"/>
    <p:sldId id="327" r:id="rId31"/>
    <p:sldId id="33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744" autoAdjust="0"/>
  </p:normalViewPr>
  <p:slideViewPr>
    <p:cSldViewPr snapToGrid="0">
      <p:cViewPr varScale="1">
        <p:scale>
          <a:sx n="58" d="100"/>
          <a:sy n="58" d="100"/>
        </p:scale>
        <p:origin x="920" y="52"/>
      </p:cViewPr>
      <p:guideLst>
        <p:guide orient="horz" pos="3975"/>
        <p:guide orient="horz" pos="867"/>
        <p:guide pos="235"/>
        <p:guide pos="54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932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5.xml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tags" Target="../tags/tag19.xml"/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tags" Target="../tags/tag26.xml"/><Relationship Id="rId4" Type="http://schemas.openxmlformats.org/officeDocument/2006/relationships/image" Target="../media/image1.png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image" Target="../media/image2.png"/><Relationship Id="rId5" Type="http://schemas.openxmlformats.org/officeDocument/2006/relationships/tags" Target="../tags/tag34.xml"/><Relationship Id="rId4" Type="http://schemas.openxmlformats.org/officeDocument/2006/relationships/image" Target="../media/image1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image" Target="../media/image2.png"/><Relationship Id="rId5" Type="http://schemas.openxmlformats.org/officeDocument/2006/relationships/tags" Target="../tags/tag43.xml"/><Relationship Id="rId4" Type="http://schemas.openxmlformats.org/officeDocument/2006/relationships/image" Target="../media/image1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2.png"/><Relationship Id="rId5" Type="http://schemas.openxmlformats.org/officeDocument/2006/relationships/tags" Target="../tags/tag52.xml"/><Relationship Id="rId4" Type="http://schemas.openxmlformats.org/officeDocument/2006/relationships/image" Target="../media/image1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image" Target="../media/image2.png"/><Relationship Id="rId5" Type="http://schemas.openxmlformats.org/officeDocument/2006/relationships/tags" Target="../tags/tag61.xml"/><Relationship Id="rId4" Type="http://schemas.openxmlformats.org/officeDocument/2006/relationships/image" Target="../media/image1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image" Target="../media/image2.png"/><Relationship Id="rId5" Type="http://schemas.openxmlformats.org/officeDocument/2006/relationships/tags" Target="../tags/tag72.xml"/><Relationship Id="rId4" Type="http://schemas.openxmlformats.org/officeDocument/2006/relationships/image" Target="../media/image1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4.xml"/><Relationship Id="rId3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8.xml"/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0" y="952508"/>
            <a:ext cx="10852237" cy="53889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占位符 4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04687" y="2463322"/>
            <a:ext cx="4825403" cy="64039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400" b="0" i="0" u="none" strike="noStrike" kern="1200" cap="none" spc="20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7" name="标题 5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604053" y="3256115"/>
            <a:ext cx="4826038" cy="1138555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6600" b="1" i="0" u="none" strike="noStrike" kern="1200" cap="none" spc="70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乐喵体W" panose="0002060004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0" y="3024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310" y="58355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  <a:prstGeom prst="rect">
            <a:avLst/>
          </a:prstGeo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  <a:prstGeom prst="rect">
            <a:avLst/>
          </a:prstGeo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  <a:prstGeom prst="rect">
            <a:avLst/>
          </a:prstGeo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1" y="-10801"/>
            <a:ext cx="1753527" cy="17535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461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2" cy="5388907"/>
          </a:xfrm>
          <a:prstGeom prst="rect">
            <a:avLst/>
          </a:prstGeo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43234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0" y="952508"/>
            <a:ext cx="5283242" cy="381003"/>
          </a:xfrm>
          <a:prstGeom prst="rect">
            <a:avLst/>
          </a:prstGeo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952508"/>
            <a:ext cx="5283242" cy="38100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406525"/>
            <a:ext cx="5283242" cy="4934752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0" y="443234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0" y="952508"/>
            <a:ext cx="5283242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2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  <a:prstGeom prst="rect">
            <a:avLst/>
          </a:prstGeo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幼圆" panose="02010509060101010101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  <a:prstGeom prst="rect">
            <a:avLst/>
          </a:prstGeo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幼圆" panose="0201050906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6.png"/><Relationship Id="rId23" Type="http://schemas.openxmlformats.org/officeDocument/2006/relationships/image" Target="../media/image5.png"/><Relationship Id="rId22" Type="http://schemas.openxmlformats.org/officeDocument/2006/relationships/image" Target="../media/image4.png"/><Relationship Id="rId21" Type="http://schemas.openxmlformats.org/officeDocument/2006/relationships/hyperlink" Target="http://hi.mrfan.org/zan" TargetMode="External"/><Relationship Id="rId20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8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charset="-122"/>
                <a:cs typeface="幼圆" panose="020105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日期占位符 3"/>
          <p:cNvSpPr txBox="1"/>
          <p:nvPr userDrawn="1"/>
        </p:nvSpPr>
        <p:spPr>
          <a:xfrm>
            <a:off x="837978" y="6400137"/>
            <a:ext cx="2743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8610378" y="6400137"/>
            <a:ext cx="2743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Picture 6" descr="https://timgsa.baidu.com/timg?image&amp;quality=80&amp;size=b9999_10000&amp;sec=1539704138013&amp;di=1df42016f6b3ce7b8d88c0765d12690b&amp;imgtype=0&amp;src=http%3A%2F%2Fwww.fjsen.com%2Fimages%2Fattachement%2Fgif%2Fsite2%2F20180427%2Fb083fead6caa1c4d21171d.gif"/>
          <p:cNvPicPr>
            <a:picLocks noChangeAspect="1" noChangeArrowheads="1" noCrop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543216" y="6091292"/>
            <a:ext cx="966509" cy="7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>
            <a:hlinkClick r:id="rId21"/>
          </p:cNvPr>
          <p:cNvSpPr/>
          <p:nvPr userDrawn="1"/>
        </p:nvSpPr>
        <p:spPr>
          <a:xfrm>
            <a:off x="0" y="6331895"/>
            <a:ext cx="1384526" cy="587488"/>
          </a:xfrm>
          <a:prstGeom prst="rect">
            <a:avLst/>
          </a:prstGeom>
          <a:solidFill>
            <a:srgbClr val="E53238"/>
          </a:solidFill>
          <a:ln w="12700" cap="flat" cmpd="sng" algn="ctr">
            <a:noFill/>
            <a:prstDash val="solid"/>
            <a:miter lim="800000"/>
          </a:ln>
          <a:effectLst>
            <a:outerShdw blurRad="406400" dist="63500" dir="5400000" algn="t" rotWithShape="0">
              <a:prstClr val="black">
                <a:alpha val="6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微软雅黑" panose="020B0503020204020204" charset="-122"/>
              <a:cs typeface="+mn-cs"/>
            </a:endParaRPr>
          </a:p>
        </p:txBody>
      </p:sp>
      <p:pic>
        <p:nvPicPr>
          <p:cNvPr id="12" name="图片 11">
            <a:hlinkClick r:id="rId21"/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4" y="6310444"/>
            <a:ext cx="683830" cy="628378"/>
          </a:xfrm>
          <a:prstGeom prst="rect">
            <a:avLst/>
          </a:prstGeom>
        </p:spPr>
      </p:pic>
      <p:sp>
        <p:nvSpPr>
          <p:cNvPr id="13" name="椭圆 12"/>
          <p:cNvSpPr/>
          <p:nvPr userDrawn="1"/>
        </p:nvSpPr>
        <p:spPr>
          <a:xfrm>
            <a:off x="11342365" y="400518"/>
            <a:ext cx="753487" cy="662789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4" name="Oval 58"/>
          <p:cNvSpPr/>
          <p:nvPr userDrawn="1"/>
        </p:nvSpPr>
        <p:spPr>
          <a:xfrm>
            <a:off x="10995128" y="41846"/>
            <a:ext cx="931560" cy="796354"/>
          </a:xfrm>
          <a:prstGeom prst="ellipse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5" name="Oval 60"/>
          <p:cNvSpPr/>
          <p:nvPr userDrawn="1"/>
        </p:nvSpPr>
        <p:spPr>
          <a:xfrm>
            <a:off x="11384298" y="5979336"/>
            <a:ext cx="899725" cy="841464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16" name="Oval 62"/>
          <p:cNvSpPr/>
          <p:nvPr userDrawn="1"/>
        </p:nvSpPr>
        <p:spPr>
          <a:xfrm>
            <a:off x="10995184" y="6350443"/>
            <a:ext cx="588499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17" name="Oval 63"/>
          <p:cNvSpPr/>
          <p:nvPr userDrawn="1"/>
        </p:nvSpPr>
        <p:spPr>
          <a:xfrm>
            <a:off x="11400564" y="6410643"/>
            <a:ext cx="588499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36017" y="-70306"/>
            <a:ext cx="7873974" cy="707616"/>
            <a:chOff x="1246220" y="-8996"/>
            <a:chExt cx="7873974" cy="855423"/>
          </a:xfrm>
        </p:grpSpPr>
        <p:sp>
          <p:nvSpPr>
            <p:cNvPr id="19" name="AutoShape 229"/>
            <p:cNvSpPr>
              <a:spLocks noChangeArrowheads="1"/>
            </p:cNvSpPr>
            <p:nvPr/>
          </p:nvSpPr>
          <p:spPr bwMode="auto">
            <a:xfrm>
              <a:off x="1274001" y="92810"/>
              <a:ext cx="7543400" cy="75361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47625" cap="rnd" algn="ctr">
              <a:solidFill>
                <a:srgbClr val="00B050"/>
              </a:solidFill>
              <a:prstDash val="sysDot"/>
              <a:round/>
            </a:ln>
          </p:spPr>
          <p:txBody>
            <a:bodyPr wrap="none" anchor="ctr"/>
            <a:lstStyle/>
            <a:p>
              <a:pPr marL="342900" lvl="0" indent="-342900" algn="just">
                <a:lnSpc>
                  <a:spcPct val="115000"/>
                </a:lnSpc>
                <a:buClr>
                  <a:srgbClr val="FF0000"/>
                </a:buClr>
                <a:buFont typeface="Wingdings" panose="05000000000000000000" pitchFamily="2" charset="2"/>
                <a:buChar char=""/>
              </a:pPr>
              <a:endParaRPr lang="en-US" altLang="zh-CN" sz="2800" b="1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8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		</a:t>
              </a:r>
              <a:endParaRPr lang="en-US" altLang="zh-CN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20" name="Group 230"/>
            <p:cNvGrpSpPr/>
            <p:nvPr/>
          </p:nvGrpSpPr>
          <p:grpSpPr bwMode="auto">
            <a:xfrm rot="19894728">
              <a:off x="8154556" y="360162"/>
              <a:ext cx="965638" cy="476606"/>
              <a:chOff x="1270" y="1366"/>
              <a:chExt cx="284" cy="191"/>
            </a:xfrm>
          </p:grpSpPr>
          <p:grpSp>
            <p:nvGrpSpPr>
              <p:cNvPr id="22" name="Group 231"/>
              <p:cNvGrpSpPr/>
              <p:nvPr/>
            </p:nvGrpSpPr>
            <p:grpSpPr bwMode="auto">
              <a:xfrm rot="-3920841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6" name="Freeform 232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vert="eaVert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Freeform 233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Group 234"/>
              <p:cNvGrpSpPr/>
              <p:nvPr/>
            </p:nvGrpSpPr>
            <p:grpSpPr bwMode="auto">
              <a:xfrm rot="-105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4" name="Freeform 235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Freeform 236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21" name="图片 20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220" y="-8996"/>
              <a:ext cx="6960738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AutoShape 14"/>
          <p:cNvSpPr>
            <a:spLocks noChangeArrowheads="1"/>
          </p:cNvSpPr>
          <p:nvPr userDrawn="1"/>
        </p:nvSpPr>
        <p:spPr bwMode="auto">
          <a:xfrm>
            <a:off x="203200" y="668709"/>
            <a:ext cx="11892651" cy="6096553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9900CC"/>
            </a:solidFill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media" Target="../media/media3.mp3"/><Relationship Id="rId7" Type="http://schemas.openxmlformats.org/officeDocument/2006/relationships/audio" Target="../media/media3.mp3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93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8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2" Type="http://schemas.microsoft.com/office/2007/relationships/hdphoto" Target="../media/image44.wdp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80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microsoft.com/office/2007/relationships/hdphoto" Target="../media/image13.wdp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microsoft.com/office/2007/relationships/hdphoto" Target="../media/image10.wdp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14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3.xml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4.png"/><Relationship Id="rId2" Type="http://schemas.microsoft.com/office/2007/relationships/hdphoto" Target="../media/image19.wdp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84.xml"/><Relationship Id="rId5" Type="http://schemas.openxmlformats.org/officeDocument/2006/relationships/image" Target="../media/image14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8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6.xml"/><Relationship Id="rId7" Type="http://schemas.openxmlformats.org/officeDocument/2006/relationships/image" Target="../media/image11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标注 4"/>
          <p:cNvSpPr/>
          <p:nvPr/>
        </p:nvSpPr>
        <p:spPr>
          <a:xfrm>
            <a:off x="8606471" y="1655315"/>
            <a:ext cx="2481943" cy="646646"/>
          </a:xfrm>
          <a:prstGeom prst="wedgeRoundRectCallout">
            <a:avLst>
              <a:gd name="adj1" fmla="val -35558"/>
              <a:gd name="adj2" fmla="val 168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vi.&amp; </a:t>
            </a:r>
            <a:r>
              <a:rPr lang="en-US" altLang="zh-CN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vt.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结冰；（使）冻住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3999" y="1015318"/>
            <a:ext cx="10739631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conversation and answer the following questions.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4426" y="2692720"/>
            <a:ext cx="1081974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What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people do when the Lake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Louise freezes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in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winter?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What does Anna say about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Canadian summers?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4426" y="3840996"/>
            <a:ext cx="6292107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like to go skating on the ice.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4426" y="5283649"/>
            <a:ext cx="1030398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areas of south Canada have very hot summers.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36980" y="50277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0845" y="911872"/>
            <a:ext cx="10599307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How far is it from Edmonton to Winnipeg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What kinds of things do people do in Winnipeg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What other long rail journey have Li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and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Qian taken?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30246" y="1457685"/>
            <a:ext cx="4900252" cy="63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1300kilometres.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1844" y="2635208"/>
            <a:ext cx="1009218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Skiing, hiking, camping, and city things like movies or restaurants on the weekends.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44" y="4986263"/>
            <a:ext cx="1053361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travelled from Beijing to Moscow on the Trans-Siberian Railway through Mongolia.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42011" y="680936"/>
            <a:ext cx="1067553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carefully again and answer the questions.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2010" y="1375430"/>
            <a:ext cx="1087009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What kind of climate do many areas of south Canada have?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66994" y="2013666"/>
            <a:ext cx="3988106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continental climate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2011" y="2567194"/>
            <a:ext cx="767875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What is the mark of this kind of climate?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7678" y="3153877"/>
            <a:ext cx="7207422" cy="631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hot summers and very cold winters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2010" y="3763052"/>
            <a:ext cx="1087009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After they leave Edmonton, what kind of land will they be in?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66994" y="4852848"/>
            <a:ext cx="1054510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Prairie-as flat as a pancake and stretches for as far as the eye can see.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83995" y="1496961"/>
            <a:ext cx="10153368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After they leave Winnipeg, what kind of land will they be in?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What kind of place is Winnipeg?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3152" y="2639559"/>
            <a:ext cx="625102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will be lakes and forests.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3152" y="3953018"/>
            <a:ext cx="962484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small city almost in the dead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North America, from east to west.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3995" y="813697"/>
            <a:ext cx="1067553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carefully again and answer the questions.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10" name="图片 9" descr="&amp;pky832744249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8489" y="5054465"/>
            <a:ext cx="2130272" cy="144882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40525" y="1487911"/>
            <a:ext cx="9785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What is the name of the train line between Beijing and Moscow?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What can you see while riding on the train in Mongolia?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9442" y="2588450"/>
            <a:ext cx="497586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Trans-Siberian Railway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9442" y="4534899"/>
            <a:ext cx="9427296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see the grasslands with rolling hills; a few small towns; a few horses or sheep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0525" y="804647"/>
            <a:ext cx="1067553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carefully again and answer the questions.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63829" y="9546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>
            <a:fillRect/>
          </a:stretch>
        </p:blipFill>
        <p:spPr bwMode="auto">
          <a:xfrm>
            <a:off x="1050138" y="1950419"/>
            <a:ext cx="5319131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9"/>
          <p:cNvSpPr txBox="1"/>
          <p:nvPr/>
        </p:nvSpPr>
        <p:spPr>
          <a:xfrm>
            <a:off x="3359565" y="1065351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Listening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5531" y="115614"/>
            <a:ext cx="392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FF"/>
                </a:solidFill>
              </a:rPr>
              <a:t>Listening Strategy: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6495393" y="2284516"/>
            <a:ext cx="5423339" cy="2554541"/>
          </a:xfrm>
          <a:prstGeom prst="rect">
            <a:avLst/>
          </a:prstGeom>
          <a:noFill/>
          <a:ln w="25400"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algn="just"/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US" altLang="zh-CN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 at home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 relaxed and comfortable</a:t>
            </a:r>
            <a:endParaRPr lang="en-US" altLang="zh-CN" sz="3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arm and a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cost a lot of money</a:t>
            </a:r>
            <a:endParaRPr lang="en-US" altLang="zh-CN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573" y="1925871"/>
            <a:ext cx="8196137" cy="52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407" y="2535207"/>
            <a:ext cx="3662237" cy="301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2939" y="2539969"/>
            <a:ext cx="4298771" cy="300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6_3 Listen again, Match the following idioms and similes with their meanings.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3937" y="5642922"/>
            <a:ext cx="629706" cy="629706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3485273" y="1110962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Listening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889083" y="1246025"/>
            <a:ext cx="6314121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Match the idioms and meaning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19351" y="2011510"/>
            <a:ext cx="2919069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45" indent="-360045">
              <a:lnSpc>
                <a:spcPct val="120000"/>
              </a:lnSpc>
              <a:buAutoNum type="arabicPeriod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45" indent="-360045">
              <a:lnSpc>
                <a:spcPct val="120000"/>
              </a:lnSpc>
              <a:buAutoNum type="arabicPeriod"/>
            </a:pP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46144" y="2011510"/>
            <a:ext cx="375271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I’m surprised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1719351" y="3460259"/>
            <a:ext cx="3834237" cy="2381250"/>
          </a:xfrm>
          <a:prstGeom prst="wedgeRoundRectCallout">
            <a:avLst>
              <a:gd name="adj1" fmla="val -29149"/>
              <a:gd name="adj2" fmla="val -85331"/>
              <a:gd name="adj3" fmla="val 16667"/>
            </a:avLst>
          </a:prstGeom>
          <a:noFill/>
          <a:ln w="635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 my goodness! That must be Lake Louise! It’s so beautiful! Words fail me.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6279039" y="3460259"/>
            <a:ext cx="3884464" cy="2381250"/>
          </a:xfrm>
          <a:prstGeom prst="wedgeRoundRectCallout">
            <a:avLst>
              <a:gd name="adj1" fmla="val -11292"/>
              <a:gd name="adj2" fmla="val -83198"/>
              <a:gd name="adj3" fmla="val 16667"/>
            </a:avLst>
          </a:prstGeom>
          <a:noFill/>
          <a:ln w="635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so surprised at how beautiful it is that I can’t describe it.</a:t>
            </a: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3253" y="2055365"/>
            <a:ext cx="8987314" cy="447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words fail me               A. with no mountains or hills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as hot as an oven                  B. all kinds of things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as flat as a pancake              C. for a long distance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as far as the eye can see       D. I'm surprised.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dead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E. spend time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kill time                                 F. very warm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you name it          G. the exact middle of something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3253" y="787516"/>
            <a:ext cx="862257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again.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the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idioms and similes 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meanings.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440243" y="4705783"/>
            <a:ext cx="986314" cy="83248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3058290" y="4738167"/>
            <a:ext cx="2912269" cy="4429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713684" y="2525701"/>
            <a:ext cx="480111" cy="9363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705276" y="2482171"/>
            <a:ext cx="2453538" cy="159286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336069" y="3042565"/>
            <a:ext cx="1715452" cy="20794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5345072" y="3578455"/>
            <a:ext cx="760095" cy="5095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521205" y="3042565"/>
            <a:ext cx="2583962" cy="26171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标注 13"/>
          <p:cNvSpPr/>
          <p:nvPr/>
        </p:nvSpPr>
        <p:spPr>
          <a:xfrm>
            <a:off x="7622227" y="1627981"/>
            <a:ext cx="2133599" cy="559636"/>
          </a:xfrm>
          <a:prstGeom prst="wedgeRoundRectCallout">
            <a:avLst>
              <a:gd name="adj1" fmla="val -9844"/>
              <a:gd name="adj2" fmla="val -1173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r>
              <a:rPr lang="zh-CN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习语；成语</a:t>
            </a: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905134" y="697987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24529" y="2649957"/>
            <a:ext cx="79179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talk about in the conversation?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have you travelled in China? What places impressed you most?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would you continue and end the conversation?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0500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2029" y="1344318"/>
            <a:ext cx="1062847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ea typeface="宋体" panose="02010600030101010101" pitchFamily="2" charset="-122"/>
              </a:rPr>
              <a:t>In groups of three</a:t>
            </a:r>
            <a:r>
              <a:rPr lang="en-US" altLang="zh-CN" sz="2400" b="1" dirty="0" smtClean="0">
                <a:solidFill>
                  <a:srgbClr val="0000FF"/>
                </a:solidFill>
                <a:ea typeface="宋体" panose="02010600030101010101" pitchFamily="2" charset="-122"/>
              </a:rPr>
              <a:t>, continue </a:t>
            </a:r>
            <a:r>
              <a:rPr lang="en-US" altLang="zh-CN" sz="2400" b="1" dirty="0">
                <a:solidFill>
                  <a:srgbClr val="0000FF"/>
                </a:solidFill>
                <a:ea typeface="宋体" panose="02010600030101010101" pitchFamily="2" charset="-122"/>
              </a:rPr>
              <a:t>the conversation about Canada and China based on your own travel experiences or the information you heard or read in this unit. End the conversation naturally.</a:t>
            </a:r>
            <a:endParaRPr lang="en-US" altLang="zh-CN" sz="2400" b="1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18278" y="1557603"/>
            <a:ext cx="932498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70AD47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选择性</a:t>
            </a:r>
            <a:r>
              <a:rPr lang="zh-CN" altLang="en-US" sz="3200" b="1" dirty="0" smtClean="0">
                <a:solidFill>
                  <a:srgbClr val="70AD47">
                    <a:lumMod val="75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必修二</a:t>
            </a:r>
            <a:endParaRPr lang="zh-CN" altLang="en-US" sz="3200" b="1" dirty="0">
              <a:solidFill>
                <a:srgbClr val="70AD47">
                  <a:lumMod val="75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Unit </a:t>
            </a: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4 Journey across a vast land</a:t>
            </a:r>
            <a:endParaRPr lang="en-US" altLang="zh-CN" sz="3200" b="1" cap="none" spc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Language</a:t>
            </a:r>
            <a:r>
              <a:rPr lang="zh-CN" alt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32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3200" b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endParaRPr lang="en-US" altLang="zh-CN" sz="3200" b="1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scenery and culture along a journey</a:t>
            </a:r>
            <a:endParaRPr lang="zh-CN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5645" y="4701595"/>
            <a:ext cx="3721396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  <a:endParaRPr lang="zh-CN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884276" y="646331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9902" y="1127562"/>
            <a:ext cx="11345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they talk about in the conversation?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talked about the climate and the geography of Canada, certain places in Canada and activities there. </a:t>
            </a:r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</a:t>
            </a: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Liu Qian talked about their own travel experiences</a:t>
            </a:r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60500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9902" y="4717882"/>
            <a:ext cx="10939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would you continue and end the conversation?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interest </a:t>
            </a: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an effective way to continue the </a:t>
            </a:r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conversation. And </a:t>
            </a:r>
            <a:r>
              <a:rPr lang="en-US" altLang="zh-C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surely you should end the conversation politely. </a:t>
            </a:r>
            <a:endParaRPr lang="zh-C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2201" y="2902000"/>
            <a:ext cx="11129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have you travelled in China? What places impressed you most?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trip was by train to Tibet last summer. The scenery along the railway was fantastic, with green grass as far as the eye could see. </a:t>
            </a:r>
            <a:endParaRPr lang="en-US" altLang="zh-CN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818924" y="1098368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/>
          <a:stretch>
            <a:fillRect/>
          </a:stretch>
        </p:blipFill>
        <p:spPr bwMode="auto">
          <a:xfrm>
            <a:off x="1762136" y="2696258"/>
            <a:ext cx="4358789" cy="258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8293" y="2696258"/>
            <a:ext cx="4276272" cy="258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762136" y="1878948"/>
            <a:ext cx="7917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Expressing surprise and curiosity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823747" y="814607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82843" y="1460938"/>
            <a:ext cx="7917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Talking about space and position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115" y="2272369"/>
            <a:ext cx="6098005" cy="324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5918200" y="5350330"/>
            <a:ext cx="3073400" cy="1185912"/>
          </a:xfrm>
          <a:prstGeom prst="wedgeRoundRectCallout">
            <a:avLst>
              <a:gd name="adj1" fmla="val -115103"/>
              <a:gd name="adj2" fmla="val -118492"/>
              <a:gd name="adj3" fmla="val 16667"/>
            </a:avLst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prep</a:t>
            </a: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旁边；与</a:t>
            </a:r>
            <a:r>
              <a: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一起</a:t>
            </a:r>
            <a:endParaRPr kumimoji="0" lang="en-US" altLang="zh-CN" sz="24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adv.</a:t>
            </a:r>
            <a:r>
              <a:rPr kumimoji="0" lang="zh-CN" alt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在旁边</a:t>
            </a:r>
            <a:endParaRPr kumimoji="0" lang="zh-CN" altLang="en-US" sz="2400" b="1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/>
          <p:cNvSpPr txBox="1"/>
          <p:nvPr/>
        </p:nvSpPr>
        <p:spPr>
          <a:xfrm>
            <a:off x="2877063" y="1031900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96456" y="1665029"/>
            <a:ext cx="7917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Ending a conversation naturally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827" y="2334540"/>
            <a:ext cx="6381750" cy="318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1636" y="1500431"/>
            <a:ext cx="94392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 attention to what they talk about. 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Anna: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thought China would be very crowded, given its large population.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contrary to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many people believe, there are a lot of vast and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empty spaces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China, actually.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Anna: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That’s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great! There must be amazing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   scenery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see in China then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...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3218712" y="854100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51804" y="2562712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from </a:t>
            </a:r>
            <a:r>
              <a:rPr lang="en-US" altLang="zh-CN" sz="28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sth</a:t>
            </a:r>
            <a:endParaRPr lang="zh-CN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5463682" y="2824322"/>
            <a:ext cx="1066800" cy="414179"/>
          </a:xfrm>
          <a:prstGeom prst="straightConnector1">
            <a:avLst/>
          </a:prstGeom>
          <a:ln w="63500">
            <a:solidFill>
              <a:srgbClr val="0000CC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9000" y="1024940"/>
            <a:ext cx="10769600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LiuQian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There is. My 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trip was by train to Tibet. First, we travelled south across the Kunlun Mountains.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 though it was summer, they were still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covered in snow. It was so beautiful.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LiuQian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Then we entered the Tibetan Plateau.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The scenery there was simply fantastic.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Green grass as far as the eye could see.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And there were so many wild animals.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10770" y="1104900"/>
            <a:ext cx="11027230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LiuQian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Yes! We saw a lot of antelopes, yaks, deer… and I think I even saw a snow leopard.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Anna:   Good heavens! That’s one of the rarest animals on earth.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LiuQian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But you know what was really extraordinary about our trip?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Anna:    No, what?</a:t>
            </a:r>
            <a:endParaRPr lang="en-US" altLang="zh-CN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LiuQian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railway is so high that the trains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special oxygen supply for the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passengers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kind of like you would find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airplane, so that no one will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become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4891" y="1311173"/>
            <a:ext cx="94533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end a conversation naturally.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You’re kidding!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Anyhow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next station is my stop! Take care and enjoy the rest of your trip!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Daiyu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Thanks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Anna!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 Qian: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really great to meet you!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Anna: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was nice talking to you!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9"/>
          <p:cNvSpPr txBox="1"/>
          <p:nvPr/>
        </p:nvSpPr>
        <p:spPr>
          <a:xfrm>
            <a:off x="3084273" y="664842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Speaking 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294650" y="4710099"/>
            <a:ext cx="6617781" cy="123371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Anyhow/anyway </a:t>
            </a:r>
            <a:r>
              <a:rPr lang="en-US" altLang="zh-CN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when changing the subject of a conversation or ending the </a:t>
            </a:r>
            <a:r>
              <a:rPr lang="en-US" altLang="zh-CN" sz="280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conversation.</a:t>
            </a:r>
            <a:endParaRPr lang="zh-CN" altLang="en-US" sz="240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69793" y="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Post 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/>
        </p:nvSpPr>
        <p:spPr>
          <a:xfrm>
            <a:off x="1270000" y="2066868"/>
            <a:ext cx="10261600" cy="3539426"/>
          </a:xfrm>
          <a:prstGeom prst="rect">
            <a:avLst/>
          </a:prstGeom>
          <a:noFill/>
          <a:ln w="25400"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 again and read the conversation aloud.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up a dialogue about scenery and culture along a journey with your partner. using the surprise and curiosity expressions. 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Practice the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conversation about Canada and China based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your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 travel experiences or the information you heard or read in this unit. 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ew picture"/>
          <p:cNvPicPr/>
          <p:nvPr/>
        </p:nvPicPr>
        <p:blipFill>
          <a:blip r:embed="rId1"/>
          <a:stretch>
            <a:fillRect/>
          </a:stretch>
        </p:blipFill>
        <p:spPr>
          <a:xfrm>
            <a:off x="10693400" y="10693400"/>
            <a:ext cx="317500" cy="241300"/>
          </a:xfrm>
          <a:prstGeom prst="cub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7" y="664904"/>
            <a:ext cx="5790721" cy="1401964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8300" y="1886992"/>
            <a:ext cx="9253538" cy="3311624"/>
            <a:chOff x="0" y="1773188"/>
            <a:chExt cx="9253538" cy="3311624"/>
          </a:xfrm>
        </p:grpSpPr>
        <p:pic>
          <p:nvPicPr>
            <p:cNvPr id="5" name="Picture 4"/>
            <p:cNvPicPr>
              <a:picLocks noGrp="1" noChangeAspect="1" noChangeArrowheads="1"/>
            </p:cNvPicPr>
            <p:nvPr>
              <p:ph type="body" idx="1"/>
            </p:nvPr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773188"/>
              <a:ext cx="9253538" cy="3311624"/>
            </a:xfr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01713" y="2095658"/>
              <a:ext cx="7712075" cy="62552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/>
                    </a:outerShdw>
                  </a:effectLst>
                  <a:latin typeface="Comic Sans MS" panose="030F0702030302020204" pitchFamily="66" charset="0"/>
                </a:rPr>
                <a:t>Thank you for attending!</a:t>
              </a:r>
              <a:endParaRPr lang="zh-CN" altLang="en-US" sz="48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702050" y="3867150"/>
              <a:ext cx="2495550" cy="85725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/>
                    </a:outerShdw>
                  </a:effectLst>
                  <a:latin typeface="Comic Sans MS" panose="030F0702030302020204" pitchFamily="66" charset="0"/>
                </a:rPr>
                <a:t>Goodbye</a:t>
              </a:r>
              <a:endParaRPr lang="zh-CN" altLang="en-US" sz="4800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156848" y="2213595"/>
            <a:ext cx="7652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CN" altLang="en-US" sz="24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1053549" y="1565740"/>
            <a:ext cx="10398648" cy="44165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 this class,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students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will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obtain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information about Canada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from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conversation;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continue the conversation about Canada and China based on your own travel experiences or the information from this unit.</a:t>
            </a:r>
            <a:endParaRPr lang="en-US" altLang="zh-CN" sz="3200" dirty="0" smtClean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learn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talk about scenery and culture along a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journey.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learn 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some important words and sentence 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patterns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AutoNum type="arabicPeriod"/>
            </a:pP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9" y="92826"/>
            <a:ext cx="3379304" cy="69922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371685" y="894647"/>
            <a:ext cx="4484025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quick review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7"/>
          <a:stretch>
            <a:fillRect/>
          </a:stretch>
        </p:blipFill>
        <p:spPr bwMode="auto">
          <a:xfrm>
            <a:off x="8392822" y="1364448"/>
            <a:ext cx="3290046" cy="37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965497" y="1612252"/>
            <a:ext cx="6924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whole country by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rail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Read the article  SplitI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116.684692" end="744.4558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5795" y="823639"/>
            <a:ext cx="768395" cy="7683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993535" y="2449319"/>
            <a:ext cx="6899734" cy="493313"/>
            <a:chOff x="381001" y="5143500"/>
            <a:chExt cx="8228428" cy="493313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001" y="5143500"/>
              <a:ext cx="80200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257737" y="5175148"/>
              <a:ext cx="351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smtClean="0">
                  <a:solidFill>
                    <a:srgbClr val="7A1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2400" b="1">
                <a:solidFill>
                  <a:srgbClr val="7A11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0" y="57257"/>
            <a:ext cx="2394822" cy="655725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812077" y="3785708"/>
            <a:ext cx="8153400" cy="25545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What are the two key words in the title?</a:t>
            </a:r>
            <a:endParaRPr lang="en-US" altLang="zh-CN" sz="3200" dirty="0" smtClean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Ø"/>
            </a:pP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natural </a:t>
            </a:r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features, 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mountains, valleys, rivers and </a:t>
            </a:r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forests …</a:t>
            </a:r>
            <a:endParaRPr lang="en-US" altLang="zh-CN" sz="3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SzPct val="80000"/>
              <a:buFont typeface="Wingdings" panose="05000000000000000000" pitchFamily="2" charset="2"/>
              <a:buChar char="Ø"/>
            </a:pPr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customs and beliefs, art, way of life and social organization </a:t>
            </a:r>
            <a:r>
              <a:rPr lang="en-US" altLang="zh-CN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3200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2588"/>
          <a:stretch>
            <a:fillRect/>
          </a:stretch>
        </p:blipFill>
        <p:spPr bwMode="auto">
          <a:xfrm>
            <a:off x="867411" y="2983068"/>
            <a:ext cx="7120451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连接符 15"/>
          <p:cNvCxnSpPr/>
          <p:nvPr/>
        </p:nvCxnSpPr>
        <p:spPr>
          <a:xfrm>
            <a:off x="2547873" y="3631721"/>
            <a:ext cx="1204320" cy="11440"/>
          </a:xfrm>
          <a:prstGeom prst="line">
            <a:avLst/>
          </a:prstGeom>
          <a:ln w="635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427636" y="3643161"/>
            <a:ext cx="1219200" cy="0"/>
          </a:xfrm>
          <a:prstGeom prst="line">
            <a:avLst/>
          </a:prstGeom>
          <a:ln w="635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270" y="1557475"/>
            <a:ext cx="5271875" cy="496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8"/>
          <p:cNvSpPr txBox="1"/>
          <p:nvPr/>
        </p:nvSpPr>
        <p:spPr>
          <a:xfrm>
            <a:off x="739689" y="874564"/>
            <a:ext cx="6550525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/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What do you see in these pictures?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0" y="57257"/>
            <a:ext cx="2394822" cy="655725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7157545" y="718204"/>
            <a:ext cx="359258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Cultural notes 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8"/>
          <p:cNvSpPr txBox="1"/>
          <p:nvPr/>
        </p:nvSpPr>
        <p:spPr>
          <a:xfrm>
            <a:off x="6638517" y="1359312"/>
            <a:ext cx="5078968" cy="52629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/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large photo is of Lake Moraine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 Banff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National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Park,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Alberta,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Canada, about fourteen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kilometres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from Lake Louise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The mountains behind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lake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 the Valley of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Ten Peaks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and they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famous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throughout Canada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because for many years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they were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on the Canadian $20 bill.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Though the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lake can only be reached by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hiking trail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it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is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one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of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most photographed places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in 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Canada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7798" y="885320"/>
            <a:ext cx="2991850" cy="18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092361" y="1431478"/>
            <a:ext cx="37558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skating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frozen lake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0" y="57257"/>
            <a:ext cx="2394822" cy="6557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1" b="6388"/>
          <a:stretch>
            <a:fillRect/>
          </a:stretch>
        </p:blipFill>
        <p:spPr bwMode="auto">
          <a:xfrm>
            <a:off x="2117798" y="2781585"/>
            <a:ext cx="2991850" cy="190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6980" r="6284"/>
          <a:stretch>
            <a:fillRect/>
          </a:stretch>
        </p:blipFill>
        <p:spPr bwMode="auto">
          <a:xfrm>
            <a:off x="2117798" y="4586658"/>
            <a:ext cx="2991850" cy="204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092361" y="3117458"/>
            <a:ext cx="2914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young ladies camping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92361" y="4803438"/>
            <a:ext cx="3545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woman hiking in a forest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3075" y="932817"/>
            <a:ext cx="9543393" cy="113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2979" y="2357569"/>
            <a:ext cx="5023945" cy="376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0" y="57257"/>
            <a:ext cx="2394822" cy="655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15807" y="2357569"/>
            <a:ext cx="4519448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will probably be talking about a beautiful alpine lake, going skating on a frozen lake, going camping, and going hiking in a forest.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&amp;pky8887434561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7251" y="2496877"/>
            <a:ext cx="3083318" cy="2458493"/>
          </a:xfrm>
          <a:prstGeom prst="rect">
            <a:avLst/>
          </a:prstGeom>
        </p:spPr>
      </p:pic>
      <p:sp>
        <p:nvSpPr>
          <p:cNvPr id="2" name="文本框 8"/>
          <p:cNvSpPr txBox="1"/>
          <p:nvPr/>
        </p:nvSpPr>
        <p:spPr>
          <a:xfrm>
            <a:off x="821116" y="832021"/>
            <a:ext cx="7905750" cy="30469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just"/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What is mentioned in the conversation?</a:t>
            </a:r>
            <a:endParaRPr lang="en-US" altLang="zh-CN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Can you list some key words?</a:t>
            </a:r>
            <a:endParaRPr lang="en-US" altLang="zh-CN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Lake Louise, climate, activities; </a:t>
            </a:r>
            <a:endParaRPr lang="zh-CN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mountains, the Prairie, lakes, forests</a:t>
            </a:r>
            <a:r>
              <a:rPr lang="en-US" altLang="zh-CN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lang="en-US" altLang="zh-CN" sz="3200" b="1" dirty="0" smtClean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their first long train journey…</a:t>
            </a:r>
            <a:endParaRPr lang="zh-CN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15_2 Listen to the conversation and answer the following questions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5766" y="1214494"/>
            <a:ext cx="742950" cy="742950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3996662" y="3957325"/>
            <a:ext cx="2848637" cy="998045"/>
          </a:xfrm>
          <a:prstGeom prst="wedgeRoundRectCallout">
            <a:avLst>
              <a:gd name="adj1" fmla="val -50851"/>
              <a:gd name="adj2" fmla="val -65385"/>
              <a:gd name="adj3" fmla="val 16667"/>
            </a:avLst>
          </a:prstGeom>
          <a:noFill/>
          <a:ln w="635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geography of Canada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pic>
        <p:nvPicPr>
          <p:cNvPr id="8" name="图片 7" descr="&amp;pky8480460943&amp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19" y="4894039"/>
            <a:ext cx="2790312" cy="1744980"/>
          </a:xfrm>
          <a:prstGeom prst="rect">
            <a:avLst/>
          </a:prstGeom>
        </p:spPr>
      </p:pic>
      <p:pic>
        <p:nvPicPr>
          <p:cNvPr id="9" name="图片 8" descr="&amp;pky8327442491&amp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17" y="4425990"/>
            <a:ext cx="3163729" cy="2151698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494" y="1481911"/>
            <a:ext cx="8681186" cy="57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9285" y="2178483"/>
            <a:ext cx="6868265" cy="301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5_2 Listen to the conversation and answer the following questions.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8071.0449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2278" y="3577351"/>
            <a:ext cx="742950" cy="742950"/>
          </a:xfrm>
          <a:prstGeom prst="rect">
            <a:avLst/>
          </a:prstGeom>
        </p:spPr>
      </p:pic>
      <p:sp>
        <p:nvSpPr>
          <p:cNvPr id="5" name="文本框 9"/>
          <p:cNvSpPr txBox="1"/>
          <p:nvPr/>
        </p:nvSpPr>
        <p:spPr>
          <a:xfrm>
            <a:off x="2919164" y="940736"/>
            <a:ext cx="5556739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Listening </a:t>
            </a:r>
            <a:endParaRPr lang="zh-CN" altLang="en-US" sz="3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9184" y="5123248"/>
            <a:ext cx="6979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solid because of extreme cold</a:t>
            </a:r>
            <a:endParaRPr lang="zh-CN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7885353" y="2615598"/>
            <a:ext cx="1195147" cy="2507650"/>
          </a:xfrm>
          <a:prstGeom prst="straightConnector1">
            <a:avLst/>
          </a:prstGeom>
          <a:ln w="63500">
            <a:solidFill>
              <a:srgbClr val="0000CC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489229" y="0"/>
            <a:ext cx="406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</a:rPr>
              <a:t>While-listening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0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00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01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02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03.xml><?xml version="1.0" encoding="utf-8"?>
<p:tagLst xmlns:p="http://schemas.openxmlformats.org/presentationml/2006/main">
  <p:tag name="KSO_WM_TEMPLATE_CATEGORY" val="custom"/>
  <p:tag name="KSO_WM_TEMPLATE_INDEX" val="20201293"/>
</p:tagLst>
</file>

<file path=ppt/tags/tag11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2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3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4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5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6.xml><?xml version="1.0" encoding="utf-8"?>
<p:tagLst xmlns:p="http://schemas.openxmlformats.org/presentationml/2006/main">
  <p:tag name="KSO_WM_ASSEMBLE_CHIP_INDEX" val="929c46263b774243b778b3be232cdc81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e4d230ac41c4a0a525649"/>
  <p:tag name="KSO_WM_CHIP_XID" val="5ebe4d230ac41c4a0a52564a"/>
  <p:tag name="KSO_WM_TAG_VERSION" val="1.0"/>
  <p:tag name="KSO_WM_TEMPLATE_ASSEMBLE_GROUPID" val="5fa0fd07a8fc48be8080e791"/>
  <p:tag name="KSO_WM_TEMPLATE_ASSEMBLE_XID" val="5fa10962a8fc48be8080f8c4"/>
  <p:tag name="KSO_WM_TEMPLATE_CATEGORY" val="custom"/>
  <p:tag name="KSO_WM_TEMPLATE_INDEX" val="20201293"/>
  <p:tag name="KSO_WM_UNIT_BLOCK" val="0"/>
  <p:tag name="KSO_WM_UNIT_COMPATIBLE" val="0"/>
  <p:tag name="KSO_WM_UNIT_DEC_AREA_ID" val="96d83f363bcc494ea61ee02635dd7cf8"/>
  <p:tag name="KSO_WM_UNIT_DEFAULT_FONT" val="18;24;2"/>
  <p:tag name="KSO_WM_UNIT_DIAGRAM_ISNUMVISUAL" val="0"/>
  <p:tag name="KSO_WM_UNIT_DIAGRAM_ISREFERUNIT" val="0"/>
  <p:tag name="KSO_WM_UNIT_HIGHLIGHT" val="0"/>
  <p:tag name="KSO_WM_UNIT_ID" val="custom20201293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副标题内容"/>
  <p:tag name="KSO_WM_UNIT_TEXT_FILL_FORE_SCHEMECOLOR_INDEX" val="13"/>
  <p:tag name="KSO_WM_UNIT_TEXT_FILL_FORE_SCHEMECOLOR_INDEX_BRIGHTNESS" val="0.35"/>
  <p:tag name="KSO_WM_UNIT_TEXT_FILL_TYPE" val="1"/>
  <p:tag name="KSO_WM_UNIT_TYPE" val="b"/>
  <p:tag name="KSO_WM_UNIT_VALUE" val="18"/>
</p:tagLst>
</file>

<file path=ppt/tags/tag17.xml><?xml version="1.0" encoding="utf-8"?>
<p:tagLst xmlns:p="http://schemas.openxmlformats.org/presentationml/2006/main">
  <p:tag name="KSO_WM_ASSEMBLE_CHIP_INDEX" val="929c46263b774243b778b3be232cdc81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e4d230ac41c4a0a525649"/>
  <p:tag name="KSO_WM_CHIP_XID" val="5ebe4d230ac41c4a0a52564a"/>
  <p:tag name="KSO_WM_TAG_VERSION" val="1.0"/>
  <p:tag name="KSO_WM_TEMPLATE_ASSEMBLE_GROUPID" val="5fa0fd07a8fc48be8080e791"/>
  <p:tag name="KSO_WM_TEMPLATE_ASSEMBLE_XID" val="5fa10962a8fc48be8080f8c4"/>
  <p:tag name="KSO_WM_TEMPLATE_CATEGORY" val="custom"/>
  <p:tag name="KSO_WM_TEMPLATE_INDEX" val="20201293"/>
  <p:tag name="KSO_WM_UNIT_BLOCK" val="0"/>
  <p:tag name="KSO_WM_UNIT_COMPATIBLE" val="0"/>
  <p:tag name="KSO_WM_UNIT_DEC_AREA_ID" val="a5f8170114864349bad27e18bf193b90"/>
  <p:tag name="KSO_WM_UNIT_DEFAULT_FONT" val="60;74;4"/>
  <p:tag name="KSO_WM_UNIT_DIAGRAM_ISNUMVISUAL" val="0"/>
  <p:tag name="KSO_WM_UNIT_DIAGRAM_ISREFERUNIT" val="0"/>
  <p:tag name="KSO_WM_UNIT_HIGHLIGHT" val="0"/>
  <p:tag name="KSO_WM_UNIT_ID" val="custom20201293_1*a*1"/>
  <p:tag name="KSO_WM_UNIT_INDEX" val="1"/>
  <p:tag name="KSO_WM_UNIT_ISCONTENTSTITLE" val="0"/>
  <p:tag name="KSO_WM_UNIT_ISNUMDGMTITLE" val="0"/>
  <p:tag name="KSO_WM_UNIT_LAYERLEVEL" val="1"/>
  <p:tag name="KSO_WM_UNIT_NOCLEAR" val="1"/>
  <p:tag name="KSO_WM_UNIT_PRESET_TEXT" val="谢谢观看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6"/>
</p:tagLst>
</file>

<file path=ppt/tags/tag18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general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19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general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2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20.xml><?xml version="1.0" encoding="utf-8"?>
<p:tagLst xmlns:p="http://schemas.openxmlformats.org/presentationml/2006/main">
  <p:tag name="KSO_WM_SLIDE_BACKGROUND_TYPE" val="general"/>
</p:tagLst>
</file>

<file path=ppt/tags/tag21.xml><?xml version="1.0" encoding="utf-8"?>
<p:tagLst xmlns:p="http://schemas.openxmlformats.org/presentationml/2006/main">
  <p:tag name="KSO_WM_SLIDE_BACKGROUND_TYPE" val="general"/>
</p:tagLst>
</file>

<file path=ppt/tags/tag22.xml><?xml version="1.0" encoding="utf-8"?>
<p:tagLst xmlns:p="http://schemas.openxmlformats.org/presentationml/2006/main">
  <p:tag name="KSO_WM_SLIDE_BACKGROUND_TYPE" val="general"/>
</p:tagLst>
</file>

<file path=ppt/tags/tag23.xml><?xml version="1.0" encoding="utf-8"?>
<p:tagLst xmlns:p="http://schemas.openxmlformats.org/presentationml/2006/main">
  <p:tag name="KSO_WM_SLIDE_BACKGROUND_TYPE" val="general"/>
</p:tagLst>
</file>

<file path=ppt/tags/tag24.xml><?xml version="1.0" encoding="utf-8"?>
<p:tagLst xmlns:p="http://schemas.openxmlformats.org/presentationml/2006/main">
  <p:tag name="KSO_WM_ASSEMBLE_CHIP_INDEX" val="ca46edf111714b50a52e157a8204f32d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frame"/>
  <p:tag name="KSO_WM_TAG_VERSION" val="1.0"/>
  <p:tag name="KSO_WM_TEMPLATE_CATEGORY" val="chip"/>
  <p:tag name="KSO_WM_TEMPLATE_INDEX" val="20201293"/>
  <p:tag name="KSO_WM_UNIT_COMPATIBLE" val="0"/>
  <p:tag name="KSO_WM_UNIT_DEC_AREA_ID" val="6f85697011dd4c36953a7afb80b62e6d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25.xml><?xml version="1.0" encoding="utf-8"?>
<p:tagLst xmlns:p="http://schemas.openxmlformats.org/presentationml/2006/main">
  <p:tag name="KSO_WM_ASSEMBLE_CHIP_INDEX" val="74c6c9ef86c441ffa4c6c1da9248515d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frame"/>
  <p:tag name="KSO_WM_TAG_VERSION" val="1.0"/>
  <p:tag name="KSO_WM_TEMPLATE_CATEGORY" val="chip"/>
  <p:tag name="KSO_WM_TEMPLATE_INDEX" val="20201293"/>
  <p:tag name="KSO_WM_UNIT_COMPATIBLE" val="0"/>
  <p:tag name="KSO_WM_UNIT_DEC_AREA_ID" val="86ab4b764f084da0b0502715ef32d348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26.xml><?xml version="1.0" encoding="utf-8"?>
<p:tagLst xmlns:p="http://schemas.openxmlformats.org/presentationml/2006/main">
  <p:tag name="KSO_WM_ASSEMBLE_CHIP_INDEX" val="b95f201a57ca4aad8084c553c63b0aa9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frame"/>
  <p:tag name="KSO_WM_TAG_VERSION" val="1.0"/>
  <p:tag name="KSO_WM_TEMPLATE_CATEGORY" val="chip"/>
  <p:tag name="KSO_WM_TEMPLATE_INDEX" val="20201293"/>
  <p:tag name="KSO_WM_UNIT_COMPATIBLE" val="0"/>
  <p:tag name="KSO_WM_UNIT_DEC_AREA_ID" val="20a7f9f60f3246429387fc233527e96f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27.xml><?xml version="1.0" encoding="utf-8"?>
<p:tagLst xmlns:p="http://schemas.openxmlformats.org/presentationml/2006/main">
  <p:tag name="KSO_WM_SLIDE_BACKGROUND_TYPE" val="frame"/>
</p:tagLst>
</file>

<file path=ppt/tags/tag28.xml><?xml version="1.0" encoding="utf-8"?>
<p:tagLst xmlns:p="http://schemas.openxmlformats.org/presentationml/2006/main">
  <p:tag name="KSO_WM_SLIDE_BACKGROUND_TYPE" val="frame"/>
</p:tagLst>
</file>

<file path=ppt/tags/tag29.xml><?xml version="1.0" encoding="utf-8"?>
<p:tagLst xmlns:p="http://schemas.openxmlformats.org/presentationml/2006/main">
  <p:tag name="KSO_WM_SLIDE_BACKGROUND_TYPE" val="frame"/>
</p:tagLst>
</file>

<file path=ppt/tags/tag3.xml><?xml version="1.0" encoding="utf-8"?>
<p:tagLst xmlns:p="http://schemas.openxmlformats.org/presentationml/2006/main">
  <p:tag name="KSO_WM_ASSEMBLE_CHIP_INDEX" val="8da15b3f4ce2483da3539565a25eaaf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34f37ec0980f47a1af3b7d3af8ed1ab9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30.xml><?xml version="1.0" encoding="utf-8"?>
<p:tagLst xmlns:p="http://schemas.openxmlformats.org/presentationml/2006/main">
  <p:tag name="KSO_WM_SLIDE_BACKGROUND_TYPE" val="frame"/>
</p:tagLst>
</file>

<file path=ppt/tags/tag31.xml><?xml version="1.0" encoding="utf-8"?>
<p:tagLst xmlns:p="http://schemas.openxmlformats.org/presentationml/2006/main">
  <p:tag name="KSO_WM_SLIDE_BACKGROUND_TYPE" val="frame"/>
</p:tagLst>
</file>

<file path=ppt/tags/tag32.xml><?xml version="1.0" encoding="utf-8"?>
<p:tagLst xmlns:p="http://schemas.openxmlformats.org/presentationml/2006/main">
  <p:tag name="KSO_WM_ASSEMBLE_CHIP_INDEX" val="e977b0a7ba2e438cb853c03727ed2470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leftRight"/>
  <p:tag name="KSO_WM_TAG_VERSION" val="1.0"/>
  <p:tag name="KSO_WM_TEMPLATE_CATEGORY" val="chip"/>
  <p:tag name="KSO_WM_TEMPLATE_INDEX" val="20201293"/>
  <p:tag name="KSO_WM_UNIT_COMPATIBLE" val="0"/>
  <p:tag name="KSO_WM_UNIT_DEC_AREA_ID" val="1d59e8ea84f849ada1bcf878678826e4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33.xml><?xml version="1.0" encoding="utf-8"?>
<p:tagLst xmlns:p="http://schemas.openxmlformats.org/presentationml/2006/main">
  <p:tag name="KSO_WM_ASSEMBLE_CHIP_INDEX" val="02b7eab650cc40d39006fce446f7fe43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leftRight"/>
  <p:tag name="KSO_WM_TAG_VERSION" val="1.0"/>
  <p:tag name="KSO_WM_TEMPLATE_CATEGORY" val="chip"/>
  <p:tag name="KSO_WM_TEMPLATE_INDEX" val="20201293"/>
  <p:tag name="KSO_WM_UNIT_COMPATIBLE" val="0"/>
  <p:tag name="KSO_WM_UNIT_DEC_AREA_ID" val="2a643f70f90349f49bd0b4e8a8c3011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34.xml><?xml version="1.0" encoding="utf-8"?>
<p:tagLst xmlns:p="http://schemas.openxmlformats.org/presentationml/2006/main">
  <p:tag name="KSO_WM_ASSEMBLE_CHIP_INDEX" val="f33360b5c486479486f189883183c53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leftRight"/>
  <p:tag name="KSO_WM_TAG_VERSION" val="1.0"/>
  <p:tag name="KSO_WM_TEMPLATE_CATEGORY" val="chip"/>
  <p:tag name="KSO_WM_TEMPLATE_INDEX" val="20201293"/>
  <p:tag name="KSO_WM_UNIT_COMPATIBLE" val="0"/>
  <p:tag name="KSO_WM_UNIT_DEC_AREA_ID" val="0130ad08a7fd42a3ba645fd34681ba96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35.xml><?xml version="1.0" encoding="utf-8"?>
<p:tagLst xmlns:p="http://schemas.openxmlformats.org/presentationml/2006/main">
  <p:tag name="KSO_WM_SLIDE_BACKGROUND_TYPE" val="leftRight"/>
</p:tagLst>
</file>

<file path=ppt/tags/tag36.xml><?xml version="1.0" encoding="utf-8"?>
<p:tagLst xmlns:p="http://schemas.openxmlformats.org/presentationml/2006/main">
  <p:tag name="KSO_WM_SLIDE_BACKGROUND_TYPE" val="leftRight"/>
</p:tagLst>
</file>

<file path=ppt/tags/tag37.xml><?xml version="1.0" encoding="utf-8"?>
<p:tagLst xmlns:p="http://schemas.openxmlformats.org/presentationml/2006/main">
  <p:tag name="KSO_WM_SLIDE_BACKGROUND_TYPE" val="leftRight"/>
</p:tagLst>
</file>

<file path=ppt/tags/tag38.xml><?xml version="1.0" encoding="utf-8"?>
<p:tagLst xmlns:p="http://schemas.openxmlformats.org/presentationml/2006/main">
  <p:tag name="KSO_WM_SLIDE_BACKGROUND_TYPE" val="leftRight"/>
</p:tagLst>
</file>

<file path=ppt/tags/tag39.xml><?xml version="1.0" encoding="utf-8"?>
<p:tagLst xmlns:p="http://schemas.openxmlformats.org/presentationml/2006/main">
  <p:tag name="KSO_WM_SLIDE_BACKGROUND_TYPE" val="leftRight"/>
</p:tagLst>
</file>

<file path=ppt/tags/tag4.xml><?xml version="1.0" encoding="utf-8"?>
<p:tagLst xmlns:p="http://schemas.openxmlformats.org/presentationml/2006/main">
  <p:tag name="KSO_WM_ASSEMBLE_CHIP_INDEX" val="362f32f05c4a4f00ab00d35837cf7c7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b886f1253c3b428282adae0639e94fbb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40.xml><?xml version="1.0" encoding="utf-8"?>
<p:tagLst xmlns:p="http://schemas.openxmlformats.org/presentationml/2006/main">
  <p:tag name="KSO_WM_SLIDE_BACKGROUND_TYPE" val="leftRight"/>
</p:tagLst>
</file>

<file path=ppt/tags/tag41.xml><?xml version="1.0" encoding="utf-8"?>
<p:tagLst xmlns:p="http://schemas.openxmlformats.org/presentationml/2006/main">
  <p:tag name="KSO_WM_ASSEMBLE_CHIP_INDEX" val="29a7da2a7710452499ce906a6815b25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topBottom"/>
  <p:tag name="KSO_WM_TAG_VERSION" val="1.0"/>
  <p:tag name="KSO_WM_TEMPLATE_CATEGORY" val="chip"/>
  <p:tag name="KSO_WM_TEMPLATE_INDEX" val="20201293"/>
  <p:tag name="KSO_WM_UNIT_COMPATIBLE" val="0"/>
  <p:tag name="KSO_WM_UNIT_DEC_AREA_ID" val="9ce9fcbcdd454ec6b7cb78105b003fd3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42.xml><?xml version="1.0" encoding="utf-8"?>
<p:tagLst xmlns:p="http://schemas.openxmlformats.org/presentationml/2006/main">
  <p:tag name="KSO_WM_ASSEMBLE_CHIP_INDEX" val="58d234d209be4976b2e0cf01005a0ef0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topBottom"/>
  <p:tag name="KSO_WM_TAG_VERSION" val="1.0"/>
  <p:tag name="KSO_WM_TEMPLATE_CATEGORY" val="chip"/>
  <p:tag name="KSO_WM_TEMPLATE_INDEX" val="20201293"/>
  <p:tag name="KSO_WM_UNIT_COMPATIBLE" val="0"/>
  <p:tag name="KSO_WM_UNIT_DEC_AREA_ID" val="bb1dbd7aca9e40908e1e17eb10411702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43.xml><?xml version="1.0" encoding="utf-8"?>
<p:tagLst xmlns:p="http://schemas.openxmlformats.org/presentationml/2006/main">
  <p:tag name="KSO_WM_ASSEMBLE_CHIP_INDEX" val="f5a2004ac49b4bb69c57f8a02a26ca3c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topBottom"/>
  <p:tag name="KSO_WM_TAG_VERSION" val="1.0"/>
  <p:tag name="KSO_WM_TEMPLATE_CATEGORY" val="chip"/>
  <p:tag name="KSO_WM_TEMPLATE_INDEX" val="20201293"/>
  <p:tag name="KSO_WM_UNIT_COMPATIBLE" val="0"/>
  <p:tag name="KSO_WM_UNIT_DEC_AREA_ID" val="e002303fbfca4df79512f67617623bff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44.xml><?xml version="1.0" encoding="utf-8"?>
<p:tagLst xmlns:p="http://schemas.openxmlformats.org/presentationml/2006/main">
  <p:tag name="KSO_WM_SLIDE_BACKGROUND_TYPE" val="topBottom"/>
</p:tagLst>
</file>

<file path=ppt/tags/tag45.xml><?xml version="1.0" encoding="utf-8"?>
<p:tagLst xmlns:p="http://schemas.openxmlformats.org/presentationml/2006/main">
  <p:tag name="KSO_WM_SLIDE_BACKGROUND_TYPE" val="topBottom"/>
</p:tagLst>
</file>

<file path=ppt/tags/tag46.xml><?xml version="1.0" encoding="utf-8"?>
<p:tagLst xmlns:p="http://schemas.openxmlformats.org/presentationml/2006/main">
  <p:tag name="KSO_WM_SLIDE_BACKGROUND_TYPE" val="topBottom"/>
</p:tagLst>
</file>

<file path=ppt/tags/tag47.xml><?xml version="1.0" encoding="utf-8"?>
<p:tagLst xmlns:p="http://schemas.openxmlformats.org/presentationml/2006/main">
  <p:tag name="KSO_WM_SLIDE_BACKGROUND_TYPE" val="topBottom"/>
</p:tagLst>
</file>

<file path=ppt/tags/tag48.xml><?xml version="1.0" encoding="utf-8"?>
<p:tagLst xmlns:p="http://schemas.openxmlformats.org/presentationml/2006/main">
  <p:tag name="KSO_WM_SLIDE_BACKGROUND_TYPE" val="topBottom"/>
</p:tagLst>
</file>

<file path=ppt/tags/tag49.xml><?xml version="1.0" encoding="utf-8"?>
<p:tagLst xmlns:p="http://schemas.openxmlformats.org/presentationml/2006/main">
  <p:tag name="KSO_WM_SLIDE_BACKGROUND_TYPE" val="topBottom"/>
</p:tagLst>
</file>

<file path=ppt/tags/tag5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50.xml><?xml version="1.0" encoding="utf-8"?>
<p:tagLst xmlns:p="http://schemas.openxmlformats.org/presentationml/2006/main">
  <p:tag name="KSO_WM_ASSEMBLE_CHIP_INDEX" val="1fc67831cb5a49c892673ec7cdbcd031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bottomTop"/>
  <p:tag name="KSO_WM_TAG_VERSION" val="1.0"/>
  <p:tag name="KSO_WM_TEMPLATE_CATEGORY" val="chip"/>
  <p:tag name="KSO_WM_TEMPLATE_INDEX" val="20201293"/>
  <p:tag name="KSO_WM_UNIT_COMPATIBLE" val="0"/>
  <p:tag name="KSO_WM_UNIT_DEC_AREA_ID" val="fb223afda20e4bc98e7e527da0d40614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51.xml><?xml version="1.0" encoding="utf-8"?>
<p:tagLst xmlns:p="http://schemas.openxmlformats.org/presentationml/2006/main">
  <p:tag name="KSO_WM_ASSEMBLE_CHIP_INDEX" val="ae053a95a3884383997281928459716d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bottomTop"/>
  <p:tag name="KSO_WM_TAG_VERSION" val="1.0"/>
  <p:tag name="KSO_WM_TEMPLATE_CATEGORY" val="chip"/>
  <p:tag name="KSO_WM_TEMPLATE_INDEX" val="20201293"/>
  <p:tag name="KSO_WM_UNIT_COMPATIBLE" val="0"/>
  <p:tag name="KSO_WM_UNIT_DEC_AREA_ID" val="43ced91df8614865bce67ad2c5869386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52.xml><?xml version="1.0" encoding="utf-8"?>
<p:tagLst xmlns:p="http://schemas.openxmlformats.org/presentationml/2006/main">
  <p:tag name="KSO_WM_ASSEMBLE_CHIP_INDEX" val="56ee6a1a3283454ab095ea878c93175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bottomTop"/>
  <p:tag name="KSO_WM_TAG_VERSION" val="1.0"/>
  <p:tag name="KSO_WM_TEMPLATE_CATEGORY" val="chip"/>
  <p:tag name="KSO_WM_TEMPLATE_INDEX" val="20201293"/>
  <p:tag name="KSO_WM_UNIT_COMPATIBLE" val="0"/>
  <p:tag name="KSO_WM_UNIT_DEC_AREA_ID" val="18b5cfe565f84a319a39b55186d91e5d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53.xml><?xml version="1.0" encoding="utf-8"?>
<p:tagLst xmlns:p="http://schemas.openxmlformats.org/presentationml/2006/main">
  <p:tag name="KSO_WM_SLIDE_BACKGROUND_TYPE" val="bottomTop"/>
</p:tagLst>
</file>

<file path=ppt/tags/tag54.xml><?xml version="1.0" encoding="utf-8"?>
<p:tagLst xmlns:p="http://schemas.openxmlformats.org/presentationml/2006/main">
  <p:tag name="KSO_WM_SLIDE_BACKGROUND_TYPE" val="bottomTop"/>
</p:tagLst>
</file>

<file path=ppt/tags/tag55.xml><?xml version="1.0" encoding="utf-8"?>
<p:tagLst xmlns:p="http://schemas.openxmlformats.org/presentationml/2006/main">
  <p:tag name="KSO_WM_SLIDE_BACKGROUND_TYPE" val="bottomTop"/>
</p:tagLst>
</file>

<file path=ppt/tags/tag56.xml><?xml version="1.0" encoding="utf-8"?>
<p:tagLst xmlns:p="http://schemas.openxmlformats.org/presentationml/2006/main">
  <p:tag name="KSO_WM_SLIDE_BACKGROUND_TYPE" val="bottomTop"/>
</p:tagLst>
</file>

<file path=ppt/tags/tag57.xml><?xml version="1.0" encoding="utf-8"?>
<p:tagLst xmlns:p="http://schemas.openxmlformats.org/presentationml/2006/main">
  <p:tag name="KSO_WM_SLIDE_BACKGROUND_TYPE" val="bottomTop"/>
</p:tagLst>
</file>

<file path=ppt/tags/tag58.xml><?xml version="1.0" encoding="utf-8"?>
<p:tagLst xmlns:p="http://schemas.openxmlformats.org/presentationml/2006/main">
  <p:tag name="KSO_WM_SLIDE_BACKGROUND_TYPE" val="bottomTop"/>
</p:tagLst>
</file>

<file path=ppt/tags/tag59.xml><?xml version="1.0" encoding="utf-8"?>
<p:tagLst xmlns:p="http://schemas.openxmlformats.org/presentationml/2006/main">
  <p:tag name="KSO_WM_ASSEMBLE_CHIP_INDEX" val="6ae098f97e7544f99dcde5a345b84b25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navigation"/>
  <p:tag name="KSO_WM_TAG_VERSION" val="1.0"/>
  <p:tag name="KSO_WM_TEMPLATE_CATEGORY" val="chip"/>
  <p:tag name="KSO_WM_TEMPLATE_INDEX" val="20201293"/>
  <p:tag name="KSO_WM_UNIT_COMPATIBLE" val="0"/>
  <p:tag name="KSO_WM_UNIT_DEC_AREA_ID" val="21db78a4d71642f9a87d6340830d1301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6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60.xml><?xml version="1.0" encoding="utf-8"?>
<p:tagLst xmlns:p="http://schemas.openxmlformats.org/presentationml/2006/main">
  <p:tag name="KSO_WM_ASSEMBLE_CHIP_INDEX" val="acf38ca99e8c4975816fd3b4fa3bcaef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navigation"/>
  <p:tag name="KSO_WM_TAG_VERSION" val="1.0"/>
  <p:tag name="KSO_WM_TEMPLATE_CATEGORY" val="chip"/>
  <p:tag name="KSO_WM_TEMPLATE_INDEX" val="20201293"/>
  <p:tag name="KSO_WM_UNIT_COMPATIBLE" val="0"/>
  <p:tag name="KSO_WM_UNIT_DEC_AREA_ID" val="c62eb7bccd404f4ca7c94d4633816c75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61.xml><?xml version="1.0" encoding="utf-8"?>
<p:tagLst xmlns:p="http://schemas.openxmlformats.org/presentationml/2006/main">
  <p:tag name="KSO_WM_ASSEMBLE_CHIP_INDEX" val="3cb715d7cd84472bb6f1213135d85596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navigation"/>
  <p:tag name="KSO_WM_TAG_VERSION" val="1.0"/>
  <p:tag name="KSO_WM_TEMPLATE_CATEGORY" val="chip"/>
  <p:tag name="KSO_WM_TEMPLATE_INDEX" val="20201293"/>
  <p:tag name="KSO_WM_UNIT_COMPATIBLE" val="0"/>
  <p:tag name="KSO_WM_UNIT_DEC_AREA_ID" val="43565377674c4cd0a3bff888d75576a0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62.xml><?xml version="1.0" encoding="utf-8"?>
<p:tagLst xmlns:p="http://schemas.openxmlformats.org/presentationml/2006/main">
  <p:tag name="KSO_WM_SLIDE_BACKGROUND_TYPE" val="navigation"/>
</p:tagLst>
</file>

<file path=ppt/tags/tag63.xml><?xml version="1.0" encoding="utf-8"?>
<p:tagLst xmlns:p="http://schemas.openxmlformats.org/presentationml/2006/main">
  <p:tag name="KSO_WM_SLIDE_BACKGROUND_TYPE" val="navigation"/>
</p:tagLst>
</file>

<file path=ppt/tags/tag64.xml><?xml version="1.0" encoding="utf-8"?>
<p:tagLst xmlns:p="http://schemas.openxmlformats.org/presentationml/2006/main">
  <p:tag name="KSO_WM_SLIDE_BACKGROUND_TYPE" val="navigation"/>
</p:tagLst>
</file>

<file path=ppt/tags/tag65.xml><?xml version="1.0" encoding="utf-8"?>
<p:tagLst xmlns:p="http://schemas.openxmlformats.org/presentationml/2006/main">
  <p:tag name="KSO_WM_SLIDE_BACKGROUND_TYPE" val="navigation"/>
</p:tagLst>
</file>

<file path=ppt/tags/tag66.xml><?xml version="1.0" encoding="utf-8"?>
<p:tagLst xmlns:p="http://schemas.openxmlformats.org/presentationml/2006/main">
  <p:tag name="KSO_WM_SLIDE_BACKGROUND_TYPE" val="navigation"/>
</p:tagLst>
</file>

<file path=ppt/tags/tag67.xml><?xml version="1.0" encoding="utf-8"?>
<p:tagLst xmlns:p="http://schemas.openxmlformats.org/presentationml/2006/main">
  <p:tag name="KSO_WM_SLIDE_BACKGROUND_TYPE" val="navigation"/>
</p:tagLst>
</file>

<file path=ppt/tags/tag68.xml><?xml version="1.0" encoding="utf-8"?>
<p:tagLst xmlns:p="http://schemas.openxmlformats.org/presentationml/2006/main">
  <p:tag name="KSO_WM_SLIDE_BACKGROUND_TYPE" val="navigation"/>
</p:tagLst>
</file>

<file path=ppt/tags/tag69.xml><?xml version="1.0" encoding="utf-8"?>
<p:tagLst xmlns:p="http://schemas.openxmlformats.org/presentationml/2006/main">
  <p:tag name="KSO_WM_SLIDE_BACKGROUND_TYPE" val="navigation"/>
</p:tagLst>
</file>

<file path=ppt/tags/tag7.xml><?xml version="1.0" encoding="utf-8"?>
<p:tagLst xmlns:p="http://schemas.openxmlformats.org/presentationml/2006/main">
  <p:tag name="KSO_WM_ASSEMBLE_CHIP_INDEX" val="a065b8a75fb4407c87e632bbc8e4014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7b966c19b8754f9f93cb9042a7a4208f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70.xml><?xml version="1.0" encoding="utf-8"?>
<p:tagLst xmlns:p="http://schemas.openxmlformats.org/presentationml/2006/main">
  <p:tag name="KSO_WM_ASSEMBLE_CHIP_INDEX" val="3588f85b4d0f401db79975545894d9c4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6"/>
  <p:tag name="KSO_WM_SLIDE_BACKGROUND_TYPE" val="belt"/>
  <p:tag name="KSO_WM_TAG_VERSION" val="1.0"/>
  <p:tag name="KSO_WM_TEMPLATE_CATEGORY" val="chip"/>
  <p:tag name="KSO_WM_TEMPLATE_INDEX" val="20201293"/>
  <p:tag name="KSO_WM_UNIT_COMPATIBLE" val="0"/>
  <p:tag name="KSO_WM_UNIT_DEC_AREA_ID" val="31b30d0a2a7348c58dd356ae2b691024"/>
  <p:tag name="KSO_WM_UNIT_DECORATE_INFO" val="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293_5*i*1"/>
  <p:tag name="KSO_WM_UNIT_INDEX" val="1"/>
  <p:tag name="KSO_WM_UNIT_LAYERLEVEL" val="1"/>
  <p:tag name="KSO_WM_UNIT_SM_LIMIT_TYPE" val="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71.xml><?xml version="1.0" encoding="utf-8"?>
<p:tagLst xmlns:p="http://schemas.openxmlformats.org/presentationml/2006/main">
  <p:tag name="KSO_WM_ASSEMBLE_CHIP_INDEX" val="780169f800204570a19767162010aec9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SLIDE_BACKGROUND_TYPE" val="belt"/>
  <p:tag name="KSO_WM_TAG_VERSION" val="1.0"/>
  <p:tag name="KSO_WM_TEMPLATE_CATEGORY" val="chip"/>
  <p:tag name="KSO_WM_TEMPLATE_INDEX" val="20201293"/>
  <p:tag name="KSO_WM_UNIT_COMPATIBLE" val="0"/>
  <p:tag name="KSO_WM_UNIT_DEC_AREA_ID" val="7777104886814beabcda27e16173ea6d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72.xml><?xml version="1.0" encoding="utf-8"?>
<p:tagLst xmlns:p="http://schemas.openxmlformats.org/presentationml/2006/main">
  <p:tag name="KSO_WM_ASSEMBLE_CHIP_INDEX" val="e66040eb1a6e446992c17124a1fc928c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SLIDE_BACKGROUND_TYPE" val="belt"/>
  <p:tag name="KSO_WM_TAG_VERSION" val="1.0"/>
  <p:tag name="KSO_WM_TEMPLATE_CATEGORY" val="chip"/>
  <p:tag name="KSO_WM_TEMPLATE_INDEX" val="20201293"/>
  <p:tag name="KSO_WM_UNIT_COMPATIBLE" val="0"/>
  <p:tag name="KSO_WM_UNIT_DEC_AREA_ID" val="a2a9c69b03444257a848bde0c59860b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73.xml><?xml version="1.0" encoding="utf-8"?>
<p:tagLst xmlns:p="http://schemas.openxmlformats.org/presentationml/2006/main">
  <p:tag name="KSO_WM_SLIDE_BACKGROUND_TYPE" val="belt"/>
</p:tagLst>
</file>

<file path=ppt/tags/tag74.xml><?xml version="1.0" encoding="utf-8"?>
<p:tagLst xmlns:p="http://schemas.openxmlformats.org/presentationml/2006/main">
  <p:tag name="KSO_WM_SLIDE_BACKGROUND_TYPE" val="belt"/>
</p:tagLst>
</file>

<file path=ppt/tags/tag75.xml><?xml version="1.0" encoding="utf-8"?>
<p:tagLst xmlns:p="http://schemas.openxmlformats.org/presentationml/2006/main">
  <p:tag name="KSO_WM_SLIDE_BACKGROUND_TYPE" val="belt"/>
</p:tagLst>
</file>

<file path=ppt/tags/tag76.xml><?xml version="1.0" encoding="utf-8"?>
<p:tagLst xmlns:p="http://schemas.openxmlformats.org/presentationml/2006/main">
  <p:tag name="KSO_WM_SLIDE_BACKGROUND_TYPE" val="belt"/>
</p:tagLst>
</file>

<file path=ppt/tags/tag77.xml><?xml version="1.0" encoding="utf-8"?>
<p:tagLst xmlns:p="http://schemas.openxmlformats.org/presentationml/2006/main">
  <p:tag name="KSO_WM_SLIDE_BACKGROUND_TYPE" val="belt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1293"/>
</p:tagLst>
</file>

<file path=ppt/tags/tag79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.xml><?xml version="1.0" encoding="utf-8"?>
<p:tagLst xmlns:p="http://schemas.openxmlformats.org/presentationml/2006/main">
  <p:tag name="KSO_WM_ASSEMBLE_CHIP_INDEX" val="17c9b494148b40e39254004b50a66bf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5"/>
  <p:tag name="KSO_WM_TAG_VERSION" val="1.0"/>
  <p:tag name="KSO_WM_TEMPLATE_CATEGORY" val="chip"/>
  <p:tag name="KSO_WM_TEMPLATE_INDEX" val="20201293"/>
  <p:tag name="KSO_WM_UNIT_COMPATIBLE" val="0"/>
  <p:tag name="KSO_WM_UNIT_DEC_AREA_ID" val="c2735642b92e4964ba5ebc667497bbe4"/>
  <p:tag name="KSO_WM_UNIT_DECORATE_INFO" val=""/>
  <p:tag name="KSO_WM_UNIT_DIAGRAM_ISNUMVISUAL" val="0"/>
  <p:tag name="KSO_WM_UNIT_DIAGRAM_ISREFERUNIT" val="0"/>
  <p:tag name="KSO_WM_UNIT_HIGHLIGHT" val="0"/>
  <p:tag name="KSO_WM_UNIT_ID" val="chip20201293_4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80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1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2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3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4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5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6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7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8.xml><?xml version="1.0" encoding="utf-8"?>
<p:tagLst xmlns:p="http://schemas.openxmlformats.org/presentationml/2006/main">
  <p:tag name="KSO_WM_TEMPLATE_CATEGORY" val="custom"/>
  <p:tag name="KSO_WM_TEMPLATE_INDEX" val="20201293"/>
</p:tagLst>
</file>

<file path=ppt/tags/tag89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.xml><?xml version="1.0" encoding="utf-8"?>
<p:tagLst xmlns:p="http://schemas.openxmlformats.org/presentationml/2006/main">
  <p:tag name="KSO_WM_ASSEMBLE_CHIP_INDEX" val="80d7ca7f5f494a319fe07cece3ce117d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a0fd07a8fc48be8080e791"/>
  <p:tag name="KSO_WM_CHIP_XID" val="5fa0fd07a8fc48be8080e794"/>
  <p:tag name="KSO_WM_TAG_VERSION" val="1.0"/>
  <p:tag name="KSO_WM_TEMPLATE_CATEGORY" val="chip"/>
  <p:tag name="KSO_WM_TEMPLATE_INDEX" val="20201293"/>
  <p:tag name="KSO_WM_UNIT_COMPATIBLE" val="0"/>
  <p:tag name="KSO_WM_UNIT_DEC_AREA_ID" val="26a788a8b837421390fb74640dd3386e"/>
  <p:tag name="KSO_WM_UNIT_DECORATE_INFO" val=""/>
  <p:tag name="KSO_WM_UNIT_DIAGRAM_ISNUMVISUAL" val="0"/>
  <p:tag name="KSO_WM_UNIT_DIAGRAM_ISREFERUNIT" val="0"/>
  <p:tag name="KSO_WM_UNIT_HIGHLIGHT" val="0"/>
  <p:tag name="KSO_WM_UNIT_ID" val="chip20201293_3*i*1"/>
  <p:tag name="KSO_WM_UNIT_INDEX" val="1"/>
  <p:tag name="KSO_WM_UNIT_LAYERLEVEL" val="1"/>
  <p:tag name="KSO_WM_UNIT_SM_LIMIT_TYPE" val=""/>
  <p:tag name="KSO_WM_UNIT_SUBTYPE" val="t"/>
  <p:tag name="KSO_WM_UNIT_TYPE" val="i"/>
</p:tagLst>
</file>

<file path=ppt/tags/tag90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1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2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3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4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5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6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7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8.xml><?xml version="1.0" encoding="utf-8"?>
<p:tagLst xmlns:p="http://schemas.openxmlformats.org/presentationml/2006/main">
  <p:tag name="KSO_WM_TEMPLATE_CATEGORY" val="custom"/>
  <p:tag name="KSO_WM_TEMPLATE_INDEX" val="20201293"/>
</p:tagLst>
</file>

<file path=ppt/tags/tag99.xml><?xml version="1.0" encoding="utf-8"?>
<p:tagLst xmlns:p="http://schemas.openxmlformats.org/presentationml/2006/main">
  <p:tag name="KSO_WM_TEMPLATE_CATEGORY" val="custom"/>
  <p:tag name="KSO_WM_TEMPLATE_INDEX" val="20201293"/>
</p:tagLst>
</file>

<file path=ppt/theme/theme1.xml><?xml version="1.0" encoding="utf-8"?>
<a:theme xmlns:a="http://schemas.openxmlformats.org/drawingml/2006/main" name="Office 主题​​">
  <a:themeElements>
    <a:clrScheme name="Adjacency">
      <a:dk1>
        <a:srgbClr val="000000"/>
      </a:dk1>
      <a:lt1>
        <a:srgbClr val="FFFFFF"/>
      </a:lt1>
      <a:dk2>
        <a:srgbClr val="F0F0F0"/>
      </a:dk2>
      <a:lt2>
        <a:srgbClr val="FFFFFF"/>
      </a:lt2>
      <a:accent1>
        <a:srgbClr val="6F62A1"/>
      </a:accent1>
      <a:accent2>
        <a:srgbClr val="4775AD"/>
      </a:accent2>
      <a:accent3>
        <a:srgbClr val="3A8599"/>
      </a:accent3>
      <a:accent4>
        <a:srgbClr val="4A8D79"/>
      </a:accent4>
      <a:accent5>
        <a:srgbClr val="708F62"/>
      </a:accent5>
      <a:accent6>
        <a:srgbClr val="A08C6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7181</Words>
  <Application>WPS 演示</Application>
  <PresentationFormat>宽屏</PresentationFormat>
  <Paragraphs>270</Paragraphs>
  <Slides>29</Slides>
  <Notes>25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幼圆</vt:lpstr>
      <vt:lpstr>Garamond</vt:lpstr>
      <vt:lpstr>微软雅黑</vt:lpstr>
      <vt:lpstr>Times New Roman</vt:lpstr>
      <vt:lpstr>Calibri</vt:lpstr>
      <vt:lpstr>汉仪乐喵体W</vt:lpstr>
      <vt:lpstr>黑体</vt:lpstr>
      <vt:lpstr>华文行楷</vt:lpstr>
      <vt:lpstr>华文楷体</vt:lpstr>
      <vt:lpstr>Arial Unicode MS</vt:lpstr>
      <vt:lpstr>Comic Sans MS</vt:lpstr>
      <vt:lpstr>HelveticaNeue</vt:lpstr>
      <vt:lpstr>Corbel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Unit4 Journey across a Vast Land   Using Language (1)</dc:title>
  <dc:creator>rbm.xkw.com</dc:creator>
  <cp:lastModifiedBy>24147</cp:lastModifiedBy>
  <cp:revision>33</cp:revision>
  <cp:lastPrinted>2021-01-26T22:46:00Z</cp:lastPrinted>
  <dcterms:created xsi:type="dcterms:W3CDTF">2021-01-26T22:46:00Z</dcterms:created>
  <dcterms:modified xsi:type="dcterms:W3CDTF">2022-03-04T12:32:34Z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870ED13D1FCD4311B14421ABB1D78334</vt:lpwstr>
  </property>
  <property fmtid="{D5CDD505-2E9C-101B-9397-08002B2CF9AE}" pid="7" name="KSOProductBuildVer">
    <vt:lpwstr>2052-11.8.2.8411</vt:lpwstr>
  </property>
</Properties>
</file>