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5"/>
  </p:notesMasterIdLst>
  <p:sldIdLst>
    <p:sldId id="285" r:id="rId4"/>
    <p:sldId id="257" r:id="rId5"/>
    <p:sldId id="258" r:id="rId6"/>
    <p:sldId id="259" r:id="rId7"/>
    <p:sldId id="260" r:id="rId8"/>
    <p:sldId id="261" r:id="rId9"/>
    <p:sldId id="262" r:id="rId10"/>
    <p:sldId id="270" r:id="rId11"/>
    <p:sldId id="267" r:id="rId12"/>
    <p:sldId id="263" r:id="rId13"/>
    <p:sldId id="264" r:id="rId14"/>
    <p:sldId id="268" r:id="rId15"/>
    <p:sldId id="271" r:id="rId16"/>
    <p:sldId id="266" r:id="rId17"/>
    <p:sldId id="269" r:id="rId18"/>
    <p:sldId id="265" r:id="rId19"/>
    <p:sldId id="279" r:id="rId20"/>
    <p:sldId id="280" r:id="rId21"/>
    <p:sldId id="281" r:id="rId22"/>
    <p:sldId id="282" r:id="rId23"/>
    <p:sldId id="284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52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671C4-7C1C-476B-B569-C8F25E1EC2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99D57-9177-497A-99C3-D9E85EA2BA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image" Target="file:////1V994W2/Documents/Tencent%20Files/574576071/FileRecv/&#25340;&#35013;&#32032;&#26448;/&#20013;&#22269;&#39118;&#24180;&#20250;-7//06/subject_holdright_219,179,107_0_staid_full_0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65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75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image" Target="file:///C:\Users\1V994W2\PycharmProjects\PPT_Background_Generation/pic_temp/pic_half_down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78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86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5.xml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94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93.xml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7.png"/><Relationship Id="rId5" Type="http://schemas.openxmlformats.org/officeDocument/2006/relationships/tags" Target="../tags/tag104.xml"/><Relationship Id="rId4" Type="http://schemas.openxmlformats.org/officeDocument/2006/relationships/image" Target="file:////1V994W2/Documents/Tencent%20Files/574576071/FileRecv/&#25340;&#35013;&#32032;&#26448;/&#20013;&#22269;&#39118;&#24180;&#20250;-7//06/subject_holdright_219,179,107_0_staid_full_0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103.xml"/><Relationship Id="rId11" Type="http://schemas.openxmlformats.org/officeDocument/2006/relationships/tags" Target="../tags/tag108.xml"/><Relationship Id="rId10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113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12.xml"/><Relationship Id="rId13" Type="http://schemas.openxmlformats.org/officeDocument/2006/relationships/tags" Target="../tags/tag119.xml"/><Relationship Id="rId12" Type="http://schemas.openxmlformats.org/officeDocument/2006/relationships/tags" Target="../tags/tag118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121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20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128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27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image" Target="file:////1V994W2/Documents/Tencent%20Files/574576071/FileRecv/&#25340;&#35013;&#32032;&#26448;/&#20013;&#22269;&#39118;&#24180;&#20250;-7//06/subject_holdright_219,179,107_0_staid_full_0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13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14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39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147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3" Type="http://schemas.openxmlformats.org/officeDocument/2006/relationships/tags" Target="../tags/tag152.xml"/><Relationship Id="rId12" Type="http://schemas.openxmlformats.org/officeDocument/2006/relationships/tags" Target="../tags/tag151.xml"/><Relationship Id="rId11" Type="http://schemas.openxmlformats.org/officeDocument/2006/relationships/tags" Target="../tags/tag150.xml"/><Relationship Id="rId10" Type="http://schemas.openxmlformats.org/officeDocument/2006/relationships/tags" Target="../tags/tag14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image" Target="file:///C:\Users\1V994W2\PycharmProjects\PPT_Background_Generation/pic_temp/1_pic_quater_right_up.png" TargetMode="External"/><Relationship Id="rId4" Type="http://schemas.openxmlformats.org/officeDocument/2006/relationships/image" Target="../media/image5.png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1" Type="http://schemas.openxmlformats.org/officeDocument/2006/relationships/tags" Target="../tags/tag160.xml"/><Relationship Id="rId10" Type="http://schemas.openxmlformats.org/officeDocument/2006/relationships/tags" Target="../tags/tag159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16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4" Type="http://schemas.openxmlformats.org/officeDocument/2006/relationships/tags" Target="../tags/tag169.xml"/><Relationship Id="rId13" Type="http://schemas.openxmlformats.org/officeDocument/2006/relationships/tags" Target="../tags/tag168.xml"/><Relationship Id="rId12" Type="http://schemas.openxmlformats.org/officeDocument/2006/relationships/tags" Target="../tags/tag167.xml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17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4" Type="http://schemas.openxmlformats.org/officeDocument/2006/relationships/tags" Target="../tags/tag178.xml"/><Relationship Id="rId13" Type="http://schemas.openxmlformats.org/officeDocument/2006/relationships/tags" Target="../tags/tag177.xml"/><Relationship Id="rId12" Type="http://schemas.openxmlformats.org/officeDocument/2006/relationships/tags" Target="../tags/tag176.xml"/><Relationship Id="rId11" Type="http://schemas.openxmlformats.org/officeDocument/2006/relationships/tags" Target="../tags/tag175.xml"/><Relationship Id="rId10" Type="http://schemas.openxmlformats.org/officeDocument/2006/relationships/tags" Target="../tags/tag174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9.png"/><Relationship Id="rId6" Type="http://schemas.openxmlformats.org/officeDocument/2006/relationships/tags" Target="../tags/tag181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8.png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6" Type="http://schemas.openxmlformats.org/officeDocument/2006/relationships/tags" Target="../tags/tag189.xml"/><Relationship Id="rId15" Type="http://schemas.openxmlformats.org/officeDocument/2006/relationships/tags" Target="../tags/tag188.xml"/><Relationship Id="rId14" Type="http://schemas.openxmlformats.org/officeDocument/2006/relationships/tags" Target="../tags/tag187.xml"/><Relationship Id="rId13" Type="http://schemas.openxmlformats.org/officeDocument/2006/relationships/tags" Target="../tags/tag186.xml"/><Relationship Id="rId12" Type="http://schemas.openxmlformats.org/officeDocument/2006/relationships/tags" Target="../tags/tag185.xml"/><Relationship Id="rId11" Type="http://schemas.openxmlformats.org/officeDocument/2006/relationships/tags" Target="../tags/tag184.xml"/><Relationship Id="rId10" Type="http://schemas.openxmlformats.org/officeDocument/2006/relationships/tags" Target="../tags/tag18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9.png"/><Relationship Id="rId6" Type="http://schemas.openxmlformats.org/officeDocument/2006/relationships/tags" Target="../tags/tag192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10.png"/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3" Type="http://schemas.openxmlformats.org/officeDocument/2006/relationships/tags" Target="../tags/tag197.xml"/><Relationship Id="rId12" Type="http://schemas.openxmlformats.org/officeDocument/2006/relationships/tags" Target="../tags/tag196.xml"/><Relationship Id="rId11" Type="http://schemas.openxmlformats.org/officeDocument/2006/relationships/tags" Target="../tags/tag195.xml"/><Relationship Id="rId10" Type="http://schemas.openxmlformats.org/officeDocument/2006/relationships/tags" Target="../tags/tag19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35044"/>
            <a:ext cx="5486400" cy="5387911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8"/>
            </p:custDataLst>
          </p:nvPr>
        </p:nvSpPr>
        <p:spPr>
          <a:xfrm>
            <a:off x="6604319" y="3616961"/>
            <a:ext cx="4351655" cy="370205"/>
          </a:xfrm>
        </p:spPr>
        <p:txBody>
          <a:bodyPr vert="horz" wrap="square" lIns="0" tIns="0" rIns="0" bIns="0" rtlCol="0">
            <a:normAutofit/>
          </a:bodyPr>
          <a:lstStyle>
            <a:lvl1pPr>
              <a:defRPr lang="zh-CN" altLang="en-US" sz="2000" spc="200">
                <a:ln>
                  <a:noFill/>
                </a:ln>
                <a:solidFill>
                  <a:schemeClr val="bg1"/>
                </a:solidFill>
                <a:effectLst/>
                <a:uLn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marL="0" marR="0" lvl="0" indent="0">
              <a:lnSpc>
                <a:spcPct val="100000"/>
              </a:lnSpc>
              <a:spcAft>
                <a:spcPct val="0"/>
              </a:spcAft>
              <a:buClrTx/>
              <a:buSzTx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9"/>
            </p:custDataLst>
          </p:nvPr>
        </p:nvSpPr>
        <p:spPr>
          <a:xfrm>
            <a:off x="6604319" y="1981199"/>
            <a:ext cx="4825365" cy="1231267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zh-CN" altLang="en-US" sz="6600" b="0" spc="600" baseline="0">
                <a:ln>
                  <a:noFill/>
                </a:ln>
                <a:solidFill>
                  <a:schemeClr val="bg1"/>
                </a:solidFill>
                <a:effectLst/>
                <a:uLn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pPr marL="0" lvl="0">
              <a:spcAft>
                <a:spcPct val="0"/>
              </a:spcAft>
              <a:buClrTx/>
              <a:buSzTx/>
              <a:buFontTx/>
            </a:pPr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10"/>
            </p:custDataLst>
          </p:nvPr>
        </p:nvSpPr>
        <p:spPr>
          <a:xfrm>
            <a:off x="8820469" y="4207510"/>
            <a:ext cx="2135505" cy="40894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marL="0" lvl="0" indent="0" algn="r"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11"/>
            </p:custDataLst>
          </p:nvPr>
        </p:nvSpPr>
        <p:spPr>
          <a:xfrm>
            <a:off x="6604319" y="4207510"/>
            <a:ext cx="2135505" cy="40894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marL="0" lvl="0" indent="0"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cxnSp>
        <p:nvCxnSpPr>
          <p:cNvPr id="10" name="直接连接符 9"/>
          <p:cNvCxnSpPr/>
          <p:nvPr userDrawn="1">
            <p:custDataLst>
              <p:tags r:id="rId12"/>
            </p:custDataLst>
          </p:nvPr>
        </p:nvCxnSpPr>
        <p:spPr>
          <a:xfrm>
            <a:off x="6604318" y="3412490"/>
            <a:ext cx="435165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15975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159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137164"/>
            <a:ext cx="10852237" cy="441964"/>
          </a:xfr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200" normalizeH="0" baseline="0" noProof="1">
                <a:solidFill>
                  <a:srgbClr val="9F2D1D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13970" y="6541135"/>
            <a:ext cx="12170410" cy="36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Touching China 杨振宁   彭士禄   顾诵芬   苏炳添   朱彦夫   陈贝儿   吴天一   张顺东李国秀夫妇   江梦南   中国航天人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0"/>
            <a:ext cx="4064000" cy="1995523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>
            <p:custDataLst>
              <p:tags r:id="rId8"/>
            </p:custDataLst>
          </p:nvPr>
        </p:nvCxnSpPr>
        <p:spPr>
          <a:xfrm flipV="1">
            <a:off x="2453005" y="3914140"/>
            <a:ext cx="7285990" cy="825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9"/>
            </p:custDataLst>
          </p:nvPr>
        </p:nvSpPr>
        <p:spPr>
          <a:xfrm>
            <a:off x="2453005" y="4109720"/>
            <a:ext cx="7400925" cy="1174750"/>
          </a:xfrm>
        </p:spPr>
        <p:txBody>
          <a:bodyPr vert="horz" wrap="square" lIns="0" tIns="0" rIns="0" bIns="0" rtlCol="0" anchor="t" anchorCtr="0">
            <a:normAutofit/>
          </a:bodyPr>
          <a:lstStyle>
            <a:lvl1pPr algn="dist">
              <a:defRPr kumimoji="0" lang="zh-CN" altLang="en-US" sz="2000" b="0" i="0" spc="200">
                <a:ln>
                  <a:noFill/>
                </a:ln>
                <a:solidFill>
                  <a:schemeClr val="bg1"/>
                </a:solidFill>
                <a:effectLst/>
                <a:uLn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marL="0" marR="0" lvl="0" indent="0" algn="dist">
              <a:lnSpc>
                <a:spcPct val="100000"/>
              </a:lnSpc>
              <a:spcAft>
                <a:spcPct val="0"/>
              </a:spcAft>
              <a:buClrTx/>
              <a:buSzTx/>
              <a:buNone/>
            </a:pPr>
            <a:r>
              <a:rPr lang="zh-CN" altLang="en-US"/>
              <a:t>2022年3月3日晚，感动中国2021年度获奖人物揭晓。极不平凡的2021年，他们或在危难中逆行，或在逆境中坚守，以凡人之力，书写中国人的年度精神史诗</a:t>
            </a:r>
            <a:r>
              <a:rPr lang="en-US" altLang="zh-CN"/>
              <a:t>                          </a:t>
            </a:r>
            <a:r>
              <a:rPr lang="zh-CN" altLang="en-US"/>
              <a:t>。</a:t>
            </a:r>
            <a:r>
              <a:rPr lang="en-US" altLang="zh-CN"/>
              <a:t>   </a:t>
            </a:r>
            <a:endParaRPr lang="en-US" altLang="zh-CN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10"/>
            </p:custDataLst>
          </p:nvPr>
        </p:nvSpPr>
        <p:spPr>
          <a:xfrm>
            <a:off x="1408430" y="2820670"/>
            <a:ext cx="9376410" cy="805180"/>
          </a:xfrm>
        </p:spPr>
        <p:txBody>
          <a:bodyPr vert="horz" wrap="square" lIns="0" tIns="0" rIns="0" bIns="0" rtlCol="0" anchor="b" anchorCtr="0">
            <a:normAutofit/>
          </a:bodyPr>
          <a:lstStyle>
            <a:lvl1pPr algn="ctr">
              <a:defRPr kumimoji="0" lang="zh-CN" altLang="en-US" sz="5400" b="0" i="0" spc="500" baseline="0">
                <a:ln>
                  <a:noFill/>
                </a:ln>
                <a:solidFill>
                  <a:schemeClr val="bg1"/>
                </a:solidFill>
                <a:effectLst/>
                <a:uLn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pPr marL="0" marR="0" lvl="0" indent="0" algn="dist">
              <a:spcAft>
                <a:spcPct val="0"/>
              </a:spcAft>
              <a:buClrTx/>
              <a:buSzTx/>
              <a:buFontTx/>
            </a:pPr>
            <a:r>
              <a:rPr lang="en-US" altLang="zh-CN"/>
              <a:t>Thanks for your attention</a:t>
            </a:r>
            <a:endParaRPr lang="en-US" altLang="zh-CN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1597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159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15975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159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23" y="1273836"/>
            <a:ext cx="4389120" cy="431032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2025"/>
            <a:ext cx="720090" cy="7159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1597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159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15975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15975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15975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1597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35044"/>
            <a:ext cx="5486400" cy="5387911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8"/>
            </p:custDataLst>
          </p:nvPr>
        </p:nvSpPr>
        <p:spPr>
          <a:xfrm>
            <a:off x="1021404" y="2379663"/>
            <a:ext cx="4836471" cy="1398905"/>
          </a:xfrm>
        </p:spPr>
        <p:txBody>
          <a:bodyPr vert="horz" wrap="square" lIns="0" tIns="0" rIns="0" bIns="0" rtlCol="0" anchor="b" anchorCtr="0">
            <a:normAutofit/>
          </a:bodyPr>
          <a:lstStyle>
            <a:lvl1pPr algn="l">
              <a:defRPr lang="zh-CN" altLang="en-US" sz="8000" b="0" spc="1000" baseline="0">
                <a:solidFill>
                  <a:schemeClr val="bg1"/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pPr marL="0" lvl="0" algn="dist"/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9"/>
            </p:custDataLst>
          </p:nvPr>
        </p:nvSpPr>
        <p:spPr>
          <a:xfrm>
            <a:off x="1021976" y="4005446"/>
            <a:ext cx="4835899" cy="361315"/>
          </a:xfrm>
        </p:spPr>
        <p:txBody>
          <a:bodyPr vert="horz" wrap="square" lIns="0" tIns="0" rIns="0" bIns="0" rtlCol="0" anchor="t" anchorCtr="0">
            <a:normAutofit/>
          </a:bodyPr>
          <a:lstStyle>
            <a:lvl1pPr algn="l">
              <a:defRPr lang="zh-CN" altLang="en-US" sz="2000" spc="200">
                <a:ln>
                  <a:noFill/>
                </a:ln>
                <a:solidFill>
                  <a:schemeClr val="bg1"/>
                </a:solidFill>
                <a:effectLst/>
                <a:uLnTx/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charset="-122"/>
              </a:defRPr>
            </a:lvl1pPr>
          </a:lstStyle>
          <a:p>
            <a:pPr marL="0" lvl="0" indent="0" algn="ctr">
              <a:lnSpc>
                <a:spcPct val="100000"/>
              </a:lnSpc>
              <a:spcAft>
                <a:spcPct val="0"/>
              </a:spcAft>
              <a:buClrTx/>
              <a:buSzTx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15975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159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1597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159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159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/>
              <a:t>单击编辑标题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1597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159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1597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159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42025"/>
            <a:ext cx="720090" cy="715975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2025"/>
            <a:ext cx="720090" cy="7159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797" y="5247056"/>
            <a:ext cx="1620202" cy="1610944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7056"/>
            <a:ext cx="1620202" cy="161094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BB71-F246-48FE-8120-52F9D03CA8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2F21-99BD-4F85-A7AE-95BD87BF11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1.png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0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9" Type="http://schemas.openxmlformats.org/officeDocument/2006/relationships/image" Target="../media/image2.png"/><Relationship Id="rId28" Type="http://schemas.openxmlformats.org/officeDocument/2006/relationships/image" Target="file:///D:\qq&#25991;&#20214;\712321467\Image\C2C\Image2\%7b75232B38-A165-1FB7-499C-2E1C792CACB5%7d.png" TargetMode="External"/><Relationship Id="rId27" Type="http://schemas.openxmlformats.org/officeDocument/2006/relationships/image" Target="../media/image1.png"/><Relationship Id="rId26" Type="http://schemas.openxmlformats.org/officeDocument/2006/relationships/tags" Target="../tags/tag204.xml"/><Relationship Id="rId25" Type="http://schemas.openxmlformats.org/officeDocument/2006/relationships/tags" Target="../tags/tag203.xml"/><Relationship Id="rId24" Type="http://schemas.openxmlformats.org/officeDocument/2006/relationships/tags" Target="../tags/tag202.xml"/><Relationship Id="rId23" Type="http://schemas.openxmlformats.org/officeDocument/2006/relationships/tags" Target="../tags/tag201.xml"/><Relationship Id="rId22" Type="http://schemas.openxmlformats.org/officeDocument/2006/relationships/tags" Target="../tags/tag200.xml"/><Relationship Id="rId21" Type="http://schemas.openxmlformats.org/officeDocument/2006/relationships/tags" Target="../tags/tag199.xml"/><Relationship Id="rId20" Type="http://schemas.openxmlformats.org/officeDocument/2006/relationships/tags" Target="../tags/tag198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D:\qq文件\712321467\Image\C2C\Image2\{75232B38-A165-1FB7-499C-2E1C792CACB5}.png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1073743875" descr="D:\qq文件\712321467\Image\C2C\Image2\{75232B38-A165-1FB7-499C-2E1C792CACB5}.png"/>
          <p:cNvPicPr>
            <a:picLocks noChangeAspect="1"/>
          </p:cNvPicPr>
          <p:nvPr userDrawn="1">
            <p:custDataLst>
              <p:tags r:id="rId26"/>
            </p:custDataLst>
          </p:nvPr>
        </p:nvPicPr>
        <p:blipFill>
          <a:blip r:embed="rId27" r:link="rId2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91.xml"/><Relationship Id="rId8" Type="http://schemas.openxmlformats.org/officeDocument/2006/relationships/tags" Target="../tags/tag290.xml"/><Relationship Id="rId7" Type="http://schemas.openxmlformats.org/officeDocument/2006/relationships/tags" Target="../tags/tag289.xml"/><Relationship Id="rId6" Type="http://schemas.openxmlformats.org/officeDocument/2006/relationships/tags" Target="../tags/tag288.xml"/><Relationship Id="rId5" Type="http://schemas.openxmlformats.org/officeDocument/2006/relationships/tags" Target="../tags/tag287.xml"/><Relationship Id="rId4" Type="http://schemas.openxmlformats.org/officeDocument/2006/relationships/image" Target="../media/image17.jpeg"/><Relationship Id="rId3" Type="http://schemas.openxmlformats.org/officeDocument/2006/relationships/tags" Target="../tags/tag286.xml"/><Relationship Id="rId2" Type="http://schemas.openxmlformats.org/officeDocument/2006/relationships/tags" Target="../tags/tag285.xml"/><Relationship Id="rId14" Type="http://schemas.openxmlformats.org/officeDocument/2006/relationships/slideLayout" Target="../slideLayouts/slideLayout13.xml"/><Relationship Id="rId13" Type="http://schemas.openxmlformats.org/officeDocument/2006/relationships/tags" Target="../tags/tag295.xml"/><Relationship Id="rId12" Type="http://schemas.openxmlformats.org/officeDocument/2006/relationships/tags" Target="../tags/tag294.xml"/><Relationship Id="rId11" Type="http://schemas.openxmlformats.org/officeDocument/2006/relationships/tags" Target="../tags/tag293.xml"/><Relationship Id="rId10" Type="http://schemas.openxmlformats.org/officeDocument/2006/relationships/tags" Target="../tags/tag292.xml"/><Relationship Id="rId1" Type="http://schemas.openxmlformats.org/officeDocument/2006/relationships/tags" Target="../tags/tag28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03.xml"/><Relationship Id="rId8" Type="http://schemas.openxmlformats.org/officeDocument/2006/relationships/tags" Target="../tags/tag302.xml"/><Relationship Id="rId7" Type="http://schemas.openxmlformats.org/officeDocument/2006/relationships/tags" Target="../tags/tag301.xml"/><Relationship Id="rId6" Type="http://schemas.openxmlformats.org/officeDocument/2006/relationships/tags" Target="../tags/tag300.xml"/><Relationship Id="rId5" Type="http://schemas.openxmlformats.org/officeDocument/2006/relationships/tags" Target="../tags/tag299.xml"/><Relationship Id="rId4" Type="http://schemas.openxmlformats.org/officeDocument/2006/relationships/image" Target="../media/image18.jpeg"/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2" Type="http://schemas.openxmlformats.org/officeDocument/2006/relationships/slideLayout" Target="../slideLayouts/slideLayout13.xml"/><Relationship Id="rId11" Type="http://schemas.openxmlformats.org/officeDocument/2006/relationships/tags" Target="../tags/tag305.xml"/><Relationship Id="rId10" Type="http://schemas.openxmlformats.org/officeDocument/2006/relationships/tags" Target="../tags/tag304.xml"/><Relationship Id="rId1" Type="http://schemas.openxmlformats.org/officeDocument/2006/relationships/tags" Target="../tags/tag29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13.xml"/><Relationship Id="rId8" Type="http://schemas.openxmlformats.org/officeDocument/2006/relationships/tags" Target="../tags/tag312.xml"/><Relationship Id="rId7" Type="http://schemas.openxmlformats.org/officeDocument/2006/relationships/tags" Target="../tags/tag311.xml"/><Relationship Id="rId6" Type="http://schemas.openxmlformats.org/officeDocument/2006/relationships/tags" Target="../tags/tag310.xml"/><Relationship Id="rId5" Type="http://schemas.openxmlformats.org/officeDocument/2006/relationships/tags" Target="../tags/tag309.xml"/><Relationship Id="rId4" Type="http://schemas.openxmlformats.org/officeDocument/2006/relationships/image" Target="../media/image19.png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6" Type="http://schemas.openxmlformats.org/officeDocument/2006/relationships/slideLayout" Target="../slideLayouts/slideLayout13.xml"/><Relationship Id="rId15" Type="http://schemas.openxmlformats.org/officeDocument/2006/relationships/tags" Target="../tags/tag319.xml"/><Relationship Id="rId14" Type="http://schemas.openxmlformats.org/officeDocument/2006/relationships/tags" Target="../tags/tag318.xml"/><Relationship Id="rId13" Type="http://schemas.openxmlformats.org/officeDocument/2006/relationships/tags" Target="../tags/tag317.xml"/><Relationship Id="rId12" Type="http://schemas.openxmlformats.org/officeDocument/2006/relationships/tags" Target="../tags/tag316.xml"/><Relationship Id="rId11" Type="http://schemas.openxmlformats.org/officeDocument/2006/relationships/tags" Target="../tags/tag315.xml"/><Relationship Id="rId10" Type="http://schemas.openxmlformats.org/officeDocument/2006/relationships/tags" Target="../tags/tag314.xml"/><Relationship Id="rId1" Type="http://schemas.openxmlformats.org/officeDocument/2006/relationships/tags" Target="../tags/tag30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27.xml"/><Relationship Id="rId8" Type="http://schemas.openxmlformats.org/officeDocument/2006/relationships/tags" Target="../tags/tag326.xml"/><Relationship Id="rId7" Type="http://schemas.openxmlformats.org/officeDocument/2006/relationships/tags" Target="../tags/tag325.xml"/><Relationship Id="rId6" Type="http://schemas.openxmlformats.org/officeDocument/2006/relationships/tags" Target="../tags/tag324.xml"/><Relationship Id="rId5" Type="http://schemas.openxmlformats.org/officeDocument/2006/relationships/tags" Target="../tags/tag323.xml"/><Relationship Id="rId4" Type="http://schemas.openxmlformats.org/officeDocument/2006/relationships/image" Target="../media/image20.jpeg"/><Relationship Id="rId3" Type="http://schemas.openxmlformats.org/officeDocument/2006/relationships/tags" Target="../tags/tag322.xml"/><Relationship Id="rId2" Type="http://schemas.openxmlformats.org/officeDocument/2006/relationships/tags" Target="../tags/tag321.xml"/><Relationship Id="rId14" Type="http://schemas.openxmlformats.org/officeDocument/2006/relationships/slideLayout" Target="../slideLayouts/slideLayout13.xml"/><Relationship Id="rId13" Type="http://schemas.openxmlformats.org/officeDocument/2006/relationships/tags" Target="../tags/tag331.xml"/><Relationship Id="rId12" Type="http://schemas.openxmlformats.org/officeDocument/2006/relationships/tags" Target="../tags/tag330.xml"/><Relationship Id="rId11" Type="http://schemas.openxmlformats.org/officeDocument/2006/relationships/tags" Target="../tags/tag329.xml"/><Relationship Id="rId10" Type="http://schemas.openxmlformats.org/officeDocument/2006/relationships/tags" Target="../tags/tag328.xml"/><Relationship Id="rId1" Type="http://schemas.openxmlformats.org/officeDocument/2006/relationships/tags" Target="../tags/tag32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39.xml"/><Relationship Id="rId8" Type="http://schemas.openxmlformats.org/officeDocument/2006/relationships/tags" Target="../tags/tag338.xml"/><Relationship Id="rId7" Type="http://schemas.openxmlformats.org/officeDocument/2006/relationships/tags" Target="../tags/tag337.xml"/><Relationship Id="rId6" Type="http://schemas.openxmlformats.org/officeDocument/2006/relationships/tags" Target="../tags/tag336.xml"/><Relationship Id="rId5" Type="http://schemas.openxmlformats.org/officeDocument/2006/relationships/tags" Target="../tags/tag335.xml"/><Relationship Id="rId4" Type="http://schemas.openxmlformats.org/officeDocument/2006/relationships/image" Target="../media/image21.png"/><Relationship Id="rId3" Type="http://schemas.openxmlformats.org/officeDocument/2006/relationships/tags" Target="../tags/tag334.xml"/><Relationship Id="rId2" Type="http://schemas.openxmlformats.org/officeDocument/2006/relationships/tags" Target="../tags/tag333.xml"/><Relationship Id="rId13" Type="http://schemas.openxmlformats.org/officeDocument/2006/relationships/slideLayout" Target="../slideLayouts/slideLayout13.xml"/><Relationship Id="rId12" Type="http://schemas.openxmlformats.org/officeDocument/2006/relationships/tags" Target="../tags/tag342.xml"/><Relationship Id="rId11" Type="http://schemas.openxmlformats.org/officeDocument/2006/relationships/tags" Target="../tags/tag341.xml"/><Relationship Id="rId10" Type="http://schemas.openxmlformats.org/officeDocument/2006/relationships/tags" Target="../tags/tag340.xml"/><Relationship Id="rId1" Type="http://schemas.openxmlformats.org/officeDocument/2006/relationships/tags" Target="../tags/tag33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50.xml"/><Relationship Id="rId8" Type="http://schemas.openxmlformats.org/officeDocument/2006/relationships/tags" Target="../tags/tag349.xml"/><Relationship Id="rId7" Type="http://schemas.openxmlformats.org/officeDocument/2006/relationships/tags" Target="../tags/tag348.xml"/><Relationship Id="rId6" Type="http://schemas.openxmlformats.org/officeDocument/2006/relationships/tags" Target="../tags/tag347.xml"/><Relationship Id="rId5" Type="http://schemas.openxmlformats.org/officeDocument/2006/relationships/tags" Target="../tags/tag346.xml"/><Relationship Id="rId4" Type="http://schemas.openxmlformats.org/officeDocument/2006/relationships/image" Target="../media/image22.png"/><Relationship Id="rId3" Type="http://schemas.openxmlformats.org/officeDocument/2006/relationships/tags" Target="../tags/tag345.xml"/><Relationship Id="rId2" Type="http://schemas.openxmlformats.org/officeDocument/2006/relationships/tags" Target="../tags/tag344.xml"/><Relationship Id="rId15" Type="http://schemas.openxmlformats.org/officeDocument/2006/relationships/slideLayout" Target="../slideLayouts/slideLayout13.xml"/><Relationship Id="rId14" Type="http://schemas.openxmlformats.org/officeDocument/2006/relationships/tags" Target="../tags/tag355.xml"/><Relationship Id="rId13" Type="http://schemas.openxmlformats.org/officeDocument/2006/relationships/tags" Target="../tags/tag354.xml"/><Relationship Id="rId12" Type="http://schemas.openxmlformats.org/officeDocument/2006/relationships/tags" Target="../tags/tag353.xml"/><Relationship Id="rId11" Type="http://schemas.openxmlformats.org/officeDocument/2006/relationships/tags" Target="../tags/tag352.xml"/><Relationship Id="rId10" Type="http://schemas.openxmlformats.org/officeDocument/2006/relationships/tags" Target="../tags/tag351.xml"/><Relationship Id="rId1" Type="http://schemas.openxmlformats.org/officeDocument/2006/relationships/tags" Target="../tags/tag343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63.xml"/><Relationship Id="rId8" Type="http://schemas.openxmlformats.org/officeDocument/2006/relationships/tags" Target="../tags/tag362.xml"/><Relationship Id="rId7" Type="http://schemas.openxmlformats.org/officeDocument/2006/relationships/tags" Target="../tags/tag361.xml"/><Relationship Id="rId6" Type="http://schemas.openxmlformats.org/officeDocument/2006/relationships/tags" Target="../tags/tag360.xml"/><Relationship Id="rId5" Type="http://schemas.openxmlformats.org/officeDocument/2006/relationships/tags" Target="../tags/tag359.xml"/><Relationship Id="rId4" Type="http://schemas.openxmlformats.org/officeDocument/2006/relationships/image" Target="../media/image23.png"/><Relationship Id="rId3" Type="http://schemas.openxmlformats.org/officeDocument/2006/relationships/tags" Target="../tags/tag358.xml"/><Relationship Id="rId2" Type="http://schemas.openxmlformats.org/officeDocument/2006/relationships/tags" Target="../tags/tag357.xml"/><Relationship Id="rId15" Type="http://schemas.openxmlformats.org/officeDocument/2006/relationships/slideLayout" Target="../slideLayouts/slideLayout13.xml"/><Relationship Id="rId14" Type="http://schemas.openxmlformats.org/officeDocument/2006/relationships/tags" Target="../tags/tag368.xml"/><Relationship Id="rId13" Type="http://schemas.openxmlformats.org/officeDocument/2006/relationships/tags" Target="../tags/tag367.xml"/><Relationship Id="rId12" Type="http://schemas.openxmlformats.org/officeDocument/2006/relationships/tags" Target="../tags/tag366.xml"/><Relationship Id="rId11" Type="http://schemas.openxmlformats.org/officeDocument/2006/relationships/tags" Target="../tags/tag365.xml"/><Relationship Id="rId10" Type="http://schemas.openxmlformats.org/officeDocument/2006/relationships/tags" Target="../tags/tag364.xml"/><Relationship Id="rId1" Type="http://schemas.openxmlformats.org/officeDocument/2006/relationships/tags" Target="../tags/tag35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71.xml"/><Relationship Id="rId2" Type="http://schemas.openxmlformats.org/officeDocument/2006/relationships/tags" Target="../tags/tag370.xml"/><Relationship Id="rId1" Type="http://schemas.openxmlformats.org/officeDocument/2006/relationships/tags" Target="../tags/tag36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80.xml"/><Relationship Id="rId8" Type="http://schemas.openxmlformats.org/officeDocument/2006/relationships/tags" Target="../tags/tag379.xml"/><Relationship Id="rId7" Type="http://schemas.openxmlformats.org/officeDocument/2006/relationships/tags" Target="../tags/tag378.xml"/><Relationship Id="rId6" Type="http://schemas.openxmlformats.org/officeDocument/2006/relationships/tags" Target="../tags/tag377.xml"/><Relationship Id="rId5" Type="http://schemas.openxmlformats.org/officeDocument/2006/relationships/tags" Target="../tags/tag376.xml"/><Relationship Id="rId4" Type="http://schemas.openxmlformats.org/officeDocument/2006/relationships/tags" Target="../tags/tag375.xml"/><Relationship Id="rId3" Type="http://schemas.openxmlformats.org/officeDocument/2006/relationships/tags" Target="../tags/tag374.xml"/><Relationship Id="rId2" Type="http://schemas.openxmlformats.org/officeDocument/2006/relationships/tags" Target="../tags/tag373.xml"/><Relationship Id="rId16" Type="http://schemas.openxmlformats.org/officeDocument/2006/relationships/slideLayout" Target="../slideLayouts/slideLayout13.xml"/><Relationship Id="rId15" Type="http://schemas.openxmlformats.org/officeDocument/2006/relationships/tags" Target="../tags/tag385.xml"/><Relationship Id="rId14" Type="http://schemas.openxmlformats.org/officeDocument/2006/relationships/image" Target="../media/image24.png"/><Relationship Id="rId13" Type="http://schemas.openxmlformats.org/officeDocument/2006/relationships/tags" Target="../tags/tag384.xml"/><Relationship Id="rId12" Type="http://schemas.openxmlformats.org/officeDocument/2006/relationships/tags" Target="../tags/tag383.xml"/><Relationship Id="rId11" Type="http://schemas.openxmlformats.org/officeDocument/2006/relationships/tags" Target="../tags/tag382.xml"/><Relationship Id="rId10" Type="http://schemas.openxmlformats.org/officeDocument/2006/relationships/tags" Target="../tags/tag381.xml"/><Relationship Id="rId1" Type="http://schemas.openxmlformats.org/officeDocument/2006/relationships/tags" Target="../tags/tag37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8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87.xml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388.xml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image" Target="../media/image12.png"/><Relationship Id="rId1" Type="http://schemas.openxmlformats.org/officeDocument/2006/relationships/tags" Target="../tags/tag208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214.xml"/><Relationship Id="rId5" Type="http://schemas.openxmlformats.org/officeDocument/2006/relationships/image" Target="../media/image13.png"/><Relationship Id="rId4" Type="http://schemas.openxmlformats.org/officeDocument/2006/relationships/tags" Target="../tags/tag213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21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23.xml"/><Relationship Id="rId8" Type="http://schemas.openxmlformats.org/officeDocument/2006/relationships/tags" Target="../tags/tag222.xml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5" Type="http://schemas.openxmlformats.org/officeDocument/2006/relationships/slideLayout" Target="../slideLayouts/slideLayout13.xml"/><Relationship Id="rId14" Type="http://schemas.openxmlformats.org/officeDocument/2006/relationships/tags" Target="../tags/tag228.xml"/><Relationship Id="rId13" Type="http://schemas.openxmlformats.org/officeDocument/2006/relationships/tags" Target="../tags/tag227.xml"/><Relationship Id="rId12" Type="http://schemas.openxmlformats.org/officeDocument/2006/relationships/tags" Target="../tags/tag226.xml"/><Relationship Id="rId11" Type="http://schemas.openxmlformats.org/officeDocument/2006/relationships/tags" Target="../tags/tag225.xml"/><Relationship Id="rId10" Type="http://schemas.openxmlformats.org/officeDocument/2006/relationships/tags" Target="../tags/tag224.xml"/><Relationship Id="rId1" Type="http://schemas.openxmlformats.org/officeDocument/2006/relationships/tags" Target="../tags/tag21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tags" Target="../tags/tag236.xml"/><Relationship Id="rId7" Type="http://schemas.openxmlformats.org/officeDocument/2006/relationships/tags" Target="../tags/tag235.xml"/><Relationship Id="rId6" Type="http://schemas.openxmlformats.org/officeDocument/2006/relationships/tags" Target="../tags/tag234.xml"/><Relationship Id="rId5" Type="http://schemas.openxmlformats.org/officeDocument/2006/relationships/tags" Target="../tags/tag233.xml"/><Relationship Id="rId4" Type="http://schemas.openxmlformats.org/officeDocument/2006/relationships/tags" Target="../tags/tag232.xml"/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3" Type="http://schemas.openxmlformats.org/officeDocument/2006/relationships/slideLayout" Target="../slideLayouts/slideLayout13.xml"/><Relationship Id="rId12" Type="http://schemas.openxmlformats.org/officeDocument/2006/relationships/tags" Target="../tags/tag240.xml"/><Relationship Id="rId11" Type="http://schemas.openxmlformats.org/officeDocument/2006/relationships/tags" Target="../tags/tag239.xml"/><Relationship Id="rId10" Type="http://schemas.openxmlformats.org/officeDocument/2006/relationships/tags" Target="../tags/tag238.xml"/><Relationship Id="rId1" Type="http://schemas.openxmlformats.org/officeDocument/2006/relationships/tags" Target="../tags/tag22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48.xml"/><Relationship Id="rId8" Type="http://schemas.openxmlformats.org/officeDocument/2006/relationships/tags" Target="../tags/tag247.xml"/><Relationship Id="rId7" Type="http://schemas.openxmlformats.org/officeDocument/2006/relationships/tags" Target="../tags/tag246.xml"/><Relationship Id="rId6" Type="http://schemas.openxmlformats.org/officeDocument/2006/relationships/tags" Target="../tags/tag245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3" Type="http://schemas.openxmlformats.org/officeDocument/2006/relationships/image" Target="../media/image14.jpeg"/><Relationship Id="rId2" Type="http://schemas.openxmlformats.org/officeDocument/2006/relationships/tags" Target="../tags/tag242.xml"/><Relationship Id="rId17" Type="http://schemas.openxmlformats.org/officeDocument/2006/relationships/slideLayout" Target="../slideLayouts/slideLayout13.xml"/><Relationship Id="rId16" Type="http://schemas.openxmlformats.org/officeDocument/2006/relationships/tags" Target="../tags/tag255.xml"/><Relationship Id="rId15" Type="http://schemas.openxmlformats.org/officeDocument/2006/relationships/tags" Target="../tags/tag254.xml"/><Relationship Id="rId14" Type="http://schemas.openxmlformats.org/officeDocument/2006/relationships/tags" Target="../tags/tag253.xml"/><Relationship Id="rId13" Type="http://schemas.openxmlformats.org/officeDocument/2006/relationships/tags" Target="../tags/tag252.xml"/><Relationship Id="rId12" Type="http://schemas.openxmlformats.org/officeDocument/2006/relationships/tags" Target="../tags/tag251.xml"/><Relationship Id="rId11" Type="http://schemas.openxmlformats.org/officeDocument/2006/relationships/tags" Target="../tags/tag250.xml"/><Relationship Id="rId10" Type="http://schemas.openxmlformats.org/officeDocument/2006/relationships/tags" Target="../tags/tag249.xml"/><Relationship Id="rId1" Type="http://schemas.openxmlformats.org/officeDocument/2006/relationships/tags" Target="../tags/tag24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tags" Target="../tags/tag262.xml"/><Relationship Id="rId7" Type="http://schemas.openxmlformats.org/officeDocument/2006/relationships/tags" Target="../tags/tag261.xml"/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4" Type="http://schemas.openxmlformats.org/officeDocument/2006/relationships/image" Target="../media/image15.jpeg"/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5" Type="http://schemas.openxmlformats.org/officeDocument/2006/relationships/slideLayout" Target="../slideLayouts/slideLayout13.xml"/><Relationship Id="rId14" Type="http://schemas.openxmlformats.org/officeDocument/2006/relationships/tags" Target="../tags/tag268.xml"/><Relationship Id="rId13" Type="http://schemas.openxmlformats.org/officeDocument/2006/relationships/tags" Target="../tags/tag267.xml"/><Relationship Id="rId12" Type="http://schemas.openxmlformats.org/officeDocument/2006/relationships/tags" Target="../tags/tag266.xml"/><Relationship Id="rId11" Type="http://schemas.openxmlformats.org/officeDocument/2006/relationships/tags" Target="../tags/tag265.xml"/><Relationship Id="rId10" Type="http://schemas.openxmlformats.org/officeDocument/2006/relationships/tags" Target="../tags/tag264.xml"/><Relationship Id="rId1" Type="http://schemas.openxmlformats.org/officeDocument/2006/relationships/tags" Target="../tags/tag25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76.xml"/><Relationship Id="rId8" Type="http://schemas.openxmlformats.org/officeDocument/2006/relationships/tags" Target="../tags/tag275.xml"/><Relationship Id="rId7" Type="http://schemas.openxmlformats.org/officeDocument/2006/relationships/tags" Target="../tags/tag274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image" Target="../media/image16.png"/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7" Type="http://schemas.openxmlformats.org/officeDocument/2006/relationships/slideLayout" Target="../slideLayouts/slideLayout13.xml"/><Relationship Id="rId16" Type="http://schemas.openxmlformats.org/officeDocument/2006/relationships/tags" Target="../tags/tag283.xml"/><Relationship Id="rId15" Type="http://schemas.openxmlformats.org/officeDocument/2006/relationships/tags" Target="../tags/tag282.xml"/><Relationship Id="rId14" Type="http://schemas.openxmlformats.org/officeDocument/2006/relationships/tags" Target="../tags/tag281.xml"/><Relationship Id="rId13" Type="http://schemas.openxmlformats.org/officeDocument/2006/relationships/tags" Target="../tags/tag280.xml"/><Relationship Id="rId12" Type="http://schemas.openxmlformats.org/officeDocument/2006/relationships/tags" Target="../tags/tag279.xml"/><Relationship Id="rId11" Type="http://schemas.openxmlformats.org/officeDocument/2006/relationships/tags" Target="../tags/tag278.xml"/><Relationship Id="rId10" Type="http://schemas.openxmlformats.org/officeDocument/2006/relationships/tags" Target="../tags/tag277.xml"/><Relationship Id="rId1" Type="http://schemas.openxmlformats.org/officeDocument/2006/relationships/tags" Target="../tags/tag2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/>
              <a:t>Su Bingtian</a:t>
            </a:r>
            <a:endParaRPr lang="en-US" altLang="zh-CN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42925" y="1443990"/>
            <a:ext cx="7778750" cy="3969385"/>
          </a:xfrm>
          <a:prstGeom prst="rect">
            <a:avLst/>
          </a:prstGeom>
          <a:noFill/>
          <a:ln>
            <a:solidFill>
              <a:srgbClr val="D9393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/>
              <a:t>	Another </a:t>
            </a:r>
            <a:r>
              <a:rPr lang="en-US" altLang="zh-CN" sz="2800" b="1">
                <a:solidFill>
                  <a:srgbClr val="FF0000"/>
                </a:solidFill>
              </a:rPr>
              <a:t>nominee</a:t>
            </a:r>
            <a:r>
              <a:rPr lang="en-US" altLang="zh-CN" sz="2800"/>
              <a:t> was Su Bingtian, </a:t>
            </a:r>
            <a:r>
              <a:rPr lang="en-US" sz="2800">
                <a:sym typeface="+mn-ea"/>
              </a:rPr>
              <a:t>___</a:t>
            </a:r>
            <a:r>
              <a:rPr lang="en-US" altLang="zh-CN" sz="2800"/>
              <a:t> first Chinese sprinter </a:t>
            </a:r>
            <a:r>
              <a:rPr lang="en-US" sz="2800">
                <a:sym typeface="+mn-ea"/>
              </a:rPr>
              <a:t>_________ </a:t>
            </a:r>
            <a:r>
              <a:rPr lang="en-US" altLang="zh-CN" sz="2800"/>
              <a:t>(compete) in the men's 100-meter sprint </a:t>
            </a:r>
            <a:r>
              <a:rPr lang="en-US" altLang="zh-CN" sz="2800" b="1">
                <a:solidFill>
                  <a:srgbClr val="FF0000"/>
                </a:solidFill>
              </a:rPr>
              <a:t>final </a:t>
            </a:r>
            <a:r>
              <a:rPr lang="en-US" sz="2800">
                <a:sym typeface="+mn-ea"/>
              </a:rPr>
              <a:t>___</a:t>
            </a:r>
            <a:r>
              <a:rPr lang="en-US" altLang="zh-CN" sz="2800"/>
              <a:t> the Tokyo 2020 Olympic Games. </a:t>
            </a:r>
            <a:endParaRPr lang="en-US" sz="2800"/>
          </a:p>
          <a:p>
            <a:r>
              <a:rPr lang="en-US" sz="2800"/>
              <a:t>	At the age of 32, he </a:t>
            </a:r>
            <a:r>
              <a:rPr lang="en-US" sz="2800">
                <a:sym typeface="+mn-ea"/>
              </a:rPr>
              <a:t>______ (</a:t>
            </a:r>
            <a:r>
              <a:rPr lang="en-US" sz="2800"/>
              <a:t>shock) the world </a:t>
            </a:r>
            <a:r>
              <a:rPr lang="en-US" sz="2800">
                <a:sym typeface="+mn-ea"/>
              </a:rPr>
              <a:t>___</a:t>
            </a:r>
            <a:r>
              <a:rPr lang="en-US" sz="2800"/>
              <a:t> finishing first in his group with a time of 9.83 </a:t>
            </a:r>
            <a:r>
              <a:rPr lang="en-US" sz="2800">
                <a:sym typeface="+mn-ea"/>
              </a:rPr>
              <a:t>______ (</a:t>
            </a:r>
            <a:r>
              <a:rPr lang="en-US" altLang="zh-CN" sz="2800" b="1">
                <a:solidFill>
                  <a:srgbClr val="FF0000"/>
                </a:solidFill>
              </a:rPr>
              <a:t>second</a:t>
            </a:r>
            <a:r>
              <a:rPr lang="en-US" sz="2800"/>
              <a:t>) on the </a:t>
            </a:r>
            <a:r>
              <a:rPr lang="en-US" altLang="zh-CN" sz="2800" b="1">
                <a:solidFill>
                  <a:srgbClr val="FF0000"/>
                </a:solidFill>
              </a:rPr>
              <a:t>semi-final</a:t>
            </a:r>
            <a:r>
              <a:rPr lang="en-US" sz="2800"/>
              <a:t>, 0.08 seconds </a:t>
            </a:r>
            <a:r>
              <a:rPr lang="en-US" sz="2800">
                <a:sym typeface="+mn-ea"/>
              </a:rPr>
              <a:t>______ (</a:t>
            </a:r>
            <a:r>
              <a:rPr lang="en-US" sz="2800"/>
              <a:t>fast) than his Asian record of 9.91 seconds in 2018. </a:t>
            </a:r>
            <a:r>
              <a:rPr sz="2800"/>
              <a:t> </a:t>
            </a:r>
            <a:endParaRPr sz="2800"/>
          </a:p>
        </p:txBody>
      </p:sp>
      <p:pic>
        <p:nvPicPr>
          <p:cNvPr id="101" name="图片 100"/>
          <p:cNvPicPr/>
          <p:nvPr>
            <p:custDataLst>
              <p:tags r:id="rId3"/>
            </p:custDataLst>
          </p:nvPr>
        </p:nvPicPr>
        <p:blipFill>
          <a:blip r:embed="rId4"/>
          <a:srcRect l="7087" t="5880" r="12609" b="935"/>
          <a:stretch>
            <a:fillRect/>
          </a:stretch>
        </p:blipFill>
        <p:spPr>
          <a:xfrm>
            <a:off x="8762365" y="137160"/>
            <a:ext cx="3324225" cy="6390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127240" y="1443990"/>
            <a:ext cx="640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the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3990340" y="1904365"/>
            <a:ext cx="1808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to compete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5798820" y="2364740"/>
            <a:ext cx="4540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at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4718685" y="3198495"/>
            <a:ext cx="14192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shocked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1555750" y="3604260"/>
            <a:ext cx="538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by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1750695" y="4064635"/>
            <a:ext cx="14192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seconds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2976880" y="4525010"/>
            <a:ext cx="10134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faster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5" name="竖卷形 14"/>
          <p:cNvSpPr/>
          <p:nvPr>
            <p:custDataLst>
              <p:tags r:id="rId12"/>
            </p:custDataLst>
          </p:nvPr>
        </p:nvSpPr>
        <p:spPr>
          <a:xfrm>
            <a:off x="7816215" y="733425"/>
            <a:ext cx="4375785" cy="4956175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500"/>
              <a:t>生词讲解：</a:t>
            </a:r>
            <a:endParaRPr lang="zh-CN" altLang="en-US" sz="2500"/>
          </a:p>
          <a:p>
            <a:pPr algn="l"/>
            <a:r>
              <a:rPr lang="en-US" altLang="zh-CN" sz="2500"/>
              <a:t>1. </a:t>
            </a:r>
            <a:r>
              <a:rPr lang="en-US" sz="2500"/>
              <a:t>nominee </a:t>
            </a:r>
            <a:endParaRPr lang="en-US" sz="2500"/>
          </a:p>
          <a:p>
            <a:pPr algn="l"/>
            <a:r>
              <a:rPr lang="zh-CN" altLang="en-US" sz="2500"/>
              <a:t>被提名者</a:t>
            </a:r>
            <a:endParaRPr lang="zh-CN" altLang="en-US" sz="2500"/>
          </a:p>
          <a:p>
            <a:pPr algn="l"/>
            <a:r>
              <a:rPr lang="en-US" altLang="zh-CN" sz="2500"/>
              <a:t>2. final</a:t>
            </a:r>
            <a:endParaRPr lang="en-US" altLang="zh-CN" sz="2500"/>
          </a:p>
          <a:p>
            <a:pPr algn="l"/>
            <a:r>
              <a:rPr lang="zh-CN" altLang="en-US" sz="2500"/>
              <a:t>决赛</a:t>
            </a:r>
            <a:endParaRPr lang="zh-CN" altLang="en-US" sz="2500"/>
          </a:p>
          <a:p>
            <a:pPr algn="l"/>
            <a:r>
              <a:rPr lang="en-US" altLang="zh-CN" sz="2500"/>
              <a:t>3. semi-final</a:t>
            </a:r>
            <a:endParaRPr lang="en-US" altLang="zh-CN" sz="2500"/>
          </a:p>
          <a:p>
            <a:pPr algn="l"/>
            <a:r>
              <a:rPr lang="zh-CN" altLang="en-US" sz="2500"/>
              <a:t>半决赛</a:t>
            </a:r>
            <a:endParaRPr lang="zh-CN" altLang="en-US" sz="2500"/>
          </a:p>
          <a:p>
            <a:pPr algn="l"/>
            <a:r>
              <a:rPr lang="en-US" altLang="zh-CN" sz="2500"/>
              <a:t>4. second</a:t>
            </a:r>
            <a:endParaRPr lang="en-US" altLang="zh-CN" sz="2500"/>
          </a:p>
          <a:p>
            <a:pPr algn="l"/>
            <a:r>
              <a:rPr lang="zh-CN" altLang="en-US" sz="2500"/>
              <a:t>秒</a:t>
            </a:r>
            <a:endParaRPr lang="zh-CN" altLang="en-US" sz="2500"/>
          </a:p>
        </p:txBody>
      </p: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7" grpId="0"/>
      <p:bldP spid="8" grpId="0"/>
      <p:bldP spid="9" grpId="0"/>
      <p:bldP spid="10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/>
              <a:t>Zhu Yanfu</a:t>
            </a:r>
            <a:endParaRPr lang="en-US" altLang="zh-CN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86715" y="1013460"/>
            <a:ext cx="7028815" cy="5262245"/>
          </a:xfrm>
          <a:prstGeom prst="rect">
            <a:avLst/>
          </a:prstGeom>
          <a:noFill/>
          <a:ln>
            <a:solidFill>
              <a:srgbClr val="D9393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/>
              <a:t>	Zhu Yanfu </a:t>
            </a:r>
            <a:r>
              <a:rPr lang="en-US" sz="2800">
                <a:sym typeface="+mn-ea"/>
              </a:rPr>
              <a:t>___ (</a:t>
            </a:r>
            <a:r>
              <a:rPr lang="en-US" altLang="zh-CN" sz="2800"/>
              <a:t>lose) his hands, his left eye and both legs below the knee </a:t>
            </a:r>
            <a:r>
              <a:rPr lang="en-US" sz="2800">
                <a:sym typeface="+mn-ea"/>
              </a:rPr>
              <a:t>___</a:t>
            </a:r>
            <a:r>
              <a:rPr lang="en-US" altLang="zh-CN" sz="2800"/>
              <a:t> a battle </a:t>
            </a:r>
            <a:r>
              <a:rPr lang="en-US" sz="2800">
                <a:sym typeface="+mn-ea"/>
              </a:rPr>
              <a:t>______</a:t>
            </a:r>
            <a:r>
              <a:rPr lang="en-US" altLang="zh-CN" sz="2800"/>
              <a:t> the Korean War in the 1950s. He was just 17. After he went back to his hometown and opened </a:t>
            </a:r>
            <a:r>
              <a:rPr lang="en-US" sz="2800">
                <a:sym typeface="+mn-ea"/>
              </a:rPr>
              <a:t>___</a:t>
            </a:r>
            <a:r>
              <a:rPr lang="en-US" altLang="zh-CN" sz="2800"/>
              <a:t> school, He gave </a:t>
            </a:r>
            <a:r>
              <a:rPr lang="en-US" sz="2800">
                <a:sym typeface="+mn-ea"/>
              </a:rPr>
              <a:t>______ (</a:t>
            </a:r>
            <a:r>
              <a:rPr lang="en-US" altLang="zh-CN" sz="2800"/>
              <a:t>lesson) to local </a:t>
            </a:r>
            <a:r>
              <a:rPr lang="en-US" altLang="zh-CN" sz="2800" b="1">
                <a:solidFill>
                  <a:srgbClr val="FF0000"/>
                </a:solidFill>
              </a:rPr>
              <a:t>illiterate</a:t>
            </a:r>
            <a:r>
              <a:rPr lang="en-US" altLang="zh-CN" sz="2800"/>
              <a:t> villagers </a:t>
            </a:r>
            <a:r>
              <a:rPr lang="en-US" sz="2800">
                <a:sym typeface="+mn-ea"/>
              </a:rPr>
              <a:t>___</a:t>
            </a:r>
            <a:r>
              <a:rPr lang="en-US" altLang="zh-CN" sz="2800"/>
              <a:t> five years and helped develop the villages.</a:t>
            </a:r>
            <a:endParaRPr lang="en-US" sz="2800"/>
          </a:p>
          <a:p>
            <a:endParaRPr lang="en-US" sz="2800"/>
          </a:p>
          <a:p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War to Resist the US Aggression and Aid Korea (1950-53).抗美援朝战争</a:t>
            </a:r>
            <a:r>
              <a:rPr sz="28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sz="2800" b="1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literate    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文盲的，不识字的</a:t>
            </a:r>
            <a:endParaRPr lang="zh-CN" altLang="en-US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" name="图片 101"/>
          <p:cNvPicPr/>
          <p:nvPr>
            <p:custDataLst>
              <p:tags r:id="rId3"/>
            </p:custDataLst>
          </p:nvPr>
        </p:nvPicPr>
        <p:blipFill>
          <a:blip r:embed="rId4"/>
          <a:srcRect l="-1496" t="135" r="1496" b="-135"/>
          <a:stretch>
            <a:fillRect/>
          </a:stretch>
        </p:blipFill>
        <p:spPr>
          <a:xfrm>
            <a:off x="7827645" y="0"/>
            <a:ext cx="4286250" cy="6584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065145" y="1080135"/>
            <a:ext cx="7245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lost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6417945" y="1455420"/>
            <a:ext cx="4533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in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1700530" y="1915795"/>
            <a:ext cx="11303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during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5191760" y="2792095"/>
            <a:ext cx="3524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a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1846580" y="3199130"/>
            <a:ext cx="13176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lessons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1910715" y="3659505"/>
            <a:ext cx="589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for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/>
              <a:t>Chen Beier/Janis Chan</a:t>
            </a:r>
            <a:endParaRPr lang="en-US" altLang="zh-CN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33070" y="765175"/>
            <a:ext cx="11543030" cy="2676525"/>
          </a:xfrm>
          <a:prstGeom prst="rect">
            <a:avLst/>
          </a:prstGeom>
          <a:noFill/>
          <a:ln>
            <a:solidFill>
              <a:srgbClr val="D9393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/>
              <a:t>	Janis Chan, the Hong Kong Television Broadcasts Limited (TVB) host </a:t>
            </a:r>
            <a:r>
              <a:rPr lang="en-US" sz="2800">
                <a:sym typeface="+mn-ea"/>
              </a:rPr>
              <a:t>___</a:t>
            </a:r>
            <a:r>
              <a:rPr lang="en-US" altLang="zh-CN" sz="2800"/>
              <a:t> acts as </a:t>
            </a:r>
            <a:r>
              <a:rPr lang="en-US" sz="2800">
                <a:sym typeface="+mn-ea"/>
              </a:rPr>
              <a:t>___</a:t>
            </a:r>
            <a:r>
              <a:rPr lang="en-US" altLang="zh-CN" sz="2800"/>
              <a:t> guide for audience in the documentary No Poverty Land. </a:t>
            </a:r>
            <a:r>
              <a:rPr lang="en-US" altLang="zh-CN" sz="2800">
                <a:sym typeface="+mn-ea"/>
              </a:rPr>
              <a:t>It is the wish </a:t>
            </a:r>
            <a:r>
              <a:rPr lang="en-US" sz="2800">
                <a:sym typeface="+mn-ea"/>
              </a:rPr>
              <a:t>___</a:t>
            </a:r>
            <a:r>
              <a:rPr lang="en-US" altLang="zh-CN" sz="2800">
                <a:sym typeface="+mn-ea"/>
              </a:rPr>
              <a:t> the team to allow the people </a:t>
            </a:r>
            <a:r>
              <a:rPr lang="en-US" sz="2800">
                <a:sym typeface="+mn-ea"/>
              </a:rPr>
              <a:t>____________ (</a:t>
            </a:r>
            <a:r>
              <a:rPr lang="en-US" altLang="zh-CN" sz="2800">
                <a:sym typeface="+mn-ea"/>
              </a:rPr>
              <a:t>understand) more about the Chinese 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mainland</a:t>
            </a:r>
            <a:r>
              <a:rPr lang="en-US" altLang="zh-CN" sz="2800">
                <a:sym typeface="+mn-ea"/>
              </a:rPr>
              <a:t>. They want to show real life, the remote </a:t>
            </a:r>
            <a:r>
              <a:rPr lang="en-US" sz="2800">
                <a:sym typeface="+mn-ea"/>
              </a:rPr>
              <a:t>______ (</a:t>
            </a:r>
            <a:r>
              <a:rPr lang="en-US" altLang="zh-CN" sz="2800">
                <a:sym typeface="+mn-ea"/>
              </a:rPr>
              <a:t>village), and the journey out of poverty. The team described the poverty 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alleviation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106" name="图片 105"/>
          <p:cNvPicPr/>
          <p:nvPr>
            <p:custDataLst>
              <p:tags r:id="rId3"/>
            </p:custDataLst>
          </p:nvPr>
        </p:nvPicPr>
        <p:blipFill>
          <a:blip r:embed="rId4"/>
          <a:srcRect l="19180"/>
          <a:stretch>
            <a:fillRect/>
          </a:stretch>
        </p:blipFill>
        <p:spPr>
          <a:xfrm>
            <a:off x="7239000" y="3072130"/>
            <a:ext cx="4797425" cy="3328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433070" y="3441700"/>
            <a:ext cx="6484620" cy="2676525"/>
          </a:xfrm>
          <a:prstGeom prst="rect">
            <a:avLst/>
          </a:prstGeom>
          <a:noFill/>
          <a:ln>
            <a:solidFill>
              <a:srgbClr val="D9393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/>
              <a:t>they saw in China </a:t>
            </a:r>
            <a:r>
              <a:rPr lang="en-US" sz="2800">
                <a:sym typeface="+mn-ea"/>
              </a:rPr>
              <a:t>___</a:t>
            </a:r>
            <a:r>
              <a:rPr lang="en-US" altLang="zh-CN" sz="2800"/>
              <a:t> "a </a:t>
            </a:r>
            <a:r>
              <a:rPr lang="en-US" altLang="zh-CN" sz="2800" b="1">
                <a:solidFill>
                  <a:srgbClr val="FF0000"/>
                </a:solidFill>
              </a:rPr>
              <a:t>miracle</a:t>
            </a:r>
            <a:r>
              <a:rPr lang="en-US" altLang="zh-CN" sz="2800"/>
              <a:t>", a success </a:t>
            </a:r>
            <a:r>
              <a:rPr lang="en-US" sz="2800">
                <a:sym typeface="+mn-ea"/>
              </a:rPr>
              <a:t>_________ (</a:t>
            </a:r>
            <a:r>
              <a:rPr lang="en-US" altLang="zh-CN" sz="2800"/>
              <a:t>achieve) by </a:t>
            </a:r>
            <a:r>
              <a:rPr lang="en-US" altLang="zh-CN" sz="2800" b="1">
                <a:solidFill>
                  <a:srgbClr val="FF0000"/>
                </a:solidFill>
              </a:rPr>
              <a:t>grassroots</a:t>
            </a:r>
            <a:r>
              <a:rPr lang="en-US" altLang="zh-CN" sz="2800"/>
              <a:t> governments and local </a:t>
            </a:r>
            <a:r>
              <a:rPr lang="en-US" altLang="zh-CN" sz="2800" b="1">
                <a:solidFill>
                  <a:srgbClr val="FF0000"/>
                </a:solidFill>
              </a:rPr>
              <a:t>residents </a:t>
            </a:r>
            <a:r>
              <a:rPr lang="en-US" altLang="zh-CN" sz="2800"/>
              <a:t>through years of hard work. Now they want </a:t>
            </a:r>
            <a:r>
              <a:rPr lang="en-US" sz="2800">
                <a:sym typeface="+mn-ea"/>
              </a:rPr>
              <a:t>______ </a:t>
            </a:r>
            <a:r>
              <a:rPr lang="en-US" altLang="zh-CN" sz="2800"/>
              <a:t>(show) this miracle to the world.</a:t>
            </a:r>
            <a:endParaRPr lang="en-US" altLang="zh-CN" sz="2800"/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216025" y="1183005"/>
            <a:ext cx="7918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who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221990" y="1183005"/>
            <a:ext cx="3524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a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3515360" y="1643380"/>
            <a:ext cx="4705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of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8809990" y="1643380"/>
            <a:ext cx="22142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to understand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3515360" y="2464435"/>
            <a:ext cx="130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villages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3354705" y="3441700"/>
            <a:ext cx="5219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as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1939925" y="3902075"/>
            <a:ext cx="14871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achieved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3"/>
            </p:custDataLst>
          </p:nvPr>
        </p:nvSpPr>
        <p:spPr>
          <a:xfrm>
            <a:off x="3002280" y="5167630"/>
            <a:ext cx="13335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to show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5" name="竖卷形 14"/>
          <p:cNvSpPr/>
          <p:nvPr>
            <p:custDataLst>
              <p:tags r:id="rId14"/>
            </p:custDataLst>
          </p:nvPr>
        </p:nvSpPr>
        <p:spPr>
          <a:xfrm>
            <a:off x="6882130" y="3441700"/>
            <a:ext cx="5309870" cy="294767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500"/>
              <a:t>生词讲解：</a:t>
            </a:r>
            <a:endParaRPr lang="zh-CN" altLang="en-US" sz="2500"/>
          </a:p>
          <a:p>
            <a:pPr algn="l"/>
            <a:r>
              <a:rPr lang="en-US" altLang="zh-CN" sz="2500"/>
              <a:t>1. </a:t>
            </a:r>
            <a:r>
              <a:rPr lang="en-US" sz="2500"/>
              <a:t>mainland      </a:t>
            </a:r>
            <a:r>
              <a:rPr lang="zh-CN" altLang="en-US" sz="2500"/>
              <a:t>大陆</a:t>
            </a:r>
            <a:endParaRPr lang="en-US" sz="2500"/>
          </a:p>
          <a:p>
            <a:pPr algn="l"/>
            <a:r>
              <a:rPr lang="en-US" sz="2500"/>
              <a:t>2. alleviation    减轻</a:t>
            </a:r>
            <a:endParaRPr lang="en-US" sz="2500"/>
          </a:p>
          <a:p>
            <a:pPr algn="l"/>
            <a:r>
              <a:rPr lang="en-US" sz="2500"/>
              <a:t>3. grassroot	    草根</a:t>
            </a:r>
            <a:endParaRPr lang="en-US" sz="2500"/>
          </a:p>
          <a:p>
            <a:pPr algn="l"/>
            <a:r>
              <a:rPr lang="en-US" sz="2500"/>
              <a:t>4. resident        </a:t>
            </a:r>
            <a:r>
              <a:rPr lang="zh-CN" altLang="en-US" sz="2500"/>
              <a:t>居民</a:t>
            </a:r>
            <a:endParaRPr lang="zh-CN" altLang="en-US" sz="2500"/>
          </a:p>
        </p:txBody>
      </p:sp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/>
              <a:t>Wu Tianyi</a:t>
            </a:r>
            <a:endParaRPr lang="en-US" altLang="zh-CN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61340" y="1369695"/>
            <a:ext cx="6852920" cy="4399915"/>
          </a:xfrm>
          <a:prstGeom prst="rect">
            <a:avLst/>
          </a:prstGeom>
          <a:noFill/>
          <a:ln>
            <a:solidFill>
              <a:srgbClr val="D9393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/>
              <a:t>	Wu Tianyi is </a:t>
            </a:r>
            <a:r>
              <a:rPr lang="en-US" sz="2800">
                <a:sym typeface="+mn-ea"/>
              </a:rPr>
              <a:t>___</a:t>
            </a:r>
            <a:r>
              <a:rPr lang="en-US" altLang="zh-CN" sz="2800"/>
              <a:t> only member of the Chinese Academy of Engineering </a:t>
            </a:r>
            <a:r>
              <a:rPr lang="en-US" sz="2800">
                <a:sym typeface="+mn-ea"/>
              </a:rPr>
              <a:t>_____ (</a:t>
            </a:r>
            <a:r>
              <a:rPr lang="en-US" altLang="zh-CN" sz="2800"/>
              <a:t>live) in Northwest China's Qinghai province.  During the </a:t>
            </a:r>
            <a:r>
              <a:rPr lang="en-US" sz="2800">
                <a:sym typeface="+mn-ea"/>
              </a:rPr>
              <a:t>___________ (</a:t>
            </a:r>
            <a:r>
              <a:rPr lang="en-US" altLang="zh-CN" sz="2800"/>
              <a:t>construct) of the Qinghai-Tibet Railway, Wu Tianyi made careful </a:t>
            </a:r>
            <a:r>
              <a:rPr lang="en-US" sz="2800">
                <a:sym typeface="+mn-ea"/>
              </a:rPr>
              <a:t>______ (</a:t>
            </a:r>
            <a:r>
              <a:rPr lang="en-US" altLang="zh-CN" sz="2800"/>
              <a:t>plan) to ensure </a:t>
            </a:r>
            <a:r>
              <a:rPr lang="en-US" sz="2800">
                <a:sym typeface="+mn-ea"/>
              </a:rPr>
              <a:t>______</a:t>
            </a:r>
            <a:r>
              <a:rPr lang="en-US" altLang="zh-CN" sz="2800"/>
              <a:t> 140,000 road </a:t>
            </a:r>
            <a:r>
              <a:rPr lang="en-US" sz="2800">
                <a:sym typeface="+mn-ea"/>
              </a:rPr>
              <a:t>______ (</a:t>
            </a:r>
            <a:r>
              <a:rPr lang="en-US" altLang="zh-CN" sz="2800"/>
              <a:t>build) did not die </a:t>
            </a:r>
            <a:r>
              <a:rPr lang="en-US" sz="2800">
                <a:sym typeface="+mn-ea"/>
              </a:rPr>
              <a:t>___</a:t>
            </a:r>
            <a:r>
              <a:rPr lang="en-US" altLang="zh-CN" sz="2800"/>
              <a:t> altitude </a:t>
            </a:r>
            <a:r>
              <a:rPr lang="en-US" sz="2800">
                <a:sym typeface="+mn-ea"/>
              </a:rPr>
              <a:t>________ (</a:t>
            </a:r>
            <a:r>
              <a:rPr lang="en-US" altLang="zh-CN" sz="2800"/>
              <a:t>sick).  His life motto is “No pains, no gains.”</a:t>
            </a:r>
            <a:r>
              <a:rPr sz="2800"/>
              <a:t> </a:t>
            </a:r>
            <a:endParaRPr sz="2800"/>
          </a:p>
        </p:txBody>
      </p:sp>
      <p:pic>
        <p:nvPicPr>
          <p:cNvPr id="109" name="图片 108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08570" y="877570"/>
            <a:ext cx="4487545" cy="55892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579495" y="1369695"/>
            <a:ext cx="640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the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5982335" y="1830070"/>
            <a:ext cx="9779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living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4055745" y="2620645"/>
            <a:ext cx="20281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construction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4458335" y="3500755"/>
            <a:ext cx="9785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plans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1921510" y="3961130"/>
            <a:ext cx="10210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that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5292725" y="3921760"/>
            <a:ext cx="13677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builders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3478530" y="4306570"/>
            <a:ext cx="4705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of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5436870" y="4382135"/>
            <a:ext cx="14706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sickness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The couple Zhang Shundong and Li Guoxiu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69925" y="1659890"/>
            <a:ext cx="6543040" cy="3538220"/>
          </a:xfrm>
          <a:prstGeom prst="rect">
            <a:avLst/>
          </a:prstGeom>
          <a:noFill/>
          <a:ln>
            <a:solidFill>
              <a:srgbClr val="D9393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/>
              <a:t>	The couple Zhang Shundong and Li Guoxiu </a:t>
            </a:r>
            <a:r>
              <a:rPr lang="en-US" sz="2800">
                <a:sym typeface="+mn-ea"/>
              </a:rPr>
              <a:t>_________ (</a:t>
            </a:r>
            <a:r>
              <a:rPr lang="en-US" altLang="zh-CN" sz="2800"/>
              <a:t>overcome) their physical </a:t>
            </a:r>
            <a:r>
              <a:rPr lang="en-US" sz="2800">
                <a:sym typeface="+mn-ea"/>
              </a:rPr>
              <a:t>_________ (</a:t>
            </a:r>
            <a:r>
              <a:rPr lang="en-US" altLang="zh-CN" sz="2800"/>
              <a:t>difficult), </a:t>
            </a:r>
            <a:r>
              <a:rPr lang="en-US" sz="2800">
                <a:sym typeface="+mn-ea"/>
              </a:rPr>
              <a:t>______ (</a:t>
            </a:r>
            <a:r>
              <a:rPr lang="en-US" altLang="zh-CN" sz="2800"/>
              <a:t>beat) all the </a:t>
            </a:r>
            <a:r>
              <a:rPr lang="en-US" altLang="zh-CN" sz="2800" b="1">
                <a:solidFill>
                  <a:srgbClr val="FF0000"/>
                </a:solidFill>
              </a:rPr>
              <a:t>odd</a:t>
            </a:r>
            <a:r>
              <a:rPr lang="en-US" altLang="zh-CN" sz="2800"/>
              <a:t>s to build a family, and lift </a:t>
            </a:r>
            <a:r>
              <a:rPr lang="en-US" sz="2800">
                <a:sym typeface="+mn-ea"/>
              </a:rPr>
              <a:t>_________ (</a:t>
            </a:r>
            <a:r>
              <a:rPr lang="en-US" altLang="zh-CN" sz="2800"/>
              <a:t>they) out of </a:t>
            </a:r>
            <a:r>
              <a:rPr lang="en-US" altLang="zh-CN" sz="2800" b="1">
                <a:solidFill>
                  <a:srgbClr val="FF0000"/>
                </a:solidFill>
              </a:rPr>
              <a:t>poverty</a:t>
            </a:r>
            <a:r>
              <a:rPr lang="en-US" altLang="zh-CN" sz="2800"/>
              <a:t>. </a:t>
            </a:r>
            <a:r>
              <a:rPr lang="en-US" sz="2800">
                <a:sym typeface="+mn-ea"/>
              </a:rPr>
              <a:t>______</a:t>
            </a:r>
            <a:r>
              <a:rPr lang="en-US" altLang="zh-CN" sz="2800"/>
              <a:t> they lifted the Touching China </a:t>
            </a:r>
            <a:r>
              <a:rPr lang="en-US" altLang="zh-CN" sz="2800" b="1">
                <a:solidFill>
                  <a:srgbClr val="FF0000"/>
                </a:solidFill>
              </a:rPr>
              <a:t>trophy </a:t>
            </a:r>
            <a:r>
              <a:rPr lang="en-US" altLang="zh-CN" sz="2800"/>
              <a:t>they </a:t>
            </a:r>
            <a:r>
              <a:rPr lang="en-US" altLang="zh-CN" sz="2800" b="1">
                <a:solidFill>
                  <a:srgbClr val="FF0000"/>
                </a:solidFill>
              </a:rPr>
              <a:t>endeared </a:t>
            </a:r>
            <a:r>
              <a:rPr lang="en-US" altLang="zh-CN" sz="2800"/>
              <a:t>themselves to </a:t>
            </a:r>
            <a:r>
              <a:rPr lang="en-US" sz="2800">
                <a:sym typeface="+mn-ea"/>
              </a:rPr>
              <a:t>______ (</a:t>
            </a:r>
            <a:r>
              <a:rPr lang="en-US" altLang="zh-CN" sz="2800"/>
              <a:t>million) of people!</a:t>
            </a:r>
            <a:r>
              <a:rPr sz="2800"/>
              <a:t> </a:t>
            </a:r>
            <a:endParaRPr sz="2800"/>
          </a:p>
        </p:txBody>
      </p:sp>
      <p:pic>
        <p:nvPicPr>
          <p:cNvPr id="104" name="图片 103"/>
          <p:cNvPicPr/>
          <p:nvPr>
            <p:custDataLst>
              <p:tags r:id="rId3"/>
            </p:custDataLst>
          </p:nvPr>
        </p:nvPicPr>
        <p:blipFill>
          <a:blip r:embed="rId4"/>
          <a:srcRect t="12287" b="10556"/>
          <a:stretch>
            <a:fillRect/>
          </a:stretch>
        </p:blipFill>
        <p:spPr>
          <a:xfrm>
            <a:off x="7629525" y="843280"/>
            <a:ext cx="4562475" cy="56661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2388870" y="2105025"/>
            <a:ext cx="16065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overcame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2205355" y="2565400"/>
            <a:ext cx="17062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difficulties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5668010" y="2565400"/>
            <a:ext cx="12661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beating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1261745" y="3323590"/>
            <a:ext cx="184340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themselves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849630" y="3783965"/>
            <a:ext cx="10121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When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785495" y="4614545"/>
            <a:ext cx="13335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millions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5" name="竖卷形 14"/>
          <p:cNvSpPr/>
          <p:nvPr>
            <p:custDataLst>
              <p:tags r:id="rId11"/>
            </p:custDataLst>
          </p:nvPr>
        </p:nvSpPr>
        <p:spPr>
          <a:xfrm>
            <a:off x="7722870" y="972820"/>
            <a:ext cx="4375785" cy="540639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500"/>
              <a:t>生词讲解：</a:t>
            </a:r>
            <a:endParaRPr lang="zh-CN" altLang="en-US" sz="2500"/>
          </a:p>
          <a:p>
            <a:pPr algn="l"/>
            <a:r>
              <a:rPr lang="en-US" altLang="zh-CN" sz="2500"/>
              <a:t>1. </a:t>
            </a:r>
            <a:r>
              <a:rPr lang="en-US" sz="2500"/>
              <a:t>odd</a:t>
            </a:r>
            <a:endParaRPr lang="en-US" sz="2500"/>
          </a:p>
          <a:p>
            <a:pPr algn="l"/>
            <a:r>
              <a:rPr lang="zh-CN" altLang="en-US" sz="2500"/>
              <a:t>机会</a:t>
            </a:r>
            <a:endParaRPr lang="zh-CN" altLang="en-US" sz="2500"/>
          </a:p>
          <a:p>
            <a:pPr algn="l"/>
            <a:r>
              <a:rPr lang="en-US" altLang="zh-CN" sz="2500"/>
              <a:t>2. poverty</a:t>
            </a:r>
            <a:endParaRPr lang="en-US" altLang="zh-CN" sz="2500"/>
          </a:p>
          <a:p>
            <a:pPr algn="l"/>
            <a:r>
              <a:rPr lang="zh-CN" altLang="en-US" sz="2500"/>
              <a:t>贫穷</a:t>
            </a:r>
            <a:endParaRPr lang="zh-CN" altLang="en-US" sz="2500"/>
          </a:p>
          <a:p>
            <a:pPr algn="l"/>
            <a:r>
              <a:rPr lang="en-US" altLang="zh-CN" sz="2500"/>
              <a:t>3. trophy</a:t>
            </a:r>
            <a:endParaRPr lang="en-US" altLang="zh-CN" sz="2500"/>
          </a:p>
          <a:p>
            <a:pPr algn="l"/>
            <a:r>
              <a:rPr lang="en-US" altLang="zh-CN" sz="2500"/>
              <a:t>奖杯，奖品</a:t>
            </a:r>
            <a:endParaRPr lang="en-US" altLang="zh-CN" sz="2500"/>
          </a:p>
          <a:p>
            <a:pPr algn="l"/>
            <a:r>
              <a:rPr lang="en-US" altLang="zh-CN" sz="2500"/>
              <a:t>4. endear</a:t>
            </a:r>
            <a:endParaRPr lang="en-US" altLang="zh-CN" sz="2500"/>
          </a:p>
          <a:p>
            <a:pPr algn="l"/>
            <a:r>
              <a:rPr lang="en-US" altLang="zh-CN" sz="2500"/>
              <a:t>使受欢迎(喜爱、爱慕)</a:t>
            </a:r>
            <a:endParaRPr lang="en-US" altLang="zh-CN" sz="2500"/>
          </a:p>
        </p:txBody>
      </p:sp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5" grpId="0"/>
      <p:bldP spid="6" grpId="0"/>
      <p:bldP spid="8" grpId="0"/>
      <p:bldP spid="9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Jiang Mengnan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61340" y="970280"/>
            <a:ext cx="7018655" cy="4831080"/>
          </a:xfrm>
          <a:prstGeom prst="rect">
            <a:avLst/>
          </a:prstGeom>
          <a:noFill/>
          <a:ln>
            <a:solidFill>
              <a:srgbClr val="D9393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	Jiang </a:t>
            </a:r>
            <a:r>
              <a:rPr lang="en-US" altLang="zh-CN" sz="2800" dirty="0" err="1"/>
              <a:t>Mengnan</a:t>
            </a:r>
            <a:r>
              <a:rPr lang="en-US" altLang="zh-CN" sz="2800" dirty="0"/>
              <a:t>, </a:t>
            </a:r>
            <a:r>
              <a:rPr lang="en-US" sz="2800" dirty="0">
                <a:sym typeface="+mn-ea"/>
              </a:rPr>
              <a:t>___</a:t>
            </a:r>
            <a:r>
              <a:rPr lang="en-US" altLang="zh-CN" sz="2800" dirty="0"/>
              <a:t> deaf Chinese girl </a:t>
            </a:r>
            <a:r>
              <a:rPr lang="en-US" sz="2800" dirty="0">
                <a:sym typeface="+mn-ea"/>
              </a:rPr>
              <a:t>_______ (</a:t>
            </a:r>
            <a:r>
              <a:rPr lang="en-US" altLang="zh-CN" sz="2800" dirty="0"/>
              <a:t>accept) to study </a:t>
            </a:r>
            <a:r>
              <a:rPr lang="en-US" altLang="zh-CN" sz="2800" b="1" dirty="0">
                <a:solidFill>
                  <a:srgbClr val="FF0000"/>
                </a:solidFill>
              </a:rPr>
              <a:t>doctorate</a:t>
            </a:r>
            <a:r>
              <a:rPr lang="en-US" altLang="zh-CN" sz="2800" dirty="0"/>
              <a:t> at Tsinghua University </a:t>
            </a:r>
            <a:r>
              <a:rPr lang="en-US" sz="2800" dirty="0">
                <a:sym typeface="+mn-ea"/>
              </a:rPr>
              <a:t>___</a:t>
            </a:r>
            <a:r>
              <a:rPr lang="en-US" altLang="zh-CN" sz="2800" dirty="0"/>
              <a:t> 2018. </a:t>
            </a:r>
            <a:r>
              <a:rPr lang="en-US" sz="2800" dirty="0"/>
              <a:t>Though life kept </a:t>
            </a:r>
            <a:r>
              <a:rPr lang="en-US" sz="2800" dirty="0">
                <a:sym typeface="+mn-ea"/>
              </a:rPr>
              <a:t>______ (</a:t>
            </a:r>
            <a:r>
              <a:rPr lang="en-US" sz="2800" dirty="0"/>
              <a:t>throw) Jiang more challenges, the positive woman regarded them </a:t>
            </a:r>
            <a:r>
              <a:rPr lang="en-US" sz="2800" dirty="0">
                <a:sym typeface="+mn-ea"/>
              </a:rPr>
              <a:t>___</a:t>
            </a:r>
            <a:r>
              <a:rPr lang="en-US" sz="2800" dirty="0"/>
              <a:t> "gifts of </a:t>
            </a:r>
            <a:r>
              <a:rPr lang="en-US" altLang="zh-CN" sz="2800" b="1" dirty="0">
                <a:solidFill>
                  <a:srgbClr val="FF0000"/>
                </a:solidFill>
              </a:rPr>
              <a:t>fate</a:t>
            </a:r>
            <a:r>
              <a:rPr lang="en-US" sz="2800" dirty="0"/>
              <a:t>." Jiang </a:t>
            </a:r>
            <a:r>
              <a:rPr lang="en-US" sz="2800" dirty="0" err="1"/>
              <a:t>Mengnan's</a:t>
            </a:r>
            <a:r>
              <a:rPr lang="en-US" sz="2800" dirty="0"/>
              <a:t> story is one of </a:t>
            </a:r>
            <a:r>
              <a:rPr lang="en-US" altLang="zh-CN" sz="2800" b="1" dirty="0">
                <a:solidFill>
                  <a:srgbClr val="FF0000"/>
                </a:solidFill>
              </a:rPr>
              <a:t>triumphs </a:t>
            </a:r>
            <a:r>
              <a:rPr lang="en-US" sz="2800" dirty="0"/>
              <a:t>over </a:t>
            </a:r>
            <a:r>
              <a:rPr lang="en-US" altLang="zh-CN" sz="2800" b="1" dirty="0">
                <a:solidFill>
                  <a:srgbClr val="FF0000"/>
                </a:solidFill>
              </a:rPr>
              <a:t>adversity</a:t>
            </a:r>
            <a:r>
              <a:rPr lang="en-US" sz="2800" dirty="0"/>
              <a:t>. Deaf almost since birth, she </a:t>
            </a:r>
            <a:r>
              <a:rPr lang="en-US" sz="2800" dirty="0">
                <a:sym typeface="+mn-ea"/>
              </a:rPr>
              <a:t>___________ (</a:t>
            </a:r>
            <a:r>
              <a:rPr lang="en-US" sz="2800" dirty="0"/>
              <a:t>overcome) </a:t>
            </a:r>
            <a:r>
              <a:rPr lang="en-US" altLang="zh-CN" sz="2800" b="1" dirty="0">
                <a:solidFill>
                  <a:srgbClr val="FF0000"/>
                </a:solidFill>
              </a:rPr>
              <a:t>myriad obstacles </a:t>
            </a:r>
            <a:r>
              <a:rPr lang="en-US" sz="2800" dirty="0"/>
              <a:t>to achieve her dream of studying for a PhD </a:t>
            </a:r>
            <a:r>
              <a:rPr lang="en-US" sz="2800" dirty="0">
                <a:sym typeface="+mn-ea"/>
              </a:rPr>
              <a:t>___</a:t>
            </a:r>
            <a:r>
              <a:rPr lang="en-US" sz="2800" dirty="0"/>
              <a:t> one of China's most </a:t>
            </a:r>
            <a:r>
              <a:rPr lang="en-US" altLang="zh-CN" sz="2800" b="1" dirty="0">
                <a:solidFill>
                  <a:srgbClr val="FF0000"/>
                </a:solidFill>
              </a:rPr>
              <a:t>prestigious </a:t>
            </a:r>
            <a:r>
              <a:rPr lang="en-US" sz="2800" dirty="0">
                <a:sym typeface="+mn-ea"/>
              </a:rPr>
              <a:t>_______ (</a:t>
            </a:r>
            <a:r>
              <a:rPr lang="en-US" sz="2800" dirty="0"/>
              <a:t>school).</a:t>
            </a:r>
            <a:r>
              <a:rPr sz="2800" dirty="0"/>
              <a:t> </a:t>
            </a:r>
            <a:endParaRPr sz="2800" dirty="0"/>
          </a:p>
        </p:txBody>
      </p:sp>
      <p:pic>
        <p:nvPicPr>
          <p:cNvPr id="107" name="图片 106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40090" y="896620"/>
            <a:ext cx="3851910" cy="56407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321175" y="970280"/>
            <a:ext cx="3524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a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1197610" y="1430655"/>
            <a:ext cx="150431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accepted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3894455" y="1787525"/>
            <a:ext cx="6013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in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1336040" y="2247900"/>
            <a:ext cx="14687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throwing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1548447" y="3155632"/>
            <a:ext cx="5219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</a:rPr>
              <a:t>as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5334259" y="4014820"/>
            <a:ext cx="22326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</a:rPr>
              <a:t>has overcome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5996564" y="4810760"/>
            <a:ext cx="4540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</a:rPr>
              <a:t>at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4969614" y="5220219"/>
            <a:ext cx="13341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</a:rPr>
              <a:t>schools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15" name="竖卷形 14"/>
          <p:cNvSpPr/>
          <p:nvPr>
            <p:custDataLst>
              <p:tags r:id="rId13"/>
            </p:custDataLst>
          </p:nvPr>
        </p:nvSpPr>
        <p:spPr>
          <a:xfrm>
            <a:off x="7941310" y="137160"/>
            <a:ext cx="4091940" cy="617982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500"/>
              <a:t>生词讲解：</a:t>
            </a:r>
            <a:endParaRPr lang="zh-CN" altLang="en-US" sz="2500"/>
          </a:p>
          <a:p>
            <a:pPr algn="l"/>
            <a:r>
              <a:rPr lang="en-US" altLang="zh-CN" sz="2500"/>
              <a:t>1. </a:t>
            </a:r>
            <a:r>
              <a:rPr lang="en-US" sz="2500"/>
              <a:t>doctorate</a:t>
            </a:r>
            <a:endParaRPr lang="en-US" sz="2500"/>
          </a:p>
          <a:p>
            <a:pPr algn="l"/>
            <a:r>
              <a:rPr lang="zh-CN" altLang="en-US" sz="2500"/>
              <a:t>博士学位</a:t>
            </a:r>
            <a:endParaRPr lang="zh-CN" altLang="en-US" sz="2500"/>
          </a:p>
          <a:p>
            <a:pPr algn="l"/>
            <a:r>
              <a:rPr lang="en-US" altLang="zh-CN" sz="2500"/>
              <a:t>2. fate</a:t>
            </a:r>
            <a:endParaRPr lang="en-US" altLang="zh-CN" sz="2500"/>
          </a:p>
          <a:p>
            <a:pPr algn="l"/>
            <a:r>
              <a:rPr lang="zh-CN" altLang="en-US" sz="2500"/>
              <a:t>命运</a:t>
            </a:r>
            <a:endParaRPr lang="zh-CN" altLang="en-US" sz="2500"/>
          </a:p>
          <a:p>
            <a:pPr algn="l"/>
            <a:r>
              <a:rPr lang="en-US" altLang="zh-CN" sz="2500"/>
              <a:t>3. triumph</a:t>
            </a:r>
            <a:endParaRPr lang="en-US" altLang="zh-CN" sz="2500"/>
          </a:p>
          <a:p>
            <a:pPr algn="l"/>
            <a:r>
              <a:rPr lang="zh-CN" altLang="en-US" sz="2500"/>
              <a:t>巨大的成功</a:t>
            </a:r>
            <a:endParaRPr lang="zh-CN" altLang="en-US" sz="2500"/>
          </a:p>
          <a:p>
            <a:pPr algn="l"/>
            <a:r>
              <a:rPr lang="en-US" altLang="zh-CN" sz="2500"/>
              <a:t>4. adversity</a:t>
            </a:r>
            <a:endParaRPr lang="en-US" altLang="zh-CN" sz="2500"/>
          </a:p>
          <a:p>
            <a:pPr algn="l"/>
            <a:r>
              <a:rPr lang="zh-CN" altLang="en-US" sz="2500"/>
              <a:t>逆境</a:t>
            </a:r>
            <a:endParaRPr lang="zh-CN" altLang="en-US" sz="2500"/>
          </a:p>
          <a:p>
            <a:pPr algn="l"/>
            <a:r>
              <a:rPr lang="en-US" altLang="zh-CN" sz="2500"/>
              <a:t>5. myriad </a:t>
            </a:r>
            <a:r>
              <a:rPr lang="zh-CN" altLang="en-US" sz="2500"/>
              <a:t>、</a:t>
            </a:r>
            <a:endParaRPr lang="zh-CN" altLang="en-US" sz="2500"/>
          </a:p>
          <a:p>
            <a:pPr algn="l"/>
            <a:r>
              <a:rPr lang="zh-CN" altLang="en-US" sz="2500"/>
              <a:t>无数的</a:t>
            </a:r>
            <a:endParaRPr lang="en-US" altLang="zh-CN" sz="2500"/>
          </a:p>
          <a:p>
            <a:pPr algn="l"/>
            <a:r>
              <a:rPr lang="en-US" altLang="zh-CN" sz="2500"/>
              <a:t>6. obstacle</a:t>
            </a:r>
            <a:endParaRPr lang="en-US" altLang="zh-CN" sz="2500"/>
          </a:p>
          <a:p>
            <a:pPr algn="l"/>
            <a:r>
              <a:rPr lang="zh-CN" altLang="en-US" sz="2500"/>
              <a:t>挫折</a:t>
            </a:r>
            <a:endParaRPr lang="zh-CN" altLang="en-US" sz="2500"/>
          </a:p>
          <a:p>
            <a:pPr algn="l"/>
            <a:r>
              <a:rPr lang="en-US" altLang="zh-CN" sz="2500"/>
              <a:t>7. prestigious</a:t>
            </a:r>
            <a:endParaRPr lang="en-US" altLang="zh-CN" sz="2500"/>
          </a:p>
          <a:p>
            <a:pPr algn="l"/>
            <a:r>
              <a:rPr lang="zh-CN" altLang="en-US" sz="2500"/>
              <a:t>有名望的</a:t>
            </a:r>
            <a:endParaRPr lang="zh-CN" altLang="en-US" sz="2500"/>
          </a:p>
        </p:txBody>
      </p:sp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/>
              <a:t>Chinese Aviation</a:t>
            </a:r>
            <a:endParaRPr lang="en-US" altLang="zh-CN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65760" y="755015"/>
            <a:ext cx="11423650" cy="2676525"/>
          </a:xfrm>
          <a:prstGeom prst="rect">
            <a:avLst/>
          </a:prstGeom>
          <a:noFill/>
          <a:ln>
            <a:solidFill>
              <a:srgbClr val="D9393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/>
              <a:t>	This </a:t>
            </a:r>
            <a:r>
              <a:rPr lang="en-US" sz="2800">
                <a:sym typeface="+mn-ea"/>
              </a:rPr>
              <a:t>______ (</a:t>
            </a:r>
            <a:r>
              <a:rPr lang="en-US" altLang="zh-CN" sz="2800"/>
              <a:t>year) Touching China awards also </a:t>
            </a:r>
            <a:r>
              <a:rPr lang="en-US" sz="2800">
                <a:sym typeface="+mn-ea"/>
              </a:rPr>
              <a:t>______ (</a:t>
            </a:r>
            <a:r>
              <a:rPr lang="en-US" altLang="zh-CN" sz="2800"/>
              <a:t>focus) on China's space community </a:t>
            </a:r>
            <a:r>
              <a:rPr lang="en-US" sz="2800">
                <a:sym typeface="+mn-ea"/>
              </a:rPr>
              <a:t>___</a:t>
            </a:r>
            <a:r>
              <a:rPr lang="en-US" altLang="zh-CN" sz="2800"/>
              <a:t> opening new </a:t>
            </a:r>
            <a:r>
              <a:rPr lang="en-US" sz="2800">
                <a:sym typeface="+mn-ea"/>
              </a:rPr>
              <a:t>______ (</a:t>
            </a:r>
            <a:r>
              <a:rPr lang="en-US" altLang="zh-CN" sz="2800" b="1">
                <a:solidFill>
                  <a:srgbClr val="FF0000"/>
                </a:solidFill>
              </a:rPr>
              <a:t>horizon</a:t>
            </a:r>
            <a:r>
              <a:rPr lang="en-US" altLang="zh-CN" sz="2800"/>
              <a:t>) in the </a:t>
            </a:r>
            <a:r>
              <a:rPr lang="en-US" altLang="zh-CN" sz="2800" b="1">
                <a:solidFill>
                  <a:srgbClr val="FF0000"/>
                </a:solidFill>
              </a:rPr>
              <a:t>starry</a:t>
            </a:r>
            <a:r>
              <a:rPr lang="en-US" altLang="zh-CN" sz="2800"/>
              <a:t> ocean </a:t>
            </a:r>
            <a:r>
              <a:rPr lang="en-US" sz="2800">
                <a:sym typeface="+mn-ea"/>
              </a:rPr>
              <a:t>___</a:t>
            </a:r>
            <a:r>
              <a:rPr lang="en-US" altLang="zh-CN" sz="2800"/>
              <a:t> the </a:t>
            </a:r>
            <a:r>
              <a:rPr lang="en-US" altLang="zh-CN" sz="2800" b="1">
                <a:solidFill>
                  <a:srgbClr val="FF0000"/>
                </a:solidFill>
              </a:rPr>
              <a:t>cosmos</a:t>
            </a:r>
            <a:r>
              <a:rPr lang="en-US" altLang="zh-CN" sz="2800"/>
              <a:t>, including building China's own space station, </a:t>
            </a:r>
            <a:r>
              <a:rPr lang="en-US" sz="2800">
                <a:sym typeface="+mn-ea"/>
              </a:rPr>
              <a:t>___</a:t>
            </a:r>
            <a:r>
              <a:rPr lang="en-US" altLang="zh-CN" sz="2800"/>
              <a:t> smooth </a:t>
            </a:r>
            <a:r>
              <a:rPr lang="en-US" altLang="zh-CN" sz="2800" b="1">
                <a:solidFill>
                  <a:srgbClr val="FF0000"/>
                </a:solidFill>
              </a:rPr>
              <a:t>interplanetary </a:t>
            </a:r>
            <a:r>
              <a:rPr lang="en-US" altLang="zh-CN" sz="2800"/>
              <a:t>travel and </a:t>
            </a:r>
            <a:r>
              <a:rPr lang="en-US" sz="2800">
                <a:sym typeface="+mn-ea"/>
              </a:rPr>
              <a:t>______ (</a:t>
            </a:r>
            <a:r>
              <a:rPr lang="en-US" altLang="zh-CN" sz="2800"/>
              <a:t>land) beyond the Earth-Moon system with the Mars </a:t>
            </a:r>
            <a:r>
              <a:rPr lang="en-US" altLang="zh-CN" sz="2800" b="1">
                <a:solidFill>
                  <a:srgbClr val="FF0000"/>
                </a:solidFill>
              </a:rPr>
              <a:t>probe</a:t>
            </a:r>
            <a:r>
              <a:rPr lang="en-US" altLang="zh-CN" sz="2800"/>
              <a:t>, Tianwen-1, and the </a:t>
            </a:r>
            <a:r>
              <a:rPr lang="en-US" sz="2800">
                <a:sym typeface="+mn-ea"/>
              </a:rPr>
              <a:t>_________ </a:t>
            </a:r>
            <a:r>
              <a:rPr lang="en-US" altLang="zh-CN" sz="2800"/>
              <a:t>(</a:t>
            </a:r>
            <a:r>
              <a:rPr lang="en-US" altLang="zh-CN" sz="2800" b="1">
                <a:solidFill>
                  <a:srgbClr val="FF0000"/>
                </a:solidFill>
              </a:rPr>
              <a:t>explore</a:t>
            </a:r>
            <a:r>
              <a:rPr lang="en-US" altLang="zh-CN" sz="2800"/>
              <a:t>) of Mars. </a:t>
            </a:r>
            <a:r>
              <a:rPr sz="2800"/>
              <a:t> </a:t>
            </a:r>
            <a:endParaRPr sz="2800"/>
          </a:p>
        </p:txBody>
      </p:sp>
      <p:pic>
        <p:nvPicPr>
          <p:cNvPr id="103" name="图片 102"/>
          <p:cNvPicPr/>
          <p:nvPr>
            <p:custDataLst>
              <p:tags r:id="rId3"/>
            </p:custDataLst>
          </p:nvPr>
        </p:nvPicPr>
        <p:blipFill>
          <a:blip r:embed="rId4"/>
          <a:srcRect t="24163"/>
          <a:stretch>
            <a:fillRect/>
          </a:stretch>
        </p:blipFill>
        <p:spPr>
          <a:xfrm>
            <a:off x="365760" y="3522980"/>
            <a:ext cx="11423650" cy="3003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2204720" y="755015"/>
            <a:ext cx="10636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year’s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9000490" y="814705"/>
            <a:ext cx="1351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focused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5043805" y="1215390"/>
            <a:ext cx="589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for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7828915" y="1215390"/>
            <a:ext cx="14522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horizons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2451100" y="1675765"/>
            <a:ext cx="4705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of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1726565" y="2065020"/>
            <a:ext cx="3524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a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7553325" y="2065020"/>
            <a:ext cx="12655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landing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445135" y="2882900"/>
            <a:ext cx="18249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exploration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5" name="竖卷形 14"/>
          <p:cNvSpPr/>
          <p:nvPr>
            <p:custDataLst>
              <p:tags r:id="rId13"/>
            </p:custDataLst>
          </p:nvPr>
        </p:nvSpPr>
        <p:spPr>
          <a:xfrm>
            <a:off x="7755255" y="479425"/>
            <a:ext cx="4375785" cy="6047105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500"/>
              <a:t>生词讲解：</a:t>
            </a:r>
            <a:endParaRPr lang="zh-CN" altLang="en-US" sz="2500"/>
          </a:p>
          <a:p>
            <a:pPr algn="l"/>
            <a:r>
              <a:rPr lang="en-US" altLang="zh-CN" sz="2500"/>
              <a:t>1. </a:t>
            </a:r>
            <a:r>
              <a:rPr lang="en-US" sz="2500"/>
              <a:t>starry</a:t>
            </a:r>
            <a:endParaRPr lang="en-US" sz="2500"/>
          </a:p>
          <a:p>
            <a:pPr algn="l"/>
            <a:r>
              <a:rPr lang="zh-CN" altLang="en-US" sz="2500"/>
              <a:t>布满星星的</a:t>
            </a:r>
            <a:endParaRPr lang="zh-CN" altLang="en-US" sz="2500"/>
          </a:p>
          <a:p>
            <a:pPr algn="l"/>
            <a:r>
              <a:rPr lang="en-US" altLang="zh-CN" sz="2500"/>
              <a:t>2. horizon </a:t>
            </a:r>
            <a:endParaRPr lang="en-US" altLang="zh-CN" sz="2500"/>
          </a:p>
          <a:p>
            <a:pPr algn="l"/>
            <a:r>
              <a:rPr lang="en-US" altLang="zh-CN" sz="2500"/>
              <a:t>地平线；眼界</a:t>
            </a:r>
            <a:endParaRPr lang="en-US" altLang="zh-CN" sz="2500"/>
          </a:p>
          <a:p>
            <a:pPr algn="l"/>
            <a:r>
              <a:rPr lang="en-US" altLang="zh-CN" sz="2500"/>
              <a:t>3. cosmos</a:t>
            </a:r>
            <a:endParaRPr lang="en-US" altLang="zh-CN" sz="2500"/>
          </a:p>
          <a:p>
            <a:pPr algn="l"/>
            <a:r>
              <a:rPr lang="en-US" altLang="zh-CN" sz="2500"/>
              <a:t>宇宙</a:t>
            </a:r>
            <a:endParaRPr lang="en-US" altLang="zh-CN" sz="2500"/>
          </a:p>
          <a:p>
            <a:pPr algn="l"/>
            <a:r>
              <a:rPr lang="en-US" altLang="zh-CN" sz="2500"/>
              <a:t>4. interplanetary</a:t>
            </a:r>
            <a:endParaRPr lang="en-US" altLang="zh-CN" sz="2500"/>
          </a:p>
          <a:p>
            <a:pPr algn="l"/>
            <a:r>
              <a:rPr lang="en-US" altLang="zh-CN" sz="2500"/>
              <a:t>太阳系的；行星间的</a:t>
            </a:r>
            <a:endParaRPr lang="en-US" altLang="zh-CN" sz="2500"/>
          </a:p>
          <a:p>
            <a:pPr algn="l"/>
            <a:r>
              <a:rPr lang="en-US" altLang="zh-CN" sz="2500"/>
              <a:t>5. probe</a:t>
            </a:r>
            <a:endParaRPr lang="en-US" altLang="zh-CN" sz="2500"/>
          </a:p>
          <a:p>
            <a:pPr algn="l"/>
            <a:r>
              <a:rPr lang="zh-CN" altLang="en-US" sz="2500"/>
              <a:t>航空探测器</a:t>
            </a:r>
            <a:endParaRPr lang="zh-CN" altLang="en-US" sz="2500"/>
          </a:p>
          <a:p>
            <a:pPr algn="l"/>
            <a:r>
              <a:rPr lang="en-US" altLang="zh-CN" sz="2500"/>
              <a:t>6. explore</a:t>
            </a:r>
            <a:endParaRPr lang="en-US" altLang="zh-CN" sz="2500"/>
          </a:p>
          <a:p>
            <a:pPr algn="l"/>
            <a:r>
              <a:rPr lang="zh-CN" altLang="en-US" sz="2500"/>
              <a:t>探索</a:t>
            </a:r>
            <a:endParaRPr lang="en-US" altLang="zh-CN" sz="2500"/>
          </a:p>
          <a:p>
            <a:pPr algn="l"/>
            <a:endParaRPr lang="en-US" altLang="zh-CN" sz="2500"/>
          </a:p>
        </p:txBody>
      </p:sp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应用文句子翻译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65100" y="700405"/>
            <a:ext cx="12026900" cy="5693866"/>
          </a:xfrm>
          <a:prstGeom prst="rect">
            <a:avLst/>
          </a:prstGeom>
          <a:noFill/>
          <a:ln>
            <a:solidFill>
              <a:srgbClr val="D9393A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zh-CN" altLang="en-US" sz="2800" dirty="0"/>
              <a:t>杨振宁，一个著名的物理学家，为祖国奉献了他的一生。</a:t>
            </a:r>
            <a:endParaRPr lang="zh-CN" altLang="en-US" sz="2800" dirty="0"/>
          </a:p>
          <a:p>
            <a:r>
              <a:rPr lang="en-US" sz="2800" dirty="0"/>
              <a:t>Yang </a:t>
            </a:r>
            <a:r>
              <a:rPr lang="en-US" sz="2800" dirty="0" err="1"/>
              <a:t>Zhenning</a:t>
            </a:r>
            <a:r>
              <a:rPr lang="en-US" sz="2800" dirty="0"/>
              <a:t>, a renowned physicist, </a:t>
            </a:r>
            <a:r>
              <a:rPr lang="en-US" sz="2800" dirty="0">
                <a:solidFill>
                  <a:srgbClr val="FF0000"/>
                </a:solidFill>
              </a:rPr>
              <a:t>contributed</a:t>
            </a:r>
            <a:r>
              <a:rPr lang="en-US" sz="2800" dirty="0"/>
              <a:t> all his life </a:t>
            </a:r>
            <a:r>
              <a:rPr lang="en-US" sz="2800" dirty="0">
                <a:solidFill>
                  <a:srgbClr val="FF0000"/>
                </a:solidFill>
              </a:rPr>
              <a:t>to</a:t>
            </a:r>
            <a:r>
              <a:rPr lang="en-US" sz="2800" dirty="0"/>
              <a:t> his motherland.  </a:t>
            </a:r>
            <a:endParaRPr lang="en-US" sz="2800" dirty="0"/>
          </a:p>
          <a:p>
            <a:r>
              <a:rPr lang="en-US" sz="2800" dirty="0"/>
              <a:t>2. </a:t>
            </a:r>
            <a:r>
              <a:rPr lang="zh-CN" altLang="en-US" sz="2800" dirty="0"/>
              <a:t>虽然天生聋哑，但是江南梦通过自己的努力实现了自己的梦想。</a:t>
            </a:r>
            <a:endParaRPr lang="zh-CN" altLang="en-US" sz="2800" dirty="0"/>
          </a:p>
          <a:p>
            <a:r>
              <a:rPr lang="en-US" altLang="zh-CN" sz="2800" dirty="0"/>
              <a:t>Although born deaf and blind, Jiang </a:t>
            </a:r>
            <a:r>
              <a:rPr lang="en-US" altLang="zh-CN" sz="2800" dirty="0" err="1"/>
              <a:t>Nanmeng</a:t>
            </a:r>
            <a:r>
              <a:rPr lang="en-US" altLang="zh-CN" sz="2800" dirty="0"/>
              <a:t> achieved her dream through her persistent effort. </a:t>
            </a:r>
            <a:endParaRPr lang="en-US" altLang="zh-CN" sz="2800" dirty="0"/>
          </a:p>
          <a:p>
            <a:r>
              <a:rPr lang="en-US" altLang="zh-CN" sz="2800" dirty="0"/>
              <a:t>3. </a:t>
            </a:r>
            <a:r>
              <a:rPr lang="zh-CN" altLang="en-US" sz="2800" dirty="0"/>
              <a:t>朱彦夫不仅教会了孩子们识字，而且教会了孩子们做人的道理。</a:t>
            </a:r>
            <a:endParaRPr lang="zh-CN" altLang="en-US" sz="2800" dirty="0"/>
          </a:p>
          <a:p>
            <a:r>
              <a:rPr lang="en-US" altLang="zh-CN" sz="2800" dirty="0">
                <a:solidFill>
                  <a:srgbClr val="FF0000"/>
                </a:solidFill>
              </a:rPr>
              <a:t>Not only </a:t>
            </a:r>
            <a:r>
              <a:rPr lang="en-US" altLang="zh-CN" sz="2800" u="sng" dirty="0"/>
              <a:t>did Zhu </a:t>
            </a:r>
            <a:r>
              <a:rPr lang="en-US" altLang="zh-CN" sz="2800" u="sng" dirty="0" err="1"/>
              <a:t>Yanfu</a:t>
            </a:r>
            <a:r>
              <a:rPr lang="en-US" altLang="zh-CN" sz="2800" u="sng" dirty="0"/>
              <a:t> </a:t>
            </a:r>
            <a:r>
              <a:rPr lang="en-US" altLang="zh-CN" sz="2800" dirty="0"/>
              <a:t>teach kids how to read, </a:t>
            </a:r>
            <a:r>
              <a:rPr lang="en-US" altLang="zh-CN" sz="2800" dirty="0">
                <a:solidFill>
                  <a:srgbClr val="FF0000"/>
                </a:solidFill>
              </a:rPr>
              <a:t>but also </a:t>
            </a:r>
            <a:r>
              <a:rPr lang="en-US" altLang="zh-CN" sz="2800" dirty="0"/>
              <a:t>he taught them how to be a man.</a:t>
            </a:r>
            <a:endParaRPr lang="en-US" altLang="zh-CN" sz="2800" dirty="0"/>
          </a:p>
          <a:p>
            <a:r>
              <a:rPr lang="en-US" altLang="zh-CN" sz="2800" dirty="0"/>
              <a:t> 4. </a:t>
            </a:r>
            <a:r>
              <a:rPr lang="zh-CN" altLang="en-US" sz="2800" dirty="0"/>
              <a:t>面对生活的挫折，张顺德李国秀夫妇没有放弃，而是用更积极的态度去回馈社会。</a:t>
            </a:r>
            <a:endParaRPr lang="zh-CN" altLang="en-US" sz="2800" dirty="0"/>
          </a:p>
          <a:p>
            <a:r>
              <a:rPr lang="en-US" altLang="zh-CN" sz="2800" dirty="0"/>
              <a:t>Facing all the </a:t>
            </a:r>
            <a:r>
              <a:rPr lang="en-US" altLang="zh-CN" sz="2800" dirty="0" smtClean="0"/>
              <a:t>obstacles</a:t>
            </a:r>
            <a:r>
              <a:rPr lang="en-US" altLang="zh-CN" sz="2800" dirty="0"/>
              <a:t>, </a:t>
            </a:r>
            <a:r>
              <a:rPr lang="en-US" altLang="zh-CN" sz="2800" dirty="0">
                <a:sym typeface="+mn-ea"/>
              </a:rPr>
              <a:t>The couple Zhang </a:t>
            </a:r>
            <a:r>
              <a:rPr lang="en-US" altLang="zh-CN" sz="2800" dirty="0" err="1">
                <a:sym typeface="+mn-ea"/>
              </a:rPr>
              <a:t>Shundong</a:t>
            </a:r>
            <a:r>
              <a:rPr lang="en-US" altLang="zh-CN" sz="2800" dirty="0">
                <a:sym typeface="+mn-ea"/>
              </a:rPr>
              <a:t> and Li </a:t>
            </a:r>
            <a:r>
              <a:rPr lang="en-US" altLang="zh-CN" sz="2800" dirty="0" err="1">
                <a:sym typeface="+mn-ea"/>
              </a:rPr>
              <a:t>Guoxiu</a:t>
            </a:r>
            <a:r>
              <a:rPr lang="en-US" altLang="zh-CN" sz="2800" dirty="0">
                <a:sym typeface="+mn-ea"/>
              </a:rPr>
              <a:t> </a:t>
            </a:r>
            <a:r>
              <a:rPr lang="en-US" altLang="zh-CN" sz="2800" dirty="0"/>
              <a:t>never  give up, but try to give back to the society </a:t>
            </a:r>
            <a:r>
              <a:rPr lang="en-US" altLang="zh-CN" sz="2800" dirty="0">
                <a:sym typeface="+mn-ea"/>
              </a:rPr>
              <a:t>with a more positive attitude</a:t>
            </a:r>
            <a:r>
              <a:rPr lang="en-US" altLang="zh-CN" sz="2800" dirty="0"/>
              <a:t>.  </a:t>
            </a:r>
            <a:endParaRPr lang="en-US" altLang="zh-CN" sz="2800" dirty="0"/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t>用本课中的新词替换划线词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65100" y="700405"/>
            <a:ext cx="11861800" cy="5477510"/>
          </a:xfrm>
          <a:prstGeom prst="rect">
            <a:avLst/>
          </a:prstGeom>
          <a:noFill/>
          <a:ln>
            <a:solidFill>
              <a:srgbClr val="D9393A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/>
              <a:t>1.  The </a:t>
            </a:r>
            <a:r>
              <a:rPr lang="en-US" sz="2800" b="1" u="sng">
                <a:solidFill>
                  <a:srgbClr val="FF0000"/>
                </a:solidFill>
              </a:rPr>
              <a:t>visitors</a:t>
            </a:r>
            <a:r>
              <a:rPr lang="en-US" sz="2800"/>
              <a:t> in the theater all cheered up.</a:t>
            </a:r>
            <a:endParaRPr lang="en-US" sz="2800"/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/>
              <a:t>2.  Vocabulary is </a:t>
            </a:r>
            <a:r>
              <a:rPr lang="en-US" sz="2800" b="1" u="sng">
                <a:solidFill>
                  <a:srgbClr val="FF0000"/>
                </a:solidFill>
              </a:rPr>
              <a:t>important </a:t>
            </a:r>
            <a:r>
              <a:rPr lang="en-US" sz="2800"/>
              <a:t>in English-learning.</a:t>
            </a:r>
            <a:endParaRPr lang="en-US" sz="2800"/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/>
              <a:t>3. </a:t>
            </a:r>
            <a:r>
              <a:rPr lang="en-US" altLang="zh-CN" sz="2800"/>
              <a:t> The family die from </a:t>
            </a:r>
            <a:r>
              <a:rPr lang="en-US" sz="2800" b="1" u="sng">
                <a:solidFill>
                  <a:srgbClr val="FF0000"/>
                </a:solidFill>
              </a:rPr>
              <a:t>being poor</a:t>
            </a:r>
            <a:r>
              <a:rPr lang="en-US" altLang="zh-CN" sz="2800"/>
              <a:t>.</a:t>
            </a:r>
            <a:endParaRPr lang="en-US" altLang="zh-CN" sz="2800"/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/>
              <a:t>4.  Your loyalty will </a:t>
            </a:r>
            <a:r>
              <a:rPr lang="en-US" sz="2800" b="1" u="sng">
                <a:solidFill>
                  <a:srgbClr val="FF0000"/>
                </a:solidFill>
              </a:rPr>
              <a:t>make them admire you</a:t>
            </a:r>
            <a:r>
              <a:rPr lang="en-US" altLang="zh-CN" sz="2800"/>
              <a:t>. </a:t>
            </a:r>
            <a:endParaRPr lang="en-US" altLang="zh-CN" sz="2800"/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/>
              <a:t>5. His work is </a:t>
            </a:r>
            <a:r>
              <a:rPr lang="en-US" sz="2800" b="1" u="sng">
                <a:solidFill>
                  <a:srgbClr val="FF0000"/>
                </a:solidFill>
              </a:rPr>
              <a:t>a great success</a:t>
            </a:r>
            <a:r>
              <a:rPr lang="en-US" altLang="zh-CN" sz="2800"/>
              <a:t>.</a:t>
            </a:r>
            <a:endParaRPr lang="en-US" altLang="zh-CN" sz="2800"/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/>
              <a:t>6. The </a:t>
            </a:r>
            <a:r>
              <a:rPr lang="en-US" sz="2800" b="1" u="sng">
                <a:solidFill>
                  <a:srgbClr val="FF0000"/>
                </a:solidFill>
              </a:rPr>
              <a:t>villagers </a:t>
            </a:r>
            <a:r>
              <a:rPr lang="en-US" altLang="zh-CN" sz="2800"/>
              <a:t>here is friendly.</a:t>
            </a:r>
            <a:endParaRPr lang="en-US" altLang="zh-CN" sz="2800"/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/>
              <a:t>7. He </a:t>
            </a:r>
            <a:r>
              <a:rPr lang="en-US" sz="2800" b="1" u="sng">
                <a:solidFill>
                  <a:srgbClr val="FF0000"/>
                </a:solidFill>
              </a:rPr>
              <a:t>contributed </a:t>
            </a:r>
            <a:r>
              <a:rPr lang="en-US" altLang="zh-CN" sz="2800"/>
              <a:t>himself to teaching cause.</a:t>
            </a:r>
            <a:endParaRPr lang="en-US" altLang="zh-CN" sz="2800"/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/>
              <a:t>8. The Four Great Inventions is </a:t>
            </a:r>
            <a:r>
              <a:rPr lang="en-US" sz="2800" b="1" u="sng">
                <a:solidFill>
                  <a:srgbClr val="FF0000"/>
                </a:solidFill>
              </a:rPr>
              <a:t>neccesary </a:t>
            </a:r>
            <a:r>
              <a:rPr lang="en-US" altLang="zh-CN" sz="2800"/>
              <a:t>in Chinese history.</a:t>
            </a:r>
            <a:endParaRPr lang="en-US" altLang="zh-CN" sz="2800"/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/>
              <a:t>9. It’s important to </a:t>
            </a:r>
            <a:r>
              <a:rPr lang="en-US" sz="2800" b="1" u="sng">
                <a:solidFill>
                  <a:srgbClr val="FF0000"/>
                </a:solidFill>
              </a:rPr>
              <a:t>relieve </a:t>
            </a:r>
            <a:r>
              <a:rPr lang="en-US" altLang="zh-CN" sz="2800"/>
              <a:t>our pressure.</a:t>
            </a:r>
            <a:endParaRPr lang="en-US" altLang="zh-CN" sz="2800"/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/>
              <a:t>10. Zhong Nanshan is a </a:t>
            </a:r>
            <a:r>
              <a:rPr lang="en-US" sz="2800" b="1" u="sng">
                <a:solidFill>
                  <a:srgbClr val="FF0000"/>
                </a:solidFill>
              </a:rPr>
              <a:t>famous </a:t>
            </a:r>
            <a:r>
              <a:rPr lang="en-US" altLang="zh-CN" sz="2800"/>
              <a:t>physicist.</a:t>
            </a:r>
            <a:endParaRPr lang="en-US" altLang="zh-CN" sz="2800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7939405" y="848360"/>
            <a:ext cx="1503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audience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939405" y="1406525"/>
            <a:ext cx="16725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prominent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7939405" y="1965325"/>
            <a:ext cx="12839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poverty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7939405" y="2524125"/>
            <a:ext cx="24523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endear yourself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7939405" y="3082290"/>
            <a:ext cx="15709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a triumph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7939405" y="3641725"/>
            <a:ext cx="13684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resident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7939405" y="4201160"/>
            <a:ext cx="14192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dedicate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7939405" y="4859020"/>
            <a:ext cx="22142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indispensable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7939405" y="5218430"/>
            <a:ext cx="13855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alleviate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7939405" y="5678805"/>
            <a:ext cx="33483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prestigious/renowned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pic>
        <p:nvPicPr>
          <p:cNvPr id="14" name="New picture"/>
          <p:cNvPicPr/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976100" y="10795000"/>
            <a:ext cx="317500" cy="241300"/>
          </a:xfrm>
          <a:prstGeom prst="cube">
            <a:avLst/>
          </a:prstGeom>
        </p:spPr>
      </p:pic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69909" y="566678"/>
            <a:ext cx="882053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dirty="0"/>
              <a:t>模拟高考题： </a:t>
            </a:r>
            <a:endParaRPr lang="en-US" altLang="zh-CN" sz="2400" b="1" dirty="0" smtClean="0"/>
          </a:p>
          <a:p>
            <a:r>
              <a:rPr lang="en-US" altLang="zh-CN" sz="2400" dirty="0" smtClean="0"/>
              <a:t>      </a:t>
            </a:r>
            <a:r>
              <a:rPr lang="zh-CN" altLang="zh-CN" sz="2800" dirty="0" smtClean="0"/>
              <a:t>感动</a:t>
            </a:r>
            <a:r>
              <a:rPr lang="zh-CN" altLang="zh-CN" sz="2800" dirty="0"/>
              <a:t>中国</a:t>
            </a:r>
            <a:r>
              <a:rPr lang="en-US" altLang="zh-CN" sz="2800" dirty="0"/>
              <a:t>2021</a:t>
            </a:r>
            <a:r>
              <a:rPr lang="zh-CN" altLang="zh-CN" sz="2800" dirty="0"/>
              <a:t>年度人物已经揭晓，他们或护卫祖国，或造福民生，或推广传统文化，或传递市井温暖，都让人忍不住热泪盈眶。在你心中，年度人物有什么样的特征？请以“</a:t>
            </a:r>
            <a:r>
              <a:rPr lang="en-US" altLang="zh-CN" sz="2800" dirty="0"/>
              <a:t>2021 Person of the Year in my heart</a:t>
            </a:r>
            <a:r>
              <a:rPr lang="zh-CN" altLang="zh-CN" sz="2800" dirty="0"/>
              <a:t>”为题写一篇</a:t>
            </a:r>
            <a:r>
              <a:rPr lang="zh-CN" altLang="zh-CN" sz="2800" dirty="0" smtClean="0"/>
              <a:t>英语</a:t>
            </a:r>
            <a:r>
              <a:rPr lang="zh-CN" altLang="en-US" sz="2800" dirty="0" smtClean="0"/>
              <a:t>演讲稿</a:t>
            </a:r>
            <a:r>
              <a:rPr lang="zh-CN" altLang="zh-CN" sz="2800" dirty="0" smtClean="0"/>
              <a:t>。</a:t>
            </a:r>
            <a:endParaRPr lang="zh-CN" altLang="zh-CN" sz="2800" dirty="0"/>
          </a:p>
          <a:p>
            <a:r>
              <a:rPr lang="zh-CN" altLang="en-US" sz="2800" dirty="0" smtClean="0"/>
              <a:t>内容包括</a:t>
            </a:r>
            <a:r>
              <a:rPr lang="zh-CN" altLang="zh-CN" sz="2800" dirty="0" smtClean="0"/>
              <a:t>：</a:t>
            </a:r>
            <a:br>
              <a:rPr lang="en-US" altLang="zh-CN" sz="2800" dirty="0"/>
            </a:br>
            <a:r>
              <a:rPr lang="zh-CN" altLang="zh-CN" sz="2800" dirty="0"/>
              <a:t>　　</a:t>
            </a:r>
            <a:r>
              <a:rPr lang="en-US" altLang="zh-CN" sz="2800" dirty="0"/>
              <a:t>1. </a:t>
            </a:r>
            <a:r>
              <a:rPr lang="zh-CN" altLang="zh-CN" sz="2800" dirty="0"/>
              <a:t>你心中年度人物的标准是什么？</a:t>
            </a:r>
            <a:br>
              <a:rPr lang="en-US" altLang="zh-CN" sz="2800" dirty="0"/>
            </a:br>
            <a:r>
              <a:rPr lang="zh-CN" altLang="zh-CN" sz="2800" dirty="0"/>
              <a:t>　　</a:t>
            </a:r>
            <a:r>
              <a:rPr lang="en-US" altLang="zh-CN" sz="2800" dirty="0"/>
              <a:t>2. </a:t>
            </a:r>
            <a:r>
              <a:rPr lang="zh-CN" altLang="zh-CN" sz="2800" dirty="0"/>
              <a:t>你心中的</a:t>
            </a:r>
            <a:r>
              <a:rPr lang="en-US" altLang="zh-CN" sz="2800" dirty="0"/>
              <a:t>2021</a:t>
            </a:r>
            <a:r>
              <a:rPr lang="zh-CN" altLang="zh-CN" sz="2800" dirty="0"/>
              <a:t>年度人物是谁？</a:t>
            </a:r>
            <a:br>
              <a:rPr lang="en-US" altLang="zh-CN" sz="2800" dirty="0"/>
            </a:br>
            <a:r>
              <a:rPr lang="zh-CN" altLang="zh-CN" sz="2800" dirty="0"/>
              <a:t>　　</a:t>
            </a:r>
            <a:r>
              <a:rPr lang="en-US" altLang="zh-CN" sz="2800" dirty="0"/>
              <a:t>3. </a:t>
            </a:r>
            <a:r>
              <a:rPr lang="zh-CN" altLang="zh-CN" sz="2800" dirty="0"/>
              <a:t>你为什么选择他或她？</a:t>
            </a:r>
            <a:br>
              <a:rPr lang="en-US" altLang="zh-CN" sz="2800" dirty="0"/>
            </a:br>
            <a:endParaRPr lang="zh-CN" altLang="en-US" sz="2800" dirty="0"/>
          </a:p>
        </p:txBody>
      </p:sp>
    </p:spTree>
    <p:custDataLst>
      <p:tags r:id="rId1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3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>
          <a:xfrm>
            <a:off x="6050915" y="3616960"/>
            <a:ext cx="5379720" cy="9537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1600">
                <a:solidFill>
                  <a:schemeClr val="lt1"/>
                </a:solidFill>
              </a:rPr>
              <a:t>2021</a:t>
            </a:r>
            <a:r>
              <a:rPr sz="1600">
                <a:solidFill>
                  <a:schemeClr val="lt1"/>
                </a:solidFill>
              </a:rPr>
              <a:t>年度人物颁奖盛典</a:t>
            </a:r>
            <a:endParaRPr sz="1600">
              <a:solidFill>
                <a:schemeClr val="lt1"/>
              </a:solidFill>
            </a:endParaRPr>
          </a:p>
          <a:p>
            <a:pPr marL="0" indent="0">
              <a:buNone/>
            </a:pPr>
            <a:r>
              <a:rPr lang="en-US" altLang="zh-CN" sz="1600">
                <a:solidFill>
                  <a:schemeClr val="lt1"/>
                </a:solidFill>
              </a:rPr>
              <a:t>2021 ANNUAL PEOPLE AWARD CEREMONY</a:t>
            </a:r>
            <a:endParaRPr lang="en-US" altLang="zh-CN" sz="1600">
              <a:solidFill>
                <a:schemeClr val="lt1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olidFill>
                  <a:schemeClr val="lt1"/>
                </a:solidFill>
              </a:rPr>
              <a:t>感动中国</a:t>
            </a:r>
            <a:endParaRPr lang="zh-CN" altLang="en-US">
              <a:solidFill>
                <a:schemeClr val="lt1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000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547" y="4991878"/>
            <a:ext cx="2637453" cy="172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394335" y="445770"/>
            <a:ext cx="11259820" cy="5631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dirty="0"/>
              <a:t> </a:t>
            </a:r>
            <a:r>
              <a:rPr lang="en-US" altLang="zh-CN" sz="2400" dirty="0" smtClean="0"/>
              <a:t>                        2021 </a:t>
            </a:r>
            <a:r>
              <a:rPr lang="en-US" altLang="zh-CN" sz="2400" dirty="0"/>
              <a:t>Person of the Year in my heart</a:t>
            </a:r>
            <a:br>
              <a:rPr lang="en-US" altLang="zh-CN" sz="2400" dirty="0"/>
            </a:br>
            <a:r>
              <a:rPr lang="zh-CN" altLang="zh-CN" sz="2400" dirty="0"/>
              <a:t>　　</a:t>
            </a:r>
            <a:r>
              <a:rPr lang="en-US" altLang="zh-CN" sz="2400" dirty="0"/>
              <a:t>In my heart, the Person of the Year is someone who </a:t>
            </a:r>
            <a:r>
              <a:rPr lang="en-US" altLang="zh-CN" sz="2400" dirty="0" smtClean="0"/>
              <a:t>makes great contributions to society. Ten </a:t>
            </a:r>
            <a:r>
              <a:rPr lang="zh-CN" altLang="en-US" sz="2400" dirty="0" smtClean="0"/>
              <a:t>inspirational </a:t>
            </a:r>
            <a:r>
              <a:rPr lang="zh-CN" altLang="en-US" sz="2400" dirty="0"/>
              <a:t>role models </a:t>
            </a:r>
            <a:r>
              <a:rPr lang="en-US" altLang="zh-CN" sz="2400" dirty="0" smtClean="0"/>
              <a:t>was </a:t>
            </a:r>
            <a:r>
              <a:rPr lang="zh-CN" altLang="en-US" sz="2400" dirty="0" smtClean="0"/>
              <a:t>honored </a:t>
            </a:r>
            <a:r>
              <a:rPr lang="zh-CN" altLang="en-US" sz="2400" dirty="0"/>
              <a:t>in </a:t>
            </a:r>
            <a:r>
              <a:rPr lang="en-US" altLang="zh-CN" sz="2400" dirty="0" smtClean="0"/>
              <a:t>2021 </a:t>
            </a:r>
            <a:r>
              <a:rPr lang="zh-CN" altLang="en-US" sz="2400" dirty="0" smtClean="0"/>
              <a:t>annual </a:t>
            </a:r>
            <a:r>
              <a:rPr lang="zh-CN" altLang="en-US" sz="2400" dirty="0"/>
              <a:t>Touching China </a:t>
            </a:r>
            <a:r>
              <a:rPr lang="zh-CN" altLang="en-US" sz="2400" dirty="0" smtClean="0"/>
              <a:t>awards</a:t>
            </a:r>
            <a:r>
              <a:rPr lang="en-US" altLang="zh-CN" sz="2400" dirty="0" smtClean="0"/>
              <a:t>. What impresses me most is the </a:t>
            </a:r>
            <a:r>
              <a:rPr lang="en-US" altLang="zh-CN" sz="2400" dirty="0"/>
              <a:t>deaf Chinese </a:t>
            </a:r>
            <a:r>
              <a:rPr lang="en-US" altLang="zh-CN" sz="2400" dirty="0" smtClean="0"/>
              <a:t>girl, Jiang </a:t>
            </a:r>
            <a:r>
              <a:rPr lang="en-US" altLang="zh-CN" sz="2400" dirty="0" err="1" smtClean="0"/>
              <a:t>Mengnan</a:t>
            </a:r>
            <a:r>
              <a:rPr lang="en-US" altLang="zh-CN" sz="2400" dirty="0" smtClean="0"/>
              <a:t>, who </a:t>
            </a:r>
            <a:r>
              <a:rPr lang="en-US" altLang="zh-CN" sz="2400" dirty="0"/>
              <a:t>achieved her dream through her persistent </a:t>
            </a:r>
            <a:r>
              <a:rPr lang="en-US" altLang="zh-CN" sz="2400" dirty="0" smtClean="0"/>
              <a:t>effort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despite the fact that she was </a:t>
            </a:r>
            <a:r>
              <a:rPr lang="en-US" altLang="zh-CN" sz="2400" dirty="0"/>
              <a:t>born deaf and </a:t>
            </a:r>
            <a:r>
              <a:rPr lang="en-US" altLang="zh-CN" sz="2400" dirty="0" smtClean="0"/>
              <a:t>blind.</a:t>
            </a:r>
            <a:endParaRPr lang="en-US" altLang="zh-CN" sz="2400" dirty="0" smtClean="0"/>
          </a:p>
          <a:p>
            <a:r>
              <a:rPr lang="en-US" altLang="zh-CN" sz="2400" dirty="0"/>
              <a:t> </a:t>
            </a:r>
            <a:r>
              <a:rPr lang="en-US" altLang="zh-CN" sz="2400" dirty="0" smtClean="0"/>
              <a:t>    Jiang </a:t>
            </a:r>
            <a:r>
              <a:rPr lang="en-US" altLang="zh-CN" sz="2400" dirty="0" err="1" smtClean="0"/>
              <a:t>Mengnan</a:t>
            </a:r>
            <a:r>
              <a:rPr lang="en-US" altLang="zh-CN" sz="2400" dirty="0" smtClean="0"/>
              <a:t> was accepted </a:t>
            </a:r>
            <a:r>
              <a:rPr lang="en-US" altLang="zh-CN" sz="2400" dirty="0"/>
              <a:t>to study </a:t>
            </a:r>
            <a:r>
              <a:rPr lang="en-US" altLang="zh-CN" sz="2400" b="1" dirty="0">
                <a:solidFill>
                  <a:srgbClr val="FF0000"/>
                </a:solidFill>
              </a:rPr>
              <a:t>doctorate</a:t>
            </a:r>
            <a:r>
              <a:rPr lang="en-US" altLang="zh-CN" sz="2400" dirty="0"/>
              <a:t> at Tsinghua University </a:t>
            </a:r>
            <a:r>
              <a:rPr lang="en-US" altLang="zh-CN" sz="2400" dirty="0" smtClean="0">
                <a:sym typeface="+mn-ea"/>
              </a:rPr>
              <a:t>in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2018. Though life kept </a:t>
            </a:r>
            <a:r>
              <a:rPr lang="en-US" altLang="zh-CN" sz="2400" dirty="0" smtClean="0">
                <a:sym typeface="+mn-ea"/>
              </a:rPr>
              <a:t> </a:t>
            </a:r>
            <a:r>
              <a:rPr lang="en-US" altLang="zh-CN" sz="2400" dirty="0" smtClean="0"/>
              <a:t>throwing her </a:t>
            </a:r>
            <a:r>
              <a:rPr lang="en-US" altLang="zh-CN" sz="2400" dirty="0"/>
              <a:t>more challenges, the positive </a:t>
            </a:r>
            <a:r>
              <a:rPr lang="en-US" altLang="zh-CN" sz="2400" dirty="0" smtClean="0"/>
              <a:t>girl </a:t>
            </a:r>
            <a:r>
              <a:rPr lang="en-US" altLang="zh-CN" sz="2400" dirty="0"/>
              <a:t>regarded them </a:t>
            </a:r>
            <a:r>
              <a:rPr lang="en-US" altLang="zh-CN" sz="2400" dirty="0" smtClean="0">
                <a:sym typeface="+mn-ea"/>
              </a:rPr>
              <a:t>as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"gifts of </a:t>
            </a:r>
            <a:r>
              <a:rPr lang="en-US" altLang="zh-CN" sz="2400" b="1" dirty="0">
                <a:solidFill>
                  <a:srgbClr val="FF0000"/>
                </a:solidFill>
              </a:rPr>
              <a:t>fate</a:t>
            </a:r>
            <a:r>
              <a:rPr lang="en-US" altLang="zh-CN" sz="2400" dirty="0"/>
              <a:t>." Jiang </a:t>
            </a:r>
            <a:r>
              <a:rPr lang="en-US" altLang="zh-CN" sz="2400" dirty="0" err="1"/>
              <a:t>Mengnan's</a:t>
            </a:r>
            <a:r>
              <a:rPr lang="en-US" altLang="zh-CN" sz="2400" dirty="0"/>
              <a:t> story is one of </a:t>
            </a:r>
            <a:r>
              <a:rPr lang="en-US" altLang="zh-CN" sz="2400" b="1" dirty="0">
                <a:solidFill>
                  <a:srgbClr val="FF0000"/>
                </a:solidFill>
              </a:rPr>
              <a:t>triumphs </a:t>
            </a:r>
            <a:r>
              <a:rPr lang="en-US" altLang="zh-CN" sz="2400" dirty="0"/>
              <a:t>over </a:t>
            </a:r>
            <a:r>
              <a:rPr lang="en-US" altLang="zh-CN" sz="2400" b="1" dirty="0">
                <a:solidFill>
                  <a:srgbClr val="FF0000"/>
                </a:solidFill>
              </a:rPr>
              <a:t>adversity</a:t>
            </a:r>
            <a:r>
              <a:rPr lang="en-US" altLang="zh-CN" sz="2400" dirty="0"/>
              <a:t>. Deaf almost since birth, she </a:t>
            </a:r>
            <a:r>
              <a:rPr lang="en-US" altLang="zh-CN" sz="2400" dirty="0" smtClean="0">
                <a:sym typeface="+mn-ea"/>
              </a:rPr>
              <a:t>has </a:t>
            </a:r>
            <a:r>
              <a:rPr lang="en-US" altLang="zh-CN" sz="2400" dirty="0" smtClean="0"/>
              <a:t>overcome </a:t>
            </a:r>
            <a:r>
              <a:rPr lang="en-US" altLang="zh-CN" sz="2400" b="1" dirty="0">
                <a:solidFill>
                  <a:srgbClr val="FF0000"/>
                </a:solidFill>
              </a:rPr>
              <a:t>myriad obstacles </a:t>
            </a:r>
            <a:r>
              <a:rPr lang="en-US" altLang="zh-CN" sz="2400" dirty="0"/>
              <a:t>to achieve her dream of studying for a PhD </a:t>
            </a:r>
            <a:r>
              <a:rPr lang="en-US" altLang="zh-CN" sz="2400" dirty="0" smtClean="0">
                <a:sym typeface="+mn-ea"/>
              </a:rPr>
              <a:t>at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one of China's most </a:t>
            </a:r>
            <a:r>
              <a:rPr lang="en-US" altLang="zh-CN" sz="2400" b="1" dirty="0">
                <a:solidFill>
                  <a:srgbClr val="FF0000"/>
                </a:solidFill>
              </a:rPr>
              <a:t>prestigious </a:t>
            </a:r>
            <a:r>
              <a:rPr lang="en-US" altLang="zh-CN" sz="2400" dirty="0" smtClean="0"/>
              <a:t>schools. </a:t>
            </a:r>
            <a:endParaRPr lang="en-US" altLang="zh-CN" sz="2400" dirty="0" smtClean="0"/>
          </a:p>
          <a:p>
            <a:r>
              <a:rPr lang="en-US" altLang="zh-CN" sz="2400" dirty="0"/>
              <a:t> </a:t>
            </a:r>
            <a:r>
              <a:rPr lang="en-US" altLang="zh-CN" sz="2400" dirty="0" smtClean="0"/>
              <a:t>    As a student in Senior school,  we are supposed not to give up </a:t>
            </a:r>
            <a:r>
              <a:rPr lang="en-US" altLang="zh-CN" sz="2400" dirty="0"/>
              <a:t>but try to </a:t>
            </a:r>
            <a:r>
              <a:rPr lang="en-US" altLang="zh-CN" sz="2400" dirty="0" smtClean="0"/>
              <a:t>try our best </a:t>
            </a:r>
            <a:r>
              <a:rPr lang="en-US" altLang="zh-CN" sz="2400" dirty="0">
                <a:sym typeface="+mn-ea"/>
              </a:rPr>
              <a:t>with a more positive attitude</a:t>
            </a:r>
            <a:r>
              <a:rPr lang="en-US" altLang="zh-CN" sz="2400" dirty="0"/>
              <a:t>.  </a:t>
            </a:r>
            <a:endParaRPr lang="en-US" altLang="zh-CN" sz="2400" dirty="0"/>
          </a:p>
          <a:p>
            <a:endParaRPr lang="en-US" altLang="zh-CN" sz="2400" dirty="0"/>
          </a:p>
          <a:p>
            <a:endParaRPr lang="zh-CN" altLang="zh-CN" sz="2400" dirty="0"/>
          </a:p>
        </p:txBody>
      </p:sp>
    </p:spTree>
    <p:custDataLst>
      <p:tags r:id="rId2"/>
    </p:custData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/>
          <p:nvPr/>
        </p:nvSpPr>
        <p:spPr>
          <a:xfrm rot="900000">
            <a:off x="1809254" y="-1730421"/>
            <a:ext cx="9195685" cy="7927315"/>
          </a:xfrm>
          <a:prstGeom prst="triangl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8" name="等腰三角形 7"/>
          <p:cNvSpPr/>
          <p:nvPr/>
        </p:nvSpPr>
        <p:spPr>
          <a:xfrm rot="18900000">
            <a:off x="635167" y="-1730421"/>
            <a:ext cx="9195685" cy="7927315"/>
          </a:xfrm>
          <a:prstGeom prst="triangl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8386" y="2465823"/>
            <a:ext cx="5877053" cy="192650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21600000">
                                      <p:cBhvr>
                                        <p:cTn id="1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微信图片_202203071244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91000"/>
          </a:blip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-43" y="234319"/>
            <a:ext cx="10852237" cy="441964"/>
          </a:xfrm>
        </p:spPr>
        <p:txBody>
          <a:bodyPr>
            <a:noAutofit/>
          </a:bodyPr>
          <a:lstStyle/>
          <a:p>
            <a:r>
              <a:rPr lang="en-US" altLang="zh-CN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Lead - in </a:t>
            </a:r>
            <a:endParaRPr lang="en-US" altLang="zh-CN" sz="4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0" y="4234815"/>
            <a:ext cx="12192000" cy="2553335"/>
          </a:xfrm>
          <a:prstGeom prst="rect">
            <a:avLst/>
          </a:prstGeom>
          <a:solidFill>
            <a:srgbClr val="D9393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bg1"/>
                </a:solidFill>
              </a:rPr>
              <a:t>	</a:t>
            </a:r>
            <a:r>
              <a:rPr lang="zh-CN" altLang="en-US" sz="4000" b="1">
                <a:solidFill>
                  <a:schemeClr val="bg1"/>
                </a:solidFill>
              </a:rPr>
              <a:t>2021 Annual People Award Ceremony was held</a:t>
            </a:r>
            <a:r>
              <a:rPr lang="en-US" altLang="zh-CN" sz="4000" b="1">
                <a:solidFill>
                  <a:schemeClr val="bg1"/>
                </a:solidFill>
              </a:rPr>
              <a:t> on the evening of March 3, 2022</a:t>
            </a:r>
            <a:r>
              <a:rPr lang="zh-CN" altLang="en-US" sz="4000" b="1">
                <a:solidFill>
                  <a:schemeClr val="bg1"/>
                </a:solidFill>
              </a:rPr>
              <a:t>.</a:t>
            </a:r>
            <a:r>
              <a:rPr lang="en-US" altLang="zh-CN" sz="4000" b="1">
                <a:solidFill>
                  <a:schemeClr val="bg1"/>
                </a:solidFill>
              </a:rPr>
              <a:t> </a:t>
            </a:r>
            <a:r>
              <a:rPr lang="zh-CN" altLang="en-US" sz="4000" b="1">
                <a:solidFill>
                  <a:schemeClr val="bg1"/>
                </a:solidFill>
              </a:rPr>
              <a:t>And Ten people were awarded for their moving stories and significant contribution to the society.</a:t>
            </a:r>
            <a:endParaRPr lang="zh-CN" altLang="en-US" sz="4000" b="1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180979"/>
            <a:ext cx="10852237" cy="441964"/>
          </a:xfrm>
        </p:spPr>
        <p:txBody>
          <a:bodyPr>
            <a:noAutofit/>
          </a:bodyPr>
          <a:lstStyle/>
          <a:p>
            <a:r>
              <a:rPr lang="en-US" altLang="zh-CN" sz="4000">
                <a:solidFill>
                  <a:srgbClr val="A42F19"/>
                </a:solidFill>
              </a:rPr>
              <a:t>Look back on the old days</a:t>
            </a:r>
            <a:endParaRPr lang="en-US" altLang="zh-CN" sz="4000">
              <a:solidFill>
                <a:srgbClr val="A42F19"/>
              </a:solidFill>
            </a:endParaRPr>
          </a:p>
        </p:txBody>
      </p:sp>
      <p:pic>
        <p:nvPicPr>
          <p:cNvPr id="4" name="2021感动中国年度人物名单公布!高分英语作文必备素材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73380" y="948690"/>
            <a:ext cx="11431905" cy="546862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195584"/>
            <a:ext cx="10852237" cy="441964"/>
          </a:xfrm>
        </p:spPr>
        <p:txBody>
          <a:bodyPr>
            <a:noAutofit/>
          </a:bodyPr>
          <a:lstStyle/>
          <a:p>
            <a:r>
              <a:rPr lang="en-US" altLang="zh-CN" sz="3600">
                <a:solidFill>
                  <a:srgbClr val="A42F19"/>
                </a:solidFill>
              </a:rPr>
              <a:t>A brief Introduction to </a:t>
            </a:r>
            <a:r>
              <a:rPr lang="en-US" altLang="zh-CN" sz="3600" i="1">
                <a:solidFill>
                  <a:srgbClr val="A42F19"/>
                </a:solidFill>
              </a:rPr>
              <a:t>Touching China</a:t>
            </a:r>
            <a:endParaRPr lang="en-US" altLang="zh-CN" sz="3600" i="1">
              <a:solidFill>
                <a:srgbClr val="A42F19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12140" y="717550"/>
            <a:ext cx="11229340" cy="5631180"/>
          </a:xfrm>
          <a:prstGeom prst="rect">
            <a:avLst/>
          </a:prstGeom>
          <a:noFill/>
          <a:ln>
            <a:solidFill>
              <a:srgbClr val="D9393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/>
              <a:t>	</a:t>
            </a:r>
            <a:r>
              <a:rPr lang="zh-CN" altLang="en-US" sz="2400"/>
              <a:t>"Touching China"</a:t>
            </a:r>
            <a:r>
              <a:rPr lang="en-US" altLang="zh-CN" sz="2400"/>
              <a:t> </a:t>
            </a:r>
            <a:r>
              <a:rPr lang="zh-CN" altLang="en-US" sz="2400"/>
              <a:t>is a mental brand column </a:t>
            </a:r>
            <a:r>
              <a:rPr lang="en-US" altLang="zh-CN" sz="2400"/>
              <a:t>________ (</a:t>
            </a:r>
            <a:r>
              <a:rPr lang="zh-CN" altLang="en-US" sz="2400"/>
              <a:t>create</a:t>
            </a:r>
            <a:r>
              <a:rPr lang="en-US" altLang="zh-CN" sz="2400"/>
              <a:t>)</a:t>
            </a:r>
            <a:r>
              <a:rPr lang="zh-CN" altLang="en-US" sz="2400"/>
              <a:t> by CCTV1</a:t>
            </a:r>
            <a:r>
              <a:rPr lang="en-US" altLang="zh-CN" sz="2400"/>
              <a:t>, </a:t>
            </a:r>
            <a:r>
              <a:rPr lang="en-US" altLang="zh-CN" sz="2400">
                <a:sym typeface="+mn-ea"/>
              </a:rPr>
              <a:t>______ </a:t>
            </a:r>
            <a:r>
              <a:rPr lang="zh-CN" altLang="en-US" sz="2400"/>
              <a:t> is hosted by the </a:t>
            </a:r>
            <a:r>
              <a:rPr lang="zh-CN" altLang="en-US" sz="2400" b="1">
                <a:solidFill>
                  <a:srgbClr val="FF0000"/>
                </a:solidFill>
              </a:rPr>
              <a:t>live </a:t>
            </a:r>
            <a:r>
              <a:rPr lang="zh-CN" altLang="en-US" sz="2400"/>
              <a:t>broadcasting group of the social special department of the news center.</a:t>
            </a:r>
            <a:r>
              <a:rPr lang="en-US" altLang="zh-CN" sz="2400"/>
              <a:t> </a:t>
            </a:r>
            <a:r>
              <a:rPr lang="zh-CN" altLang="en-US" sz="2400"/>
              <a:t>It is launched every year</a:t>
            </a:r>
            <a:r>
              <a:rPr lang="en-US" altLang="zh-CN" sz="2400"/>
              <a:t> </a:t>
            </a:r>
            <a:r>
              <a:rPr lang="zh-CN" altLang="en-US" sz="2400"/>
              <a:t>around the Lantern Festival.</a:t>
            </a:r>
            <a:r>
              <a:rPr lang="en-US" altLang="zh-CN" sz="2400"/>
              <a:t> </a:t>
            </a:r>
            <a:r>
              <a:rPr lang="zh-CN" altLang="en-US" sz="2400"/>
              <a:t>It </a:t>
            </a:r>
            <a:r>
              <a:rPr lang="en-US" altLang="zh-CN" sz="2400">
                <a:sym typeface="+mn-ea"/>
              </a:rPr>
              <a:t>_____________ (</a:t>
            </a:r>
            <a:r>
              <a:rPr lang="zh-CN" altLang="en-US" sz="2400"/>
              <a:t>h</a:t>
            </a:r>
            <a:r>
              <a:rPr lang="en-US" altLang="zh-CN" sz="2400"/>
              <a:t>o</a:t>
            </a:r>
            <a:r>
              <a:rPr lang="zh-CN" altLang="en-US" sz="2400"/>
              <a:t>ld</a:t>
            </a:r>
            <a:r>
              <a:rPr lang="en-US" altLang="zh-CN" sz="2400"/>
              <a:t>)</a:t>
            </a:r>
            <a:r>
              <a:rPr lang="zh-CN" altLang="en-US" sz="2400"/>
              <a:t> for many years .</a:t>
            </a:r>
            <a:endParaRPr lang="zh-CN" altLang="en-US" sz="2400"/>
          </a:p>
          <a:p>
            <a:r>
              <a:rPr lang="en-US" altLang="zh-CN" sz="2400"/>
              <a:t>	</a:t>
            </a:r>
            <a:r>
              <a:rPr lang="zh-CN" altLang="en-US" sz="2400"/>
              <a:t>"Touching China"</a:t>
            </a:r>
            <a:r>
              <a:rPr lang="en-US" altLang="zh-CN" sz="2400"/>
              <a:t> </a:t>
            </a:r>
            <a:r>
              <a:rPr lang="zh-CN" altLang="en-US" sz="2400"/>
              <a:t>has brought many </a:t>
            </a:r>
            <a:r>
              <a:rPr lang="en-US" altLang="zh-CN" sz="2400">
                <a:sym typeface="+mn-ea"/>
              </a:rPr>
              <a:t>___________ (</a:t>
            </a:r>
            <a:r>
              <a:rPr lang="zh-CN" altLang="en-US" sz="2400"/>
              <a:t>character</a:t>
            </a:r>
            <a:r>
              <a:rPr lang="en-US" altLang="zh-CN" sz="2400"/>
              <a:t>)</a:t>
            </a:r>
            <a:r>
              <a:rPr lang="zh-CN" altLang="en-US" sz="2400"/>
              <a:t> to the national </a:t>
            </a:r>
            <a:r>
              <a:rPr lang="zh-CN" altLang="en-US" sz="2400" b="1">
                <a:solidFill>
                  <a:srgbClr val="FF0000"/>
                </a:solidFill>
              </a:rPr>
              <a:t>audience</a:t>
            </a:r>
            <a:r>
              <a:rPr lang="en-US" altLang="zh-CN" sz="2400"/>
              <a:t>, </a:t>
            </a:r>
            <a:r>
              <a:rPr lang="en-US" altLang="zh-CN" sz="2400">
                <a:sym typeface="+mn-ea"/>
              </a:rPr>
              <a:t>_________ (</a:t>
            </a:r>
            <a:r>
              <a:rPr lang="zh-CN" altLang="en-US" sz="2400"/>
              <a:t>includ</a:t>
            </a:r>
            <a:r>
              <a:rPr lang="en-US" altLang="zh-CN" sz="2400"/>
              <a:t>e)</a:t>
            </a:r>
            <a:r>
              <a:rPr lang="zh-CN" altLang="en-US" sz="2400"/>
              <a:t> Xu Benyu</a:t>
            </a:r>
            <a:r>
              <a:rPr lang="en-US" altLang="zh-CN" sz="2400"/>
              <a:t>, </a:t>
            </a:r>
            <a:r>
              <a:rPr lang="zh-CN" altLang="en-US" sz="2400"/>
              <a:t>Gao Yaojie</a:t>
            </a:r>
            <a:r>
              <a:rPr lang="en-US" altLang="zh-CN" sz="2400"/>
              <a:t>, </a:t>
            </a:r>
            <a:r>
              <a:rPr lang="zh-CN" altLang="en-US" sz="2400"/>
              <a:t>Tian Shiguo，Congfei</a:t>
            </a:r>
            <a:r>
              <a:rPr lang="en-US" altLang="zh-CN" sz="2400"/>
              <a:t>, </a:t>
            </a:r>
            <a:r>
              <a:rPr lang="zh-CN" altLang="en-US" sz="2400"/>
              <a:t>Wang Shunyou and other </a:t>
            </a:r>
            <a:r>
              <a:rPr lang="zh-CN" altLang="en-US" sz="2400" b="1">
                <a:solidFill>
                  <a:srgbClr val="FF0000"/>
                </a:solidFill>
              </a:rPr>
              <a:t>prominent</a:t>
            </a:r>
            <a:r>
              <a:rPr lang="zh-CN" altLang="en-US" sz="2400"/>
              <a:t> people from the civil society.</a:t>
            </a:r>
            <a:r>
              <a:rPr lang="en-US" altLang="zh-CN" sz="2400"/>
              <a:t> </a:t>
            </a:r>
            <a:r>
              <a:rPr lang="zh-CN" altLang="en-US" sz="2400"/>
              <a:t>There are famous stars like Jackie Chan</a:t>
            </a:r>
            <a:r>
              <a:rPr lang="en-US" altLang="zh-CN" sz="2400"/>
              <a:t>, </a:t>
            </a:r>
            <a:r>
              <a:rPr lang="zh-CN" altLang="en-US" sz="2400"/>
              <a:t>Pu Cunxin</a:t>
            </a:r>
            <a:r>
              <a:rPr lang="en-US" altLang="zh-CN" sz="2400"/>
              <a:t>, </a:t>
            </a:r>
            <a:r>
              <a:rPr lang="zh-CN" altLang="en-US" sz="2400"/>
              <a:t>Liu Xiang and Yao Ming</a:t>
            </a:r>
            <a:r>
              <a:rPr lang="en-US" altLang="zh-CN" sz="2400"/>
              <a:t>, </a:t>
            </a:r>
            <a:r>
              <a:rPr lang="zh-CN" altLang="en-US" sz="2400"/>
              <a:t>as well as wise scholars like Ji Xianlin</a:t>
            </a:r>
            <a:r>
              <a:rPr lang="en-US" altLang="zh-CN" sz="2400"/>
              <a:t>, </a:t>
            </a:r>
            <a:r>
              <a:rPr lang="zh-CN" altLang="en-US" sz="2400"/>
              <a:t>Zhong Nanshan</a:t>
            </a:r>
            <a:r>
              <a:rPr lang="en-US" altLang="zh-CN" sz="2400"/>
              <a:t>, </a:t>
            </a:r>
            <a:r>
              <a:rPr lang="zh-CN" altLang="en-US" sz="2400"/>
              <a:t>Yuan Longping</a:t>
            </a:r>
            <a:r>
              <a:rPr lang="en-US" altLang="zh-CN" sz="2400"/>
              <a:t>, </a:t>
            </a:r>
            <a:r>
              <a:rPr lang="zh-CN" altLang="en-US" sz="2400"/>
              <a:t>Gui Xiehan and Huang Boyun.</a:t>
            </a:r>
            <a:r>
              <a:rPr lang="en-US" altLang="zh-CN" sz="2400"/>
              <a:t> </a:t>
            </a:r>
            <a:r>
              <a:rPr lang="zh-CN" altLang="en-US" sz="2400"/>
              <a:t>There are also ordinary people like Zhang Rong</a:t>
            </a:r>
            <a:r>
              <a:rPr lang="en-US" altLang="zh-CN" sz="2400"/>
              <a:t>, </a:t>
            </a:r>
            <a:r>
              <a:rPr lang="zh-CN" altLang="en-US" sz="2400"/>
              <a:t>Wei Qinggang</a:t>
            </a:r>
            <a:r>
              <a:rPr lang="en-US" altLang="zh-CN" sz="2400"/>
              <a:t>, </a:t>
            </a:r>
            <a:r>
              <a:rPr lang="zh-CN" altLang="en-US" sz="2400"/>
              <a:t>Hong Zhanghui</a:t>
            </a:r>
            <a:r>
              <a:rPr lang="en-US" altLang="zh-CN" sz="2400"/>
              <a:t>, </a:t>
            </a:r>
            <a:r>
              <a:rPr lang="zh-CN" altLang="en-US" sz="2400"/>
              <a:t>Huang Jiusheng and Wang Feng</a:t>
            </a:r>
            <a:r>
              <a:rPr lang="en-US" altLang="zh-CN" sz="2400"/>
              <a:t>, </a:t>
            </a:r>
            <a:r>
              <a:rPr lang="zh-CN" altLang="en-US" sz="2400"/>
              <a:t>as well as the </a:t>
            </a:r>
            <a:r>
              <a:rPr lang="zh-CN" altLang="en-US" sz="2400" b="1">
                <a:solidFill>
                  <a:srgbClr val="FF0000"/>
                </a:solidFill>
              </a:rPr>
              <a:t>senior party officials</a:t>
            </a:r>
            <a:r>
              <a:rPr lang="zh-CN" altLang="en-US" sz="2400"/>
              <a:t> such </a:t>
            </a:r>
            <a:r>
              <a:rPr lang="en-US" altLang="zh-CN" sz="2400">
                <a:sym typeface="+mn-ea"/>
              </a:rPr>
              <a:t>___</a:t>
            </a:r>
            <a:r>
              <a:rPr lang="zh-CN" altLang="en-US" sz="2400"/>
              <a:t> Zheng Peimin</a:t>
            </a:r>
            <a:r>
              <a:rPr lang="en-US" altLang="zh-CN" sz="2400"/>
              <a:t>, </a:t>
            </a:r>
            <a:r>
              <a:rPr lang="zh-CN" altLang="en-US" sz="2400"/>
              <a:t>Niu Yuru</a:t>
            </a:r>
            <a:r>
              <a:rPr lang="en-US" altLang="zh-CN" sz="2400"/>
              <a:t>, </a:t>
            </a:r>
            <a:r>
              <a:rPr lang="zh-CN" altLang="en-US" sz="2400"/>
              <a:t>Liu jin and Liu yuejin.</a:t>
            </a:r>
            <a:r>
              <a:rPr lang="en-US" altLang="zh-CN" sz="2400"/>
              <a:t> </a:t>
            </a:r>
            <a:r>
              <a:rPr lang="zh-CN" altLang="en-US" sz="2400"/>
              <a:t>Each character has </a:t>
            </a:r>
            <a:r>
              <a:rPr lang="en-US" altLang="zh-CN" sz="2400">
                <a:sym typeface="+mn-ea"/>
              </a:rPr>
              <a:t>___</a:t>
            </a:r>
            <a:r>
              <a:rPr lang="zh-CN" altLang="en-US" sz="2400"/>
              <a:t> spiritual power that </a:t>
            </a:r>
            <a:r>
              <a:rPr lang="en-US" altLang="zh-CN" sz="2400">
                <a:sym typeface="+mn-ea"/>
              </a:rPr>
              <a:t>_______ (</a:t>
            </a:r>
            <a:r>
              <a:rPr lang="zh-CN" altLang="en-US" sz="2400"/>
              <a:t>make</a:t>
            </a:r>
            <a:r>
              <a:rPr lang="en-US" altLang="zh-CN" sz="2400"/>
              <a:t>)</a:t>
            </a:r>
            <a:r>
              <a:rPr lang="zh-CN" altLang="en-US" sz="2400"/>
              <a:t> the audience feel </a:t>
            </a:r>
            <a:r>
              <a:rPr lang="en-US" altLang="zh-CN" sz="2400">
                <a:sym typeface="+mn-ea"/>
              </a:rPr>
              <a:t>________ (</a:t>
            </a:r>
            <a:r>
              <a:rPr lang="zh-CN" altLang="en-US" sz="2400"/>
              <a:t>power</a:t>
            </a:r>
            <a:r>
              <a:rPr lang="en-US" altLang="zh-CN" sz="2400"/>
              <a:t>)</a:t>
            </a:r>
            <a:r>
              <a:rPr lang="zh-CN" altLang="en-US" sz="2400"/>
              <a:t>.</a:t>
            </a:r>
            <a:r>
              <a:rPr lang="en-US" altLang="zh-CN" sz="2400"/>
              <a:t> </a:t>
            </a:r>
            <a:r>
              <a:rPr lang="zh-CN" altLang="en-US" sz="2400"/>
              <a:t>"Touching China"</a:t>
            </a:r>
            <a:r>
              <a:rPr lang="en-US" altLang="zh-CN" sz="2400"/>
              <a:t> </a:t>
            </a:r>
            <a:r>
              <a:rPr lang="zh-CN" altLang="en-US" sz="2400"/>
              <a:t>has been praised by the media as</a:t>
            </a:r>
            <a:r>
              <a:rPr lang="en-US" altLang="zh-CN" sz="2400"/>
              <a:t> </a:t>
            </a:r>
            <a:r>
              <a:rPr lang="zh-CN" altLang="en-US" sz="2400"/>
              <a:t>"the annual spiritual </a:t>
            </a:r>
            <a:r>
              <a:rPr lang="zh-CN" altLang="en-US" sz="2400" b="1">
                <a:solidFill>
                  <a:srgbClr val="FF0000"/>
                </a:solidFill>
              </a:rPr>
              <a:t>epic</a:t>
            </a:r>
            <a:r>
              <a:rPr lang="zh-CN" altLang="en-US" sz="2400"/>
              <a:t> </a:t>
            </a:r>
            <a:r>
              <a:rPr lang="en-US" altLang="zh-CN" sz="2400">
                <a:sym typeface="+mn-ea"/>
              </a:rPr>
              <a:t>___</a:t>
            </a:r>
            <a:r>
              <a:rPr lang="zh-CN" altLang="en-US" sz="2400"/>
              <a:t> the Chinese people".</a:t>
            </a:r>
            <a:endParaRPr lang="zh-CN" altLang="en-US" sz="2400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526655" y="717550"/>
            <a:ext cx="12674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created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751840" y="1080135"/>
            <a:ext cx="10458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which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751840" y="1795780"/>
            <a:ext cx="22142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has been held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6611620" y="2185670"/>
            <a:ext cx="17252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characters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3360420" y="2574925"/>
            <a:ext cx="153606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including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2671445" y="4675505"/>
            <a:ext cx="5219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as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1445260" y="5056505"/>
            <a:ext cx="3524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a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4511040" y="5056505"/>
            <a:ext cx="113220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makes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9184640" y="5056505"/>
            <a:ext cx="14522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powerful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11240770" y="5446395"/>
            <a:ext cx="4705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of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5" name="竖卷形 14"/>
          <p:cNvSpPr/>
          <p:nvPr>
            <p:custDataLst>
              <p:tags r:id="rId13"/>
            </p:custDataLst>
          </p:nvPr>
        </p:nvSpPr>
        <p:spPr>
          <a:xfrm>
            <a:off x="8069580" y="716915"/>
            <a:ext cx="3771900" cy="5631815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500" dirty="0"/>
              <a:t>生词讲解：</a:t>
            </a:r>
            <a:endParaRPr lang="zh-CN" altLang="en-US" sz="2500" dirty="0"/>
          </a:p>
          <a:p>
            <a:pPr algn="l"/>
            <a:r>
              <a:rPr lang="en-US" altLang="zh-CN" sz="2500" dirty="0"/>
              <a:t>1. live /</a:t>
            </a:r>
            <a:r>
              <a:rPr lang="en-US" altLang="zh-CN" sz="2500" dirty="0" err="1"/>
              <a:t>laɪv</a:t>
            </a:r>
            <a:r>
              <a:rPr lang="en-US" altLang="zh-CN" sz="2500" dirty="0"/>
              <a:t>/ </a:t>
            </a:r>
            <a:endParaRPr lang="en-US" altLang="zh-CN" sz="2500" dirty="0"/>
          </a:p>
          <a:p>
            <a:pPr algn="l"/>
            <a:r>
              <a:rPr lang="zh-CN" altLang="en-US" sz="2500" dirty="0"/>
              <a:t>现场直播的</a:t>
            </a:r>
            <a:endParaRPr lang="zh-CN" altLang="en-US" sz="2500" dirty="0"/>
          </a:p>
          <a:p>
            <a:pPr algn="l"/>
            <a:r>
              <a:rPr lang="en-US" altLang="zh-CN" sz="2500" dirty="0"/>
              <a:t>2.  audience</a:t>
            </a:r>
            <a:endParaRPr lang="en-US" altLang="zh-CN" sz="2500" dirty="0"/>
          </a:p>
          <a:p>
            <a:pPr algn="l"/>
            <a:r>
              <a:rPr lang="zh-CN" altLang="en-US" sz="2500" dirty="0"/>
              <a:t>观众；听众</a:t>
            </a:r>
            <a:endParaRPr lang="zh-CN" altLang="en-US" sz="2500" dirty="0"/>
          </a:p>
          <a:p>
            <a:pPr algn="l"/>
            <a:r>
              <a:rPr lang="zh-CN" altLang="en-US" sz="2500" dirty="0"/>
              <a:t>（单复数同形）</a:t>
            </a:r>
            <a:endParaRPr lang="zh-CN" altLang="en-US" sz="2500" dirty="0"/>
          </a:p>
          <a:p>
            <a:pPr algn="l"/>
            <a:r>
              <a:rPr lang="en-US" altLang="zh-CN" sz="2500" dirty="0"/>
              <a:t>3. prominent </a:t>
            </a:r>
            <a:endParaRPr lang="en-US" altLang="zh-CN" sz="2500" dirty="0"/>
          </a:p>
          <a:p>
            <a:pPr algn="l"/>
            <a:r>
              <a:rPr lang="en-US" altLang="zh-CN" sz="2500" dirty="0" err="1"/>
              <a:t>重要的，著名的</a:t>
            </a:r>
            <a:endParaRPr lang="en-US" altLang="zh-CN" sz="2500" dirty="0"/>
          </a:p>
          <a:p>
            <a:pPr algn="l"/>
            <a:r>
              <a:rPr lang="en-US" altLang="zh-CN" sz="2500" dirty="0"/>
              <a:t>4. senior party officials  </a:t>
            </a:r>
            <a:endParaRPr lang="en-US" altLang="zh-CN" sz="2500" dirty="0"/>
          </a:p>
          <a:p>
            <a:pPr algn="l"/>
            <a:r>
              <a:rPr lang="zh-CN" altLang="en-US" sz="2500" dirty="0"/>
              <a:t>党员高级官员</a:t>
            </a:r>
            <a:endParaRPr lang="zh-CN" altLang="en-US" sz="2500" dirty="0"/>
          </a:p>
          <a:p>
            <a:pPr algn="l"/>
            <a:r>
              <a:rPr lang="en-US" altLang="zh-CN" sz="2500" dirty="0"/>
              <a:t>5. epic </a:t>
            </a:r>
            <a:endParaRPr lang="en-US" altLang="zh-CN" sz="2500" dirty="0"/>
          </a:p>
          <a:p>
            <a:pPr algn="l"/>
            <a:r>
              <a:rPr lang="en-US" altLang="zh-CN" sz="2500" dirty="0" err="1"/>
              <a:t>史诗</a:t>
            </a:r>
            <a:endParaRPr lang="en-US" altLang="zh-CN" sz="2500" dirty="0"/>
          </a:p>
        </p:txBody>
      </p:sp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25" y="137160"/>
            <a:ext cx="10852150" cy="922020"/>
          </a:xfrm>
        </p:spPr>
        <p:txBody>
          <a:bodyPr/>
          <a:lstStyle/>
          <a:p>
            <a:r>
              <a:rPr lang="zh-CN" altLang="en-US" dirty="0"/>
              <a:t>10 inspirational role models honored in annual Touching China awards</a:t>
            </a:r>
            <a:endParaRPr lang="zh-CN" altLang="en-US" dirty="0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70230" y="1378585"/>
            <a:ext cx="7778750" cy="4399915"/>
          </a:xfrm>
          <a:prstGeom prst="rect">
            <a:avLst/>
          </a:prstGeom>
          <a:noFill/>
          <a:ln>
            <a:solidFill>
              <a:srgbClr val="D9393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/>
              <a:t>	</a:t>
            </a:r>
            <a:r>
              <a:rPr lang="en-US" sz="2800"/>
              <a:t>___</a:t>
            </a:r>
            <a:r>
              <a:rPr sz="2800"/>
              <a:t> group of 10 </a:t>
            </a:r>
            <a:r>
              <a:rPr sz="2800" b="1">
                <a:solidFill>
                  <a:srgbClr val="FF0000"/>
                </a:solidFill>
              </a:rPr>
              <a:t>high-profile </a:t>
            </a:r>
            <a:r>
              <a:rPr lang="en-US" sz="2800"/>
              <a:t>______ (</a:t>
            </a:r>
            <a:r>
              <a:rPr sz="2800" b="1">
                <a:solidFill>
                  <a:srgbClr val="FF0000"/>
                </a:solidFill>
              </a:rPr>
              <a:t>figure</a:t>
            </a:r>
            <a:r>
              <a:rPr lang="en-US" sz="2800"/>
              <a:t>)</a:t>
            </a:r>
            <a:r>
              <a:rPr sz="2800"/>
              <a:t> and common citizens </a:t>
            </a:r>
            <a:r>
              <a:rPr lang="en-US" sz="2800"/>
              <a:t>_______ (</a:t>
            </a:r>
            <a:r>
              <a:rPr sz="2800"/>
              <a:t>gift</a:t>
            </a:r>
            <a:r>
              <a:rPr lang="en-US" sz="2800"/>
              <a:t>)</a:t>
            </a:r>
            <a:r>
              <a:rPr sz="2800"/>
              <a:t> with </a:t>
            </a:r>
            <a:r>
              <a:rPr sz="2800" b="1">
                <a:solidFill>
                  <a:srgbClr val="FF0000"/>
                </a:solidFill>
              </a:rPr>
              <a:t>wisdom</a:t>
            </a:r>
            <a:r>
              <a:rPr sz="2800"/>
              <a:t>, </a:t>
            </a:r>
            <a:r>
              <a:rPr lang="en-US" sz="2800"/>
              <a:t>______ (</a:t>
            </a:r>
            <a:r>
              <a:rPr sz="2800"/>
              <a:t>brave</a:t>
            </a:r>
            <a:r>
              <a:rPr lang="en-US" sz="2800"/>
              <a:t>)</a:t>
            </a:r>
            <a:r>
              <a:rPr sz="2800"/>
              <a:t> and </a:t>
            </a:r>
            <a:r>
              <a:rPr sz="2800" b="1">
                <a:solidFill>
                  <a:srgbClr val="FF0000"/>
                </a:solidFill>
              </a:rPr>
              <a:t>tenacity</a:t>
            </a:r>
            <a:r>
              <a:rPr sz="2800"/>
              <a:t>, including Nobel Prize-winning </a:t>
            </a:r>
            <a:r>
              <a:rPr lang="en-US" sz="2800">
                <a:sym typeface="+mn-ea"/>
              </a:rPr>
              <a:t>______ (</a:t>
            </a:r>
            <a:r>
              <a:rPr sz="2800"/>
              <a:t>physic</a:t>
            </a:r>
            <a:r>
              <a:rPr lang="en-US" sz="2800"/>
              <a:t>)</a:t>
            </a:r>
            <a:r>
              <a:rPr sz="2800"/>
              <a:t> Yang Zhenning, China's </a:t>
            </a:r>
            <a:r>
              <a:rPr sz="2800" b="1">
                <a:solidFill>
                  <a:srgbClr val="FF0000"/>
                </a:solidFill>
              </a:rPr>
              <a:t>legendary sprinter </a:t>
            </a:r>
            <a:r>
              <a:rPr sz="2800"/>
              <a:t>Su Bingtian, as well as China's space community, </a:t>
            </a:r>
            <a:r>
              <a:rPr lang="en-US" sz="2800">
                <a:sym typeface="+mn-ea"/>
              </a:rPr>
              <a:t>___________ (</a:t>
            </a:r>
            <a:r>
              <a:rPr sz="2800"/>
              <a:t>honor</a:t>
            </a:r>
            <a:r>
              <a:rPr lang="en-US" sz="2800"/>
              <a:t>)</a:t>
            </a:r>
            <a:r>
              <a:rPr sz="2800"/>
              <a:t> as </a:t>
            </a:r>
            <a:r>
              <a:rPr sz="2800" b="1">
                <a:solidFill>
                  <a:srgbClr val="FF0000"/>
                </a:solidFill>
              </a:rPr>
              <a:t>inspirational </a:t>
            </a:r>
            <a:r>
              <a:rPr sz="2800"/>
              <a:t>role models in this year's </a:t>
            </a:r>
            <a:r>
              <a:rPr sz="2800" i="1"/>
              <a:t>Touching China awards</a:t>
            </a:r>
            <a:r>
              <a:rPr sz="2800"/>
              <a:t> </a:t>
            </a:r>
            <a:r>
              <a:rPr lang="en-US" sz="2800">
                <a:sym typeface="+mn-ea"/>
              </a:rPr>
              <a:t>__________ (</a:t>
            </a:r>
            <a:r>
              <a:rPr sz="2800"/>
              <a:t>announce</a:t>
            </a:r>
            <a:r>
              <a:rPr lang="en-US" sz="2800"/>
              <a:t>)</a:t>
            </a:r>
            <a:r>
              <a:rPr sz="2800"/>
              <a:t> by China Central Television </a:t>
            </a:r>
            <a:r>
              <a:rPr lang="en-US" sz="2800">
                <a:sym typeface="+mn-ea"/>
              </a:rPr>
              <a:t>__</a:t>
            </a:r>
            <a:r>
              <a:rPr sz="2800"/>
              <a:t> Thursday. </a:t>
            </a:r>
            <a:endParaRPr sz="2800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593850" y="1378585"/>
            <a:ext cx="4032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A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249670" y="1378585"/>
            <a:ext cx="1198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figures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462270" y="1838960"/>
            <a:ext cx="10121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gifted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2934335" y="2299335"/>
            <a:ext cx="128460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bravery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5386705" y="2759710"/>
            <a:ext cx="14185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phisicist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704850" y="3954780"/>
            <a:ext cx="21805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were honored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729615" y="4766310"/>
            <a:ext cx="18078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announced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2263775" y="5226685"/>
            <a:ext cx="5549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on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5" name="竖卷形 14"/>
          <p:cNvSpPr/>
          <p:nvPr>
            <p:custDataLst>
              <p:tags r:id="rId11"/>
            </p:custDataLst>
          </p:nvPr>
        </p:nvSpPr>
        <p:spPr>
          <a:xfrm>
            <a:off x="7816215" y="716915"/>
            <a:ext cx="4375785" cy="5631815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500"/>
              <a:t>生词讲解：</a:t>
            </a:r>
            <a:endParaRPr lang="zh-CN" altLang="en-US" sz="2500"/>
          </a:p>
          <a:p>
            <a:pPr algn="l"/>
            <a:r>
              <a:rPr lang="en-US" altLang="zh-CN" sz="2500"/>
              <a:t>1. high-profile</a:t>
            </a:r>
            <a:endParaRPr lang="en-US" altLang="zh-CN" sz="2500"/>
          </a:p>
          <a:p>
            <a:pPr algn="l"/>
            <a:r>
              <a:rPr lang="en-US" altLang="zh-CN" sz="2500"/>
              <a:t>高调的；备受瞩目的</a:t>
            </a:r>
            <a:endParaRPr lang="en-US" altLang="zh-CN" sz="2500"/>
          </a:p>
          <a:p>
            <a:pPr algn="l"/>
            <a:r>
              <a:rPr lang="en-US" altLang="zh-CN" sz="2500"/>
              <a:t>2. figure   </a:t>
            </a:r>
            <a:r>
              <a:rPr lang="zh-CN" altLang="en-US" sz="2500"/>
              <a:t>人物</a:t>
            </a:r>
            <a:r>
              <a:rPr lang="en-US" altLang="zh-CN" sz="2500"/>
              <a:t>(</a:t>
            </a:r>
            <a:r>
              <a:rPr lang="zh-CN" altLang="en-US" sz="2500"/>
              <a:t>形象</a:t>
            </a:r>
            <a:r>
              <a:rPr lang="en-US" altLang="zh-CN" sz="2500"/>
              <a:t>)</a:t>
            </a:r>
            <a:endParaRPr lang="en-US" altLang="zh-CN" sz="2500"/>
          </a:p>
          <a:p>
            <a:pPr algn="l"/>
            <a:r>
              <a:rPr lang="en-US" altLang="zh-CN" sz="2500"/>
              <a:t>3. wisdom  </a:t>
            </a:r>
            <a:r>
              <a:rPr lang="zh-CN" altLang="en-US" sz="2500"/>
              <a:t>智慧</a:t>
            </a:r>
            <a:r>
              <a:rPr lang="en-US" altLang="zh-CN" sz="2500"/>
              <a:t> </a:t>
            </a:r>
            <a:endParaRPr lang="en-US" altLang="zh-CN" sz="2500"/>
          </a:p>
          <a:p>
            <a:pPr algn="l"/>
            <a:r>
              <a:rPr lang="en-US" altLang="zh-CN" sz="2500"/>
              <a:t>4. </a:t>
            </a:r>
            <a:r>
              <a:rPr lang="en-US" sz="2500"/>
              <a:t>tenacity   </a:t>
            </a:r>
            <a:r>
              <a:rPr lang="zh-CN" altLang="en-US" sz="2500"/>
              <a:t>顽强</a:t>
            </a:r>
            <a:endParaRPr lang="zh-CN" altLang="en-US" sz="2500"/>
          </a:p>
          <a:p>
            <a:pPr algn="l"/>
            <a:r>
              <a:rPr lang="en-US" altLang="zh-CN" sz="2500"/>
              <a:t>5. physicist  </a:t>
            </a:r>
            <a:r>
              <a:rPr lang="zh-CN" altLang="en-US" sz="2500"/>
              <a:t>物理学家</a:t>
            </a:r>
            <a:r>
              <a:rPr lang="en-US" altLang="zh-CN" sz="2500"/>
              <a:t> </a:t>
            </a:r>
            <a:endParaRPr lang="en-US" altLang="zh-CN" sz="2500"/>
          </a:p>
          <a:p>
            <a:pPr algn="l"/>
            <a:r>
              <a:rPr lang="en-US" altLang="zh-CN" sz="2500"/>
              <a:t>6. legendary sprinter</a:t>
            </a:r>
            <a:endParaRPr lang="en-US" altLang="zh-CN" sz="2500"/>
          </a:p>
          <a:p>
            <a:pPr algn="l"/>
            <a:r>
              <a:rPr lang="zh-CN" altLang="en-US" sz="2500"/>
              <a:t>鼎鼎有名的短跑选手</a:t>
            </a:r>
            <a:endParaRPr lang="zh-CN" altLang="en-US" sz="2500"/>
          </a:p>
          <a:p>
            <a:pPr algn="l"/>
            <a:r>
              <a:rPr lang="en-US" altLang="zh-CN" sz="2500"/>
              <a:t>7. inspirational</a:t>
            </a:r>
            <a:endParaRPr lang="en-US" altLang="zh-CN" sz="2500"/>
          </a:p>
          <a:p>
            <a:pPr algn="l"/>
            <a:r>
              <a:rPr lang="zh-CN" altLang="en-US" sz="2500"/>
              <a:t>鼓舞人心的</a:t>
            </a:r>
            <a:endParaRPr lang="zh-CN" altLang="en-US" sz="2500"/>
          </a:p>
        </p:txBody>
      </p:sp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/>
              <a:t>Yang Zhenning</a:t>
            </a:r>
            <a:endParaRPr lang="en-US" altLang="zh-CN"/>
          </a:p>
        </p:txBody>
      </p:sp>
      <p:pic>
        <p:nvPicPr>
          <p:cNvPr id="100" name="图片 99"/>
          <p:cNvPicPr/>
          <p:nvPr>
            <p:custDataLst>
              <p:tags r:id="rId2"/>
            </p:custDataLst>
          </p:nvPr>
        </p:nvPicPr>
        <p:blipFill>
          <a:blip r:embed="rId3"/>
          <a:srcRect l="6138" t="7163" r="5478" b="3171"/>
          <a:stretch>
            <a:fillRect/>
          </a:stretch>
        </p:blipFill>
        <p:spPr>
          <a:xfrm>
            <a:off x="8451850" y="352425"/>
            <a:ext cx="3740150" cy="6153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98170" y="1014095"/>
            <a:ext cx="7778750" cy="5262245"/>
          </a:xfrm>
          <a:prstGeom prst="rect">
            <a:avLst/>
          </a:prstGeom>
          <a:noFill/>
          <a:ln>
            <a:solidFill>
              <a:srgbClr val="D9393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/>
              <a:t>	</a:t>
            </a:r>
            <a:r>
              <a:rPr lang="en-US" altLang="zh-CN" sz="2800" b="1">
                <a:solidFill>
                  <a:srgbClr val="FF0000"/>
                </a:solidFill>
              </a:rPr>
              <a:t>Renowned</a:t>
            </a:r>
            <a:r>
              <a:rPr lang="en-US" altLang="zh-CN" sz="2800"/>
              <a:t> Nobel Prize-winning physicist, Yang Zhenning, </a:t>
            </a:r>
            <a:r>
              <a:rPr lang="en-US" sz="2800">
                <a:sym typeface="+mn-ea"/>
              </a:rPr>
              <a:t>______ (</a:t>
            </a:r>
            <a:r>
              <a:rPr lang="en-US" altLang="zh-CN" sz="2800"/>
              <a:t>become) the first Chinese-American scientist </a:t>
            </a:r>
            <a:r>
              <a:rPr lang="en-US" sz="2800">
                <a:sym typeface="+mn-ea"/>
              </a:rPr>
              <a:t>___</a:t>
            </a:r>
            <a:r>
              <a:rPr lang="en-US" altLang="zh-CN" sz="2800"/>
              <a:t> applied to return to China </a:t>
            </a:r>
            <a:r>
              <a:rPr lang="en-US" sz="2800">
                <a:sym typeface="+mn-ea"/>
              </a:rPr>
              <a:t>____</a:t>
            </a:r>
            <a:r>
              <a:rPr lang="en-US" altLang="zh-CN" sz="2800"/>
              <a:t> the US just </a:t>
            </a:r>
            <a:r>
              <a:rPr lang="en-US" altLang="zh-CN" sz="2800" b="1">
                <a:solidFill>
                  <a:srgbClr val="FF0000"/>
                </a:solidFill>
              </a:rPr>
              <a:t>lifted </a:t>
            </a:r>
            <a:r>
              <a:rPr lang="en-US" altLang="zh-CN" sz="2800"/>
              <a:t>the </a:t>
            </a:r>
            <a:r>
              <a:rPr lang="en-US" altLang="zh-CN" sz="2800" b="1">
                <a:solidFill>
                  <a:srgbClr val="FF0000"/>
                </a:solidFill>
              </a:rPr>
              <a:t>ban </a:t>
            </a:r>
            <a:r>
              <a:rPr lang="en-US" sz="2800">
                <a:sym typeface="+mn-ea"/>
              </a:rPr>
              <a:t>___</a:t>
            </a:r>
            <a:r>
              <a:rPr lang="en-US" altLang="zh-CN" sz="2800"/>
              <a:t> visits to China in 1971. Yang also </a:t>
            </a:r>
            <a:r>
              <a:rPr lang="en-US" altLang="zh-CN" sz="2800" b="1">
                <a:solidFill>
                  <a:srgbClr val="FF0000"/>
                </a:solidFill>
              </a:rPr>
              <a:t>sponsored </a:t>
            </a:r>
            <a:r>
              <a:rPr lang="en-US" sz="2800">
                <a:sym typeface="+mn-ea"/>
              </a:rPr>
              <a:t>________ (</a:t>
            </a:r>
            <a:r>
              <a:rPr lang="en-US" altLang="zh-CN" sz="2800"/>
              <a:t>hundred) of Chinese </a:t>
            </a:r>
            <a:r>
              <a:rPr lang="en-US" sz="2800">
                <a:sym typeface="+mn-ea"/>
              </a:rPr>
              <a:t>_______ (</a:t>
            </a:r>
            <a:r>
              <a:rPr lang="en-US" altLang="zh-CN" sz="2800"/>
              <a:t>scholar) to </a:t>
            </a:r>
            <a:r>
              <a:rPr lang="en-US" altLang="zh-CN" sz="2800" b="1">
                <a:solidFill>
                  <a:srgbClr val="FF0000"/>
                </a:solidFill>
              </a:rPr>
              <a:t>further </a:t>
            </a:r>
            <a:r>
              <a:rPr lang="en-US" sz="2800">
                <a:sym typeface="+mn-ea"/>
              </a:rPr>
              <a:t>____ (</a:t>
            </a:r>
            <a:r>
              <a:rPr lang="en-US" altLang="zh-CN" sz="2800"/>
              <a:t>they) studies in the US through </a:t>
            </a:r>
            <a:r>
              <a:rPr lang="en-US" sz="2800">
                <a:sym typeface="+mn-ea"/>
              </a:rPr>
              <a:t>_</a:t>
            </a:r>
            <a:r>
              <a:rPr lang="en-US" altLang="zh-CN" sz="2800"/>
              <a:t> committee for education exchanges he </a:t>
            </a:r>
            <a:r>
              <a:rPr lang="en-US" sz="2800">
                <a:sym typeface="+mn-ea"/>
              </a:rPr>
              <a:t>_________ (</a:t>
            </a:r>
            <a:r>
              <a:rPr lang="en-US" altLang="zh-CN" sz="2800"/>
              <a:t>establish) in New York. These </a:t>
            </a:r>
            <a:r>
              <a:rPr lang="en-US" altLang="zh-CN" sz="2800" b="1">
                <a:solidFill>
                  <a:srgbClr val="FF0000"/>
                </a:solidFill>
              </a:rPr>
              <a:t>talents </a:t>
            </a:r>
            <a:r>
              <a:rPr lang="en-US" altLang="zh-CN" sz="2800"/>
              <a:t>later became the </a:t>
            </a:r>
            <a:r>
              <a:rPr lang="en-US" altLang="zh-CN" sz="2800" b="1">
                <a:solidFill>
                  <a:srgbClr val="FF0000"/>
                </a:solidFill>
              </a:rPr>
              <a:t>backbone </a:t>
            </a:r>
            <a:r>
              <a:rPr lang="en-US" altLang="zh-CN" sz="2800"/>
              <a:t>of the </a:t>
            </a:r>
            <a:r>
              <a:rPr lang="en-US" sz="2800">
                <a:sym typeface="+mn-ea"/>
              </a:rPr>
              <a:t>__________ (</a:t>
            </a:r>
            <a:r>
              <a:rPr lang="en-US" altLang="zh-CN" sz="2800"/>
              <a:t>construct) of China. </a:t>
            </a:r>
            <a:r>
              <a:rPr sz="2800"/>
              <a:t> </a:t>
            </a:r>
            <a:endParaRPr sz="2800"/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242945" y="1488440"/>
            <a:ext cx="13182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became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5002530" y="1894205"/>
            <a:ext cx="7918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who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3059430" y="2354580"/>
            <a:ext cx="84391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after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669925" y="2759710"/>
            <a:ext cx="5549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on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2696210" y="3198495"/>
            <a:ext cx="15709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hundreds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669925" y="3595370"/>
            <a:ext cx="14363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scholars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5136515" y="3595370"/>
            <a:ext cx="843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their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4728845" y="4055745"/>
            <a:ext cx="3524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a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3"/>
            </p:custDataLst>
          </p:nvPr>
        </p:nvSpPr>
        <p:spPr>
          <a:xfrm>
            <a:off x="4784090" y="4445635"/>
            <a:ext cx="1859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established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14"/>
            </p:custDataLst>
          </p:nvPr>
        </p:nvSpPr>
        <p:spPr>
          <a:xfrm>
            <a:off x="3473450" y="5296535"/>
            <a:ext cx="20281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construction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5" name="竖卷形 14"/>
          <p:cNvSpPr/>
          <p:nvPr>
            <p:custDataLst>
              <p:tags r:id="rId15"/>
            </p:custDataLst>
          </p:nvPr>
        </p:nvSpPr>
        <p:spPr>
          <a:xfrm>
            <a:off x="7816215" y="137795"/>
            <a:ext cx="4375785" cy="6210935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500"/>
              <a:t>生词讲解：</a:t>
            </a:r>
            <a:endParaRPr lang="zh-CN" altLang="en-US" sz="2500"/>
          </a:p>
          <a:p>
            <a:pPr algn="l"/>
            <a:r>
              <a:rPr lang="en-US" altLang="zh-CN" sz="2500"/>
              <a:t>1. </a:t>
            </a:r>
            <a:r>
              <a:rPr lang="en-US" sz="2500"/>
              <a:t>renowned</a:t>
            </a:r>
            <a:endParaRPr lang="en-US" sz="2500"/>
          </a:p>
          <a:p>
            <a:pPr algn="l"/>
            <a:r>
              <a:rPr lang="en-US" sz="2500"/>
              <a:t>有名望的，著名的</a:t>
            </a:r>
            <a:endParaRPr lang="en-US" sz="2500"/>
          </a:p>
          <a:p>
            <a:pPr algn="l"/>
            <a:r>
              <a:rPr lang="en-US" sz="2500"/>
              <a:t>2.  lift    </a:t>
            </a:r>
            <a:endParaRPr lang="en-US" sz="2500"/>
          </a:p>
          <a:p>
            <a:pPr algn="l"/>
            <a:r>
              <a:rPr lang="zh-CN" altLang="en-US" sz="2500"/>
              <a:t>解除；撤销</a:t>
            </a:r>
            <a:endParaRPr lang="zh-CN" altLang="en-US" sz="2500"/>
          </a:p>
          <a:p>
            <a:pPr algn="l"/>
            <a:r>
              <a:rPr lang="en-US" altLang="zh-CN" sz="2500"/>
              <a:t>3. ban   </a:t>
            </a:r>
            <a:endParaRPr lang="en-US" altLang="zh-CN" sz="2500"/>
          </a:p>
          <a:p>
            <a:pPr algn="l"/>
            <a:r>
              <a:rPr lang="zh-CN" altLang="en-US" sz="2500"/>
              <a:t>禁止；禁令</a:t>
            </a:r>
            <a:endParaRPr lang="zh-CN" altLang="en-US" sz="2500"/>
          </a:p>
          <a:p>
            <a:pPr algn="l"/>
            <a:r>
              <a:rPr lang="en-US" altLang="zh-CN" sz="2500"/>
              <a:t>4. sponsor    </a:t>
            </a:r>
            <a:endParaRPr lang="en-US" altLang="zh-CN" sz="2500"/>
          </a:p>
          <a:p>
            <a:pPr algn="l"/>
            <a:r>
              <a:rPr lang="zh-CN" altLang="en-US" sz="2500"/>
              <a:t>赞助</a:t>
            </a:r>
            <a:endParaRPr lang="zh-CN" altLang="en-US" sz="2500"/>
          </a:p>
          <a:p>
            <a:pPr algn="l"/>
            <a:r>
              <a:rPr lang="en-US" altLang="zh-CN" sz="2500"/>
              <a:t>5. further study </a:t>
            </a:r>
            <a:endParaRPr lang="en-US" altLang="zh-CN" sz="2500"/>
          </a:p>
          <a:p>
            <a:pPr algn="l"/>
            <a:r>
              <a:rPr lang="zh-CN" altLang="en-US" sz="2500"/>
              <a:t>深造</a:t>
            </a:r>
            <a:endParaRPr lang="zh-CN" altLang="en-US" sz="2500"/>
          </a:p>
          <a:p>
            <a:pPr algn="l"/>
            <a:r>
              <a:rPr lang="en-US" altLang="zh-CN" sz="2500"/>
              <a:t>6. talent      </a:t>
            </a:r>
            <a:endParaRPr lang="en-US" altLang="zh-CN" sz="2500"/>
          </a:p>
          <a:p>
            <a:pPr algn="l"/>
            <a:r>
              <a:rPr lang="zh-CN" altLang="en-US" sz="2500"/>
              <a:t>人才</a:t>
            </a:r>
            <a:endParaRPr lang="zh-CN" altLang="en-US" sz="2500"/>
          </a:p>
          <a:p>
            <a:pPr algn="l"/>
            <a:r>
              <a:rPr lang="en-US" altLang="zh-CN" sz="2500"/>
              <a:t>7. backbone </a:t>
            </a:r>
            <a:endParaRPr lang="en-US" altLang="zh-CN" sz="2500"/>
          </a:p>
          <a:p>
            <a:pPr algn="l"/>
            <a:r>
              <a:rPr lang="zh-CN" altLang="en-US" sz="2500"/>
              <a:t>骨干，支柱</a:t>
            </a:r>
            <a:endParaRPr lang="zh-CN" altLang="en-US" sz="2500"/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Peng Shilu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53085" y="1701800"/>
            <a:ext cx="6951980" cy="3969385"/>
          </a:xfrm>
          <a:prstGeom prst="rect">
            <a:avLst/>
          </a:prstGeom>
          <a:noFill/>
          <a:ln>
            <a:solidFill>
              <a:srgbClr val="D9393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/>
              <a:t>	Peng Shilu, </a:t>
            </a:r>
            <a:r>
              <a:rPr lang="en-US" sz="2800">
                <a:sym typeface="+mn-ea"/>
              </a:rPr>
              <a:t>_________ </a:t>
            </a:r>
            <a:r>
              <a:rPr lang="en-US" altLang="zh-CN" sz="2800"/>
              <a:t>(honour) as "the father of  nuclear </a:t>
            </a:r>
            <a:r>
              <a:rPr lang="en-US" altLang="zh-CN" sz="2800" b="1">
                <a:solidFill>
                  <a:srgbClr val="FF0000"/>
                </a:solidFill>
              </a:rPr>
              <a:t>submarines</a:t>
            </a:r>
            <a:r>
              <a:rPr lang="en-US" altLang="zh-CN" sz="2800"/>
              <a:t>", </a:t>
            </a:r>
            <a:r>
              <a:rPr lang="en-US" sz="2800"/>
              <a:t>played </a:t>
            </a:r>
            <a:r>
              <a:rPr lang="en-US" sz="2800">
                <a:sym typeface="+mn-ea"/>
              </a:rPr>
              <a:t>___</a:t>
            </a:r>
            <a:r>
              <a:rPr lang="en-US" sz="2800"/>
              <a:t> </a:t>
            </a:r>
            <a:r>
              <a:rPr lang="en-US" altLang="zh-CN" sz="2800" b="1">
                <a:solidFill>
                  <a:srgbClr val="FF0000"/>
                </a:solidFill>
              </a:rPr>
              <a:t>indispensable </a:t>
            </a:r>
            <a:r>
              <a:rPr lang="en-US" sz="2800"/>
              <a:t>role in developing and </a:t>
            </a:r>
            <a:r>
              <a:rPr lang="en-US" sz="2800">
                <a:sym typeface="+mn-ea"/>
              </a:rPr>
              <a:t>_______ (</a:t>
            </a:r>
            <a:r>
              <a:rPr lang="en-US" sz="2800"/>
              <a:t>build) China's first </a:t>
            </a:r>
            <a:r>
              <a:rPr lang="en-US" altLang="zh-CN" sz="2800" b="1">
                <a:solidFill>
                  <a:srgbClr val="FF0000"/>
                </a:solidFill>
              </a:rPr>
              <a:t>nuclear </a:t>
            </a:r>
            <a:r>
              <a:rPr lang="en-US" sz="2800"/>
              <a:t>submarines. He </a:t>
            </a:r>
            <a:r>
              <a:rPr lang="en-US" altLang="zh-CN" sz="2800" b="1">
                <a:solidFill>
                  <a:srgbClr val="FF0000"/>
                </a:solidFill>
              </a:rPr>
              <a:t>dedicated </a:t>
            </a:r>
            <a:r>
              <a:rPr lang="en-US" sz="2800"/>
              <a:t>his life </a:t>
            </a:r>
            <a:r>
              <a:rPr lang="en-US" sz="2800">
                <a:sym typeface="+mn-ea"/>
              </a:rPr>
              <a:t>___</a:t>
            </a:r>
            <a:r>
              <a:rPr lang="en-US" sz="2800"/>
              <a:t> the </a:t>
            </a:r>
            <a:r>
              <a:rPr lang="en-US" altLang="zh-CN" sz="2800" b="1">
                <a:solidFill>
                  <a:srgbClr val="FF0000"/>
                </a:solidFill>
              </a:rPr>
              <a:t>cause </a:t>
            </a:r>
            <a:r>
              <a:rPr lang="en-US" sz="2800"/>
              <a:t>of nuclear power. </a:t>
            </a:r>
            <a:r>
              <a:rPr lang="en-US" sz="2800">
                <a:sym typeface="+mn-ea"/>
              </a:rPr>
              <a:t>________, </a:t>
            </a:r>
            <a:r>
              <a:rPr lang="en-US" sz="2800"/>
              <a:t>he once said: "as long as </a:t>
            </a:r>
            <a:r>
              <a:rPr lang="en-US" sz="2800">
                <a:sym typeface="+mn-ea"/>
              </a:rPr>
              <a:t>____</a:t>
            </a:r>
            <a:r>
              <a:rPr lang="en-US" sz="2800"/>
              <a:t> motherland </a:t>
            </a:r>
            <a:r>
              <a:rPr lang="en-US" sz="2800">
                <a:sym typeface="+mn-ea"/>
              </a:rPr>
              <a:t>_____ (</a:t>
            </a:r>
            <a:r>
              <a:rPr lang="en-US" sz="2800"/>
              <a:t>need), I am willing </a:t>
            </a:r>
            <a:r>
              <a:rPr lang="en-US" sz="2800">
                <a:sym typeface="+mn-ea"/>
              </a:rPr>
              <a:t>___________ </a:t>
            </a:r>
            <a:r>
              <a:rPr lang="en-US" sz="2800"/>
              <a:t>(contribute) everything."  </a:t>
            </a:r>
            <a:r>
              <a:rPr sz="2800"/>
              <a:t> </a:t>
            </a:r>
            <a:endParaRPr sz="2800"/>
          </a:p>
        </p:txBody>
      </p:sp>
      <p:pic>
        <p:nvPicPr>
          <p:cNvPr id="108" name="图片 107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68260" y="888365"/>
            <a:ext cx="4431030" cy="5596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478530" y="1701800"/>
            <a:ext cx="15875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honoured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1893570" y="2582545"/>
            <a:ext cx="538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an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3185160" y="2966720"/>
            <a:ext cx="13665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building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1829435" y="3855720"/>
            <a:ext cx="4705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to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669925" y="4258945"/>
            <a:ext cx="155511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Moreover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6501130" y="4258945"/>
            <a:ext cx="640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the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2507615" y="4790440"/>
            <a:ext cx="10636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needs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669925" y="5128895"/>
            <a:ext cx="20447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to contribute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5" name="竖卷形 14"/>
          <p:cNvSpPr/>
          <p:nvPr>
            <p:custDataLst>
              <p:tags r:id="rId13"/>
            </p:custDataLst>
          </p:nvPr>
        </p:nvSpPr>
        <p:spPr>
          <a:xfrm>
            <a:off x="7505065" y="1162050"/>
            <a:ext cx="4540250" cy="482473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500"/>
              <a:t>生词讲解：</a:t>
            </a:r>
            <a:endParaRPr lang="zh-CN" altLang="en-US" sz="2500"/>
          </a:p>
          <a:p>
            <a:pPr algn="l"/>
            <a:r>
              <a:rPr lang="en-US" altLang="zh-CN" sz="2500"/>
              <a:t>1. </a:t>
            </a:r>
            <a:r>
              <a:rPr lang="en-US" sz="2500"/>
              <a:t>submarine</a:t>
            </a:r>
            <a:endParaRPr lang="en-US" sz="2500"/>
          </a:p>
          <a:p>
            <a:pPr algn="l"/>
            <a:r>
              <a:rPr lang="zh-CN" altLang="en-US" sz="2500"/>
              <a:t>潜水艇</a:t>
            </a:r>
            <a:endParaRPr lang="zh-CN" altLang="en-US" sz="2500"/>
          </a:p>
          <a:p>
            <a:pPr algn="l"/>
            <a:r>
              <a:rPr lang="en-US" altLang="zh-CN" sz="2500"/>
              <a:t>2. nuclear</a:t>
            </a:r>
            <a:endParaRPr lang="en-US" altLang="zh-CN" sz="2500"/>
          </a:p>
          <a:p>
            <a:pPr algn="l"/>
            <a:r>
              <a:rPr lang="zh-CN" altLang="en-US" sz="2500"/>
              <a:t>核武器</a:t>
            </a:r>
            <a:endParaRPr lang="zh-CN" altLang="en-US" sz="2500"/>
          </a:p>
          <a:p>
            <a:pPr algn="l"/>
            <a:r>
              <a:rPr lang="en-US" altLang="zh-CN" sz="2500"/>
              <a:t>3. indispensable </a:t>
            </a:r>
            <a:endParaRPr lang="en-US" altLang="zh-CN" sz="2500"/>
          </a:p>
          <a:p>
            <a:pPr algn="l"/>
            <a:r>
              <a:rPr lang="zh-CN" altLang="en-US" sz="2500"/>
              <a:t>不可或缺的</a:t>
            </a:r>
            <a:endParaRPr lang="zh-CN" altLang="en-US" sz="2500"/>
          </a:p>
          <a:p>
            <a:pPr algn="l"/>
            <a:r>
              <a:rPr lang="en-US" altLang="zh-CN" sz="2500"/>
              <a:t>4. dedicate</a:t>
            </a:r>
            <a:endParaRPr lang="en-US" altLang="zh-CN" sz="2500"/>
          </a:p>
          <a:p>
            <a:pPr algn="l"/>
            <a:r>
              <a:rPr lang="zh-CN" altLang="en-US" sz="2500"/>
              <a:t>致力于，献身于</a:t>
            </a:r>
            <a:endParaRPr lang="zh-CN" altLang="en-US" sz="2500"/>
          </a:p>
          <a:p>
            <a:pPr algn="l"/>
            <a:r>
              <a:rPr lang="en-US" altLang="zh-CN" sz="2500"/>
              <a:t>5. cause </a:t>
            </a:r>
            <a:endParaRPr lang="en-US" altLang="zh-CN" sz="2500"/>
          </a:p>
          <a:p>
            <a:pPr algn="l"/>
            <a:r>
              <a:rPr lang="zh-CN" altLang="en-US" sz="2500"/>
              <a:t>事业</a:t>
            </a:r>
            <a:endParaRPr lang="zh-CN" altLang="en-US" sz="2500"/>
          </a:p>
        </p:txBody>
      </p:sp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/>
              <a:t>Gu Songfen</a:t>
            </a:r>
            <a:endParaRPr lang="en-US" altLang="zh-CN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22555" y="734060"/>
            <a:ext cx="9101455" cy="5692775"/>
          </a:xfrm>
          <a:prstGeom prst="rect">
            <a:avLst/>
          </a:prstGeom>
          <a:noFill/>
          <a:ln>
            <a:solidFill>
              <a:srgbClr val="D9393A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	</a:t>
            </a:r>
            <a:r>
              <a:rPr sz="2800" dirty="0"/>
              <a:t>The renowned </a:t>
            </a:r>
            <a:r>
              <a:rPr sz="2800" b="1" dirty="0">
                <a:solidFill>
                  <a:srgbClr val="FF0000"/>
                </a:solidFill>
              </a:rPr>
              <a:t>aircraft</a:t>
            </a:r>
            <a:r>
              <a:rPr sz="2800" dirty="0"/>
              <a:t> designer, </a:t>
            </a:r>
            <a:r>
              <a:rPr lang="en-US" sz="2800" dirty="0">
                <a:sym typeface="+mn-ea"/>
              </a:rPr>
              <a:t>____</a:t>
            </a:r>
            <a:r>
              <a:rPr sz="2800" dirty="0"/>
              <a:t> won the State Preeminent Science and Technology Award, is </a:t>
            </a:r>
            <a:r>
              <a:rPr lang="en-US" sz="2800" dirty="0">
                <a:sym typeface="+mn-ea"/>
              </a:rPr>
              <a:t>___</a:t>
            </a:r>
            <a:r>
              <a:rPr sz="2800" dirty="0"/>
              <a:t> only person in the country's </a:t>
            </a:r>
            <a:r>
              <a:rPr sz="2800" b="1" dirty="0">
                <a:solidFill>
                  <a:srgbClr val="FF0000"/>
                </a:solidFill>
              </a:rPr>
              <a:t>aviation </a:t>
            </a:r>
            <a:r>
              <a:rPr sz="2800" dirty="0"/>
              <a:t>industry </a:t>
            </a:r>
            <a:r>
              <a:rPr lang="en-US" sz="2800" dirty="0">
                <a:sym typeface="+mn-ea"/>
              </a:rPr>
              <a:t>________</a:t>
            </a:r>
            <a:r>
              <a:rPr sz="2800" dirty="0"/>
              <a:t> </a:t>
            </a:r>
            <a:r>
              <a:rPr lang="en-US" sz="2800" dirty="0"/>
              <a:t>(</a:t>
            </a:r>
            <a:r>
              <a:rPr sz="2800" dirty="0"/>
              <a:t>hold</a:t>
            </a:r>
            <a:r>
              <a:rPr lang="en-US" sz="2800" dirty="0"/>
              <a:t>)</a:t>
            </a:r>
            <a:r>
              <a:rPr sz="2800" dirty="0"/>
              <a:t> membership of both the Chinese Academy of Sciences and the Chinese Academy of Engineering.</a:t>
            </a:r>
            <a:r>
              <a:rPr lang="en-US" sz="2800" dirty="0"/>
              <a:t> </a:t>
            </a:r>
            <a:r>
              <a:rPr sz="2800" dirty="0"/>
              <a:t>He</a:t>
            </a:r>
            <a:r>
              <a:rPr lang="en-US" sz="2800" dirty="0"/>
              <a:t> </a:t>
            </a:r>
            <a:r>
              <a:rPr lang="en-US" sz="2800" dirty="0">
                <a:sym typeface="+mn-ea"/>
              </a:rPr>
              <a:t>________</a:t>
            </a:r>
            <a:r>
              <a:rPr sz="2800" dirty="0"/>
              <a:t> </a:t>
            </a:r>
            <a:r>
              <a:rPr lang="en-US" sz="2800" dirty="0">
                <a:sym typeface="+mn-ea"/>
              </a:rPr>
              <a:t>(</a:t>
            </a:r>
            <a:r>
              <a:rPr sz="2800" b="1" dirty="0">
                <a:solidFill>
                  <a:srgbClr val="FF0000"/>
                </a:solidFill>
              </a:rPr>
              <a:t>pioneer</a:t>
            </a:r>
            <a:r>
              <a:rPr sz="2800" dirty="0"/>
              <a:t>)</a:t>
            </a:r>
            <a:r>
              <a:rPr sz="2800" b="1" dirty="0">
                <a:solidFill>
                  <a:srgbClr val="FF0000"/>
                </a:solidFill>
              </a:rPr>
              <a:t> </a:t>
            </a:r>
            <a:r>
              <a:rPr sz="2800" dirty="0"/>
              <a:t>the </a:t>
            </a:r>
            <a:r>
              <a:rPr sz="2800" b="1" dirty="0">
                <a:solidFill>
                  <a:srgbClr val="FF0000"/>
                </a:solidFill>
              </a:rPr>
              <a:t>aerodynamic </a:t>
            </a:r>
            <a:r>
              <a:rPr sz="2800" dirty="0"/>
              <a:t>design </a:t>
            </a:r>
            <a:r>
              <a:rPr lang="en-US" sz="2800" dirty="0">
                <a:sym typeface="+mn-ea"/>
              </a:rPr>
              <a:t>__</a:t>
            </a:r>
            <a:r>
              <a:rPr sz="2800" dirty="0"/>
              <a:t> aircraft, which </a:t>
            </a:r>
            <a:r>
              <a:rPr lang="en-US" sz="2800" dirty="0">
                <a:sym typeface="+mn-ea"/>
              </a:rPr>
              <a:t>________ (</a:t>
            </a:r>
            <a:r>
              <a:rPr sz="2800" b="1" dirty="0">
                <a:solidFill>
                  <a:srgbClr val="FF0000"/>
                </a:solidFill>
              </a:rPr>
              <a:t>advance</a:t>
            </a:r>
            <a:r>
              <a:rPr sz="2800" dirty="0"/>
              <a:t>) the </a:t>
            </a:r>
            <a:r>
              <a:rPr lang="en-US" sz="2800" dirty="0">
                <a:sym typeface="+mn-ea"/>
              </a:rPr>
              <a:t>__________ (</a:t>
            </a:r>
            <a:r>
              <a:rPr sz="2800" dirty="0"/>
              <a:t>develop</a:t>
            </a:r>
            <a:r>
              <a:rPr lang="en-US" sz="2800" dirty="0"/>
              <a:t>)</a:t>
            </a:r>
            <a:r>
              <a:rPr sz="2800" dirty="0"/>
              <a:t> of a number of major jet </a:t>
            </a:r>
            <a:r>
              <a:rPr lang="en-US" sz="2800" dirty="0">
                <a:sym typeface="+mn-ea"/>
              </a:rPr>
              <a:t>______ (</a:t>
            </a:r>
            <a:r>
              <a:rPr sz="2800" dirty="0"/>
              <a:t>fighter</a:t>
            </a:r>
            <a:r>
              <a:rPr lang="en-US" sz="2800" dirty="0"/>
              <a:t>)</a:t>
            </a:r>
            <a:r>
              <a:rPr sz="2800" dirty="0"/>
              <a:t>, including the Nanchang CJ-6, a basic training plane, and the Shenyang J-8, a high-speed, high-altitude single-seat </a:t>
            </a:r>
            <a:r>
              <a:rPr sz="2800" b="1" dirty="0">
                <a:solidFill>
                  <a:srgbClr val="FF0000"/>
                </a:solidFill>
              </a:rPr>
              <a:t>interceptor</a:t>
            </a:r>
            <a:r>
              <a:rPr sz="2800" dirty="0"/>
              <a:t>.</a:t>
            </a:r>
            <a:r>
              <a:rPr lang="en-US" sz="2800" dirty="0"/>
              <a:t> </a:t>
            </a:r>
            <a:r>
              <a:rPr sz="2800" dirty="0"/>
              <a:t>Those aircraft not only </a:t>
            </a:r>
            <a:r>
              <a:rPr lang="en-US" sz="2800" dirty="0">
                <a:sym typeface="+mn-ea"/>
              </a:rPr>
              <a:t>_____ (</a:t>
            </a:r>
            <a:r>
              <a:rPr sz="2800" dirty="0"/>
              <a:t>great</a:t>
            </a:r>
            <a:r>
              <a:rPr lang="en-US" sz="2800" dirty="0"/>
              <a:t>)</a:t>
            </a:r>
            <a:r>
              <a:rPr sz="2800" dirty="0"/>
              <a:t> improved</a:t>
            </a:r>
            <a:r>
              <a:rPr lang="en-US" sz="2800" dirty="0"/>
              <a:t> </a:t>
            </a:r>
            <a:r>
              <a:rPr sz="2800" dirty="0"/>
              <a:t>China's air </a:t>
            </a:r>
            <a:r>
              <a:rPr sz="2800" b="1" dirty="0">
                <a:solidFill>
                  <a:srgbClr val="FF0000"/>
                </a:solidFill>
              </a:rPr>
              <a:t>defense capabilities </a:t>
            </a:r>
            <a:r>
              <a:rPr lang="en-US" sz="2800" dirty="0">
                <a:sym typeface="+mn-ea"/>
              </a:rPr>
              <a:t>____ </a:t>
            </a:r>
            <a:r>
              <a:rPr sz="2800" dirty="0"/>
              <a:t>laid the </a:t>
            </a:r>
            <a:r>
              <a:rPr sz="2800" b="1" dirty="0">
                <a:solidFill>
                  <a:srgbClr val="FF0000"/>
                </a:solidFill>
              </a:rPr>
              <a:t>cornerstone </a:t>
            </a:r>
            <a:r>
              <a:rPr sz="2800" dirty="0"/>
              <a:t>of its aviation industry.</a:t>
            </a:r>
            <a:endParaRPr sz="2800" dirty="0"/>
          </a:p>
        </p:txBody>
      </p:sp>
      <p:pic>
        <p:nvPicPr>
          <p:cNvPr id="105" name="图片 104"/>
          <p:cNvPicPr/>
          <p:nvPr>
            <p:custDataLst>
              <p:tags r:id="rId3"/>
            </p:custDataLst>
          </p:nvPr>
        </p:nvPicPr>
        <p:blipFill>
          <a:blip r:embed="rId4"/>
          <a:srcRect l="40833" t="1952" r="3367"/>
          <a:stretch>
            <a:fillRect/>
          </a:stretch>
        </p:blipFill>
        <p:spPr>
          <a:xfrm>
            <a:off x="9223375" y="953770"/>
            <a:ext cx="2968625" cy="5319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6272530" y="816610"/>
            <a:ext cx="7918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</a:rPr>
              <a:t>who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332758" y="1624330"/>
            <a:ext cx="640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</a:rPr>
              <a:t>the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74033" y="2009341"/>
            <a:ext cx="11976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</a:rPr>
              <a:t>to hold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2754520" y="2820166"/>
            <a:ext cx="16389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</a:rPr>
              <a:t>pioneered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1326750" y="3340634"/>
            <a:ext cx="4705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</a:rPr>
              <a:t>of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4374205" y="3275564"/>
            <a:ext cx="15887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</a:rPr>
              <a:t>advanced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332758" y="3810635"/>
            <a:ext cx="206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</a:rPr>
              <a:t>development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7569798" y="3794392"/>
            <a:ext cx="130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</a:rPr>
              <a:t>fighters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3"/>
            </p:custDataLst>
          </p:nvPr>
        </p:nvSpPr>
        <p:spPr>
          <a:xfrm>
            <a:off x="181533" y="5462904"/>
            <a:ext cx="11823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</a:rPr>
              <a:t>greatly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14"/>
            </p:custDataLst>
          </p:nvPr>
        </p:nvSpPr>
        <p:spPr>
          <a:xfrm>
            <a:off x="2319187" y="5904029"/>
            <a:ext cx="7245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</a:rPr>
              <a:t>and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15" name="竖卷形 14"/>
          <p:cNvSpPr/>
          <p:nvPr>
            <p:custDataLst>
              <p:tags r:id="rId15"/>
            </p:custDataLst>
          </p:nvPr>
        </p:nvSpPr>
        <p:spPr>
          <a:xfrm>
            <a:off x="6790456" y="250724"/>
            <a:ext cx="5309870" cy="617982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500" dirty="0"/>
              <a:t>生词讲解：</a:t>
            </a:r>
            <a:endParaRPr lang="zh-CN" altLang="en-US" sz="2500" dirty="0"/>
          </a:p>
          <a:p>
            <a:pPr algn="l"/>
            <a:r>
              <a:rPr lang="en-US" altLang="zh-CN" sz="2500" dirty="0"/>
              <a:t>1. </a:t>
            </a:r>
            <a:r>
              <a:rPr lang="en-US" sz="2500" dirty="0"/>
              <a:t>aircraft     </a:t>
            </a:r>
            <a:r>
              <a:rPr lang="zh-CN" altLang="en-US" sz="2500" dirty="0"/>
              <a:t>飞机</a:t>
            </a:r>
            <a:endParaRPr lang="zh-CN" altLang="en-US" sz="2500" dirty="0"/>
          </a:p>
          <a:p>
            <a:pPr algn="l"/>
            <a:r>
              <a:rPr lang="en-US" altLang="zh-CN" sz="2500" dirty="0"/>
              <a:t>2. aviation   </a:t>
            </a:r>
            <a:r>
              <a:rPr lang="zh-CN" altLang="en-US" sz="2500" dirty="0"/>
              <a:t>航空</a:t>
            </a:r>
            <a:endParaRPr lang="zh-CN" altLang="en-US" sz="2500" dirty="0"/>
          </a:p>
          <a:p>
            <a:pPr algn="l"/>
            <a:r>
              <a:rPr lang="en-US" altLang="zh-CN" sz="2500" dirty="0"/>
              <a:t>3. pioneer</a:t>
            </a:r>
            <a:endParaRPr lang="en-US" altLang="zh-CN" sz="2500" dirty="0"/>
          </a:p>
          <a:p>
            <a:pPr algn="l"/>
            <a:r>
              <a:rPr lang="en-US" altLang="zh-CN" sz="2500" dirty="0"/>
              <a:t> </a:t>
            </a:r>
            <a:r>
              <a:rPr lang="zh-CN" altLang="en-US" sz="2500" dirty="0"/>
              <a:t>先锋；做先驱</a:t>
            </a:r>
            <a:endParaRPr lang="zh-CN" altLang="en-US" sz="2500" dirty="0"/>
          </a:p>
          <a:p>
            <a:pPr algn="l"/>
            <a:r>
              <a:rPr lang="en-US" altLang="zh-CN" sz="2500" dirty="0"/>
              <a:t>4. aerodynamic</a:t>
            </a:r>
            <a:endParaRPr lang="en-US" altLang="zh-CN" sz="2500" dirty="0"/>
          </a:p>
          <a:p>
            <a:pPr algn="l"/>
            <a:r>
              <a:rPr lang="en-US" altLang="zh-CN" sz="2500" dirty="0" err="1"/>
              <a:t>航空动力学的</a:t>
            </a:r>
            <a:endParaRPr lang="en-US" altLang="zh-CN" sz="2500" dirty="0"/>
          </a:p>
          <a:p>
            <a:pPr algn="l"/>
            <a:r>
              <a:rPr lang="en-US" altLang="zh-CN" sz="2500" dirty="0"/>
              <a:t>5. advance   (使)</a:t>
            </a:r>
            <a:r>
              <a:rPr lang="en-US" altLang="zh-CN" sz="2500" dirty="0" err="1"/>
              <a:t>前进</a:t>
            </a:r>
            <a:endParaRPr lang="en-US" altLang="zh-CN" sz="2500" dirty="0"/>
          </a:p>
          <a:p>
            <a:pPr algn="l"/>
            <a:r>
              <a:rPr lang="en-US" altLang="zh-CN" sz="2500" dirty="0"/>
              <a:t>6. interceptor  </a:t>
            </a:r>
            <a:r>
              <a:rPr lang="en-US" altLang="zh-CN" sz="2500" dirty="0" err="1"/>
              <a:t>截击机</a:t>
            </a:r>
            <a:endParaRPr lang="en-US" altLang="zh-CN" sz="2500" dirty="0"/>
          </a:p>
          <a:p>
            <a:pPr algn="l"/>
            <a:r>
              <a:rPr lang="en-US" altLang="zh-CN" sz="2500" dirty="0"/>
              <a:t>7. defense capabilities</a:t>
            </a:r>
            <a:endParaRPr lang="en-US" altLang="zh-CN" sz="2500" dirty="0"/>
          </a:p>
          <a:p>
            <a:pPr algn="l"/>
            <a:r>
              <a:rPr lang="en-US" altLang="zh-CN" sz="2500" dirty="0" err="1"/>
              <a:t>防御能力</a:t>
            </a:r>
            <a:endParaRPr lang="en-US" altLang="zh-CN" sz="2500" dirty="0"/>
          </a:p>
          <a:p>
            <a:pPr algn="l"/>
            <a:r>
              <a:rPr lang="en-US" altLang="zh-CN" sz="2500" dirty="0"/>
              <a:t>8. cornerstone  </a:t>
            </a:r>
            <a:r>
              <a:rPr lang="en-US" altLang="zh-CN" sz="2500" dirty="0" err="1"/>
              <a:t>基石,支柱</a:t>
            </a:r>
            <a:endParaRPr lang="en-US" altLang="zh-CN" sz="2500" dirty="0"/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5" grpId="0" animBg="1"/>
    </p:bldLst>
  </p:timing>
</p:sld>
</file>

<file path=ppt/tags/tag1.xml><?xml version="1.0" encoding="utf-8"?>
<p:tagLst xmlns:p="http://schemas.openxmlformats.org/presentationml/2006/main">
  <p:tag name="AS_UNIQUEID" val="172"/>
</p:tagLst>
</file>

<file path=ppt/tags/tag10.xml><?xml version="1.0" encoding="utf-8"?>
<p:tagLst xmlns:p="http://schemas.openxmlformats.org/presentationml/2006/main">
  <p:tag name="AS_UNIQUEID" val="182"/>
</p:tagLst>
</file>

<file path=ppt/tags/tag100.xml><?xml version="1.0" encoding="utf-8"?>
<p:tagLst xmlns:p="http://schemas.openxmlformats.org/presentationml/2006/main">
  <p:tag name="AS_UNIQUEID" val="2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1.xml><?xml version="1.0" encoding="utf-8"?>
<p:tagLst xmlns:p="http://schemas.openxmlformats.org/presentationml/2006/main">
  <p:tag name="AS_UNIQUEID" val="2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2.xml><?xml version="1.0" encoding="utf-8"?>
<p:tagLst xmlns:p="http://schemas.openxmlformats.org/presentationml/2006/main">
  <p:tag name="AS_UNIQUEID" val="2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3.xml><?xml version="1.0" encoding="utf-8"?>
<p:tagLst xmlns:p="http://schemas.openxmlformats.org/presentationml/2006/main">
  <p:tag name="AS_UNIQUEID" val="2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04.xml><?xml version="1.0" encoding="utf-8"?>
<p:tagLst xmlns:p="http://schemas.openxmlformats.org/presentationml/2006/main">
  <p:tag name="AS_UNIQUEID" val="2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05.xml><?xml version="1.0" encoding="utf-8"?>
<p:tagLst xmlns:p="http://schemas.openxmlformats.org/presentationml/2006/main">
  <p:tag name="AS_UNIQUEID" val="2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06.xml><?xml version="1.0" encoding="utf-8"?>
<p:tagLst xmlns:p="http://schemas.openxmlformats.org/presentationml/2006/main">
  <p:tag name="AS_UNIQUEID" val="2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07.xml><?xml version="1.0" encoding="utf-8"?>
<p:tagLst xmlns:p="http://schemas.openxmlformats.org/presentationml/2006/main">
  <p:tag name="AS_UNIQUEID" val="2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08.xml><?xml version="1.0" encoding="utf-8"?>
<p:tagLst xmlns:p="http://schemas.openxmlformats.org/presentationml/2006/main">
  <p:tag name="AS_UNIQUEID" val="2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09.xml><?xml version="1.0" encoding="utf-8"?>
<p:tagLst xmlns:p="http://schemas.openxmlformats.org/presentationml/2006/main">
  <p:tag name="AS_UNIQUEID" val="2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1.xml><?xml version="1.0" encoding="utf-8"?>
<p:tagLst xmlns:p="http://schemas.openxmlformats.org/presentationml/2006/main">
  <p:tag name="AS_UNIQUEID" val="184"/>
</p:tagLst>
</file>

<file path=ppt/tags/tag110.xml><?xml version="1.0" encoding="utf-8"?>
<p:tagLst xmlns:p="http://schemas.openxmlformats.org/presentationml/2006/main">
  <p:tag name="AS_UNIQUEID" val="2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11.xml><?xml version="1.0" encoding="utf-8"?>
<p:tagLst xmlns:p="http://schemas.openxmlformats.org/presentationml/2006/main">
  <p:tag name="AS_UNIQUEID" val="3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12.xml><?xml version="1.0" encoding="utf-8"?>
<p:tagLst xmlns:p="http://schemas.openxmlformats.org/presentationml/2006/main">
  <p:tag name="AS_UNIQUEID" val="3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13.xml><?xml version="1.0" encoding="utf-8"?>
<p:tagLst xmlns:p="http://schemas.openxmlformats.org/presentationml/2006/main">
  <p:tag name="AS_UNIQUEID" val="3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14.xml><?xml version="1.0" encoding="utf-8"?>
<p:tagLst xmlns:p="http://schemas.openxmlformats.org/presentationml/2006/main">
  <p:tag name="AS_UNIQUEID" val="3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15.xml><?xml version="1.0" encoding="utf-8"?>
<p:tagLst xmlns:p="http://schemas.openxmlformats.org/presentationml/2006/main">
  <p:tag name="AS_UNIQUEID" val="3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16.xml><?xml version="1.0" encoding="utf-8"?>
<p:tagLst xmlns:p="http://schemas.openxmlformats.org/presentationml/2006/main">
  <p:tag name="AS_UNIQUEID" val="3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17.xml><?xml version="1.0" encoding="utf-8"?>
<p:tagLst xmlns:p="http://schemas.openxmlformats.org/presentationml/2006/main">
  <p:tag name="AS_UNIQUEID" val="3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18.xml><?xml version="1.0" encoding="utf-8"?>
<p:tagLst xmlns:p="http://schemas.openxmlformats.org/presentationml/2006/main">
  <p:tag name="AS_UNIQUEID" val="3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19.xml><?xml version="1.0" encoding="utf-8"?>
<p:tagLst xmlns:p="http://schemas.openxmlformats.org/presentationml/2006/main">
  <p:tag name="AS_UNIQUEID" val="3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.xml><?xml version="1.0" encoding="utf-8"?>
<p:tagLst xmlns:p="http://schemas.openxmlformats.org/presentationml/2006/main">
  <p:tag name="AS_UNIQUEID" val="185"/>
</p:tagLst>
</file>

<file path=ppt/tags/tag120.xml><?xml version="1.0" encoding="utf-8"?>
<p:tagLst xmlns:p="http://schemas.openxmlformats.org/presentationml/2006/main">
  <p:tag name="AS_UNIQUEID" val="3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21.xml><?xml version="1.0" encoding="utf-8"?>
<p:tagLst xmlns:p="http://schemas.openxmlformats.org/presentationml/2006/main">
  <p:tag name="AS_UNIQUEID" val="3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22.xml><?xml version="1.0" encoding="utf-8"?>
<p:tagLst xmlns:p="http://schemas.openxmlformats.org/presentationml/2006/main">
  <p:tag name="AS_UNIQUEID" val="3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23.xml><?xml version="1.0" encoding="utf-8"?>
<p:tagLst xmlns:p="http://schemas.openxmlformats.org/presentationml/2006/main">
  <p:tag name="AS_UNIQUEID" val="3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24.xml><?xml version="1.0" encoding="utf-8"?>
<p:tagLst xmlns:p="http://schemas.openxmlformats.org/presentationml/2006/main">
  <p:tag name="AS_UNIQUEID" val="3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25.xml><?xml version="1.0" encoding="utf-8"?>
<p:tagLst xmlns:p="http://schemas.openxmlformats.org/presentationml/2006/main">
  <p:tag name="AS_UNIQUEID" val="3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26.xml><?xml version="1.0" encoding="utf-8"?>
<p:tagLst xmlns:p="http://schemas.openxmlformats.org/presentationml/2006/main">
  <p:tag name="AS_UNIQUEID" val="3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27.xml><?xml version="1.0" encoding="utf-8"?>
<p:tagLst xmlns:p="http://schemas.openxmlformats.org/presentationml/2006/main">
  <p:tag name="AS_UNIQUEID" val="3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28.xml><?xml version="1.0" encoding="utf-8"?>
<p:tagLst xmlns:p="http://schemas.openxmlformats.org/presentationml/2006/main">
  <p:tag name="AS_UNIQUEID" val="3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29.xml><?xml version="1.0" encoding="utf-8"?>
<p:tagLst xmlns:p="http://schemas.openxmlformats.org/presentationml/2006/main">
  <p:tag name="AS_UNIQUEID" val="3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3.xml><?xml version="1.0" encoding="utf-8"?>
<p:tagLst xmlns:p="http://schemas.openxmlformats.org/presentationml/2006/main">
  <p:tag name="AS_UNIQUEID" val="186"/>
</p:tagLst>
</file>

<file path=ppt/tags/tag130.xml><?xml version="1.0" encoding="utf-8"?>
<p:tagLst xmlns:p="http://schemas.openxmlformats.org/presentationml/2006/main">
  <p:tag name="AS_UNIQUEID" val="3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31.xml><?xml version="1.0" encoding="utf-8"?>
<p:tagLst xmlns:p="http://schemas.openxmlformats.org/presentationml/2006/main">
  <p:tag name="AS_UNIQUEID" val="3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32.xml><?xml version="1.0" encoding="utf-8"?>
<p:tagLst xmlns:p="http://schemas.openxmlformats.org/presentationml/2006/main">
  <p:tag name="AS_UNIQUEID" val="3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33.xml><?xml version="1.0" encoding="utf-8"?>
<p:tagLst xmlns:p="http://schemas.openxmlformats.org/presentationml/2006/main">
  <p:tag name="AS_UNIQUEID" val="3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4.xml><?xml version="1.0" encoding="utf-8"?>
<p:tagLst xmlns:p="http://schemas.openxmlformats.org/presentationml/2006/main">
  <p:tag name="AS_UNIQUEID" val="3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5.xml><?xml version="1.0" encoding="utf-8"?>
<p:tagLst xmlns:p="http://schemas.openxmlformats.org/presentationml/2006/main">
  <p:tag name="AS_UNIQUEID" val="3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6.xml><?xml version="1.0" encoding="utf-8"?>
<p:tagLst xmlns:p="http://schemas.openxmlformats.org/presentationml/2006/main">
  <p:tag name="AS_UNIQUEID" val="3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7.xml><?xml version="1.0" encoding="utf-8"?>
<p:tagLst xmlns:p="http://schemas.openxmlformats.org/presentationml/2006/main">
  <p:tag name="AS_UNIQUEID" val="3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8.xml><?xml version="1.0" encoding="utf-8"?>
<p:tagLst xmlns:p="http://schemas.openxmlformats.org/presentationml/2006/main">
  <p:tag name="AS_UNIQUEID" val="3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9.xml><?xml version="1.0" encoding="utf-8"?>
<p:tagLst xmlns:p="http://schemas.openxmlformats.org/presentationml/2006/main">
  <p:tag name="AS_UNIQUEID" val="333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4.xml><?xml version="1.0" encoding="utf-8"?>
<p:tagLst xmlns:p="http://schemas.openxmlformats.org/presentationml/2006/main">
  <p:tag name="AS_UNIQUEID" val="187"/>
</p:tagLst>
</file>

<file path=ppt/tags/tag140.xml><?xml version="1.0" encoding="utf-8"?>
<p:tagLst xmlns:p="http://schemas.openxmlformats.org/presentationml/2006/main">
  <p:tag name="AS_UNIQUEID" val="334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41.xml><?xml version="1.0" encoding="utf-8"?>
<p:tagLst xmlns:p="http://schemas.openxmlformats.org/presentationml/2006/main">
  <p:tag name="AS_UNIQUEID" val="33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42.xml><?xml version="1.0" encoding="utf-8"?>
<p:tagLst xmlns:p="http://schemas.openxmlformats.org/presentationml/2006/main">
  <p:tag name="AS_UNIQUEID" val="33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43.xml><?xml version="1.0" encoding="utf-8"?>
<p:tagLst xmlns:p="http://schemas.openxmlformats.org/presentationml/2006/main">
  <p:tag name="AS_UNIQUEID" val="33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44.xml><?xml version="1.0" encoding="utf-8"?>
<p:tagLst xmlns:p="http://schemas.openxmlformats.org/presentationml/2006/main">
  <p:tag name="AS_UNIQUEID" val="33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45.xml><?xml version="1.0" encoding="utf-8"?>
<p:tagLst xmlns:p="http://schemas.openxmlformats.org/presentationml/2006/main">
  <p:tag name="AS_UNIQUEID" val="340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0"/>
  <p:tag name="KSO_WM_UNIT_INDEX" val="0"/>
  <p:tag name="KSO_WM_UNIT_LAYERLEVEL" val="1"/>
  <p:tag name="KSO_WM_UNIT_SUBTYPE" val="h"/>
  <p:tag name="KSO_WM_UNIT_TYPE" val="i"/>
</p:tagLst>
</file>

<file path=ppt/tags/tag146.xml><?xml version="1.0" encoding="utf-8"?>
<p:tagLst xmlns:p="http://schemas.openxmlformats.org/presentationml/2006/main">
  <p:tag name="AS_UNIQUEID" val="341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47.xml><?xml version="1.0" encoding="utf-8"?>
<p:tagLst xmlns:p="http://schemas.openxmlformats.org/presentationml/2006/main">
  <p:tag name="AS_UNIQUEID" val="342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48.xml><?xml version="1.0" encoding="utf-8"?>
<p:tagLst xmlns:p="http://schemas.openxmlformats.org/presentationml/2006/main">
  <p:tag name="AS_UNIQUEID" val="343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49.xml><?xml version="1.0" encoding="utf-8"?>
<p:tagLst xmlns:p="http://schemas.openxmlformats.org/presentationml/2006/main">
  <p:tag name="AS_UNIQUEID" val="344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5.xml><?xml version="1.0" encoding="utf-8"?>
<p:tagLst xmlns:p="http://schemas.openxmlformats.org/presentationml/2006/main">
  <p:tag name="AS_UNIQUEID" val="188"/>
</p:tagLst>
</file>

<file path=ppt/tags/tag150.xml><?xml version="1.0" encoding="utf-8"?>
<p:tagLst xmlns:p="http://schemas.openxmlformats.org/presentationml/2006/main">
  <p:tag name="AS_UNIQUEID" val="345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51.xml><?xml version="1.0" encoding="utf-8"?>
<p:tagLst xmlns:p="http://schemas.openxmlformats.org/presentationml/2006/main">
  <p:tag name="AS_UNIQUEID" val="346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52.xml><?xml version="1.0" encoding="utf-8"?>
<p:tagLst xmlns:p="http://schemas.openxmlformats.org/presentationml/2006/main">
  <p:tag name="AS_UNIQUEID" val="347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53.xml><?xml version="1.0" encoding="utf-8"?>
<p:tagLst xmlns:p="http://schemas.openxmlformats.org/presentationml/2006/main">
  <p:tag name="AS_UNIQUEID" val="349"/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0"/>
  <p:tag name="KSO_WM_UNIT_INDEX" val="0"/>
  <p:tag name="KSO_WM_UNIT_LAYERLEVEL" val="1"/>
  <p:tag name="KSO_WM_UNIT_SUBTYPE" val="h"/>
  <p:tag name="KSO_WM_UNIT_TYPE" val="i"/>
</p:tagLst>
</file>

<file path=ppt/tags/tag154.xml><?xml version="1.0" encoding="utf-8"?>
<p:tagLst xmlns:p="http://schemas.openxmlformats.org/presentationml/2006/main">
  <p:tag name="AS_UNIQUEID" val="350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55.xml><?xml version="1.0" encoding="utf-8"?>
<p:tagLst xmlns:p="http://schemas.openxmlformats.org/presentationml/2006/main">
  <p:tag name="AS_UNIQUEID" val="351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56.xml><?xml version="1.0" encoding="utf-8"?>
<p:tagLst xmlns:p="http://schemas.openxmlformats.org/presentationml/2006/main">
  <p:tag name="AS_UNIQUEID" val="352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57.xml><?xml version="1.0" encoding="utf-8"?>
<p:tagLst xmlns:p="http://schemas.openxmlformats.org/presentationml/2006/main">
  <p:tag name="AS_UNIQUEID" val="353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58.xml><?xml version="1.0" encoding="utf-8"?>
<p:tagLst xmlns:p="http://schemas.openxmlformats.org/presentationml/2006/main">
  <p:tag name="AS_UNIQUEID" val="354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59.xml><?xml version="1.0" encoding="utf-8"?>
<p:tagLst xmlns:p="http://schemas.openxmlformats.org/presentationml/2006/main">
  <p:tag name="AS_UNIQUEID" val="355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6.xml><?xml version="1.0" encoding="utf-8"?>
<p:tagLst xmlns:p="http://schemas.openxmlformats.org/presentationml/2006/main">
  <p:tag name="AS_UNIQUEID" val="190"/>
</p:tagLst>
</file>

<file path=ppt/tags/tag160.xml><?xml version="1.0" encoding="utf-8"?>
<p:tagLst xmlns:p="http://schemas.openxmlformats.org/presentationml/2006/main">
  <p:tag name="AS_UNIQUEID" val="356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61.xml><?xml version="1.0" encoding="utf-8"?>
<p:tagLst xmlns:p="http://schemas.openxmlformats.org/presentationml/2006/main">
  <p:tag name="AS_UNIQUEID" val="358"/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0"/>
  <p:tag name="KSO_WM_UNIT_INDEX" val="0"/>
  <p:tag name="KSO_WM_UNIT_LAYERLEVEL" val="1"/>
  <p:tag name="KSO_WM_UNIT_SUBTYPE" val="h"/>
  <p:tag name="KSO_WM_UNIT_TYPE" val="i"/>
</p:tagLst>
</file>

<file path=ppt/tags/tag162.xml><?xml version="1.0" encoding="utf-8"?>
<p:tagLst xmlns:p="http://schemas.openxmlformats.org/presentationml/2006/main">
  <p:tag name="AS_UNIQUEID" val="359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63.xml><?xml version="1.0" encoding="utf-8"?>
<p:tagLst xmlns:p="http://schemas.openxmlformats.org/presentationml/2006/main">
  <p:tag name="AS_UNIQUEID" val="360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64.xml><?xml version="1.0" encoding="utf-8"?>
<p:tagLst xmlns:p="http://schemas.openxmlformats.org/presentationml/2006/main">
  <p:tag name="AS_UNIQUEID" val="361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65.xml><?xml version="1.0" encoding="utf-8"?>
<p:tagLst xmlns:p="http://schemas.openxmlformats.org/presentationml/2006/main">
  <p:tag name="AS_UNIQUEID" val="362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66.xml><?xml version="1.0" encoding="utf-8"?>
<p:tagLst xmlns:p="http://schemas.openxmlformats.org/presentationml/2006/main">
  <p:tag name="AS_UNIQUEID" val="363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67.xml><?xml version="1.0" encoding="utf-8"?>
<p:tagLst xmlns:p="http://schemas.openxmlformats.org/presentationml/2006/main">
  <p:tag name="AS_UNIQUEID" val="364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68.xml><?xml version="1.0" encoding="utf-8"?>
<p:tagLst xmlns:p="http://schemas.openxmlformats.org/presentationml/2006/main">
  <p:tag name="AS_UNIQUEID" val="365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69.xml><?xml version="1.0" encoding="utf-8"?>
<p:tagLst xmlns:p="http://schemas.openxmlformats.org/presentationml/2006/main">
  <p:tag name="AS_UNIQUEID" val="366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7.xml><?xml version="1.0" encoding="utf-8"?>
<p:tagLst xmlns:p="http://schemas.openxmlformats.org/presentationml/2006/main">
  <p:tag name="AS_UNIQUEID" val="191"/>
</p:tagLst>
</file>

<file path=ppt/tags/tag170.xml><?xml version="1.0" encoding="utf-8"?>
<p:tagLst xmlns:p="http://schemas.openxmlformats.org/presentationml/2006/main">
  <p:tag name="AS_UNIQUEID" val="368"/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0"/>
  <p:tag name="KSO_WM_UNIT_INDEX" val="0"/>
  <p:tag name="KSO_WM_UNIT_LAYERLEVEL" val="1"/>
  <p:tag name="KSO_WM_UNIT_SUBTYPE" val="h"/>
  <p:tag name="KSO_WM_UNIT_TYPE" val="i"/>
</p:tagLst>
</file>

<file path=ppt/tags/tag171.xml><?xml version="1.0" encoding="utf-8"?>
<p:tagLst xmlns:p="http://schemas.openxmlformats.org/presentationml/2006/main">
  <p:tag name="AS_UNIQUEID" val="369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72.xml><?xml version="1.0" encoding="utf-8"?>
<p:tagLst xmlns:p="http://schemas.openxmlformats.org/presentationml/2006/main">
  <p:tag name="AS_UNIQUEID" val="370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73.xml><?xml version="1.0" encoding="utf-8"?>
<p:tagLst xmlns:p="http://schemas.openxmlformats.org/presentationml/2006/main">
  <p:tag name="AS_UNIQUEID" val="371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74.xml><?xml version="1.0" encoding="utf-8"?>
<p:tagLst xmlns:p="http://schemas.openxmlformats.org/presentationml/2006/main">
  <p:tag name="AS_UNIQUEID" val="372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75.xml><?xml version="1.0" encoding="utf-8"?>
<p:tagLst xmlns:p="http://schemas.openxmlformats.org/presentationml/2006/main">
  <p:tag name="AS_UNIQUEID" val="373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76.xml><?xml version="1.0" encoding="utf-8"?>
<p:tagLst xmlns:p="http://schemas.openxmlformats.org/presentationml/2006/main">
  <p:tag name="AS_UNIQUEID" val="374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77.xml><?xml version="1.0" encoding="utf-8"?>
<p:tagLst xmlns:p="http://schemas.openxmlformats.org/presentationml/2006/main">
  <p:tag name="AS_UNIQUEID" val="375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78.xml><?xml version="1.0" encoding="utf-8"?>
<p:tagLst xmlns:p="http://schemas.openxmlformats.org/presentationml/2006/main">
  <p:tag name="AS_UNIQUEID" val="376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79.xml><?xml version="1.0" encoding="utf-8"?>
<p:tagLst xmlns:p="http://schemas.openxmlformats.org/presentationml/2006/main">
  <p:tag name="AS_UNIQUEID" val="378"/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0"/>
  <p:tag name="KSO_WM_UNIT_INDEX" val="0"/>
  <p:tag name="KSO_WM_UNIT_LAYERLEVEL" val="1"/>
  <p:tag name="KSO_WM_UNIT_SUBTYPE" val="h"/>
  <p:tag name="KSO_WM_UNIT_TYPE" val="i"/>
</p:tagLst>
</file>

<file path=ppt/tags/tag18.xml><?xml version="1.0" encoding="utf-8"?>
<p:tagLst xmlns:p="http://schemas.openxmlformats.org/presentationml/2006/main">
  <p:tag name="AS_UNIQUEID" val="192"/>
</p:tagLst>
</file>

<file path=ppt/tags/tag180.xml><?xml version="1.0" encoding="utf-8"?>
<p:tagLst xmlns:p="http://schemas.openxmlformats.org/presentationml/2006/main">
  <p:tag name="AS_UNIQUEID" val="379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81.xml><?xml version="1.0" encoding="utf-8"?>
<p:tagLst xmlns:p="http://schemas.openxmlformats.org/presentationml/2006/main">
  <p:tag name="AS_UNIQUEID" val="380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82.xml><?xml version="1.0" encoding="utf-8"?>
<p:tagLst xmlns:p="http://schemas.openxmlformats.org/presentationml/2006/main">
  <p:tag name="AS_UNIQUEID" val="381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83.xml><?xml version="1.0" encoding="utf-8"?>
<p:tagLst xmlns:p="http://schemas.openxmlformats.org/presentationml/2006/main">
  <p:tag name="AS_UNIQUEID" val="382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84.xml><?xml version="1.0" encoding="utf-8"?>
<p:tagLst xmlns:p="http://schemas.openxmlformats.org/presentationml/2006/main">
  <p:tag name="AS_UNIQUEID" val="383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85.xml><?xml version="1.0" encoding="utf-8"?>
<p:tagLst xmlns:p="http://schemas.openxmlformats.org/presentationml/2006/main">
  <p:tag name="AS_UNIQUEID" val="384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86.xml><?xml version="1.0" encoding="utf-8"?>
<p:tagLst xmlns:p="http://schemas.openxmlformats.org/presentationml/2006/main">
  <p:tag name="AS_UNIQUEID" val="385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87.xml><?xml version="1.0" encoding="utf-8"?>
<p:tagLst xmlns:p="http://schemas.openxmlformats.org/presentationml/2006/main">
  <p:tag name="AS_UNIQUEID" val="386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88.xml><?xml version="1.0" encoding="utf-8"?>
<p:tagLst xmlns:p="http://schemas.openxmlformats.org/presentationml/2006/main">
  <p:tag name="AS_UNIQUEID" val="387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89.xml><?xml version="1.0" encoding="utf-8"?>
<p:tagLst xmlns:p="http://schemas.openxmlformats.org/presentationml/2006/main">
  <p:tag name="AS_UNIQUEID" val="388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.xml><?xml version="1.0" encoding="utf-8"?>
<p:tagLst xmlns:p="http://schemas.openxmlformats.org/presentationml/2006/main">
  <p:tag name="AS_UNIQUEID" val="193"/>
</p:tagLst>
</file>

<file path=ppt/tags/tag190.xml><?xml version="1.0" encoding="utf-8"?>
<p:tagLst xmlns:p="http://schemas.openxmlformats.org/presentationml/2006/main">
  <p:tag name="AS_UNIQUEID" val="390"/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0"/>
  <p:tag name="KSO_WM_UNIT_INDEX" val="0"/>
  <p:tag name="KSO_WM_UNIT_LAYERLEVEL" val="1"/>
  <p:tag name="KSO_WM_UNIT_SUBTYPE" val="h"/>
  <p:tag name="KSO_WM_UNIT_TYPE" val="i"/>
</p:tagLst>
</file>

<file path=ppt/tags/tag191.xml><?xml version="1.0" encoding="utf-8"?>
<p:tagLst xmlns:p="http://schemas.openxmlformats.org/presentationml/2006/main">
  <p:tag name="AS_UNIQUEID" val="391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92.xml><?xml version="1.0" encoding="utf-8"?>
<p:tagLst xmlns:p="http://schemas.openxmlformats.org/presentationml/2006/main">
  <p:tag name="AS_UNIQUEID" val="392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93.xml><?xml version="1.0" encoding="utf-8"?>
<p:tagLst xmlns:p="http://schemas.openxmlformats.org/presentationml/2006/main">
  <p:tag name="AS_UNIQUEID" val="393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94.xml><?xml version="1.0" encoding="utf-8"?>
<p:tagLst xmlns:p="http://schemas.openxmlformats.org/presentationml/2006/main">
  <p:tag name="AS_UNIQUEID" val="394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95.xml><?xml version="1.0" encoding="utf-8"?>
<p:tagLst xmlns:p="http://schemas.openxmlformats.org/presentationml/2006/main">
  <p:tag name="AS_UNIQUEID" val="395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96.xml><?xml version="1.0" encoding="utf-8"?>
<p:tagLst xmlns:p="http://schemas.openxmlformats.org/presentationml/2006/main">
  <p:tag name="AS_UNIQUEID" val="396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97.xml><?xml version="1.0" encoding="utf-8"?>
<p:tagLst xmlns:p="http://schemas.openxmlformats.org/presentationml/2006/main">
  <p:tag name="AS_UNIQUEID" val="397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98.xml><?xml version="1.0" encoding="utf-8"?>
<p:tagLst xmlns:p="http://schemas.openxmlformats.org/presentationml/2006/main">
  <p:tag name="AS_UNIQUEID" val="399"/>
  <p:tag name="KSO_WM_BEAUTIFY_FLAG" val="#wm#"/>
  <p:tag name="KSO_WM_TAG_VERSION" val="1.0"/>
  <p:tag name="KSO_WM_TEMPLATE_CATEGORY" val="custom"/>
  <p:tag name="KSO_WM_TEMPLATE_INDEX" val="20204309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99.xml><?xml version="1.0" encoding="utf-8"?>
<p:tagLst xmlns:p="http://schemas.openxmlformats.org/presentationml/2006/main">
  <p:tag name="AS_UNIQUEID" val="400"/>
  <p:tag name="KSO_WM_BEAUTIFY_FLAG" val="#wm#"/>
  <p:tag name="KSO_WM_TAG_VERSION" val="1.0"/>
  <p:tag name="KSO_WM_TEMPLATE_CATEGORY" val="custom"/>
  <p:tag name="KSO_WM_TEMPLATE_INDEX" val="20204309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.xml><?xml version="1.0" encoding="utf-8"?>
<p:tagLst xmlns:p="http://schemas.openxmlformats.org/presentationml/2006/main">
  <p:tag name="AS_UNIQUEID" val="173"/>
</p:tagLst>
</file>

<file path=ppt/tags/tag20.xml><?xml version="1.0" encoding="utf-8"?>
<p:tagLst xmlns:p="http://schemas.openxmlformats.org/presentationml/2006/main">
  <p:tag name="AS_UNIQUEID" val="194"/>
</p:tagLst>
</file>

<file path=ppt/tags/tag200.xml><?xml version="1.0" encoding="utf-8"?>
<p:tagLst xmlns:p="http://schemas.openxmlformats.org/presentationml/2006/main">
  <p:tag name="AS_UNIQUEID" val="4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01.xml><?xml version="1.0" encoding="utf-8"?>
<p:tagLst xmlns:p="http://schemas.openxmlformats.org/presentationml/2006/main">
  <p:tag name="AS_UNIQUEID" val="4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02.xml><?xml version="1.0" encoding="utf-8"?>
<p:tagLst xmlns:p="http://schemas.openxmlformats.org/presentationml/2006/main">
  <p:tag name="AS_UNIQUEID" val="4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03.xml><?xml version="1.0" encoding="utf-8"?>
<p:tagLst xmlns:p="http://schemas.openxmlformats.org/presentationml/2006/main">
  <p:tag name="AS_UNIQUEID" val="404"/>
  <p:tag name="KSO_WM_BEAUTIFY_FLAG" val="#wm#"/>
  <p:tag name="KSO_WM_TAG_VERSION" val="1.0"/>
  <p:tag name="KSO_WM_TEMPLATE_CATEGORY" val="custom"/>
  <p:tag name="KSO_WM_TEMPLATE_COLOR_TYPE" val="1"/>
  <p:tag name="KSO_WM_TEMPLATE_INDEX" val="20204309"/>
  <p:tag name="KSO_WM_TEMPLATE_MASTER_THUMB_INDEX" val="12"/>
  <p:tag name="KSO_WM_TEMPLATE_MASTER_TYPE" val="1"/>
  <p:tag name="KSO_WM_TEMPLATE_SUBCATEGORY" val="0"/>
  <p:tag name="KSO_WM_TEMPLATE_THUMBS_INDEX" val="1、4、7、9、12、16、17、19、20、21、22、23、26、31、34"/>
</p:tagLst>
</file>

<file path=ppt/tags/tag204.xml><?xml version="1.0" encoding="utf-8"?>
<p:tagLst xmlns:p="http://schemas.openxmlformats.org/presentationml/2006/main">
  <p:tag name="AS_UNIQUEID" val="405"/>
</p:tagLst>
</file>

<file path=ppt/tags/tag205.xml><?xml version="1.0" encoding="utf-8"?>
<p:tagLst xmlns:p="http://schemas.openxmlformats.org/presentationml/2006/main">
  <p:tag name="AS_UNIQUEID" val="407"/>
  <p:tag name="KSO_WM_BEAUTIFY_FLAG" val="#wm#"/>
  <p:tag name="KSO_WM_TAG_VERSION" val="1.0"/>
  <p:tag name="KSO_WM_TEMPLATE_CATEGORY" val="custom"/>
  <p:tag name="KSO_WM_TEMPLATE_INDEX" val="20204309"/>
  <p:tag name="KSO_WM_UNIT_COMPATIBLE" val="0"/>
  <p:tag name="KSO_WM_UNIT_DIAGRAM_ISNUMVISUAL" val="0"/>
  <p:tag name="KSO_WM_UNIT_DIAGRAM_ISREFERUNIT" val="0"/>
  <p:tag name="KSO_WM_UNIT_HIGHLIGHT" val="0"/>
  <p:tag name="KSO_WM_UNIT_ID" val="custom20204309_1*b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副标题内容"/>
  <p:tag name="KSO_WM_UNIT_TEXT_FILL_FORE_SCHEMECOLOR_INDEX" val="14"/>
  <p:tag name="KSO_WM_UNIT_TEXT_FILL_FORE_SCHEMECOLOR_INDEX_BRIGHTNESS" val="0"/>
  <p:tag name="KSO_WM_UNIT_TEXT_FILL_TYPE" val="1"/>
  <p:tag name="KSO_WM_UNIT_TYPE" val="b"/>
  <p:tag name="KSO_WM_UNIT_VALUE" val="26"/>
</p:tagLst>
</file>

<file path=ppt/tags/tag206.xml><?xml version="1.0" encoding="utf-8"?>
<p:tagLst xmlns:p="http://schemas.openxmlformats.org/presentationml/2006/main">
  <p:tag name="AS_UNIQUEID" val="408"/>
  <p:tag name="KSO_WM_BEAUTIFY_FLAG" val="#wm#"/>
  <p:tag name="KSO_WM_TAG_VERSION" val="1.0"/>
  <p:tag name="KSO_WM_TEMPLATE_CATEGORY" val="custom"/>
  <p:tag name="KSO_WM_TEMPLATE_INDEX" val="20204309"/>
  <p:tag name="KSO_WM_UNIT_COMPATIBLE" val="0"/>
  <p:tag name="KSO_WM_UNIT_DIAGRAM_ISNUMVISUAL" val="0"/>
  <p:tag name="KSO_WM_UNIT_DIAGRAM_ISREFERUNIT" val="0"/>
  <p:tag name="KSO_WM_UNIT_HIGHLIGHT" val="0"/>
  <p:tag name="KSO_WM_UNIT_ID" val="custom20204309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新春快乐"/>
  <p:tag name="KSO_WM_UNIT_TYPE" val="a"/>
  <p:tag name="KSO_WM_UNIT_VALUE" val="6"/>
</p:tagLst>
</file>

<file path=ppt/tags/tag207.xml><?xml version="1.0" encoding="utf-8"?>
<p:tagLst xmlns:p="http://schemas.openxmlformats.org/presentationml/2006/main">
  <p:tag name="KSO_WM_BEAUTIFY_FLAG" val="#wm#"/>
  <p:tag name="KSO_WM_SLIDE_ID" val="custom20204309_1"/>
  <p:tag name="KSO_WM_SLIDE_INDEX" val="1"/>
  <p:tag name="KSO_WM_SLIDE_ITEM_CNT" val="0"/>
  <p:tag name="KSO_WM_SLIDE_LAYOUT" val="a_b"/>
  <p:tag name="KSO_WM_SLIDE_LAYOUT_CNT" val="1_3"/>
  <p:tag name="KSO_WM_SLIDE_SUBTYPE" val="pureTxt"/>
  <p:tag name="KSO_WM_SLIDE_TYPE" val="title"/>
  <p:tag name="KSO_WM_SPECIAL_SOURCE" val="bdnull"/>
  <p:tag name="KSO_WM_TAG_VERSION" val="1.0"/>
  <p:tag name="KSO_WM_TEMPLATE_CATEGORY" val="custom"/>
  <p:tag name="KSO_WM_TEMPLATE_COLOR_TYPE" val="1"/>
  <p:tag name="KSO_WM_TEMPLATE_INDEX" val="20204309"/>
  <p:tag name="KSO_WM_TEMPLATE_MASTER_THUMB_INDEX" val="12"/>
  <p:tag name="KSO_WM_TEMPLATE_MASTER_TYPE" val="1"/>
  <p:tag name="KSO_WM_TEMPLATE_SUBCATEGORY" val="0"/>
  <p:tag name="KSO_WM_TEMPLATE_THUMBS_INDEX" val="1、4、7、9、12、16、17、19、20、21、22、23、26、31、34"/>
</p:tagLst>
</file>

<file path=ppt/tags/tag208.xml><?xml version="1.0" encoding="utf-8"?>
<p:tagLst xmlns:p="http://schemas.openxmlformats.org/presentationml/2006/main">
  <p:tag name="AS_UNIQUEID" val="410"/>
  <p:tag name="KSO_WM_UNIT_PLACING_PICTURE_USER_VIEWPORT" val="{&quot;height&quot;:6075,&quot;width&quot;:10800}"/>
</p:tagLst>
</file>

<file path=ppt/tags/tag209.xml><?xml version="1.0" encoding="utf-8"?>
<p:tagLst xmlns:p="http://schemas.openxmlformats.org/presentationml/2006/main">
  <p:tag name="AS_UNIQUEID" val="411"/>
</p:tagLst>
</file>

<file path=ppt/tags/tag21.xml><?xml version="1.0" encoding="utf-8"?>
<p:tagLst xmlns:p="http://schemas.openxmlformats.org/presentationml/2006/main">
  <p:tag name="AS_UNIQUEID" val="195"/>
</p:tagLst>
</file>

<file path=ppt/tags/tag210.xml><?xml version="1.0" encoding="utf-8"?>
<p:tagLst xmlns:p="http://schemas.openxmlformats.org/presentationml/2006/main">
  <p:tag name="AS_UNIQUEID" val="412"/>
</p:tagLst>
</file>

<file path=ppt/tags/tag211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309"/>
</p:tagLst>
</file>

<file path=ppt/tags/tag212.xml><?xml version="1.0" encoding="utf-8"?>
<p:tagLst xmlns:p="http://schemas.openxmlformats.org/presentationml/2006/main">
  <p:tag name="AS_UNIQUEID" val="414"/>
</p:tagLst>
</file>

<file path=ppt/tags/tag213.xml><?xml version="1.0" encoding="utf-8"?>
<p:tagLst xmlns:p="http://schemas.openxmlformats.org/presentationml/2006/main">
  <p:tag name="AS_UNIQUEID" val="415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8797*4101*408*408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14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309"/>
</p:tagLst>
</file>

<file path=ppt/tags/tag215.xml><?xml version="1.0" encoding="utf-8"?>
<p:tagLst xmlns:p="http://schemas.openxmlformats.org/presentationml/2006/main">
  <p:tag name="AS_UNIQUEID" val="2"/>
</p:tagLst>
</file>

<file path=ppt/tags/tag216.xml><?xml version="1.0" encoding="utf-8"?>
<p:tagLst xmlns:p="http://schemas.openxmlformats.org/presentationml/2006/main">
  <p:tag name="AS_UNIQUEID" val="3"/>
</p:tagLst>
</file>

<file path=ppt/tags/tag217.xml><?xml version="1.0" encoding="utf-8"?>
<p:tagLst xmlns:p="http://schemas.openxmlformats.org/presentationml/2006/main">
  <p:tag name="AS_UNIQUEID" val="4"/>
</p:tagLst>
</file>

<file path=ppt/tags/tag218.xml><?xml version="1.0" encoding="utf-8"?>
<p:tagLst xmlns:p="http://schemas.openxmlformats.org/presentationml/2006/main">
  <p:tag name="AS_UNIQUEID" val="5"/>
</p:tagLst>
</file>

<file path=ppt/tags/tag219.xml><?xml version="1.0" encoding="utf-8"?>
<p:tagLst xmlns:p="http://schemas.openxmlformats.org/presentationml/2006/main">
  <p:tag name="AS_UNIQUEID" val="6"/>
</p:tagLst>
</file>

<file path=ppt/tags/tag22.xml><?xml version="1.0" encoding="utf-8"?>
<p:tagLst xmlns:p="http://schemas.openxmlformats.org/presentationml/2006/main">
  <p:tag name="AS_UNIQUEID" val="197"/>
</p:tagLst>
</file>

<file path=ppt/tags/tag220.xml><?xml version="1.0" encoding="utf-8"?>
<p:tagLst xmlns:p="http://schemas.openxmlformats.org/presentationml/2006/main">
  <p:tag name="AS_UNIQUEID" val="7"/>
</p:tagLst>
</file>

<file path=ppt/tags/tag221.xml><?xml version="1.0" encoding="utf-8"?>
<p:tagLst xmlns:p="http://schemas.openxmlformats.org/presentationml/2006/main">
  <p:tag name="AS_UNIQUEID" val="8"/>
</p:tagLst>
</file>

<file path=ppt/tags/tag222.xml><?xml version="1.0" encoding="utf-8"?>
<p:tagLst xmlns:p="http://schemas.openxmlformats.org/presentationml/2006/main">
  <p:tag name="AS_UNIQUEID" val="9"/>
</p:tagLst>
</file>

<file path=ppt/tags/tag223.xml><?xml version="1.0" encoding="utf-8"?>
<p:tagLst xmlns:p="http://schemas.openxmlformats.org/presentationml/2006/main">
  <p:tag name="AS_UNIQUEID" val="10"/>
</p:tagLst>
</file>

<file path=ppt/tags/tag224.xml><?xml version="1.0" encoding="utf-8"?>
<p:tagLst xmlns:p="http://schemas.openxmlformats.org/presentationml/2006/main">
  <p:tag name="AS_UNIQUEID" val="11"/>
</p:tagLst>
</file>

<file path=ppt/tags/tag225.xml><?xml version="1.0" encoding="utf-8"?>
<p:tagLst xmlns:p="http://schemas.openxmlformats.org/presentationml/2006/main">
  <p:tag name="AS_UNIQUEID" val="12"/>
</p:tagLst>
</file>

<file path=ppt/tags/tag226.xml><?xml version="1.0" encoding="utf-8"?>
<p:tagLst xmlns:p="http://schemas.openxmlformats.org/presentationml/2006/main">
  <p:tag name="AS_UNIQUEID" val="13"/>
</p:tagLst>
</file>

<file path=ppt/tags/tag227.xml><?xml version="1.0" encoding="utf-8"?>
<p:tagLst xmlns:p="http://schemas.openxmlformats.org/presentationml/2006/main">
  <p:tag name="AS_UNIQUEID" val="14"/>
</p:tagLst>
</file>

<file path=ppt/tags/tag228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309"/>
</p:tagLst>
</file>

<file path=ppt/tags/tag229.xml><?xml version="1.0" encoding="utf-8"?>
<p:tagLst xmlns:p="http://schemas.openxmlformats.org/presentationml/2006/main">
  <p:tag name="AS_UNIQUEID" val="16"/>
</p:tagLst>
</file>

<file path=ppt/tags/tag23.xml><?xml version="1.0" encoding="utf-8"?>
<p:tagLst xmlns:p="http://schemas.openxmlformats.org/presentationml/2006/main">
  <p:tag name="AS_UNIQUEID" val="198"/>
</p:tagLst>
</file>

<file path=ppt/tags/tag230.xml><?xml version="1.0" encoding="utf-8"?>
<p:tagLst xmlns:p="http://schemas.openxmlformats.org/presentationml/2006/main">
  <p:tag name="AS_UNIQUEID" val="17"/>
</p:tagLst>
</file>

<file path=ppt/tags/tag231.xml><?xml version="1.0" encoding="utf-8"?>
<p:tagLst xmlns:p="http://schemas.openxmlformats.org/presentationml/2006/main">
  <p:tag name="AS_UNIQUEID" val="18"/>
</p:tagLst>
</file>

<file path=ppt/tags/tag232.xml><?xml version="1.0" encoding="utf-8"?>
<p:tagLst xmlns:p="http://schemas.openxmlformats.org/presentationml/2006/main">
  <p:tag name="AS_UNIQUEID" val="19"/>
</p:tagLst>
</file>

<file path=ppt/tags/tag233.xml><?xml version="1.0" encoding="utf-8"?>
<p:tagLst xmlns:p="http://schemas.openxmlformats.org/presentationml/2006/main">
  <p:tag name="AS_UNIQUEID" val="20"/>
</p:tagLst>
</file>

<file path=ppt/tags/tag234.xml><?xml version="1.0" encoding="utf-8"?>
<p:tagLst xmlns:p="http://schemas.openxmlformats.org/presentationml/2006/main">
  <p:tag name="AS_UNIQUEID" val="21"/>
</p:tagLst>
</file>

<file path=ppt/tags/tag235.xml><?xml version="1.0" encoding="utf-8"?>
<p:tagLst xmlns:p="http://schemas.openxmlformats.org/presentationml/2006/main">
  <p:tag name="AS_UNIQUEID" val="22"/>
</p:tagLst>
</file>

<file path=ppt/tags/tag236.xml><?xml version="1.0" encoding="utf-8"?>
<p:tagLst xmlns:p="http://schemas.openxmlformats.org/presentationml/2006/main">
  <p:tag name="AS_UNIQUEID" val="23"/>
</p:tagLst>
</file>

<file path=ppt/tags/tag237.xml><?xml version="1.0" encoding="utf-8"?>
<p:tagLst xmlns:p="http://schemas.openxmlformats.org/presentationml/2006/main">
  <p:tag name="AS_UNIQUEID" val="24"/>
</p:tagLst>
</file>

<file path=ppt/tags/tag238.xml><?xml version="1.0" encoding="utf-8"?>
<p:tagLst xmlns:p="http://schemas.openxmlformats.org/presentationml/2006/main">
  <p:tag name="AS_UNIQUEID" val="25"/>
</p:tagLst>
</file>

<file path=ppt/tags/tag239.xml><?xml version="1.0" encoding="utf-8"?>
<p:tagLst xmlns:p="http://schemas.openxmlformats.org/presentationml/2006/main">
  <p:tag name="AS_UNIQUEID" val="26"/>
</p:tagLst>
</file>

<file path=ppt/tags/tag24.xml><?xml version="1.0" encoding="utf-8"?>
<p:tagLst xmlns:p="http://schemas.openxmlformats.org/presentationml/2006/main">
  <p:tag name="AS_UNIQUEID" val="199"/>
</p:tagLst>
</file>

<file path=ppt/tags/tag240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309"/>
</p:tagLst>
</file>

<file path=ppt/tags/tag241.xml><?xml version="1.0" encoding="utf-8"?>
<p:tagLst xmlns:p="http://schemas.openxmlformats.org/presentationml/2006/main">
  <p:tag name="AS_UNIQUEID" val="28"/>
</p:tagLst>
</file>

<file path=ppt/tags/tag242.xml><?xml version="1.0" encoding="utf-8"?>
<p:tagLst xmlns:p="http://schemas.openxmlformats.org/presentationml/2006/main">
  <p:tag name="AS_UNIQUEID" val="29"/>
</p:tagLst>
</file>

<file path=ppt/tags/tag243.xml><?xml version="1.0" encoding="utf-8"?>
<p:tagLst xmlns:p="http://schemas.openxmlformats.org/presentationml/2006/main">
  <p:tag name="AS_UNIQUEID" val="30"/>
</p:tagLst>
</file>

<file path=ppt/tags/tag244.xml><?xml version="1.0" encoding="utf-8"?>
<p:tagLst xmlns:p="http://schemas.openxmlformats.org/presentationml/2006/main">
  <p:tag name="AS_UNIQUEID" val="31"/>
</p:tagLst>
</file>

<file path=ppt/tags/tag245.xml><?xml version="1.0" encoding="utf-8"?>
<p:tagLst xmlns:p="http://schemas.openxmlformats.org/presentationml/2006/main">
  <p:tag name="AS_UNIQUEID" val="32"/>
</p:tagLst>
</file>

<file path=ppt/tags/tag246.xml><?xml version="1.0" encoding="utf-8"?>
<p:tagLst xmlns:p="http://schemas.openxmlformats.org/presentationml/2006/main">
  <p:tag name="AS_UNIQUEID" val="33"/>
</p:tagLst>
</file>

<file path=ppt/tags/tag247.xml><?xml version="1.0" encoding="utf-8"?>
<p:tagLst xmlns:p="http://schemas.openxmlformats.org/presentationml/2006/main">
  <p:tag name="AS_UNIQUEID" val="34"/>
</p:tagLst>
</file>

<file path=ppt/tags/tag248.xml><?xml version="1.0" encoding="utf-8"?>
<p:tagLst xmlns:p="http://schemas.openxmlformats.org/presentationml/2006/main">
  <p:tag name="AS_UNIQUEID" val="35"/>
</p:tagLst>
</file>

<file path=ppt/tags/tag249.xml><?xml version="1.0" encoding="utf-8"?>
<p:tagLst xmlns:p="http://schemas.openxmlformats.org/presentationml/2006/main">
  <p:tag name="AS_UNIQUEID" val="36"/>
</p:tagLst>
</file>

<file path=ppt/tags/tag25.xml><?xml version="1.0" encoding="utf-8"?>
<p:tagLst xmlns:p="http://schemas.openxmlformats.org/presentationml/2006/main">
  <p:tag name="AS_UNIQUEID" val="200"/>
</p:tagLst>
</file>

<file path=ppt/tags/tag250.xml><?xml version="1.0" encoding="utf-8"?>
<p:tagLst xmlns:p="http://schemas.openxmlformats.org/presentationml/2006/main">
  <p:tag name="AS_UNIQUEID" val="37"/>
</p:tagLst>
</file>

<file path=ppt/tags/tag251.xml><?xml version="1.0" encoding="utf-8"?>
<p:tagLst xmlns:p="http://schemas.openxmlformats.org/presentationml/2006/main">
  <p:tag name="AS_UNIQUEID" val="38"/>
</p:tagLst>
</file>

<file path=ppt/tags/tag252.xml><?xml version="1.0" encoding="utf-8"?>
<p:tagLst xmlns:p="http://schemas.openxmlformats.org/presentationml/2006/main">
  <p:tag name="AS_UNIQUEID" val="39"/>
</p:tagLst>
</file>

<file path=ppt/tags/tag253.xml><?xml version="1.0" encoding="utf-8"?>
<p:tagLst xmlns:p="http://schemas.openxmlformats.org/presentationml/2006/main">
  <p:tag name="AS_UNIQUEID" val="40"/>
</p:tagLst>
</file>

<file path=ppt/tags/tag254.xml><?xml version="1.0" encoding="utf-8"?>
<p:tagLst xmlns:p="http://schemas.openxmlformats.org/presentationml/2006/main">
  <p:tag name="AS_UNIQUEID" val="41"/>
</p:tagLst>
</file>

<file path=ppt/tags/tag255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309"/>
</p:tagLst>
</file>

<file path=ppt/tags/tag256.xml><?xml version="1.0" encoding="utf-8"?>
<p:tagLst xmlns:p="http://schemas.openxmlformats.org/presentationml/2006/main">
  <p:tag name="AS_UNIQUEID" val="43"/>
</p:tagLst>
</file>

<file path=ppt/tags/tag257.xml><?xml version="1.0" encoding="utf-8"?>
<p:tagLst xmlns:p="http://schemas.openxmlformats.org/presentationml/2006/main">
  <p:tag name="AS_UNIQUEID" val="44"/>
</p:tagLst>
</file>

<file path=ppt/tags/tag258.xml><?xml version="1.0" encoding="utf-8"?>
<p:tagLst xmlns:p="http://schemas.openxmlformats.org/presentationml/2006/main">
  <p:tag name="AS_UNIQUEID" val="45"/>
</p:tagLst>
</file>

<file path=ppt/tags/tag259.xml><?xml version="1.0" encoding="utf-8"?>
<p:tagLst xmlns:p="http://schemas.openxmlformats.org/presentationml/2006/main">
  <p:tag name="AS_UNIQUEID" val="46"/>
</p:tagLst>
</file>

<file path=ppt/tags/tag26.xml><?xml version="1.0" encoding="utf-8"?>
<p:tagLst xmlns:p="http://schemas.openxmlformats.org/presentationml/2006/main">
  <p:tag name="AS_UNIQUEID" val="201"/>
</p:tagLst>
</file>

<file path=ppt/tags/tag260.xml><?xml version="1.0" encoding="utf-8"?>
<p:tagLst xmlns:p="http://schemas.openxmlformats.org/presentationml/2006/main">
  <p:tag name="AS_UNIQUEID" val="47"/>
</p:tagLst>
</file>

<file path=ppt/tags/tag261.xml><?xml version="1.0" encoding="utf-8"?>
<p:tagLst xmlns:p="http://schemas.openxmlformats.org/presentationml/2006/main">
  <p:tag name="AS_UNIQUEID" val="48"/>
</p:tagLst>
</file>

<file path=ppt/tags/tag262.xml><?xml version="1.0" encoding="utf-8"?>
<p:tagLst xmlns:p="http://schemas.openxmlformats.org/presentationml/2006/main">
  <p:tag name="AS_UNIQUEID" val="49"/>
</p:tagLst>
</file>

<file path=ppt/tags/tag263.xml><?xml version="1.0" encoding="utf-8"?>
<p:tagLst xmlns:p="http://schemas.openxmlformats.org/presentationml/2006/main">
  <p:tag name="AS_UNIQUEID" val="50"/>
</p:tagLst>
</file>

<file path=ppt/tags/tag264.xml><?xml version="1.0" encoding="utf-8"?>
<p:tagLst xmlns:p="http://schemas.openxmlformats.org/presentationml/2006/main">
  <p:tag name="AS_UNIQUEID" val="51"/>
</p:tagLst>
</file>

<file path=ppt/tags/tag265.xml><?xml version="1.0" encoding="utf-8"?>
<p:tagLst xmlns:p="http://schemas.openxmlformats.org/presentationml/2006/main">
  <p:tag name="AS_UNIQUEID" val="52"/>
</p:tagLst>
</file>

<file path=ppt/tags/tag266.xml><?xml version="1.0" encoding="utf-8"?>
<p:tagLst xmlns:p="http://schemas.openxmlformats.org/presentationml/2006/main">
  <p:tag name="AS_UNIQUEID" val="53"/>
</p:tagLst>
</file>

<file path=ppt/tags/tag267.xml><?xml version="1.0" encoding="utf-8"?>
<p:tagLst xmlns:p="http://schemas.openxmlformats.org/presentationml/2006/main">
  <p:tag name="AS_UNIQUEID" val="54"/>
</p:tagLst>
</file>

<file path=ppt/tags/tag268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309"/>
</p:tagLst>
</file>

<file path=ppt/tags/tag269.xml><?xml version="1.0" encoding="utf-8"?>
<p:tagLst xmlns:p="http://schemas.openxmlformats.org/presentationml/2006/main">
  <p:tag name="AS_UNIQUEID" val="56"/>
</p:tagLst>
</file>

<file path=ppt/tags/tag27.xml><?xml version="1.0" encoding="utf-8"?>
<p:tagLst xmlns:p="http://schemas.openxmlformats.org/presentationml/2006/main">
  <p:tag name="AS_UNIQUEID" val="202"/>
</p:tagLst>
</file>

<file path=ppt/tags/tag270.xml><?xml version="1.0" encoding="utf-8"?>
<p:tagLst xmlns:p="http://schemas.openxmlformats.org/presentationml/2006/main">
  <p:tag name="AS_UNIQUEID" val="57"/>
</p:tagLst>
</file>

<file path=ppt/tags/tag271.xml><?xml version="1.0" encoding="utf-8"?>
<p:tagLst xmlns:p="http://schemas.openxmlformats.org/presentationml/2006/main">
  <p:tag name="AS_UNIQUEID" val="58"/>
</p:tagLst>
</file>

<file path=ppt/tags/tag272.xml><?xml version="1.0" encoding="utf-8"?>
<p:tagLst xmlns:p="http://schemas.openxmlformats.org/presentationml/2006/main">
  <p:tag name="AS_UNIQUEID" val="59"/>
</p:tagLst>
</file>

<file path=ppt/tags/tag273.xml><?xml version="1.0" encoding="utf-8"?>
<p:tagLst xmlns:p="http://schemas.openxmlformats.org/presentationml/2006/main">
  <p:tag name="AS_UNIQUEID" val="60"/>
</p:tagLst>
</file>

<file path=ppt/tags/tag274.xml><?xml version="1.0" encoding="utf-8"?>
<p:tagLst xmlns:p="http://schemas.openxmlformats.org/presentationml/2006/main">
  <p:tag name="AS_UNIQUEID" val="61"/>
</p:tagLst>
</file>

<file path=ppt/tags/tag275.xml><?xml version="1.0" encoding="utf-8"?>
<p:tagLst xmlns:p="http://schemas.openxmlformats.org/presentationml/2006/main">
  <p:tag name="AS_UNIQUEID" val="62"/>
</p:tagLst>
</file>

<file path=ppt/tags/tag276.xml><?xml version="1.0" encoding="utf-8"?>
<p:tagLst xmlns:p="http://schemas.openxmlformats.org/presentationml/2006/main">
  <p:tag name="AS_UNIQUEID" val="63"/>
</p:tagLst>
</file>

<file path=ppt/tags/tag277.xml><?xml version="1.0" encoding="utf-8"?>
<p:tagLst xmlns:p="http://schemas.openxmlformats.org/presentationml/2006/main">
  <p:tag name="AS_UNIQUEID" val="64"/>
</p:tagLst>
</file>

<file path=ppt/tags/tag278.xml><?xml version="1.0" encoding="utf-8"?>
<p:tagLst xmlns:p="http://schemas.openxmlformats.org/presentationml/2006/main">
  <p:tag name="AS_UNIQUEID" val="65"/>
</p:tagLst>
</file>

<file path=ppt/tags/tag279.xml><?xml version="1.0" encoding="utf-8"?>
<p:tagLst xmlns:p="http://schemas.openxmlformats.org/presentationml/2006/main">
  <p:tag name="AS_UNIQUEID" val="66"/>
</p:tagLst>
</file>

<file path=ppt/tags/tag28.xml><?xml version="1.0" encoding="utf-8"?>
<p:tagLst xmlns:p="http://schemas.openxmlformats.org/presentationml/2006/main">
  <p:tag name="AS_UNIQUEID" val="203"/>
</p:tagLst>
</file>

<file path=ppt/tags/tag280.xml><?xml version="1.0" encoding="utf-8"?>
<p:tagLst xmlns:p="http://schemas.openxmlformats.org/presentationml/2006/main">
  <p:tag name="AS_UNIQUEID" val="67"/>
</p:tagLst>
</file>

<file path=ppt/tags/tag281.xml><?xml version="1.0" encoding="utf-8"?>
<p:tagLst xmlns:p="http://schemas.openxmlformats.org/presentationml/2006/main">
  <p:tag name="AS_UNIQUEID" val="68"/>
</p:tagLst>
</file>

<file path=ppt/tags/tag282.xml><?xml version="1.0" encoding="utf-8"?>
<p:tagLst xmlns:p="http://schemas.openxmlformats.org/presentationml/2006/main">
  <p:tag name="AS_UNIQUEID" val="69"/>
</p:tagLst>
</file>

<file path=ppt/tags/tag283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309"/>
</p:tagLst>
</file>

<file path=ppt/tags/tag284.xml><?xml version="1.0" encoding="utf-8"?>
<p:tagLst xmlns:p="http://schemas.openxmlformats.org/presentationml/2006/main">
  <p:tag name="AS_UNIQUEID" val="71"/>
</p:tagLst>
</file>

<file path=ppt/tags/tag285.xml><?xml version="1.0" encoding="utf-8"?>
<p:tagLst xmlns:p="http://schemas.openxmlformats.org/presentationml/2006/main">
  <p:tag name="AS_UNIQUEID" val="72"/>
</p:tagLst>
</file>

<file path=ppt/tags/tag286.xml><?xml version="1.0" encoding="utf-8"?>
<p:tagLst xmlns:p="http://schemas.openxmlformats.org/presentationml/2006/main">
  <p:tag name="AS_UNIQUEID" val="73"/>
</p:tagLst>
</file>

<file path=ppt/tags/tag287.xml><?xml version="1.0" encoding="utf-8"?>
<p:tagLst xmlns:p="http://schemas.openxmlformats.org/presentationml/2006/main">
  <p:tag name="AS_UNIQUEID" val="74"/>
</p:tagLst>
</file>

<file path=ppt/tags/tag288.xml><?xml version="1.0" encoding="utf-8"?>
<p:tagLst xmlns:p="http://schemas.openxmlformats.org/presentationml/2006/main">
  <p:tag name="AS_UNIQUEID" val="75"/>
</p:tagLst>
</file>

<file path=ppt/tags/tag289.xml><?xml version="1.0" encoding="utf-8"?>
<p:tagLst xmlns:p="http://schemas.openxmlformats.org/presentationml/2006/main">
  <p:tag name="AS_UNIQUEID" val="76"/>
</p:tagLst>
</file>

<file path=ppt/tags/tag29.xml><?xml version="1.0" encoding="utf-8"?>
<p:tagLst xmlns:p="http://schemas.openxmlformats.org/presentationml/2006/main">
  <p:tag name="AS_UNIQUEID" val="204"/>
</p:tagLst>
</file>

<file path=ppt/tags/tag290.xml><?xml version="1.0" encoding="utf-8"?>
<p:tagLst xmlns:p="http://schemas.openxmlformats.org/presentationml/2006/main">
  <p:tag name="AS_UNIQUEID" val="77"/>
</p:tagLst>
</file>

<file path=ppt/tags/tag291.xml><?xml version="1.0" encoding="utf-8"?>
<p:tagLst xmlns:p="http://schemas.openxmlformats.org/presentationml/2006/main">
  <p:tag name="AS_UNIQUEID" val="78"/>
</p:tagLst>
</file>

<file path=ppt/tags/tag292.xml><?xml version="1.0" encoding="utf-8"?>
<p:tagLst xmlns:p="http://schemas.openxmlformats.org/presentationml/2006/main">
  <p:tag name="AS_UNIQUEID" val="79"/>
</p:tagLst>
</file>

<file path=ppt/tags/tag293.xml><?xml version="1.0" encoding="utf-8"?>
<p:tagLst xmlns:p="http://schemas.openxmlformats.org/presentationml/2006/main">
  <p:tag name="AS_UNIQUEID" val="80"/>
</p:tagLst>
</file>

<file path=ppt/tags/tag294.xml><?xml version="1.0" encoding="utf-8"?>
<p:tagLst xmlns:p="http://schemas.openxmlformats.org/presentationml/2006/main">
  <p:tag name="AS_UNIQUEID" val="81"/>
</p:tagLst>
</file>

<file path=ppt/tags/tag295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309"/>
</p:tagLst>
</file>

<file path=ppt/tags/tag296.xml><?xml version="1.0" encoding="utf-8"?>
<p:tagLst xmlns:p="http://schemas.openxmlformats.org/presentationml/2006/main">
  <p:tag name="AS_UNIQUEID" val="83"/>
</p:tagLst>
</file>

<file path=ppt/tags/tag297.xml><?xml version="1.0" encoding="utf-8"?>
<p:tagLst xmlns:p="http://schemas.openxmlformats.org/presentationml/2006/main">
  <p:tag name="AS_UNIQUEID" val="84"/>
</p:tagLst>
</file>

<file path=ppt/tags/tag298.xml><?xml version="1.0" encoding="utf-8"?>
<p:tagLst xmlns:p="http://schemas.openxmlformats.org/presentationml/2006/main">
  <p:tag name="AS_UNIQUEID" val="85"/>
</p:tagLst>
</file>

<file path=ppt/tags/tag299.xml><?xml version="1.0" encoding="utf-8"?>
<p:tagLst xmlns:p="http://schemas.openxmlformats.org/presentationml/2006/main">
  <p:tag name="AS_UNIQUEID" val="86"/>
</p:tagLst>
</file>

<file path=ppt/tags/tag3.xml><?xml version="1.0" encoding="utf-8"?>
<p:tagLst xmlns:p="http://schemas.openxmlformats.org/presentationml/2006/main">
  <p:tag name="AS_UNIQUEID" val="174"/>
</p:tagLst>
</file>

<file path=ppt/tags/tag30.xml><?xml version="1.0" encoding="utf-8"?>
<p:tagLst xmlns:p="http://schemas.openxmlformats.org/presentationml/2006/main">
  <p:tag name="AS_UNIQUEID" val="206"/>
</p:tagLst>
</file>

<file path=ppt/tags/tag300.xml><?xml version="1.0" encoding="utf-8"?>
<p:tagLst xmlns:p="http://schemas.openxmlformats.org/presentationml/2006/main">
  <p:tag name="AS_UNIQUEID" val="87"/>
</p:tagLst>
</file>

<file path=ppt/tags/tag301.xml><?xml version="1.0" encoding="utf-8"?>
<p:tagLst xmlns:p="http://schemas.openxmlformats.org/presentationml/2006/main">
  <p:tag name="AS_UNIQUEID" val="88"/>
</p:tagLst>
</file>

<file path=ppt/tags/tag302.xml><?xml version="1.0" encoding="utf-8"?>
<p:tagLst xmlns:p="http://schemas.openxmlformats.org/presentationml/2006/main">
  <p:tag name="AS_UNIQUEID" val="89"/>
</p:tagLst>
</file>

<file path=ppt/tags/tag303.xml><?xml version="1.0" encoding="utf-8"?>
<p:tagLst xmlns:p="http://schemas.openxmlformats.org/presentationml/2006/main">
  <p:tag name="AS_UNIQUEID" val="90"/>
</p:tagLst>
</file>

<file path=ppt/tags/tag304.xml><?xml version="1.0" encoding="utf-8"?>
<p:tagLst xmlns:p="http://schemas.openxmlformats.org/presentationml/2006/main">
  <p:tag name="AS_UNIQUEID" val="91"/>
</p:tagLst>
</file>

<file path=ppt/tags/tag305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309"/>
</p:tagLst>
</file>

<file path=ppt/tags/tag306.xml><?xml version="1.0" encoding="utf-8"?>
<p:tagLst xmlns:p="http://schemas.openxmlformats.org/presentationml/2006/main">
  <p:tag name="AS_UNIQUEID" val="93"/>
</p:tagLst>
</file>

<file path=ppt/tags/tag307.xml><?xml version="1.0" encoding="utf-8"?>
<p:tagLst xmlns:p="http://schemas.openxmlformats.org/presentationml/2006/main">
  <p:tag name="AS_UNIQUEID" val="94"/>
</p:tagLst>
</file>

<file path=ppt/tags/tag308.xml><?xml version="1.0" encoding="utf-8"?>
<p:tagLst xmlns:p="http://schemas.openxmlformats.org/presentationml/2006/main">
  <p:tag name="AS_UNIQUEID" val="95"/>
</p:tagLst>
</file>

<file path=ppt/tags/tag309.xml><?xml version="1.0" encoding="utf-8"?>
<p:tagLst xmlns:p="http://schemas.openxmlformats.org/presentationml/2006/main">
  <p:tag name="AS_UNIQUEID" val="96"/>
</p:tagLst>
</file>

<file path=ppt/tags/tag31.xml><?xml version="1.0" encoding="utf-8"?>
<p:tagLst xmlns:p="http://schemas.openxmlformats.org/presentationml/2006/main">
  <p:tag name="AS_UNIQUEID" val="207"/>
</p:tagLst>
</file>

<file path=ppt/tags/tag310.xml><?xml version="1.0" encoding="utf-8"?>
<p:tagLst xmlns:p="http://schemas.openxmlformats.org/presentationml/2006/main">
  <p:tag name="AS_UNIQUEID" val="97"/>
</p:tagLst>
</file>

<file path=ppt/tags/tag311.xml><?xml version="1.0" encoding="utf-8"?>
<p:tagLst xmlns:p="http://schemas.openxmlformats.org/presentationml/2006/main">
  <p:tag name="AS_UNIQUEID" val="98"/>
</p:tagLst>
</file>

<file path=ppt/tags/tag312.xml><?xml version="1.0" encoding="utf-8"?>
<p:tagLst xmlns:p="http://schemas.openxmlformats.org/presentationml/2006/main">
  <p:tag name="AS_UNIQUEID" val="99"/>
</p:tagLst>
</file>

<file path=ppt/tags/tag313.xml><?xml version="1.0" encoding="utf-8"?>
<p:tagLst xmlns:p="http://schemas.openxmlformats.org/presentationml/2006/main">
  <p:tag name="AS_UNIQUEID" val="100"/>
</p:tagLst>
</file>

<file path=ppt/tags/tag314.xml><?xml version="1.0" encoding="utf-8"?>
<p:tagLst xmlns:p="http://schemas.openxmlformats.org/presentationml/2006/main">
  <p:tag name="AS_UNIQUEID" val="101"/>
</p:tagLst>
</file>

<file path=ppt/tags/tag315.xml><?xml version="1.0" encoding="utf-8"?>
<p:tagLst xmlns:p="http://schemas.openxmlformats.org/presentationml/2006/main">
  <p:tag name="AS_UNIQUEID" val="102"/>
</p:tagLst>
</file>

<file path=ppt/tags/tag316.xml><?xml version="1.0" encoding="utf-8"?>
<p:tagLst xmlns:p="http://schemas.openxmlformats.org/presentationml/2006/main">
  <p:tag name="AS_UNIQUEID" val="103"/>
</p:tagLst>
</file>

<file path=ppt/tags/tag317.xml><?xml version="1.0" encoding="utf-8"?>
<p:tagLst xmlns:p="http://schemas.openxmlformats.org/presentationml/2006/main">
  <p:tag name="AS_UNIQUEID" val="104"/>
</p:tagLst>
</file>

<file path=ppt/tags/tag318.xml><?xml version="1.0" encoding="utf-8"?>
<p:tagLst xmlns:p="http://schemas.openxmlformats.org/presentationml/2006/main">
  <p:tag name="AS_UNIQUEID" val="105"/>
</p:tagLst>
</file>

<file path=ppt/tags/tag319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309"/>
</p:tagLst>
</file>

<file path=ppt/tags/tag32.xml><?xml version="1.0" encoding="utf-8"?>
<p:tagLst xmlns:p="http://schemas.openxmlformats.org/presentationml/2006/main">
  <p:tag name="AS_UNIQUEID" val="208"/>
</p:tagLst>
</file>

<file path=ppt/tags/tag320.xml><?xml version="1.0" encoding="utf-8"?>
<p:tagLst xmlns:p="http://schemas.openxmlformats.org/presentationml/2006/main">
  <p:tag name="AS_UNIQUEID" val="107"/>
</p:tagLst>
</file>

<file path=ppt/tags/tag321.xml><?xml version="1.0" encoding="utf-8"?>
<p:tagLst xmlns:p="http://schemas.openxmlformats.org/presentationml/2006/main">
  <p:tag name="AS_UNIQUEID" val="108"/>
</p:tagLst>
</file>

<file path=ppt/tags/tag322.xml><?xml version="1.0" encoding="utf-8"?>
<p:tagLst xmlns:p="http://schemas.openxmlformats.org/presentationml/2006/main">
  <p:tag name="AS_UNIQUEID" val="109"/>
</p:tagLst>
</file>

<file path=ppt/tags/tag323.xml><?xml version="1.0" encoding="utf-8"?>
<p:tagLst xmlns:p="http://schemas.openxmlformats.org/presentationml/2006/main">
  <p:tag name="AS_UNIQUEID" val="110"/>
</p:tagLst>
</file>

<file path=ppt/tags/tag324.xml><?xml version="1.0" encoding="utf-8"?>
<p:tagLst xmlns:p="http://schemas.openxmlformats.org/presentationml/2006/main">
  <p:tag name="AS_UNIQUEID" val="111"/>
</p:tagLst>
</file>

<file path=ppt/tags/tag325.xml><?xml version="1.0" encoding="utf-8"?>
<p:tagLst xmlns:p="http://schemas.openxmlformats.org/presentationml/2006/main">
  <p:tag name="AS_UNIQUEID" val="112"/>
</p:tagLst>
</file>

<file path=ppt/tags/tag326.xml><?xml version="1.0" encoding="utf-8"?>
<p:tagLst xmlns:p="http://schemas.openxmlformats.org/presentationml/2006/main">
  <p:tag name="AS_UNIQUEID" val="113"/>
</p:tagLst>
</file>

<file path=ppt/tags/tag327.xml><?xml version="1.0" encoding="utf-8"?>
<p:tagLst xmlns:p="http://schemas.openxmlformats.org/presentationml/2006/main">
  <p:tag name="AS_UNIQUEID" val="114"/>
</p:tagLst>
</file>

<file path=ppt/tags/tag328.xml><?xml version="1.0" encoding="utf-8"?>
<p:tagLst xmlns:p="http://schemas.openxmlformats.org/presentationml/2006/main">
  <p:tag name="AS_UNIQUEID" val="115"/>
</p:tagLst>
</file>

<file path=ppt/tags/tag329.xml><?xml version="1.0" encoding="utf-8"?>
<p:tagLst xmlns:p="http://schemas.openxmlformats.org/presentationml/2006/main">
  <p:tag name="AS_UNIQUEID" val="116"/>
</p:tagLst>
</file>

<file path=ppt/tags/tag33.xml><?xml version="1.0" encoding="utf-8"?>
<p:tagLst xmlns:p="http://schemas.openxmlformats.org/presentationml/2006/main">
  <p:tag name="AS_UNIQUEID" val="209"/>
</p:tagLst>
</file>

<file path=ppt/tags/tag330.xml><?xml version="1.0" encoding="utf-8"?>
<p:tagLst xmlns:p="http://schemas.openxmlformats.org/presentationml/2006/main">
  <p:tag name="AS_UNIQUEID" val="117"/>
</p:tagLst>
</file>

<file path=ppt/tags/tag331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309"/>
</p:tagLst>
</file>

<file path=ppt/tags/tag332.xml><?xml version="1.0" encoding="utf-8"?>
<p:tagLst xmlns:p="http://schemas.openxmlformats.org/presentationml/2006/main">
  <p:tag name="AS_UNIQUEID" val="119"/>
</p:tagLst>
</file>

<file path=ppt/tags/tag333.xml><?xml version="1.0" encoding="utf-8"?>
<p:tagLst xmlns:p="http://schemas.openxmlformats.org/presentationml/2006/main">
  <p:tag name="AS_UNIQUEID" val="120"/>
</p:tagLst>
</file>

<file path=ppt/tags/tag334.xml><?xml version="1.0" encoding="utf-8"?>
<p:tagLst xmlns:p="http://schemas.openxmlformats.org/presentationml/2006/main">
  <p:tag name="AS_UNIQUEID" val="121"/>
</p:tagLst>
</file>

<file path=ppt/tags/tag335.xml><?xml version="1.0" encoding="utf-8"?>
<p:tagLst xmlns:p="http://schemas.openxmlformats.org/presentationml/2006/main">
  <p:tag name="AS_UNIQUEID" val="122"/>
</p:tagLst>
</file>

<file path=ppt/tags/tag336.xml><?xml version="1.0" encoding="utf-8"?>
<p:tagLst xmlns:p="http://schemas.openxmlformats.org/presentationml/2006/main">
  <p:tag name="AS_UNIQUEID" val="123"/>
</p:tagLst>
</file>

<file path=ppt/tags/tag337.xml><?xml version="1.0" encoding="utf-8"?>
<p:tagLst xmlns:p="http://schemas.openxmlformats.org/presentationml/2006/main">
  <p:tag name="AS_UNIQUEID" val="124"/>
</p:tagLst>
</file>

<file path=ppt/tags/tag338.xml><?xml version="1.0" encoding="utf-8"?>
<p:tagLst xmlns:p="http://schemas.openxmlformats.org/presentationml/2006/main">
  <p:tag name="AS_UNIQUEID" val="125"/>
</p:tagLst>
</file>

<file path=ppt/tags/tag339.xml><?xml version="1.0" encoding="utf-8"?>
<p:tagLst xmlns:p="http://schemas.openxmlformats.org/presentationml/2006/main">
  <p:tag name="AS_UNIQUEID" val="126"/>
</p:tagLst>
</file>

<file path=ppt/tags/tag34.xml><?xml version="1.0" encoding="utf-8"?>
<p:tagLst xmlns:p="http://schemas.openxmlformats.org/presentationml/2006/main">
  <p:tag name="AS_UNIQUEID" val="211"/>
</p:tagLst>
</file>

<file path=ppt/tags/tag340.xml><?xml version="1.0" encoding="utf-8"?>
<p:tagLst xmlns:p="http://schemas.openxmlformats.org/presentationml/2006/main">
  <p:tag name="AS_UNIQUEID" val="127"/>
</p:tagLst>
</file>

<file path=ppt/tags/tag341.xml><?xml version="1.0" encoding="utf-8"?>
<p:tagLst xmlns:p="http://schemas.openxmlformats.org/presentationml/2006/main">
  <p:tag name="AS_UNIQUEID" val="128"/>
</p:tagLst>
</file>

<file path=ppt/tags/tag342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309"/>
</p:tagLst>
</file>

<file path=ppt/tags/tag343.xml><?xml version="1.0" encoding="utf-8"?>
<p:tagLst xmlns:p="http://schemas.openxmlformats.org/presentationml/2006/main">
  <p:tag name="AS_UNIQUEID" val="130"/>
</p:tagLst>
</file>

<file path=ppt/tags/tag344.xml><?xml version="1.0" encoding="utf-8"?>
<p:tagLst xmlns:p="http://schemas.openxmlformats.org/presentationml/2006/main">
  <p:tag name="AS_UNIQUEID" val="131"/>
</p:tagLst>
</file>

<file path=ppt/tags/tag345.xml><?xml version="1.0" encoding="utf-8"?>
<p:tagLst xmlns:p="http://schemas.openxmlformats.org/presentationml/2006/main">
  <p:tag name="AS_UNIQUEID" val="132"/>
</p:tagLst>
</file>

<file path=ppt/tags/tag346.xml><?xml version="1.0" encoding="utf-8"?>
<p:tagLst xmlns:p="http://schemas.openxmlformats.org/presentationml/2006/main">
  <p:tag name="AS_UNIQUEID" val="133"/>
</p:tagLst>
</file>

<file path=ppt/tags/tag347.xml><?xml version="1.0" encoding="utf-8"?>
<p:tagLst xmlns:p="http://schemas.openxmlformats.org/presentationml/2006/main">
  <p:tag name="AS_UNIQUEID" val="134"/>
</p:tagLst>
</file>

<file path=ppt/tags/tag348.xml><?xml version="1.0" encoding="utf-8"?>
<p:tagLst xmlns:p="http://schemas.openxmlformats.org/presentationml/2006/main">
  <p:tag name="AS_UNIQUEID" val="135"/>
</p:tagLst>
</file>

<file path=ppt/tags/tag349.xml><?xml version="1.0" encoding="utf-8"?>
<p:tagLst xmlns:p="http://schemas.openxmlformats.org/presentationml/2006/main">
  <p:tag name="AS_UNIQUEID" val="136"/>
</p:tagLst>
</file>

<file path=ppt/tags/tag35.xml><?xml version="1.0" encoding="utf-8"?>
<p:tagLst xmlns:p="http://schemas.openxmlformats.org/presentationml/2006/main">
  <p:tag name="AS_UNIQUEID" val="212"/>
</p:tagLst>
</file>

<file path=ppt/tags/tag350.xml><?xml version="1.0" encoding="utf-8"?>
<p:tagLst xmlns:p="http://schemas.openxmlformats.org/presentationml/2006/main">
  <p:tag name="AS_UNIQUEID" val="137"/>
</p:tagLst>
</file>

<file path=ppt/tags/tag351.xml><?xml version="1.0" encoding="utf-8"?>
<p:tagLst xmlns:p="http://schemas.openxmlformats.org/presentationml/2006/main">
  <p:tag name="AS_UNIQUEID" val="138"/>
</p:tagLst>
</file>

<file path=ppt/tags/tag352.xml><?xml version="1.0" encoding="utf-8"?>
<p:tagLst xmlns:p="http://schemas.openxmlformats.org/presentationml/2006/main">
  <p:tag name="AS_UNIQUEID" val="139"/>
</p:tagLst>
</file>

<file path=ppt/tags/tag353.xml><?xml version="1.0" encoding="utf-8"?>
<p:tagLst xmlns:p="http://schemas.openxmlformats.org/presentationml/2006/main">
  <p:tag name="AS_UNIQUEID" val="140"/>
</p:tagLst>
</file>

<file path=ppt/tags/tag354.xml><?xml version="1.0" encoding="utf-8"?>
<p:tagLst xmlns:p="http://schemas.openxmlformats.org/presentationml/2006/main">
  <p:tag name="AS_UNIQUEID" val="141"/>
</p:tagLst>
</file>

<file path=ppt/tags/tag355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309"/>
</p:tagLst>
</file>

<file path=ppt/tags/tag356.xml><?xml version="1.0" encoding="utf-8"?>
<p:tagLst xmlns:p="http://schemas.openxmlformats.org/presentationml/2006/main">
  <p:tag name="AS_UNIQUEID" val="143"/>
</p:tagLst>
</file>

<file path=ppt/tags/tag357.xml><?xml version="1.0" encoding="utf-8"?>
<p:tagLst xmlns:p="http://schemas.openxmlformats.org/presentationml/2006/main">
  <p:tag name="AS_UNIQUEID" val="144"/>
</p:tagLst>
</file>

<file path=ppt/tags/tag358.xml><?xml version="1.0" encoding="utf-8"?>
<p:tagLst xmlns:p="http://schemas.openxmlformats.org/presentationml/2006/main">
  <p:tag name="AS_UNIQUEID" val="145"/>
</p:tagLst>
</file>

<file path=ppt/tags/tag359.xml><?xml version="1.0" encoding="utf-8"?>
<p:tagLst xmlns:p="http://schemas.openxmlformats.org/presentationml/2006/main">
  <p:tag name="AS_UNIQUEID" val="146"/>
</p:tagLst>
</file>

<file path=ppt/tags/tag36.xml><?xml version="1.0" encoding="utf-8"?>
<p:tagLst xmlns:p="http://schemas.openxmlformats.org/presentationml/2006/main">
  <p:tag name="AS_UNIQUEID" val="213"/>
</p:tagLst>
</file>

<file path=ppt/tags/tag360.xml><?xml version="1.0" encoding="utf-8"?>
<p:tagLst xmlns:p="http://schemas.openxmlformats.org/presentationml/2006/main">
  <p:tag name="AS_UNIQUEID" val="147"/>
</p:tagLst>
</file>

<file path=ppt/tags/tag361.xml><?xml version="1.0" encoding="utf-8"?>
<p:tagLst xmlns:p="http://schemas.openxmlformats.org/presentationml/2006/main">
  <p:tag name="AS_UNIQUEID" val="148"/>
</p:tagLst>
</file>

<file path=ppt/tags/tag362.xml><?xml version="1.0" encoding="utf-8"?>
<p:tagLst xmlns:p="http://schemas.openxmlformats.org/presentationml/2006/main">
  <p:tag name="AS_UNIQUEID" val="149"/>
</p:tagLst>
</file>

<file path=ppt/tags/tag363.xml><?xml version="1.0" encoding="utf-8"?>
<p:tagLst xmlns:p="http://schemas.openxmlformats.org/presentationml/2006/main">
  <p:tag name="AS_UNIQUEID" val="150"/>
</p:tagLst>
</file>

<file path=ppt/tags/tag364.xml><?xml version="1.0" encoding="utf-8"?>
<p:tagLst xmlns:p="http://schemas.openxmlformats.org/presentationml/2006/main">
  <p:tag name="AS_UNIQUEID" val="151"/>
</p:tagLst>
</file>

<file path=ppt/tags/tag365.xml><?xml version="1.0" encoding="utf-8"?>
<p:tagLst xmlns:p="http://schemas.openxmlformats.org/presentationml/2006/main">
  <p:tag name="AS_UNIQUEID" val="152"/>
</p:tagLst>
</file>

<file path=ppt/tags/tag366.xml><?xml version="1.0" encoding="utf-8"?>
<p:tagLst xmlns:p="http://schemas.openxmlformats.org/presentationml/2006/main">
  <p:tag name="AS_UNIQUEID" val="153"/>
</p:tagLst>
</file>

<file path=ppt/tags/tag367.xml><?xml version="1.0" encoding="utf-8"?>
<p:tagLst xmlns:p="http://schemas.openxmlformats.org/presentationml/2006/main">
  <p:tag name="AS_UNIQUEID" val="154"/>
</p:tagLst>
</file>

<file path=ppt/tags/tag368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309"/>
</p:tagLst>
</file>

<file path=ppt/tags/tag369.xml><?xml version="1.0" encoding="utf-8"?>
<p:tagLst xmlns:p="http://schemas.openxmlformats.org/presentationml/2006/main">
  <p:tag name="AS_UNIQUEID" val="156"/>
</p:tagLst>
</file>

<file path=ppt/tags/tag37.xml><?xml version="1.0" encoding="utf-8"?>
<p:tagLst xmlns:p="http://schemas.openxmlformats.org/presentationml/2006/main">
  <p:tag name="AS_UNIQUEID" val="215"/>
</p:tagLst>
</file>

<file path=ppt/tags/tag370.xml><?xml version="1.0" encoding="utf-8"?>
<p:tagLst xmlns:p="http://schemas.openxmlformats.org/presentationml/2006/main">
  <p:tag name="AS_UNIQUEID" val="157"/>
</p:tagLst>
</file>

<file path=ppt/tags/tag371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309"/>
</p:tagLst>
</file>

<file path=ppt/tags/tag372.xml><?xml version="1.0" encoding="utf-8"?>
<p:tagLst xmlns:p="http://schemas.openxmlformats.org/presentationml/2006/main">
  <p:tag name="AS_UNIQUEID" val="159"/>
</p:tagLst>
</file>

<file path=ppt/tags/tag373.xml><?xml version="1.0" encoding="utf-8"?>
<p:tagLst xmlns:p="http://schemas.openxmlformats.org/presentationml/2006/main">
  <p:tag name="AS_UNIQUEID" val="160"/>
</p:tagLst>
</file>

<file path=ppt/tags/tag374.xml><?xml version="1.0" encoding="utf-8"?>
<p:tagLst xmlns:p="http://schemas.openxmlformats.org/presentationml/2006/main">
  <p:tag name="AS_UNIQUEID" val="161"/>
</p:tagLst>
</file>

<file path=ppt/tags/tag375.xml><?xml version="1.0" encoding="utf-8"?>
<p:tagLst xmlns:p="http://schemas.openxmlformats.org/presentationml/2006/main">
  <p:tag name="AS_UNIQUEID" val="162"/>
</p:tagLst>
</file>

<file path=ppt/tags/tag376.xml><?xml version="1.0" encoding="utf-8"?>
<p:tagLst xmlns:p="http://schemas.openxmlformats.org/presentationml/2006/main">
  <p:tag name="AS_UNIQUEID" val="163"/>
</p:tagLst>
</file>

<file path=ppt/tags/tag377.xml><?xml version="1.0" encoding="utf-8"?>
<p:tagLst xmlns:p="http://schemas.openxmlformats.org/presentationml/2006/main">
  <p:tag name="AS_UNIQUEID" val="164"/>
</p:tagLst>
</file>

<file path=ppt/tags/tag378.xml><?xml version="1.0" encoding="utf-8"?>
<p:tagLst xmlns:p="http://schemas.openxmlformats.org/presentationml/2006/main">
  <p:tag name="AS_UNIQUEID" val="165"/>
</p:tagLst>
</file>

<file path=ppt/tags/tag379.xml><?xml version="1.0" encoding="utf-8"?>
<p:tagLst xmlns:p="http://schemas.openxmlformats.org/presentationml/2006/main">
  <p:tag name="AS_UNIQUEID" val="166"/>
</p:tagLst>
</file>

<file path=ppt/tags/tag38.xml><?xml version="1.0" encoding="utf-8"?>
<p:tagLst xmlns:p="http://schemas.openxmlformats.org/presentationml/2006/main">
  <p:tag name="AS_UNIQUEID" val="216"/>
</p:tagLst>
</file>

<file path=ppt/tags/tag380.xml><?xml version="1.0" encoding="utf-8"?>
<p:tagLst xmlns:p="http://schemas.openxmlformats.org/presentationml/2006/main">
  <p:tag name="AS_UNIQUEID" val="167"/>
</p:tagLst>
</file>

<file path=ppt/tags/tag381.xml><?xml version="1.0" encoding="utf-8"?>
<p:tagLst xmlns:p="http://schemas.openxmlformats.org/presentationml/2006/main">
  <p:tag name="AS_UNIQUEID" val="168"/>
</p:tagLst>
</file>

<file path=ppt/tags/tag382.xml><?xml version="1.0" encoding="utf-8"?>
<p:tagLst xmlns:p="http://schemas.openxmlformats.org/presentationml/2006/main">
  <p:tag name="AS_UNIQUEID" val="169"/>
</p:tagLst>
</file>

<file path=ppt/tags/tag383.xml><?xml version="1.0" encoding="utf-8"?>
<p:tagLst xmlns:p="http://schemas.openxmlformats.org/presentationml/2006/main">
  <p:tag name="AS_UNIQUEID" val="170"/>
</p:tagLst>
</file>

<file path=ppt/tags/tag384.xml><?xml version="1.0" encoding="utf-8"?>
<p:tagLst xmlns:p="http://schemas.openxmlformats.org/presentationml/2006/main">
  <p:tag name="AS_UNIQUEID" val="416"/>
</p:tagLst>
</file>

<file path=ppt/tags/tag385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309"/>
</p:tagLst>
</file>

<file path=ppt/tags/tag386.xml><?xml version="1.0" encoding="utf-8"?>
<p:tagLst xmlns:p="http://schemas.openxmlformats.org/presentationml/2006/main">
  <p:tag name="KSO_WM_SPECIAL_SOURCE" val="bdnull"/>
</p:tagLst>
</file>

<file path=ppt/tags/tag387.xml><?xml version="1.0" encoding="utf-8"?>
<p:tagLst xmlns:p="http://schemas.openxmlformats.org/presentationml/2006/main">
  <p:tag name="KSO_WM_SPECIAL_SOURCE" val="bdnull"/>
</p:tagLst>
</file>

<file path=ppt/tags/tag388.xml><?xml version="1.0" encoding="utf-8"?>
<p:tagLst xmlns:p="http://schemas.openxmlformats.org/presentationml/2006/main">
  <p:tag name="KSO_WM_SPECIAL_SOURCE" val="bdnull"/>
</p:tagLst>
</file>

<file path=ppt/tags/tag39.xml><?xml version="1.0" encoding="utf-8"?>
<p:tagLst xmlns:p="http://schemas.openxmlformats.org/presentationml/2006/main">
  <p:tag name="AS_UNIQUEID" val="217"/>
</p:tagLst>
</file>

<file path=ppt/tags/tag4.xml><?xml version="1.0" encoding="utf-8"?>
<p:tagLst xmlns:p="http://schemas.openxmlformats.org/presentationml/2006/main">
  <p:tag name="AS_UNIQUEID" val="175"/>
</p:tagLst>
</file>

<file path=ppt/tags/tag40.xml><?xml version="1.0" encoding="utf-8"?>
<p:tagLst xmlns:p="http://schemas.openxmlformats.org/presentationml/2006/main">
  <p:tag name="AS_UNIQUEID" val="218"/>
</p:tagLst>
</file>

<file path=ppt/tags/tag41.xml><?xml version="1.0" encoding="utf-8"?>
<p:tagLst xmlns:p="http://schemas.openxmlformats.org/presentationml/2006/main">
  <p:tag name="AS_UNIQUEID" val="219"/>
</p:tagLst>
</file>

<file path=ppt/tags/tag42.xml><?xml version="1.0" encoding="utf-8"?>
<p:tagLst xmlns:p="http://schemas.openxmlformats.org/presentationml/2006/main">
  <p:tag name="AS_UNIQUEID" val="220"/>
</p:tagLst>
</file>

<file path=ppt/tags/tag43.xml><?xml version="1.0" encoding="utf-8"?>
<p:tagLst xmlns:p="http://schemas.openxmlformats.org/presentationml/2006/main">
  <p:tag name="AS_UNIQUEID" val="222"/>
</p:tagLst>
</file>

<file path=ppt/tags/tag44.xml><?xml version="1.0" encoding="utf-8"?>
<p:tagLst xmlns:p="http://schemas.openxmlformats.org/presentationml/2006/main">
  <p:tag name="AS_UNIQUEID" val="223"/>
</p:tagLst>
</file>

<file path=ppt/tags/tag45.xml><?xml version="1.0" encoding="utf-8"?>
<p:tagLst xmlns:p="http://schemas.openxmlformats.org/presentationml/2006/main">
  <p:tag name="AS_UNIQUEID" val="224"/>
</p:tagLst>
</file>

<file path=ppt/tags/tag46.xml><?xml version="1.0" encoding="utf-8"?>
<p:tagLst xmlns:p="http://schemas.openxmlformats.org/presentationml/2006/main">
  <p:tag name="AS_UNIQUEID" val="225"/>
</p:tagLst>
</file>

<file path=ppt/tags/tag47.xml><?xml version="1.0" encoding="utf-8"?>
<p:tagLst xmlns:p="http://schemas.openxmlformats.org/presentationml/2006/main">
  <p:tag name="AS_UNIQUEID" val="226"/>
</p:tagLst>
</file>

<file path=ppt/tags/tag48.xml><?xml version="1.0" encoding="utf-8"?>
<p:tagLst xmlns:p="http://schemas.openxmlformats.org/presentationml/2006/main">
  <p:tag name="AS_UNIQUEID" val="227"/>
</p:tagLst>
</file>

<file path=ppt/tags/tag49.xml><?xml version="1.0" encoding="utf-8"?>
<p:tagLst xmlns:p="http://schemas.openxmlformats.org/presentationml/2006/main">
  <p:tag name="AS_UNIQUEID" val="229"/>
</p:tagLst>
</file>

<file path=ppt/tags/tag5.xml><?xml version="1.0" encoding="utf-8"?>
<p:tagLst xmlns:p="http://schemas.openxmlformats.org/presentationml/2006/main">
  <p:tag name="AS_UNIQUEID" val="176"/>
</p:tagLst>
</file>

<file path=ppt/tags/tag50.xml><?xml version="1.0" encoding="utf-8"?>
<p:tagLst xmlns:p="http://schemas.openxmlformats.org/presentationml/2006/main">
  <p:tag name="AS_UNIQUEID" val="230"/>
</p:tagLst>
</file>

<file path=ppt/tags/tag51.xml><?xml version="1.0" encoding="utf-8"?>
<p:tagLst xmlns:p="http://schemas.openxmlformats.org/presentationml/2006/main">
  <p:tag name="AS_UNIQUEID" val="231"/>
</p:tagLst>
</file>

<file path=ppt/tags/tag52.xml><?xml version="1.0" encoding="utf-8"?>
<p:tagLst xmlns:p="http://schemas.openxmlformats.org/presentationml/2006/main">
  <p:tag name="AS_UNIQUEID" val="232"/>
</p:tagLst>
</file>

<file path=ppt/tags/tag53.xml><?xml version="1.0" encoding="utf-8"?>
<p:tagLst xmlns:p="http://schemas.openxmlformats.org/presentationml/2006/main">
  <p:tag name="AS_UNIQUEID" val="233"/>
</p:tagLst>
</file>

<file path=ppt/tags/tag54.xml><?xml version="1.0" encoding="utf-8"?>
<p:tagLst xmlns:p="http://schemas.openxmlformats.org/presentationml/2006/main">
  <p:tag name="AS_UNIQUEID" val="235"/>
</p:tagLst>
</file>

<file path=ppt/tags/tag55.xml><?xml version="1.0" encoding="utf-8"?>
<p:tagLst xmlns:p="http://schemas.openxmlformats.org/presentationml/2006/main">
  <p:tag name="AS_UNIQUEID" val="236"/>
</p:tagLst>
</file>

<file path=ppt/tags/tag56.xml><?xml version="1.0" encoding="utf-8"?>
<p:tagLst xmlns:p="http://schemas.openxmlformats.org/presentationml/2006/main">
  <p:tag name="AS_UNIQUEID" val="237"/>
</p:tagLst>
</file>

<file path=ppt/tags/tag57.xml><?xml version="1.0" encoding="utf-8"?>
<p:tagLst xmlns:p="http://schemas.openxmlformats.org/presentationml/2006/main">
  <p:tag name="AS_UNIQUEID" val="238"/>
</p:tagLst>
</file>

<file path=ppt/tags/tag58.xml><?xml version="1.0" encoding="utf-8"?>
<p:tagLst xmlns:p="http://schemas.openxmlformats.org/presentationml/2006/main">
  <p:tag name="AS_UNIQUEID" val="239"/>
</p:tagLst>
</file>

<file path=ppt/tags/tag59.xml><?xml version="1.0" encoding="utf-8"?>
<p:tagLst xmlns:p="http://schemas.openxmlformats.org/presentationml/2006/main">
  <p:tag name="AS_UNIQUEID" val="241"/>
</p:tagLst>
</file>

<file path=ppt/tags/tag6.xml><?xml version="1.0" encoding="utf-8"?>
<p:tagLst xmlns:p="http://schemas.openxmlformats.org/presentationml/2006/main">
  <p:tag name="AS_UNIQUEID" val="178"/>
</p:tagLst>
</file>

<file path=ppt/tags/tag60.xml><?xml version="1.0" encoding="utf-8"?>
<p:tagLst xmlns:p="http://schemas.openxmlformats.org/presentationml/2006/main">
  <p:tag name="AS_UNIQUEID" val="242"/>
</p:tagLst>
</file>

<file path=ppt/tags/tag61.xml><?xml version="1.0" encoding="utf-8"?>
<p:tagLst xmlns:p="http://schemas.openxmlformats.org/presentationml/2006/main">
  <p:tag name="AS_UNIQUEID" val="243"/>
</p:tagLst>
</file>

<file path=ppt/tags/tag62.xml><?xml version="1.0" encoding="utf-8"?>
<p:tagLst xmlns:p="http://schemas.openxmlformats.org/presentationml/2006/main">
  <p:tag name="AS_UNIQUEID" val="244"/>
</p:tagLst>
</file>

<file path=ppt/tags/tag63.xml><?xml version="1.0" encoding="utf-8"?>
<p:tagLst xmlns:p="http://schemas.openxmlformats.org/presentationml/2006/main">
  <p:tag name="AS_UNIQUEID" val="245"/>
</p:tagLst>
</file>

<file path=ppt/tags/tag64.xml><?xml version="1.0" encoding="utf-8"?>
<p:tagLst xmlns:p="http://schemas.openxmlformats.org/presentationml/2006/main">
  <p:tag name="AS_UNIQUEID" val="246"/>
</p:tagLst>
</file>

<file path=ppt/tags/tag65.xml><?xml version="1.0" encoding="utf-8"?>
<p:tagLst xmlns:p="http://schemas.openxmlformats.org/presentationml/2006/main">
  <p:tag name="AS_UNIQUEID" val="248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6.xml><?xml version="1.0" encoding="utf-8"?>
<p:tagLst xmlns:p="http://schemas.openxmlformats.org/presentationml/2006/main">
  <p:tag name="AS_UNIQUEID" val="249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7.xml><?xml version="1.0" encoding="utf-8"?>
<p:tagLst xmlns:p="http://schemas.openxmlformats.org/presentationml/2006/main">
  <p:tag name="AS_UNIQUEID" val="250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8.xml><?xml version="1.0" encoding="utf-8"?>
<p:tagLst xmlns:p="http://schemas.openxmlformats.org/presentationml/2006/main">
  <p:tag name="AS_UNIQUEID" val="251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9.xml><?xml version="1.0" encoding="utf-8"?>
<p:tagLst xmlns:p="http://schemas.openxmlformats.org/presentationml/2006/main">
  <p:tag name="AS_UNIQUEID" val="252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.xml><?xml version="1.0" encoding="utf-8"?>
<p:tagLst xmlns:p="http://schemas.openxmlformats.org/presentationml/2006/main">
  <p:tag name="AS_UNIQUEID" val="179"/>
</p:tagLst>
</file>

<file path=ppt/tags/tag70.xml><?xml version="1.0" encoding="utf-8"?>
<p:tagLst xmlns:p="http://schemas.openxmlformats.org/presentationml/2006/main">
  <p:tag name="AS_UNIQUEID" val="253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1.xml><?xml version="1.0" encoding="utf-8"?>
<p:tagLst xmlns:p="http://schemas.openxmlformats.org/presentationml/2006/main">
  <p:tag name="AS_UNIQUEID" val="254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2.xml><?xml version="1.0" encoding="utf-8"?>
<p:tagLst xmlns:p="http://schemas.openxmlformats.org/presentationml/2006/main">
  <p:tag name="AS_UNIQUEID" val="255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3.xml><?xml version="1.0" encoding="utf-8"?>
<p:tagLst xmlns:p="http://schemas.openxmlformats.org/presentationml/2006/main">
  <p:tag name="AS_UNIQUEID" val="256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1"/>
  <p:tag name="KSO_WM_UNIT_INDEX" val="1"/>
  <p:tag name="KSO_WM_UNIT_LAYERLEVEL" val="1"/>
  <p:tag name="KSO_WM_UNIT_TYPE" val="y"/>
</p:tagLst>
</file>

<file path=ppt/tags/tag74.xml><?xml version="1.0" encoding="utf-8"?>
<p:tagLst xmlns:p="http://schemas.openxmlformats.org/presentationml/2006/main">
  <p:tag name="AS_UNIQUEID" val="2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5.xml><?xml version="1.0" encoding="utf-8"?>
<p:tagLst xmlns:p="http://schemas.openxmlformats.org/presentationml/2006/main">
  <p:tag name="AS_UNIQUEID" val="2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6.xml><?xml version="1.0" encoding="utf-8"?>
<p:tagLst xmlns:p="http://schemas.openxmlformats.org/presentationml/2006/main">
  <p:tag name="AS_UNIQUEID" val="2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7.xml><?xml version="1.0" encoding="utf-8"?>
<p:tagLst xmlns:p="http://schemas.openxmlformats.org/presentationml/2006/main">
  <p:tag name="AS_UNIQUEID" val="261"/>
</p:tagLst>
</file>

<file path=ppt/tags/tag78.xml><?xml version="1.0" encoding="utf-8"?>
<p:tagLst xmlns:p="http://schemas.openxmlformats.org/presentationml/2006/main">
  <p:tag name="AS_UNIQUEID" val="2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79.xml><?xml version="1.0" encoding="utf-8"?>
<p:tagLst xmlns:p="http://schemas.openxmlformats.org/presentationml/2006/main">
  <p:tag name="AS_UNIQUEID" val="2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8.xml><?xml version="1.0" encoding="utf-8"?>
<p:tagLst xmlns:p="http://schemas.openxmlformats.org/presentationml/2006/main">
  <p:tag name="AS_UNIQUEID" val="180"/>
</p:tagLst>
</file>

<file path=ppt/tags/tag80.xml><?xml version="1.0" encoding="utf-8"?>
<p:tagLst xmlns:p="http://schemas.openxmlformats.org/presentationml/2006/main">
  <p:tag name="AS_UNIQUEID" val="2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81.xml><?xml version="1.0" encoding="utf-8"?>
<p:tagLst xmlns:p="http://schemas.openxmlformats.org/presentationml/2006/main">
  <p:tag name="AS_UNIQUEID" val="2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82.xml><?xml version="1.0" encoding="utf-8"?>
<p:tagLst xmlns:p="http://schemas.openxmlformats.org/presentationml/2006/main">
  <p:tag name="AS_UNIQUEID" val="2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i*1"/>
  <p:tag name="KSO_WM_UNIT_INDEX" val="1"/>
  <p:tag name="KSO_WM_UNIT_LAYERLEVEL" val="1"/>
  <p:tag name="KSO_WM_UNIT_TYPE" val="i"/>
</p:tagLst>
</file>

<file path=ppt/tags/tag83.xml><?xml version="1.0" encoding="utf-8"?>
<p:tagLst xmlns:p="http://schemas.openxmlformats.org/presentationml/2006/main">
  <p:tag name="AS_UNIQUEID" val="2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84.xml><?xml version="1.0" encoding="utf-8"?>
<p:tagLst xmlns:p="http://schemas.openxmlformats.org/presentationml/2006/main">
  <p:tag name="AS_UNIQUEID" val="2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85.xml><?xml version="1.0" encoding="utf-8"?>
<p:tagLst xmlns:p="http://schemas.openxmlformats.org/presentationml/2006/main">
  <p:tag name="AS_UNIQUEID" val="2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86.xml><?xml version="1.0" encoding="utf-8"?>
<p:tagLst xmlns:p="http://schemas.openxmlformats.org/presentationml/2006/main">
  <p:tag name="AS_UNIQUEID" val="2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87.xml><?xml version="1.0" encoding="utf-8"?>
<p:tagLst xmlns:p="http://schemas.openxmlformats.org/presentationml/2006/main">
  <p:tag name="AS_UNIQUEID" val="2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88.xml><?xml version="1.0" encoding="utf-8"?>
<p:tagLst xmlns:p="http://schemas.openxmlformats.org/presentationml/2006/main">
  <p:tag name="AS_UNIQUEID" val="2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89.xml><?xml version="1.0" encoding="utf-8"?>
<p:tagLst xmlns:p="http://schemas.openxmlformats.org/presentationml/2006/main">
  <p:tag name="AS_UNIQUEID" val="2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9.xml><?xml version="1.0" encoding="utf-8"?>
<p:tagLst xmlns:p="http://schemas.openxmlformats.org/presentationml/2006/main">
  <p:tag name="AS_UNIQUEID" val="181"/>
</p:tagLst>
</file>

<file path=ppt/tags/tag90.xml><?xml version="1.0" encoding="utf-8"?>
<p:tagLst xmlns:p="http://schemas.openxmlformats.org/presentationml/2006/main">
  <p:tag name="AS_UNIQUEID" val="2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91.xml><?xml version="1.0" encoding="utf-8"?>
<p:tagLst xmlns:p="http://schemas.openxmlformats.org/presentationml/2006/main">
  <p:tag name="AS_UNIQUEID" val="2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92.xml><?xml version="1.0" encoding="utf-8"?>
<p:tagLst xmlns:p="http://schemas.openxmlformats.org/presentationml/2006/main">
  <p:tag name="AS_UNIQUEID" val="2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93.xml><?xml version="1.0" encoding="utf-8"?>
<p:tagLst xmlns:p="http://schemas.openxmlformats.org/presentationml/2006/main">
  <p:tag name="AS_UNIQUEID" val="2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94.xml><?xml version="1.0" encoding="utf-8"?>
<p:tagLst xmlns:p="http://schemas.openxmlformats.org/presentationml/2006/main">
  <p:tag name="AS_UNIQUEID" val="2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95.xml><?xml version="1.0" encoding="utf-8"?>
<p:tagLst xmlns:p="http://schemas.openxmlformats.org/presentationml/2006/main">
  <p:tag name="AS_UNIQUEID" val="2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96.xml><?xml version="1.0" encoding="utf-8"?>
<p:tagLst xmlns:p="http://schemas.openxmlformats.org/presentationml/2006/main">
  <p:tag name="AS_UNIQUEID" val="2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97.xml><?xml version="1.0" encoding="utf-8"?>
<p:tagLst xmlns:p="http://schemas.openxmlformats.org/presentationml/2006/main">
  <p:tag name="AS_UNIQUEID" val="2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98.xml><?xml version="1.0" encoding="utf-8"?>
<p:tagLst xmlns:p="http://schemas.openxmlformats.org/presentationml/2006/main">
  <p:tag name="AS_UNIQUEID" val="2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99.xml><?xml version="1.0" encoding="utf-8"?>
<p:tagLst xmlns:p="http://schemas.openxmlformats.org/presentationml/2006/main">
  <p:tag name="AS_UNIQUEID" val="2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63">
      <a:dk1>
        <a:sysClr val="windowText" lastClr="000000"/>
      </a:dk1>
      <a:lt1>
        <a:sysClr val="window" lastClr="FFFFFF"/>
      </a:lt1>
      <a:dk2>
        <a:srgbClr val="F0E9E9"/>
      </a:dk2>
      <a:lt2>
        <a:srgbClr val="FCFBFB"/>
      </a:lt2>
      <a:accent1>
        <a:srgbClr val="AC0000"/>
      </a:accent1>
      <a:accent2>
        <a:srgbClr val="CD2B1B"/>
      </a:accent2>
      <a:accent3>
        <a:srgbClr val="D85636"/>
      </a:accent3>
      <a:accent4>
        <a:srgbClr val="E28052"/>
      </a:accent4>
      <a:accent5>
        <a:srgbClr val="EDAB6D"/>
      </a:accent5>
      <a:accent6>
        <a:srgbClr val="F7D688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10100</Words>
  <Application>WPS 演示</Application>
  <PresentationFormat>自定义</PresentationFormat>
  <Paragraphs>444</Paragraphs>
  <Slides>21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7" baseType="lpstr">
      <vt:lpstr>Arial</vt:lpstr>
      <vt:lpstr>宋体</vt:lpstr>
      <vt:lpstr>Wingdings</vt:lpstr>
      <vt:lpstr>隶书</vt:lpstr>
      <vt:lpstr>汉仪尚巍手书W</vt:lpstr>
      <vt:lpstr>微软雅黑</vt:lpstr>
      <vt:lpstr>Times New Roman</vt:lpstr>
      <vt:lpstr>Arial Unicode MS</vt:lpstr>
      <vt:lpstr>Calibri</vt:lpstr>
      <vt:lpstr>方正兰亭细黑_GBK</vt:lpstr>
      <vt:lpstr>HelveticaNeue</vt:lpstr>
      <vt:lpstr>Corbel</vt:lpstr>
      <vt:lpstr>华文新魏</vt:lpstr>
      <vt:lpstr>黑体</vt:lpstr>
      <vt:lpstr>Office 主题</vt:lpstr>
      <vt:lpstr>1_Office 主题​​</vt:lpstr>
      <vt:lpstr>PowerPoint 演示文稿</vt:lpstr>
      <vt:lpstr>感动中国</vt:lpstr>
      <vt:lpstr>Lead - in </vt:lpstr>
      <vt:lpstr>Look back on the old days</vt:lpstr>
      <vt:lpstr>A brief Introduction to Touching China</vt:lpstr>
      <vt:lpstr>10 inspirational role models honored in annual Touching China awards</vt:lpstr>
      <vt:lpstr>Yang Zhenning</vt:lpstr>
      <vt:lpstr>Peng Shilu</vt:lpstr>
      <vt:lpstr>Gu Songfen</vt:lpstr>
      <vt:lpstr>Su Bingtian</vt:lpstr>
      <vt:lpstr>Zhu Yanfu</vt:lpstr>
      <vt:lpstr>Chen Beier/Janis Chan</vt:lpstr>
      <vt:lpstr>Wu Tianyi</vt:lpstr>
      <vt:lpstr>The couple Zhang Shundong and Li Guoxiu</vt:lpstr>
      <vt:lpstr>Jiang Mengnan</vt:lpstr>
      <vt:lpstr>Chinese Aviation</vt:lpstr>
      <vt:lpstr>应用文句子翻译</vt:lpstr>
      <vt:lpstr>用本课中的新词替换划线词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感动中国</dc:title>
  <dc:creator>rbm.xkw.com</dc:creator>
  <cp:lastModifiedBy>24147</cp:lastModifiedBy>
  <cp:revision>11</cp:revision>
  <cp:lastPrinted>2022-03-07T16:39:00Z</cp:lastPrinted>
  <dcterms:created xsi:type="dcterms:W3CDTF">2022-03-07T16:39:00Z</dcterms:created>
  <dcterms:modified xsi:type="dcterms:W3CDTF">2022-03-09T08:05:41Z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B9F845F362944BCBB0F54AE90263F99A</vt:lpwstr>
  </property>
  <property fmtid="{D5CDD505-2E9C-101B-9397-08002B2CF9AE}" pid="7" name="KSOProductBuildVer">
    <vt:lpwstr>2052-11.8.2.8411</vt:lpwstr>
  </property>
</Properties>
</file>