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comments/comment1.xml" ContentType="application/vnd.openxmlformats-officedocument.presentationml.comment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8"/>
  </p:notesMasterIdLst>
  <p:sldIdLst>
    <p:sldId id="498" r:id="rId2"/>
    <p:sldId id="450" r:id="rId3"/>
    <p:sldId id="305" r:id="rId4"/>
    <p:sldId id="449" r:id="rId5"/>
    <p:sldId id="374" r:id="rId6"/>
    <p:sldId id="429" r:id="rId7"/>
    <p:sldId id="384" r:id="rId8"/>
    <p:sldId id="430" r:id="rId9"/>
    <p:sldId id="385" r:id="rId10"/>
    <p:sldId id="434" r:id="rId11"/>
    <p:sldId id="482" r:id="rId12"/>
    <p:sldId id="458" r:id="rId13"/>
    <p:sldId id="459" r:id="rId14"/>
    <p:sldId id="460" r:id="rId15"/>
    <p:sldId id="388" r:id="rId16"/>
    <p:sldId id="389" r:id="rId17"/>
    <p:sldId id="456" r:id="rId18"/>
    <p:sldId id="457" r:id="rId19"/>
    <p:sldId id="451" r:id="rId20"/>
    <p:sldId id="452" r:id="rId21"/>
    <p:sldId id="453" r:id="rId22"/>
    <p:sldId id="454" r:id="rId23"/>
    <p:sldId id="455" r:id="rId24"/>
    <p:sldId id="392" r:id="rId25"/>
    <p:sldId id="420" r:id="rId26"/>
    <p:sldId id="399" r:id="rId27"/>
  </p:sldIdLst>
  <p:sldSz cx="9144000" cy="5143500" type="screen16x9"/>
  <p:notesSz cx="6858000" cy="9144000"/>
  <p:embeddedFontLst>
    <p:embeddedFont>
      <p:font typeface="Agency FB" panose="020B0503020202020204" pitchFamily="34" charset="0"/>
      <p:regular r:id="rId29"/>
      <p:bold r:id="rId30"/>
    </p:embeddedFon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Comic Sans MS" panose="030F0702030302020204" pitchFamily="66" charset="0"/>
      <p:regular r:id="rId35"/>
      <p:bold r:id="rId36"/>
      <p:italic r:id="rId37"/>
      <p:boldItalic r:id="rId38"/>
    </p:embeddedFont>
    <p:embeddedFont>
      <p:font typeface="Cooper Black" panose="0208090404030B020404" pitchFamily="18" charset="0"/>
      <p:regular r:id="rId39"/>
    </p:embeddedFont>
    <p:embeddedFont>
      <p:font typeface="Elephant" panose="02020904090505020303" pitchFamily="18" charset="0"/>
      <p:regular r:id="rId40"/>
      <p:italic r:id="rId41"/>
    </p:embeddedFont>
    <p:embeddedFont>
      <p:font typeface="Forte" panose="03060902040502070203" pitchFamily="66" charset="0"/>
      <p:regular r:id="rId42"/>
    </p:embeddedFont>
    <p:embeddedFont>
      <p:font typeface="Impact" panose="020B0806030902050204" pitchFamily="34" charset="0"/>
      <p:regular r:id="rId43"/>
    </p:embeddedFont>
    <p:embeddedFont>
      <p:font typeface="Rockwell" panose="02060603020205020403" pitchFamily="18" charset="0"/>
      <p:regular r:id="rId44"/>
      <p:bold r:id="rId45"/>
      <p:italic r:id="rId46"/>
      <p:boldItalic r:id="rId47"/>
    </p:embeddedFont>
    <p:embeddedFont>
      <p:font typeface="Rockwell Extra Bold" panose="02060903040505020403" pitchFamily="18" charset="0"/>
      <p:bold r:id="rId48"/>
    </p:embeddedFont>
    <p:embeddedFont>
      <p:font typeface="黑体" panose="02010609060101010101" pitchFamily="49" charset="-122"/>
      <p:regular r:id="rId49"/>
    </p:embeddedFont>
    <p:embeddedFont>
      <p:font typeface="华文新魏" panose="02010800040101010101" pitchFamily="2" charset="-122"/>
      <p:regular r:id="rId50"/>
    </p:embeddedFont>
    <p:embeddedFont>
      <p:font typeface="微软雅黑" panose="020B0503020204020204" pitchFamily="34" charset="-122"/>
      <p:regular r:id="rId51"/>
      <p:bold r:id="rId52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3018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000000"/>
    <a:srgbClr val="008000"/>
    <a:srgbClr val="EAEAEA"/>
    <a:srgbClr val="FFFFCC"/>
    <a:srgbClr val="00FF99"/>
    <a:srgbClr val="CCFFFF"/>
    <a:srgbClr val="66FFFF"/>
    <a:srgbClr val="FFFF66"/>
    <a:srgbClr val="45691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266" autoAdjust="0"/>
    <p:restoredTop sz="94620" autoAdjust="0"/>
  </p:normalViewPr>
  <p:slideViewPr>
    <p:cSldViewPr>
      <p:cViewPr varScale="1">
        <p:scale>
          <a:sx n="144" d="100"/>
          <a:sy n="144" d="100"/>
        </p:scale>
        <p:origin x="51" y="105"/>
      </p:cViewPr>
      <p:guideLst>
        <p:guide orient="horz" pos="1620"/>
        <p:guide pos="3018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1.fntdata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42" Type="http://schemas.openxmlformats.org/officeDocument/2006/relationships/font" Target="fonts/font14.fntdata"/><Relationship Id="rId47" Type="http://schemas.openxmlformats.org/officeDocument/2006/relationships/font" Target="fonts/font19.fntdata"/><Relationship Id="rId50" Type="http://schemas.openxmlformats.org/officeDocument/2006/relationships/font" Target="fonts/font22.fntdata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1.fntdata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45" Type="http://schemas.openxmlformats.org/officeDocument/2006/relationships/font" Target="fonts/font17.fntdata"/><Relationship Id="rId53" Type="http://schemas.openxmlformats.org/officeDocument/2006/relationships/commentAuthors" Target="commentAuthor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font" Target="fonts/font15.fntdata"/><Relationship Id="rId48" Type="http://schemas.openxmlformats.org/officeDocument/2006/relationships/font" Target="fonts/font20.fntdata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font" Target="fonts/font23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46" Type="http://schemas.openxmlformats.org/officeDocument/2006/relationships/font" Target="fonts/font18.fntdata"/><Relationship Id="rId20" Type="http://schemas.openxmlformats.org/officeDocument/2006/relationships/slide" Target="slides/slide19.xml"/><Relationship Id="rId41" Type="http://schemas.openxmlformats.org/officeDocument/2006/relationships/font" Target="fonts/font13.fntdata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49" Type="http://schemas.openxmlformats.org/officeDocument/2006/relationships/font" Target="fonts/font21.fntdata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font" Target="fonts/font3.fntdata"/><Relationship Id="rId44" Type="http://schemas.openxmlformats.org/officeDocument/2006/relationships/font" Target="fonts/font16.fntdata"/><Relationship Id="rId52" Type="http://schemas.openxmlformats.org/officeDocument/2006/relationships/font" Target="fonts/font24.fntdata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12-15T22:05:03.032" idx="1">
    <p:pos x="7444" y="3216"/>
    <p:text/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E3772C-41EA-484C-A9FC-6A5E310010B1}" type="datetimeFigureOut">
              <a:rPr lang="zh-CN" altLang="en-US" smtClean="0"/>
              <a:t>2022/3/14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9028D2-9435-4B90-A12E-B71E298CE1C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9028D2-9435-4B90-A12E-B71E298CE1C3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9028D2-9435-4B90-A12E-B71E298CE1C3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C015B7-38AA-4B20-BB4D-7C35CD61FAE1}" type="slidenum">
              <a:rPr lang="zh-CN" altLang="en-US" smtClean="0"/>
              <a:t>16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EAE63-D6C4-437F-B8DA-DA689F991AA7}" type="slidenum">
              <a:rPr lang="zh-CN" altLang="en-US" smtClean="0"/>
              <a:t>17</a:t>
            </a:fld>
            <a:endParaRPr lang="en-US" altLang="zh-CN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9028D2-9435-4B90-A12E-B71E298CE1C3}" type="slidenum">
              <a:rPr lang="zh-CN" altLang="en-US" smtClean="0"/>
              <a:t>24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9028D2-9435-4B90-A12E-B71E298CE1C3}" type="slidenum">
              <a:rPr lang="zh-CN" altLang="en-US" smtClean="0"/>
              <a:t>25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E1D939-3E60-4063-B05E-56844F97CE60}" type="slidenum">
              <a:rPr lang="zh-CN" altLang="en-US" smtClean="0">
                <a:solidFill>
                  <a:prstClr val="black"/>
                </a:solidFill>
              </a:rPr>
              <a:t>26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BA6B6767-34CB-4064-81A3-5F1ABABDD88A}" type="datetimeFigureOut">
              <a:rPr lang="zh-CN" altLang="en-US" smtClean="0"/>
              <a:t>2022/3/14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E692D01F-A71F-44C0-B8D7-313CED4253D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BA6B6767-34CB-4064-81A3-5F1ABABDD88A}" type="datetimeFigureOut">
              <a:rPr lang="zh-CN" altLang="en-US" smtClean="0"/>
              <a:t>2022/3/14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E692D01F-A71F-44C0-B8D7-313CED4253D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BA6B6767-34CB-4064-81A3-5F1ABABDD88A}" type="datetimeFigureOut">
              <a:rPr lang="zh-CN" altLang="en-US" smtClean="0"/>
              <a:t>2022/3/14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E692D01F-A71F-44C0-B8D7-313CED4253D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449610"/>
            <a:ext cx="9144000" cy="4693890"/>
          </a:xfrm>
          <a:prstGeom prst="rect">
            <a:avLst/>
          </a:prstGeom>
          <a:gradFill flip="none" rotWithShape="1">
            <a:gsLst>
              <a:gs pos="0">
                <a:srgbClr val="CCD0D1"/>
              </a:gs>
              <a:gs pos="49200">
                <a:srgbClr val="E8EAE9"/>
              </a:gs>
              <a:gs pos="100000">
                <a:srgbClr val="FCFCFC"/>
              </a:gs>
            </a:gsLst>
            <a:lin ang="189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-12197"/>
            <a:ext cx="9144000" cy="5160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100" y="181808"/>
            <a:ext cx="869288" cy="836276"/>
          </a:xfrm>
          <a:prstGeom prst="rect">
            <a:avLst/>
          </a:prstGeom>
          <a:effectLst>
            <a:outerShdw blurRad="431800" dist="38100" dir="8100000" algn="tr" rotWithShape="0">
              <a:prstClr val="black">
                <a:alpha val="20000"/>
              </a:prstClr>
            </a:outerShdw>
          </a:effectLst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399" y="449873"/>
            <a:ext cx="582686" cy="300143"/>
          </a:xfrm>
          <a:prstGeom prst="rect">
            <a:avLst/>
          </a:prstGeom>
          <a:effectLst>
            <a:outerShdw blurRad="152400" dist="38100" dir="10800000" algn="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标题和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</p:spPr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表格占位符 2"/>
          <p:cNvSpPr>
            <a:spLocks noGrp="1"/>
          </p:cNvSpPr>
          <p:nvPr>
            <p:ph type="tbl" idx="1"/>
          </p:nvPr>
        </p:nvSpPr>
        <p:spPr/>
        <p:txBody>
          <a:bodyPr/>
          <a:lstStyle/>
          <a:p>
            <a:pPr fontAlgn="base"/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/>
          <a:lstStyle/>
          <a:p>
            <a:pPr lvl="0" fontAlgn="base"/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/>
          <a:lstStyle/>
          <a:p>
            <a:pPr lvl="0" fontAlgn="base"/>
            <a:endParaRPr lang="zh-CN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pPr lvl="0" fontAlgn="base"/>
            <a:fld id="{9A0DB2DC-4C9A-4742-B13C-FB6460FD3503}" type="slidenum">
              <a:rPr lang="en-US" altLang="zh-CN" strike="noStrike" noProof="1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t>‹#›</a:t>
            </a:fld>
            <a:endParaRPr lang="zh-CN" strike="noStrike" noProof="1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BA6B6767-34CB-4064-81A3-5F1ABABDD88A}" type="datetimeFigureOut">
              <a:rPr lang="zh-CN" altLang="en-US" smtClean="0"/>
              <a:t>2022/3/14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E692D01F-A71F-44C0-B8D7-313CED4253D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BA6B6767-34CB-4064-81A3-5F1ABABDD88A}" type="datetimeFigureOut">
              <a:rPr lang="zh-CN" altLang="en-US" smtClean="0"/>
              <a:t>2022/3/14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E692D01F-A71F-44C0-B8D7-313CED4253D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BA6B6767-34CB-4064-81A3-5F1ABABDD88A}" type="datetimeFigureOut">
              <a:rPr lang="zh-CN" altLang="en-US" smtClean="0"/>
              <a:t>2022/3/14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E692D01F-A71F-44C0-B8D7-313CED4253D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BA6B6767-34CB-4064-81A3-5F1ABABDD88A}" type="datetimeFigureOut">
              <a:rPr lang="zh-CN" altLang="en-US" smtClean="0"/>
              <a:t>2022/3/14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E692D01F-A71F-44C0-B8D7-313CED4253D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BA6B6767-34CB-4064-81A3-5F1ABABDD88A}" type="datetimeFigureOut">
              <a:rPr lang="zh-CN" altLang="en-US" smtClean="0"/>
              <a:t>2022/3/14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E692D01F-A71F-44C0-B8D7-313CED4253D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BA6B6767-34CB-4064-81A3-5F1ABABDD88A}" type="datetimeFigureOut">
              <a:rPr lang="zh-CN" altLang="en-US" smtClean="0"/>
              <a:t>2022/3/14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E692D01F-A71F-44C0-B8D7-313CED4253D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BA6B6767-34CB-4064-81A3-5F1ABABDD88A}" type="datetimeFigureOut">
              <a:rPr lang="zh-CN" altLang="en-US" smtClean="0"/>
              <a:t>2022/3/14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E692D01F-A71F-44C0-B8D7-313CED4253D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BA6B6767-34CB-4064-81A3-5F1ABABDD88A}" type="datetimeFigureOut">
              <a:rPr lang="zh-CN" altLang="en-US" smtClean="0"/>
              <a:t>2022/3/14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E692D01F-A71F-44C0-B8D7-313CED4253D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gradFill flip="none" rotWithShape="1">
            <a:gsLst>
              <a:gs pos="0">
                <a:srgbClr val="CCD0D1"/>
              </a:gs>
              <a:gs pos="49200">
                <a:srgbClr val="E8EAE9"/>
              </a:gs>
              <a:gs pos="100000">
                <a:srgbClr val="FCFCFC"/>
              </a:gs>
            </a:gsLst>
            <a:lin ang="189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 descr="水印"/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5389721" y="47625"/>
            <a:ext cx="3676650" cy="119014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ransition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media" Target="../media/media4.mp3"/><Relationship Id="rId7" Type="http://schemas.openxmlformats.org/officeDocument/2006/relationships/image" Target="../media/image18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7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.mp3"/><Relationship Id="rId9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comments" Target="../comments/comment1.xml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" Target="slide15.xml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6.pn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1.png"/><Relationship Id="rId5" Type="http://schemas.openxmlformats.org/officeDocument/2006/relationships/image" Target="../media/image6.pn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矩形 1"/>
          <p:cNvSpPr>
            <a:spLocks noChangeArrowheads="1"/>
          </p:cNvSpPr>
          <p:nvPr/>
        </p:nvSpPr>
        <p:spPr bwMode="auto">
          <a:xfrm>
            <a:off x="571500" y="934879"/>
            <a:ext cx="4903946" cy="378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3000" b="1">
                <a:solidFill>
                  <a:srgbClr val="FF0000"/>
                </a:solidFill>
                <a:latin typeface="HelveticaNeue" panose="02000503000000020004" pitchFamily="2" charset="0"/>
              </a:rPr>
              <a:t>感恩遇见，相互成就，本课件资料仅供您个人参考、教学使用，严禁自行在网络传播，违者依知识产权法追究法律责任。</a:t>
            </a:r>
            <a:endParaRPr lang="en-US" altLang="zh-CN" sz="3000" b="1">
              <a:solidFill>
                <a:srgbClr val="FF0000"/>
              </a:solidFill>
              <a:latin typeface="HelveticaNeue" panose="02000503000000020004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zh-CN" sz="3000" b="1">
              <a:solidFill>
                <a:srgbClr val="FF0000"/>
              </a:solidFill>
              <a:latin typeface="HelveticaNeue" panose="02000503000000020004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3000" b="1">
                <a:solidFill>
                  <a:srgbClr val="FF0000"/>
                </a:solidFill>
                <a:latin typeface="HelveticaNeue" panose="02000503000000020004" pitchFamily="2" charset="0"/>
              </a:rPr>
              <a:t>更多教学资源请关注</a:t>
            </a:r>
            <a:endParaRPr lang="en-US" altLang="zh-CN" sz="3000" b="1">
              <a:solidFill>
                <a:srgbClr val="FF0000"/>
              </a:solidFill>
              <a:latin typeface="HelveticaNeue" panose="02000503000000020004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3000" b="1">
                <a:solidFill>
                  <a:srgbClr val="FF0000"/>
                </a:solidFill>
                <a:latin typeface="HelveticaNeue" panose="02000503000000020004" pitchFamily="2" charset="0"/>
              </a:rPr>
              <a:t>公众号：溯恩高中英语</a:t>
            </a:r>
          </a:p>
        </p:txBody>
      </p:sp>
      <p:pic>
        <p:nvPicPr>
          <p:cNvPr id="14338" name="图片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3539" y="1705451"/>
            <a:ext cx="2519363" cy="251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矩形 3"/>
          <p:cNvSpPr>
            <a:spLocks noChangeArrowheads="1"/>
          </p:cNvSpPr>
          <p:nvPr/>
        </p:nvSpPr>
        <p:spPr bwMode="auto">
          <a:xfrm>
            <a:off x="5483543" y="1212533"/>
            <a:ext cx="2702719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3000" b="1">
                <a:latin typeface="华文新魏" panose="02010800040101010101" pitchFamily="2" charset="-122"/>
              </a:rPr>
              <a:t>知识产权声明</a:t>
            </a:r>
          </a:p>
        </p:txBody>
      </p:sp>
    </p:spTree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矩形 68609"/>
          <p:cNvSpPr/>
          <p:nvPr/>
        </p:nvSpPr>
        <p:spPr>
          <a:xfrm>
            <a:off x="106999" y="604203"/>
            <a:ext cx="8353425" cy="304419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marL="450850" indent="-450850">
              <a:lnSpc>
                <a:spcPct val="120000"/>
              </a:lnSpc>
            </a:pPr>
            <a:r>
              <a:rPr lang="en-US" altLang="zh-CN" sz="3200" b="1">
                <a:latin typeface="Arial" panose="020B0604020202020204" pitchFamily="34" charset="0"/>
                <a:ea typeface="宋体" panose="02010600030101010101" pitchFamily="2" charset="-122"/>
              </a:rPr>
              <a:t>Read Poems A and find out the rhyming word for the following words:</a:t>
            </a:r>
          </a:p>
          <a:p>
            <a:pPr marL="450850" indent="-450850">
              <a:lnSpc>
                <a:spcPct val="120000"/>
              </a:lnSpc>
            </a:pPr>
            <a:r>
              <a:rPr lang="en-US" altLang="zh-CN" sz="3200" b="1">
                <a:latin typeface="Times New Roman" panose="02020603050405020304" pitchFamily="18" charset="0"/>
                <a:ea typeface="宋体" panose="02010600030101010101" pitchFamily="2" charset="-122"/>
              </a:rPr>
              <a:t>word ____________      sing ________ </a:t>
            </a:r>
          </a:p>
          <a:p>
            <a:pPr marL="450850" indent="-450850">
              <a:lnSpc>
                <a:spcPct val="120000"/>
              </a:lnSpc>
            </a:pPr>
            <a:r>
              <a:rPr lang="en-US" altLang="zh-CN" sz="3200" b="1">
                <a:latin typeface="Times New Roman" panose="02020603050405020304" pitchFamily="18" charset="0"/>
                <a:ea typeface="宋体" panose="02010600030101010101" pitchFamily="2" charset="-122"/>
              </a:rPr>
              <a:t>brass ____________       broke _________ </a:t>
            </a:r>
          </a:p>
          <a:p>
            <a:pPr marL="450850" indent="-450850">
              <a:lnSpc>
                <a:spcPct val="120000"/>
              </a:lnSpc>
            </a:pPr>
            <a:r>
              <a:rPr lang="en-US" altLang="zh-CN" sz="3200" b="1">
                <a:latin typeface="Times New Roman" panose="02020603050405020304" pitchFamily="18" charset="0"/>
                <a:ea typeface="宋体" panose="02010600030101010101" pitchFamily="2" charset="-122"/>
              </a:rPr>
              <a:t>away ________ </a:t>
            </a:r>
          </a:p>
        </p:txBody>
      </p:sp>
      <p:sp>
        <p:nvSpPr>
          <p:cNvPr id="68612" name="矩形 68611"/>
          <p:cNvSpPr/>
          <p:nvPr/>
        </p:nvSpPr>
        <p:spPr>
          <a:xfrm>
            <a:off x="1520811" y="1779471"/>
            <a:ext cx="2440092" cy="5847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en-US" altLang="zh-CN" sz="32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mockingbird</a:t>
            </a:r>
          </a:p>
        </p:txBody>
      </p:sp>
      <p:sp>
        <p:nvSpPr>
          <p:cNvPr id="68613" name="矩形 68612"/>
          <p:cNvSpPr/>
          <p:nvPr/>
        </p:nvSpPr>
        <p:spPr>
          <a:xfrm>
            <a:off x="5237692" y="1707420"/>
            <a:ext cx="914033" cy="5847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en-US" altLang="zh-CN" sz="32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ring</a:t>
            </a:r>
          </a:p>
        </p:txBody>
      </p:sp>
      <p:sp>
        <p:nvSpPr>
          <p:cNvPr id="68614" name="矩形 68613"/>
          <p:cNvSpPr/>
          <p:nvPr/>
        </p:nvSpPr>
        <p:spPr>
          <a:xfrm>
            <a:off x="1331907" y="2394160"/>
            <a:ext cx="2464136" cy="5847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en-US" altLang="zh-CN" sz="32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looking-glass</a:t>
            </a:r>
          </a:p>
        </p:txBody>
      </p:sp>
      <p:sp>
        <p:nvSpPr>
          <p:cNvPr id="68615" name="矩形 68614"/>
          <p:cNvSpPr/>
          <p:nvPr/>
        </p:nvSpPr>
        <p:spPr>
          <a:xfrm>
            <a:off x="5436286" y="2393749"/>
            <a:ext cx="1846980" cy="5847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en-US" altLang="zh-CN" sz="3200" b="1" err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billy-goat</a:t>
            </a:r>
          </a:p>
        </p:txBody>
      </p:sp>
      <p:sp>
        <p:nvSpPr>
          <p:cNvPr id="68616" name="矩形 68615"/>
          <p:cNvSpPr/>
          <p:nvPr/>
        </p:nvSpPr>
        <p:spPr>
          <a:xfrm>
            <a:off x="1475791" y="2931791"/>
            <a:ext cx="1164101" cy="5847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en-US" altLang="zh-CN" sz="32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today</a:t>
            </a:r>
          </a:p>
        </p:txBody>
      </p:sp>
      <p:sp>
        <p:nvSpPr>
          <p:cNvPr id="33" name="文本框 32"/>
          <p:cNvSpPr txBox="1"/>
          <p:nvPr/>
        </p:nvSpPr>
        <p:spPr>
          <a:xfrm>
            <a:off x="3635375" y="195580"/>
            <a:ext cx="3008313" cy="522288"/>
          </a:xfrm>
          <a:prstGeom prst="rect">
            <a:avLst/>
          </a:prstGeom>
          <a:solidFill>
            <a:srgbClr val="285E62"/>
          </a:solidFill>
          <a:ln w="9525">
            <a:noFill/>
          </a:ln>
        </p:spPr>
        <p:txBody>
          <a:bodyPr anchor="t" anchorCtr="0">
            <a:spAutoFit/>
          </a:bodyPr>
          <a:lstStyle/>
          <a:p>
            <a:pPr algn="ctr"/>
            <a:r>
              <a:rPr lang="en-US" altLang="zh-CN" sz="2800" b="1" i="1">
                <a:solidFill>
                  <a:srgbClr val="FFFF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Nursery rhyme</a:t>
            </a:r>
            <a:endParaRPr lang="zh-CN" altLang="en-US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40" name="图片 3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08900" y="3217545"/>
            <a:ext cx="1403350" cy="1925955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180975" y="0"/>
            <a:ext cx="2164080" cy="1931035"/>
          </a:xfrm>
          <a:prstGeom prst="rect">
            <a:avLst/>
          </a:prstGeom>
        </p:spPr>
      </p:pic>
    </p:spTree>
  </p:cSld>
  <p:clrMapOvr>
    <a:masterClrMapping/>
  </p:clrMapOvr>
  <p:transition>
    <p:wheel spokes="2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86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86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86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86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86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86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86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86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86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86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612" grpId="0"/>
      <p:bldP spid="68613" grpId="0"/>
      <p:bldP spid="68614" grpId="0"/>
      <p:bldP spid="68615" grpId="0"/>
      <p:bldP spid="686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323215" y="123825"/>
            <a:ext cx="8840470" cy="52197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2800" cap="none" spc="0" dirty="0">
                <a:solidFill>
                  <a:srgbClr val="FF0000"/>
                </a:solidFill>
                <a:latin typeface="Cooper Black" panose="0208090404030B0204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Activity 2  Sing the poems along the video clips</a:t>
            </a:r>
            <a:endParaRPr lang="en-US" altLang="zh-CN" sz="2800" b="1" cap="none" spc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  <p:pic>
        <p:nvPicPr>
          <p:cNvPr id="2" name="媒体2">
            <a:hlinkClick r:id="" action="ppaction://media"/>
            <a:extLst>
              <a:ext uri="{FF2B5EF4-FFF2-40B4-BE49-F238E27FC236}">
                <a16:creationId xmlns:a16="http://schemas.microsoft.com/office/drawing/2014/main" id="{2DC32090-2582-45C1-8DB6-B2FB32822A7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1520" y="699542"/>
            <a:ext cx="8798118" cy="414464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4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矩形 21"/>
          <p:cNvSpPr/>
          <p:nvPr/>
        </p:nvSpPr>
        <p:spPr>
          <a:xfrm>
            <a:off x="1143000" y="0"/>
            <a:ext cx="6162675" cy="460375"/>
          </a:xfrm>
          <a:prstGeom prst="rect">
            <a:avLst/>
          </a:prstGeom>
          <a:solidFill>
            <a:srgbClr val="9F2F44"/>
          </a:solidFill>
          <a:ln w="25400">
            <a:noFill/>
          </a:ln>
        </p:spPr>
        <p:txBody>
          <a:bodyPr anchor="t" anchorCtr="0">
            <a:spAutoFit/>
          </a:bodyPr>
          <a:lstStyle/>
          <a:p>
            <a:r>
              <a:rPr lang="en-US" altLang="zh-CN" sz="2400" b="1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Read </a:t>
            </a:r>
            <a:r>
              <a:rPr lang="en-US" altLang="zh-CN" sz="2400" b="1">
                <a:solidFill>
                  <a:srgbClr val="FFFF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para. 3</a:t>
            </a:r>
            <a:r>
              <a:rPr lang="en-US" altLang="zh-CN" sz="2400" b="1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 and then answer the questions.</a:t>
            </a:r>
          </a:p>
        </p:txBody>
      </p:sp>
      <p:pic>
        <p:nvPicPr>
          <p:cNvPr id="4" name="图片 3" descr="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35" y="1993265"/>
            <a:ext cx="4907280" cy="266573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矩形 21"/>
          <p:cNvSpPr/>
          <p:nvPr/>
        </p:nvSpPr>
        <p:spPr>
          <a:xfrm>
            <a:off x="1240631" y="707231"/>
            <a:ext cx="6662738" cy="506730"/>
          </a:xfrm>
          <a:prstGeom prst="rect">
            <a:avLst/>
          </a:prstGeom>
          <a:solidFill>
            <a:srgbClr val="FFFFFF">
              <a:alpha val="49019"/>
            </a:srgbClr>
          </a:solidFill>
          <a:ln w="25400" cap="flat" cmpd="sng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 anchorCtr="0">
            <a:spAutoFit/>
          </a:bodyPr>
          <a:lstStyle/>
          <a:p>
            <a:r>
              <a:rPr lang="en-US" altLang="zh-CN" sz="2700" b="1">
                <a:solidFill>
                  <a:srgbClr val="0070C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1. What's the </a:t>
            </a:r>
            <a:r>
              <a:rPr lang="en-US" altLang="zh-CN" sz="2700" b="1">
                <a:solidFill>
                  <a:srgbClr val="9F2F44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pattern</a:t>
            </a:r>
            <a:r>
              <a:rPr lang="en-US" altLang="zh-CN" sz="2700" b="1">
                <a:solidFill>
                  <a:srgbClr val="0070C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 of </a:t>
            </a:r>
            <a:r>
              <a:rPr lang="en-US" altLang="zh-CN" sz="2700" b="1">
                <a:solidFill>
                  <a:srgbClr val="9F2F44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poem B and C</a:t>
            </a:r>
            <a:r>
              <a:rPr lang="en-US" altLang="zh-CN" sz="2700" b="1">
                <a:solidFill>
                  <a:srgbClr val="0070C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?</a:t>
            </a:r>
          </a:p>
        </p:txBody>
      </p:sp>
      <p:pic>
        <p:nvPicPr>
          <p:cNvPr id="2" name="图片 1" descr="3"/>
          <p:cNvPicPr>
            <a:picLocks noChangeAspect="1"/>
          </p:cNvPicPr>
          <p:nvPr/>
        </p:nvPicPr>
        <p:blipFill>
          <a:blip r:embed="rId7"/>
          <a:srcRect r="3517"/>
          <a:stretch>
            <a:fillRect/>
          </a:stretch>
        </p:blipFill>
        <p:spPr>
          <a:xfrm>
            <a:off x="4588510" y="1993265"/>
            <a:ext cx="4506595" cy="2665730"/>
          </a:xfrm>
          <a:prstGeom prst="rect">
            <a:avLst/>
          </a:prstGeom>
          <a:noFill/>
          <a:ln w="9525">
            <a:noFill/>
          </a:ln>
        </p:spPr>
      </p:pic>
      <p:cxnSp>
        <p:nvCxnSpPr>
          <p:cNvPr id="10" name="直接连接符 9"/>
          <p:cNvCxnSpPr/>
          <p:nvPr/>
        </p:nvCxnSpPr>
        <p:spPr>
          <a:xfrm>
            <a:off x="328295" y="2644140"/>
            <a:ext cx="1334135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连接符 7"/>
          <p:cNvCxnSpPr/>
          <p:nvPr/>
        </p:nvCxnSpPr>
        <p:spPr>
          <a:xfrm>
            <a:off x="383540" y="2871470"/>
            <a:ext cx="1223645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/>
          <p:cNvCxnSpPr/>
          <p:nvPr/>
        </p:nvCxnSpPr>
        <p:spPr>
          <a:xfrm>
            <a:off x="395685" y="3075861"/>
            <a:ext cx="85725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>
            <a:off x="402670" y="3333671"/>
            <a:ext cx="85725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/>
          <p:cNvCxnSpPr/>
          <p:nvPr/>
        </p:nvCxnSpPr>
        <p:spPr>
          <a:xfrm>
            <a:off x="402670" y="3579813"/>
            <a:ext cx="85725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>
            <a:off x="395685" y="3796030"/>
            <a:ext cx="85725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/>
          <p:cNvCxnSpPr/>
          <p:nvPr/>
        </p:nvCxnSpPr>
        <p:spPr>
          <a:xfrm>
            <a:off x="383620" y="4011771"/>
            <a:ext cx="85725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4"/>
          <p:cNvCxnSpPr/>
          <p:nvPr/>
        </p:nvCxnSpPr>
        <p:spPr>
          <a:xfrm>
            <a:off x="4874419" y="2701529"/>
            <a:ext cx="513160" cy="0"/>
          </a:xfrm>
          <a:prstGeom prst="line">
            <a:avLst/>
          </a:prstGeom>
          <a:ln w="57150">
            <a:solidFill>
              <a:srgbClr val="19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连接符 15"/>
          <p:cNvCxnSpPr/>
          <p:nvPr/>
        </p:nvCxnSpPr>
        <p:spPr>
          <a:xfrm>
            <a:off x="4874419" y="2945606"/>
            <a:ext cx="513160" cy="0"/>
          </a:xfrm>
          <a:prstGeom prst="line">
            <a:avLst/>
          </a:prstGeom>
          <a:ln w="57150">
            <a:solidFill>
              <a:srgbClr val="19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连接符 16"/>
          <p:cNvCxnSpPr/>
          <p:nvPr/>
        </p:nvCxnSpPr>
        <p:spPr>
          <a:xfrm>
            <a:off x="4874419" y="3643313"/>
            <a:ext cx="513160" cy="0"/>
          </a:xfrm>
          <a:prstGeom prst="line">
            <a:avLst/>
          </a:prstGeom>
          <a:ln w="57150">
            <a:solidFill>
              <a:srgbClr val="19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连接符 17"/>
          <p:cNvCxnSpPr/>
          <p:nvPr/>
        </p:nvCxnSpPr>
        <p:spPr>
          <a:xfrm>
            <a:off x="4874419" y="3876675"/>
            <a:ext cx="513160" cy="0"/>
          </a:xfrm>
          <a:prstGeom prst="line">
            <a:avLst/>
          </a:prstGeom>
          <a:ln w="57150">
            <a:solidFill>
              <a:srgbClr val="19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连接符 18"/>
          <p:cNvCxnSpPr/>
          <p:nvPr/>
        </p:nvCxnSpPr>
        <p:spPr>
          <a:xfrm>
            <a:off x="4874419" y="4110038"/>
            <a:ext cx="513160" cy="0"/>
          </a:xfrm>
          <a:prstGeom prst="line">
            <a:avLst/>
          </a:prstGeom>
          <a:ln w="57150">
            <a:solidFill>
              <a:srgbClr val="19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文本框 32"/>
          <p:cNvSpPr txBox="1"/>
          <p:nvPr/>
        </p:nvSpPr>
        <p:spPr>
          <a:xfrm>
            <a:off x="3850640" y="4698365"/>
            <a:ext cx="2534920" cy="414020"/>
          </a:xfrm>
          <a:prstGeom prst="rect">
            <a:avLst/>
          </a:prstGeom>
          <a:solidFill>
            <a:srgbClr val="285E62"/>
          </a:solidFill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/>
            <a:r>
              <a:rPr lang="en-US" altLang="zh-CN" sz="2100" b="1" i="1">
                <a:solidFill>
                  <a:srgbClr val="FFFF00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宋体" panose="02010600030101010101" pitchFamily="2" charset="-122"/>
              </a:rPr>
              <a:t>B   C List poem</a:t>
            </a: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180340" y="-9525"/>
            <a:ext cx="1416685" cy="1931035"/>
          </a:xfrm>
          <a:prstGeom prst="rect">
            <a:avLst/>
          </a:prstGeom>
        </p:spPr>
      </p:pic>
      <p:pic>
        <p:nvPicPr>
          <p:cNvPr id="40" name="图片 3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95870" y="2680970"/>
            <a:ext cx="1403350" cy="1925955"/>
          </a:xfrm>
          <a:prstGeom prst="rect">
            <a:avLst/>
          </a:prstGeom>
        </p:spPr>
      </p:pic>
      <p:pic>
        <p:nvPicPr>
          <p:cNvPr id="6" name="分段-1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907540" y="1334770"/>
            <a:ext cx="619125" cy="619125"/>
          </a:xfrm>
          <a:prstGeom prst="rect">
            <a:avLst/>
          </a:prstGeom>
        </p:spPr>
      </p:pic>
      <p:pic>
        <p:nvPicPr>
          <p:cNvPr id="20" name="分段-2">
            <a:hlinkClick r:id="" action="ppaction://media"/>
          </p:cNvPr>
          <p:cNvPicPr/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228080" y="1275715"/>
            <a:ext cx="619125" cy="61912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7" dur="3598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7000"/>
                            </p:stCondLst>
                            <p:childTnLst>
                              <p:par>
                                <p:cTn id="6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70" dur="21986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1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>
                <p:cTn id="72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7" grpId="0" bldLvl="0" animBg="1"/>
      <p:bldP spid="33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矩形 21"/>
          <p:cNvSpPr/>
          <p:nvPr/>
        </p:nvSpPr>
        <p:spPr>
          <a:xfrm>
            <a:off x="1240631" y="169069"/>
            <a:ext cx="6662738" cy="506730"/>
          </a:xfrm>
          <a:prstGeom prst="rect">
            <a:avLst/>
          </a:prstGeom>
          <a:solidFill>
            <a:srgbClr val="FFFFFF">
              <a:alpha val="49019"/>
            </a:srgbClr>
          </a:solidFill>
          <a:ln w="25400" cap="flat" cmpd="sng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anchor="t" anchorCtr="0">
            <a:spAutoFit/>
          </a:bodyPr>
          <a:lstStyle/>
          <a:p>
            <a:r>
              <a:rPr lang="en-US" altLang="zh-CN" sz="2700" b="1">
                <a:solidFill>
                  <a:srgbClr val="0070C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2. What are the </a:t>
            </a:r>
            <a:r>
              <a:rPr lang="en-US" altLang="zh-CN" sz="2700" b="1">
                <a:solidFill>
                  <a:srgbClr val="9F2F44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rhymes</a:t>
            </a:r>
            <a:r>
              <a:rPr lang="en-US" altLang="zh-CN" sz="2700" b="1">
                <a:solidFill>
                  <a:srgbClr val="0070C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 of </a:t>
            </a:r>
            <a:r>
              <a:rPr lang="en-US" altLang="zh-CN" sz="2700" b="1">
                <a:solidFill>
                  <a:srgbClr val="9F2F44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poem B and C</a:t>
            </a:r>
            <a:r>
              <a:rPr lang="en-US" altLang="zh-CN" sz="2700" b="1">
                <a:solidFill>
                  <a:srgbClr val="0070C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?</a:t>
            </a:r>
          </a:p>
        </p:txBody>
      </p:sp>
      <p:pic>
        <p:nvPicPr>
          <p:cNvPr id="9" name="图片 8" descr="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0156" y="692944"/>
            <a:ext cx="3688556" cy="277772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图片 7" descr="3"/>
          <p:cNvPicPr>
            <a:picLocks noChangeAspect="1"/>
          </p:cNvPicPr>
          <p:nvPr/>
        </p:nvPicPr>
        <p:blipFill>
          <a:blip r:embed="rId3"/>
          <a:srcRect r="11392" b="6123"/>
          <a:stretch>
            <a:fillRect/>
          </a:stretch>
        </p:blipFill>
        <p:spPr>
          <a:xfrm>
            <a:off x="4855369" y="2628900"/>
            <a:ext cx="3130154" cy="2512219"/>
          </a:xfrm>
          <a:prstGeom prst="rect">
            <a:avLst/>
          </a:prstGeom>
          <a:noFill/>
          <a:ln w="9525">
            <a:noFill/>
          </a:ln>
        </p:spPr>
      </p:pic>
      <p:cxnSp>
        <p:nvCxnSpPr>
          <p:cNvPr id="10" name="直接连接符 9"/>
          <p:cNvCxnSpPr/>
          <p:nvPr/>
        </p:nvCxnSpPr>
        <p:spPr>
          <a:xfrm>
            <a:off x="3831431" y="1340644"/>
            <a:ext cx="242888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>
            <a:off x="3788569" y="1826419"/>
            <a:ext cx="18931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文本框 19"/>
          <p:cNvSpPr txBox="1"/>
          <p:nvPr/>
        </p:nvSpPr>
        <p:spPr>
          <a:xfrm>
            <a:off x="4426744" y="1164431"/>
            <a:ext cx="878681" cy="414020"/>
          </a:xfrm>
          <a:prstGeom prst="rect">
            <a:avLst/>
          </a:prstGeom>
          <a:solidFill>
            <a:srgbClr val="9F2F44"/>
          </a:solidFill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/>
            <a:r>
              <a:rPr lang="zh-CN" altLang="en-US" sz="2100" b="1">
                <a:solidFill>
                  <a:srgbClr val="FFFF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[aɪ] </a:t>
            </a:r>
          </a:p>
        </p:txBody>
      </p:sp>
      <p:cxnSp>
        <p:nvCxnSpPr>
          <p:cNvPr id="12" name="直接连接符 11"/>
          <p:cNvCxnSpPr/>
          <p:nvPr/>
        </p:nvCxnSpPr>
        <p:spPr>
          <a:xfrm>
            <a:off x="3682604" y="1597819"/>
            <a:ext cx="566738" cy="0"/>
          </a:xfrm>
          <a:prstGeom prst="line">
            <a:avLst/>
          </a:prstGeom>
          <a:ln w="57150">
            <a:solidFill>
              <a:srgbClr val="19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>
            <a:off x="3605213" y="2071688"/>
            <a:ext cx="540544" cy="0"/>
          </a:xfrm>
          <a:prstGeom prst="line">
            <a:avLst/>
          </a:prstGeom>
          <a:ln w="57150">
            <a:solidFill>
              <a:srgbClr val="19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本框 13"/>
          <p:cNvSpPr txBox="1"/>
          <p:nvPr/>
        </p:nvSpPr>
        <p:spPr>
          <a:xfrm>
            <a:off x="4437460" y="1631156"/>
            <a:ext cx="1322784" cy="414020"/>
          </a:xfrm>
          <a:prstGeom prst="rect">
            <a:avLst/>
          </a:prstGeom>
          <a:solidFill>
            <a:srgbClr val="002060"/>
          </a:solidFill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/>
            <a:r>
              <a:rPr lang="zh-CN" altLang="en-US" sz="2100" b="1">
                <a:solidFill>
                  <a:srgbClr val="FFFF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[eðə(r)] </a:t>
            </a:r>
          </a:p>
        </p:txBody>
      </p:sp>
      <p:cxnSp>
        <p:nvCxnSpPr>
          <p:cNvPr id="17" name="直接连接符 16"/>
          <p:cNvCxnSpPr/>
          <p:nvPr/>
        </p:nvCxnSpPr>
        <p:spPr>
          <a:xfrm>
            <a:off x="3892154" y="2303860"/>
            <a:ext cx="396479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连接符 17"/>
          <p:cNvCxnSpPr/>
          <p:nvPr/>
        </p:nvCxnSpPr>
        <p:spPr>
          <a:xfrm>
            <a:off x="3570685" y="2790825"/>
            <a:ext cx="32385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文本框 18"/>
          <p:cNvSpPr txBox="1"/>
          <p:nvPr/>
        </p:nvSpPr>
        <p:spPr>
          <a:xfrm>
            <a:off x="4437460" y="2107406"/>
            <a:ext cx="878681" cy="414020"/>
          </a:xfrm>
          <a:prstGeom prst="rect">
            <a:avLst/>
          </a:prstGeom>
          <a:solidFill>
            <a:srgbClr val="9F2F44"/>
          </a:solidFill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/>
            <a:r>
              <a:rPr lang="zh-CN" altLang="en-US" sz="2100" b="1">
                <a:solidFill>
                  <a:srgbClr val="FFFF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[ɔːn] </a:t>
            </a:r>
          </a:p>
        </p:txBody>
      </p:sp>
      <p:cxnSp>
        <p:nvCxnSpPr>
          <p:cNvPr id="21" name="直接连接符 20"/>
          <p:cNvCxnSpPr/>
          <p:nvPr/>
        </p:nvCxnSpPr>
        <p:spPr>
          <a:xfrm>
            <a:off x="3633788" y="2550319"/>
            <a:ext cx="406004" cy="0"/>
          </a:xfrm>
          <a:prstGeom prst="line">
            <a:avLst/>
          </a:prstGeom>
          <a:ln w="57150">
            <a:solidFill>
              <a:srgbClr val="19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连接符 21"/>
          <p:cNvCxnSpPr/>
          <p:nvPr/>
        </p:nvCxnSpPr>
        <p:spPr>
          <a:xfrm>
            <a:off x="3605213" y="3038475"/>
            <a:ext cx="297656" cy="0"/>
          </a:xfrm>
          <a:prstGeom prst="line">
            <a:avLst/>
          </a:prstGeom>
          <a:ln w="57150">
            <a:solidFill>
              <a:srgbClr val="19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文本框 22"/>
          <p:cNvSpPr txBox="1"/>
          <p:nvPr/>
        </p:nvSpPr>
        <p:spPr>
          <a:xfrm>
            <a:off x="3993356" y="2711053"/>
            <a:ext cx="1322785" cy="414020"/>
          </a:xfrm>
          <a:prstGeom prst="rect">
            <a:avLst/>
          </a:prstGeom>
          <a:solidFill>
            <a:srgbClr val="002060"/>
          </a:solidFill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/>
            <a:r>
              <a:rPr lang="zh-CN" altLang="en-US" sz="2100" b="1">
                <a:solidFill>
                  <a:srgbClr val="FFFF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[əʊvə(r)] </a:t>
            </a:r>
          </a:p>
        </p:txBody>
      </p:sp>
      <p:cxnSp>
        <p:nvCxnSpPr>
          <p:cNvPr id="27" name="直接连接符 26"/>
          <p:cNvCxnSpPr/>
          <p:nvPr/>
        </p:nvCxnSpPr>
        <p:spPr>
          <a:xfrm>
            <a:off x="5841206" y="3562350"/>
            <a:ext cx="270272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接连接符 27"/>
          <p:cNvCxnSpPr/>
          <p:nvPr/>
        </p:nvCxnSpPr>
        <p:spPr>
          <a:xfrm>
            <a:off x="6096000" y="4029075"/>
            <a:ext cx="242888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文本框 28"/>
          <p:cNvSpPr txBox="1"/>
          <p:nvPr/>
        </p:nvSpPr>
        <p:spPr>
          <a:xfrm>
            <a:off x="6755606" y="3367088"/>
            <a:ext cx="878681" cy="414020"/>
          </a:xfrm>
          <a:prstGeom prst="rect">
            <a:avLst/>
          </a:prstGeom>
          <a:solidFill>
            <a:srgbClr val="9F2F44"/>
          </a:solidFill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/>
            <a:r>
              <a:rPr lang="zh-CN" altLang="en-US" sz="2100" b="1">
                <a:solidFill>
                  <a:srgbClr val="FFFF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[æd] </a:t>
            </a:r>
          </a:p>
        </p:txBody>
      </p:sp>
      <p:cxnSp>
        <p:nvCxnSpPr>
          <p:cNvPr id="33" name="直接连接符 32"/>
          <p:cNvCxnSpPr/>
          <p:nvPr/>
        </p:nvCxnSpPr>
        <p:spPr>
          <a:xfrm>
            <a:off x="6198394" y="4507706"/>
            <a:ext cx="566738" cy="0"/>
          </a:xfrm>
          <a:prstGeom prst="line">
            <a:avLst/>
          </a:prstGeom>
          <a:ln w="57150">
            <a:solidFill>
              <a:srgbClr val="19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接连接符 33"/>
          <p:cNvCxnSpPr/>
          <p:nvPr/>
        </p:nvCxnSpPr>
        <p:spPr>
          <a:xfrm>
            <a:off x="5760244" y="4973241"/>
            <a:ext cx="323850" cy="0"/>
          </a:xfrm>
          <a:prstGeom prst="line">
            <a:avLst/>
          </a:prstGeom>
          <a:ln w="57150">
            <a:solidFill>
              <a:srgbClr val="19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文本框 34"/>
          <p:cNvSpPr txBox="1"/>
          <p:nvPr/>
        </p:nvSpPr>
        <p:spPr>
          <a:xfrm>
            <a:off x="6765131" y="4581525"/>
            <a:ext cx="878681" cy="414020"/>
          </a:xfrm>
          <a:prstGeom prst="rect">
            <a:avLst/>
          </a:prstGeom>
          <a:solidFill>
            <a:srgbClr val="002060"/>
          </a:solidFill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/>
            <a:r>
              <a:rPr lang="zh-CN" altLang="en-US" sz="2100" b="1">
                <a:solidFill>
                  <a:srgbClr val="FFFF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[ɔːt]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0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500"/>
                            </p:stCondLst>
                            <p:childTnLst>
                              <p:par>
                                <p:cTn id="5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5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500"/>
                            </p:stCondLst>
                            <p:childTnLst>
                              <p:par>
                                <p:cTn id="7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500"/>
                            </p:stCondLst>
                            <p:childTnLst>
                              <p:par>
                                <p:cTn id="8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bldLvl="0" animBg="1"/>
      <p:bldP spid="14" grpId="0" bldLvl="0" animBg="1"/>
      <p:bldP spid="19" grpId="0" bldLvl="0" animBg="1"/>
      <p:bldP spid="23" grpId="0" bldLvl="0" animBg="1"/>
      <p:bldP spid="29" grpId="0" bldLvl="0" animBg="1"/>
      <p:bldP spid="35" grpId="0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 descr="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9705" y="-92075"/>
            <a:ext cx="8776335" cy="320230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" name="文本框 15362"/>
          <p:cNvSpPr txBox="1"/>
          <p:nvPr/>
        </p:nvSpPr>
        <p:spPr>
          <a:xfrm>
            <a:off x="3661410" y="273050"/>
            <a:ext cx="1838325" cy="995045"/>
          </a:xfrm>
          <a:prstGeom prst="rect">
            <a:avLst/>
          </a:prstGeom>
          <a:noFill/>
          <a:ln w="9525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anchor="t">
            <a:spAutoFit/>
          </a:bodyPr>
          <a:lstStyle/>
          <a:p>
            <a:pPr algn="ctr" fontAlgn="auto">
              <a:lnSpc>
                <a:spcPct val="80000"/>
              </a:lnSpc>
              <a:spcBef>
                <a:spcPct val="50000"/>
              </a:spcBef>
              <a:buClrTx/>
              <a:buSzTx/>
              <a:buNone/>
            </a:pPr>
            <a:r>
              <a:rPr lang="en-US" altLang="zh-CN" sz="2800" b="1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one noun</a:t>
            </a:r>
          </a:p>
          <a:p>
            <a:pPr algn="ctr" fontAlgn="auto">
              <a:lnSpc>
                <a:spcPct val="80000"/>
              </a:lnSpc>
              <a:spcBef>
                <a:spcPct val="50000"/>
              </a:spcBef>
              <a:buClrTx/>
              <a:buSzTx/>
              <a:buNone/>
            </a:pPr>
            <a:r>
              <a:rPr lang="en-US" altLang="zh-CN" sz="28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5" name="文本框 15362"/>
          <p:cNvSpPr txBox="1"/>
          <p:nvPr/>
        </p:nvSpPr>
        <p:spPr>
          <a:xfrm>
            <a:off x="4735830" y="843280"/>
            <a:ext cx="1838325" cy="995045"/>
          </a:xfrm>
          <a:prstGeom prst="rect">
            <a:avLst/>
          </a:prstGeom>
          <a:noFill/>
          <a:ln w="9525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anchor="t">
            <a:spAutoFit/>
          </a:bodyPr>
          <a:lstStyle/>
          <a:p>
            <a:pPr algn="ctr" fontAlgn="auto">
              <a:lnSpc>
                <a:spcPct val="80000"/>
              </a:lnSpc>
              <a:spcBef>
                <a:spcPct val="50000"/>
              </a:spcBef>
              <a:buClrTx/>
              <a:buSzTx/>
              <a:buNone/>
            </a:pPr>
            <a:r>
              <a:rPr lang="en-US" altLang="zh-CN" sz="2800" b="1" dirty="0">
                <a:solidFill>
                  <a:srgbClr val="00B05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altLang="zh-CN" sz="2800" b="1" dirty="0">
                <a:solidFill>
                  <a:srgbClr val="00B05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two</a:t>
            </a:r>
          </a:p>
          <a:p>
            <a:pPr algn="ctr" fontAlgn="auto">
              <a:lnSpc>
                <a:spcPct val="80000"/>
              </a:lnSpc>
              <a:spcBef>
                <a:spcPct val="50000"/>
              </a:spcBef>
              <a:buClrTx/>
              <a:buSzTx/>
              <a:buNone/>
            </a:pPr>
            <a:r>
              <a:rPr lang="en-US" altLang="zh-CN" sz="2800" b="1" dirty="0">
                <a:solidFill>
                  <a:srgbClr val="00B05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6" name="文本框 15362"/>
          <p:cNvSpPr txBox="1"/>
          <p:nvPr/>
        </p:nvSpPr>
        <p:spPr>
          <a:xfrm>
            <a:off x="4932045" y="851535"/>
            <a:ext cx="2971165" cy="435610"/>
          </a:xfrm>
          <a:prstGeom prst="rect">
            <a:avLst/>
          </a:prstGeom>
          <a:noFill/>
          <a:ln w="9525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anchor="t">
            <a:spAutoFit/>
          </a:bodyPr>
          <a:lstStyle/>
          <a:p>
            <a:pPr algn="ctr" fontAlgn="auto">
              <a:lnSpc>
                <a:spcPct val="80000"/>
              </a:lnSpc>
              <a:spcBef>
                <a:spcPct val="50000"/>
              </a:spcBef>
              <a:buClrTx/>
              <a:buSzTx/>
              <a:buNone/>
            </a:pPr>
            <a:r>
              <a:rPr lang="en-US" altLang="zh-CN" sz="2800" b="1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altLang="zh-CN" sz="28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_____</a:t>
            </a:r>
            <a:r>
              <a:rPr lang="en-US" altLang="zh-CN" sz="2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adjectives</a:t>
            </a:r>
            <a:r>
              <a:rPr lang="en-US" altLang="zh-CN" sz="28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</a:p>
        </p:txBody>
      </p:sp>
      <p:cxnSp>
        <p:nvCxnSpPr>
          <p:cNvPr id="17" name="直接连接符 16"/>
          <p:cNvCxnSpPr/>
          <p:nvPr/>
        </p:nvCxnSpPr>
        <p:spPr>
          <a:xfrm>
            <a:off x="2411730" y="555625"/>
            <a:ext cx="1368425" cy="0"/>
          </a:xfrm>
          <a:prstGeom prst="line">
            <a:avLst/>
          </a:prstGeom>
          <a:ln w="6350">
            <a:solidFill>
              <a:schemeClr val="tx1">
                <a:lumMod val="65000"/>
                <a:lumOff val="35000"/>
              </a:schemeClr>
            </a:solidFill>
            <a:prstDash val="dash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连接符 17"/>
          <p:cNvCxnSpPr/>
          <p:nvPr/>
        </p:nvCxnSpPr>
        <p:spPr>
          <a:xfrm>
            <a:off x="3923665" y="1059180"/>
            <a:ext cx="1152525" cy="0"/>
          </a:xfrm>
          <a:prstGeom prst="line">
            <a:avLst/>
          </a:prstGeom>
          <a:ln w="6350">
            <a:solidFill>
              <a:schemeClr val="tx1">
                <a:lumMod val="65000"/>
                <a:lumOff val="35000"/>
              </a:schemeClr>
            </a:solidFill>
            <a:prstDash val="dash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文本框 15362"/>
          <p:cNvSpPr txBox="1"/>
          <p:nvPr/>
        </p:nvSpPr>
        <p:spPr>
          <a:xfrm>
            <a:off x="5363845" y="1923415"/>
            <a:ext cx="2971165" cy="435610"/>
          </a:xfrm>
          <a:prstGeom prst="rect">
            <a:avLst/>
          </a:prstGeom>
          <a:noFill/>
          <a:ln w="9525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anchor="t">
            <a:spAutoFit/>
          </a:bodyPr>
          <a:lstStyle/>
          <a:p>
            <a:pPr algn="ctr" fontAlgn="auto">
              <a:lnSpc>
                <a:spcPct val="80000"/>
              </a:lnSpc>
              <a:spcBef>
                <a:spcPct val="50000"/>
              </a:spcBef>
              <a:buClrTx/>
              <a:buSzTx/>
              <a:buNone/>
            </a:pPr>
            <a:r>
              <a:rPr lang="en-US" altLang="zh-CN" sz="2800" b="1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altLang="zh-CN" sz="28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____</a:t>
            </a:r>
            <a:r>
              <a:rPr lang="en-US" altLang="zh-CN" sz="2800" b="1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words</a:t>
            </a:r>
          </a:p>
        </p:txBody>
      </p:sp>
      <p:sp>
        <p:nvSpPr>
          <p:cNvPr id="20" name="文本框 15362"/>
          <p:cNvSpPr txBox="1"/>
          <p:nvPr/>
        </p:nvSpPr>
        <p:spPr>
          <a:xfrm>
            <a:off x="6083935" y="1347470"/>
            <a:ext cx="2971165" cy="435610"/>
          </a:xfrm>
          <a:prstGeom prst="rect">
            <a:avLst/>
          </a:prstGeom>
          <a:noFill/>
          <a:ln w="9525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anchor="t">
            <a:spAutoFit/>
          </a:bodyPr>
          <a:lstStyle/>
          <a:p>
            <a:pPr algn="ctr" fontAlgn="auto">
              <a:lnSpc>
                <a:spcPct val="80000"/>
              </a:lnSpc>
              <a:spcBef>
                <a:spcPct val="50000"/>
              </a:spcBef>
              <a:buClrTx/>
              <a:buSzTx/>
              <a:buNone/>
            </a:pPr>
            <a:r>
              <a:rPr lang="en-US" altLang="zh-CN" sz="2800" b="1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altLang="zh-CN" sz="28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____</a:t>
            </a:r>
            <a:r>
              <a:rPr lang="en-US" altLang="zh-CN" sz="2800" b="1" dirty="0">
                <a:solidFill>
                  <a:srgbClr val="00B0F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v-ing</a:t>
            </a:r>
            <a:r>
              <a:rPr lang="en-US" altLang="zh-CN" sz="28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1" name="文本框 15362"/>
          <p:cNvSpPr txBox="1"/>
          <p:nvPr/>
        </p:nvSpPr>
        <p:spPr>
          <a:xfrm>
            <a:off x="6228080" y="1347470"/>
            <a:ext cx="1838325" cy="995045"/>
          </a:xfrm>
          <a:prstGeom prst="rect">
            <a:avLst/>
          </a:prstGeom>
          <a:noFill/>
          <a:ln w="9525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anchor="t">
            <a:spAutoFit/>
          </a:bodyPr>
          <a:lstStyle/>
          <a:p>
            <a:pPr algn="ctr" fontAlgn="auto">
              <a:lnSpc>
                <a:spcPct val="80000"/>
              </a:lnSpc>
              <a:spcBef>
                <a:spcPct val="50000"/>
              </a:spcBef>
              <a:buClrTx/>
              <a:buSzTx/>
              <a:buNone/>
            </a:pPr>
            <a:r>
              <a:rPr lang="en-US" altLang="zh-CN" sz="2800" b="1" dirty="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three</a:t>
            </a:r>
          </a:p>
          <a:p>
            <a:pPr algn="ctr" fontAlgn="auto">
              <a:lnSpc>
                <a:spcPct val="80000"/>
              </a:lnSpc>
              <a:spcBef>
                <a:spcPct val="50000"/>
              </a:spcBef>
              <a:buClrTx/>
              <a:buSzTx/>
              <a:buNone/>
            </a:pP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2" name="文本框 15362"/>
          <p:cNvSpPr txBox="1"/>
          <p:nvPr/>
        </p:nvSpPr>
        <p:spPr>
          <a:xfrm>
            <a:off x="5436235" y="1851660"/>
            <a:ext cx="1838325" cy="435610"/>
          </a:xfrm>
          <a:prstGeom prst="rect">
            <a:avLst/>
          </a:prstGeom>
          <a:noFill/>
          <a:ln w="9525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anchor="t">
            <a:spAutoFit/>
          </a:bodyPr>
          <a:lstStyle/>
          <a:p>
            <a:pPr algn="ctr" fontAlgn="auto">
              <a:lnSpc>
                <a:spcPct val="80000"/>
              </a:lnSpc>
              <a:spcBef>
                <a:spcPct val="50000"/>
              </a:spcBef>
              <a:buClrTx/>
              <a:buSzTx/>
              <a:buNone/>
            </a:pPr>
            <a:r>
              <a:rPr lang="en-US" altLang="zh-CN" sz="2800" b="1" dirty="0">
                <a:solidFill>
                  <a:srgbClr val="0070C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four</a:t>
            </a:r>
            <a:r>
              <a:rPr lang="en-US" altLang="zh-CN" sz="2800" b="1" dirty="0">
                <a:solidFill>
                  <a:srgbClr val="0070C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3" name="文本框 15362"/>
          <p:cNvSpPr txBox="1"/>
          <p:nvPr/>
        </p:nvSpPr>
        <p:spPr>
          <a:xfrm>
            <a:off x="3420110" y="2413000"/>
            <a:ext cx="1838325" cy="435610"/>
          </a:xfrm>
          <a:prstGeom prst="rect">
            <a:avLst/>
          </a:prstGeom>
          <a:noFill/>
          <a:ln w="9525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anchor="t">
            <a:spAutoFit/>
          </a:bodyPr>
          <a:lstStyle/>
          <a:p>
            <a:pPr algn="ctr" fontAlgn="auto">
              <a:lnSpc>
                <a:spcPct val="80000"/>
              </a:lnSpc>
              <a:spcBef>
                <a:spcPct val="50000"/>
              </a:spcBef>
              <a:buClrTx/>
              <a:buSzTx/>
              <a:buNone/>
            </a:pPr>
            <a:r>
              <a:rPr lang="en-US" altLang="zh-CN" sz="2800" b="1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altLang="zh-CN" sz="2800" b="1" dirty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one</a:t>
            </a:r>
            <a:r>
              <a:rPr lang="en-US" altLang="zh-CN" sz="28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word </a:t>
            </a:r>
          </a:p>
        </p:txBody>
      </p:sp>
      <p:cxnSp>
        <p:nvCxnSpPr>
          <p:cNvPr id="24" name="直接连接符 23"/>
          <p:cNvCxnSpPr/>
          <p:nvPr/>
        </p:nvCxnSpPr>
        <p:spPr>
          <a:xfrm>
            <a:off x="5580478" y="1612510"/>
            <a:ext cx="792088" cy="0"/>
          </a:xfrm>
          <a:prstGeom prst="line">
            <a:avLst/>
          </a:prstGeom>
          <a:ln w="6350">
            <a:solidFill>
              <a:schemeClr val="tx1">
                <a:lumMod val="65000"/>
                <a:lumOff val="35000"/>
              </a:schemeClr>
            </a:solidFill>
            <a:prstDash val="dash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接连接符 24"/>
          <p:cNvCxnSpPr/>
          <p:nvPr/>
        </p:nvCxnSpPr>
        <p:spPr>
          <a:xfrm>
            <a:off x="4643853" y="2108445"/>
            <a:ext cx="792088" cy="0"/>
          </a:xfrm>
          <a:prstGeom prst="line">
            <a:avLst/>
          </a:prstGeom>
          <a:ln w="6350">
            <a:solidFill>
              <a:schemeClr val="tx1">
                <a:lumMod val="65000"/>
                <a:lumOff val="35000"/>
              </a:schemeClr>
            </a:solidFill>
            <a:prstDash val="dash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接连接符 25"/>
          <p:cNvCxnSpPr/>
          <p:nvPr/>
        </p:nvCxnSpPr>
        <p:spPr>
          <a:xfrm>
            <a:off x="2123440" y="2643505"/>
            <a:ext cx="1240155" cy="0"/>
          </a:xfrm>
          <a:prstGeom prst="line">
            <a:avLst/>
          </a:prstGeom>
          <a:ln w="6350">
            <a:solidFill>
              <a:schemeClr val="tx1">
                <a:lumMod val="65000"/>
                <a:lumOff val="35000"/>
              </a:schemeClr>
            </a:solidFill>
            <a:prstDash val="dash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文本框 26"/>
          <p:cNvSpPr txBox="1"/>
          <p:nvPr/>
        </p:nvSpPr>
        <p:spPr>
          <a:xfrm>
            <a:off x="179705" y="2948305"/>
            <a:ext cx="8801735" cy="230632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400" b="1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Line 1: a noun (name the subject of the poem)</a:t>
            </a:r>
          </a:p>
          <a:p>
            <a:pPr>
              <a:lnSpc>
                <a:spcPct val="120000"/>
              </a:lnSpc>
            </a:pPr>
            <a:r>
              <a:rPr lang="en-US" altLang="zh-CN" sz="2400" b="1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Line 2: two adjectives (describe the subject)</a:t>
            </a:r>
          </a:p>
          <a:p>
            <a:pPr>
              <a:lnSpc>
                <a:spcPct val="120000"/>
              </a:lnSpc>
            </a:pPr>
            <a:r>
              <a:rPr lang="en-US" altLang="zh-CN" sz="2400" b="1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Line 3: three </a:t>
            </a:r>
            <a:r>
              <a:rPr lang="en-US" altLang="zh-CN" sz="2400" b="1" i="1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-ing </a:t>
            </a:r>
            <a:r>
              <a:rPr lang="en-US" altLang="zh-CN" sz="2400" b="1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verbs (describe the subject's actions)</a:t>
            </a:r>
          </a:p>
          <a:p>
            <a:pPr>
              <a:lnSpc>
                <a:spcPct val="120000"/>
              </a:lnSpc>
            </a:pPr>
            <a:r>
              <a:rPr lang="en-US" altLang="zh-CN" sz="2400" b="1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Line 4: four words (give the writer's opinions or feelings) </a:t>
            </a:r>
          </a:p>
          <a:p>
            <a:pPr>
              <a:lnSpc>
                <a:spcPct val="120000"/>
              </a:lnSpc>
            </a:pPr>
            <a:r>
              <a:rPr lang="en-US" altLang="zh-CN" sz="2400" b="1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Line 5: a word (give another name for the subject)</a:t>
            </a:r>
          </a:p>
        </p:txBody>
      </p:sp>
      <p:sp>
        <p:nvSpPr>
          <p:cNvPr id="33" name="文本框 32"/>
          <p:cNvSpPr txBox="1"/>
          <p:nvPr/>
        </p:nvSpPr>
        <p:spPr>
          <a:xfrm>
            <a:off x="3419793" y="-92392"/>
            <a:ext cx="2230437" cy="521970"/>
          </a:xfrm>
          <a:prstGeom prst="rect">
            <a:avLst/>
          </a:prstGeom>
          <a:solidFill>
            <a:srgbClr val="285E62"/>
          </a:solidFill>
          <a:ln w="9525">
            <a:noFill/>
          </a:ln>
        </p:spPr>
        <p:txBody>
          <a:bodyPr anchor="t" anchorCtr="0">
            <a:spAutoFit/>
          </a:bodyPr>
          <a:lstStyle/>
          <a:p>
            <a:pPr algn="ctr"/>
            <a:r>
              <a:rPr lang="en-US" altLang="zh-CN" sz="2800" b="1" i="1">
                <a:solidFill>
                  <a:srgbClr val="FFFF00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宋体" panose="02010600030101010101" pitchFamily="2" charset="-122"/>
              </a:rPr>
              <a:t>D   Cinquain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ldLvl="0" animBg="1"/>
      <p:bldP spid="15" grpId="0" bldLvl="0" animBg="1"/>
      <p:bldP spid="16" grpId="0" bldLvl="0" animBg="1"/>
      <p:bldP spid="19" grpId="0" bldLvl="0" animBg="1"/>
      <p:bldP spid="20" grpId="0" bldLvl="0" animBg="1"/>
      <p:bldP spid="21" grpId="0" bldLvl="0" animBg="1"/>
      <p:bldP spid="22" grpId="0" bldLvl="0" animBg="1"/>
      <p:bldP spid="23" grpId="0" bldLvl="0" animBg="1"/>
      <p:bldP spid="27" grpId="0"/>
      <p:bldP spid="33" grpId="0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-635" y="0"/>
            <a:ext cx="9145270" cy="5142865"/>
          </a:xfrm>
          <a:prstGeom prst="rect">
            <a:avLst/>
          </a:prstGeom>
          <a:solidFill>
            <a:schemeClr val="bg1"/>
          </a:solidFill>
          <a:ln w="28575" cap="flat">
            <a:noFill/>
            <a:prstDash val="solid"/>
            <a:miter lim="800000"/>
          </a:ln>
          <a:effectLst>
            <a:outerShdw blurRad="228600" dist="228600" dir="5400000" algn="t" rotWithShape="0">
              <a:schemeClr val="tx1">
                <a:lumMod val="85000"/>
                <a:lumOff val="15000"/>
                <a:alpha val="28000"/>
              </a:scheme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1018077" y="0"/>
            <a:ext cx="5314657" cy="1203600"/>
          </a:xfrm>
          <a:prstGeom prst="rect">
            <a:avLst/>
          </a:prstGeom>
        </p:spPr>
      </p:pic>
      <p:sp>
        <p:nvSpPr>
          <p:cNvPr id="25602" name="文本框 17409"/>
          <p:cNvSpPr txBox="1"/>
          <p:nvPr/>
        </p:nvSpPr>
        <p:spPr>
          <a:xfrm>
            <a:off x="21114" y="548561"/>
            <a:ext cx="4752975" cy="3272691"/>
          </a:xfrm>
          <a:prstGeom prst="rect">
            <a:avLst/>
          </a:prstGeom>
          <a:noFill/>
          <a:ln w="9525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anchor="t">
            <a:spAutoFit/>
          </a:bodyPr>
          <a:lstStyle/>
          <a:p>
            <a:pPr algn="ctr" fontAlgn="auto">
              <a:lnSpc>
                <a:spcPts val="3840"/>
              </a:lnSpc>
              <a:spcBef>
                <a:spcPts val="0"/>
              </a:spcBef>
            </a:pPr>
            <a:r>
              <a:rPr lang="en-US" altLang="zh-CN" sz="3200" b="1" dirty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altLang="zh-CN" sz="3200" b="1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 fallen blossom</a:t>
            </a:r>
          </a:p>
          <a:p>
            <a:pPr algn="ctr" fontAlgn="auto">
              <a:lnSpc>
                <a:spcPts val="3840"/>
              </a:lnSpc>
              <a:spcBef>
                <a:spcPts val="0"/>
              </a:spcBef>
            </a:pPr>
            <a:r>
              <a:rPr lang="en-US" altLang="zh-CN" sz="3200" b="1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is coming back  to the branch.</a:t>
            </a:r>
          </a:p>
          <a:p>
            <a:pPr algn="ctr" fontAlgn="auto">
              <a:lnSpc>
                <a:spcPts val="3840"/>
              </a:lnSpc>
              <a:spcBef>
                <a:spcPts val="0"/>
              </a:spcBef>
            </a:pPr>
            <a:r>
              <a:rPr lang="en-US" altLang="zh-CN" sz="3200" b="1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look, a butterfly!</a:t>
            </a:r>
          </a:p>
          <a:p>
            <a:pPr>
              <a:spcBef>
                <a:spcPct val="50000"/>
              </a:spcBef>
            </a:pPr>
            <a:r>
              <a:rPr lang="en-US" altLang="zh-CN" sz="3200" b="1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                    </a:t>
            </a:r>
            <a:r>
              <a:rPr lang="en-US" altLang="zh-CN" sz="3200" b="1" i="1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(by </a:t>
            </a:r>
            <a:r>
              <a:rPr lang="en-US" altLang="zh-CN" sz="3200" b="1" i="1" dirty="0" err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Moritake</a:t>
            </a:r>
            <a:r>
              <a:rPr lang="en-US" altLang="zh-CN" sz="3200" b="1" i="1" dirty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)</a:t>
            </a:r>
          </a:p>
        </p:txBody>
      </p:sp>
      <p:pic>
        <p:nvPicPr>
          <p:cNvPr id="27" name="图片 26"/>
          <p:cNvPicPr>
            <a:picLocks noChangeAspect="1"/>
          </p:cNvPicPr>
          <p:nvPr/>
        </p:nvPicPr>
        <p:blipFill>
          <a:blip r:embed="rId3"/>
          <a:srcRect l="4533" t="5397"/>
          <a:stretch>
            <a:fillRect/>
          </a:stretch>
        </p:blipFill>
        <p:spPr>
          <a:xfrm>
            <a:off x="82978" y="2931790"/>
            <a:ext cx="4213602" cy="2034042"/>
          </a:xfrm>
          <a:prstGeom prst="round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cxnSp>
        <p:nvCxnSpPr>
          <p:cNvPr id="12" name="直接连接符 11"/>
          <p:cNvCxnSpPr/>
          <p:nvPr/>
        </p:nvCxnSpPr>
        <p:spPr>
          <a:xfrm flipV="1">
            <a:off x="1009650" y="1052195"/>
            <a:ext cx="306705" cy="2540"/>
          </a:xfrm>
          <a:prstGeom prst="line">
            <a:avLst/>
          </a:prstGeom>
          <a:ln w="825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 flipV="1">
            <a:off x="1485900" y="1059815"/>
            <a:ext cx="306705" cy="2540"/>
          </a:xfrm>
          <a:prstGeom prst="line">
            <a:avLst/>
          </a:prstGeom>
          <a:ln w="825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/>
          <p:cNvCxnSpPr/>
          <p:nvPr/>
        </p:nvCxnSpPr>
        <p:spPr>
          <a:xfrm flipV="1">
            <a:off x="1908175" y="1054735"/>
            <a:ext cx="306705" cy="2540"/>
          </a:xfrm>
          <a:prstGeom prst="line">
            <a:avLst/>
          </a:prstGeom>
          <a:ln w="825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4"/>
          <p:cNvCxnSpPr/>
          <p:nvPr/>
        </p:nvCxnSpPr>
        <p:spPr>
          <a:xfrm flipV="1">
            <a:off x="2705100" y="1057275"/>
            <a:ext cx="306705" cy="2540"/>
          </a:xfrm>
          <a:prstGeom prst="line">
            <a:avLst/>
          </a:prstGeom>
          <a:ln w="825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连接符 15"/>
          <p:cNvCxnSpPr/>
          <p:nvPr/>
        </p:nvCxnSpPr>
        <p:spPr>
          <a:xfrm flipV="1">
            <a:off x="3260090" y="1067435"/>
            <a:ext cx="306705" cy="2540"/>
          </a:xfrm>
          <a:prstGeom prst="line">
            <a:avLst/>
          </a:prstGeom>
          <a:ln w="825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连接符 16"/>
          <p:cNvCxnSpPr/>
          <p:nvPr/>
        </p:nvCxnSpPr>
        <p:spPr>
          <a:xfrm flipV="1">
            <a:off x="518795" y="1544320"/>
            <a:ext cx="306705" cy="2540"/>
          </a:xfrm>
          <a:prstGeom prst="line">
            <a:avLst/>
          </a:prstGeom>
          <a:ln w="825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连接符 17"/>
          <p:cNvCxnSpPr/>
          <p:nvPr/>
        </p:nvCxnSpPr>
        <p:spPr>
          <a:xfrm flipV="1">
            <a:off x="1081405" y="1546860"/>
            <a:ext cx="306705" cy="2540"/>
          </a:xfrm>
          <a:prstGeom prst="line">
            <a:avLst/>
          </a:prstGeom>
          <a:ln w="825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连接符 18"/>
          <p:cNvCxnSpPr/>
          <p:nvPr/>
        </p:nvCxnSpPr>
        <p:spPr>
          <a:xfrm flipV="1">
            <a:off x="1601470" y="1549400"/>
            <a:ext cx="306705" cy="2540"/>
          </a:xfrm>
          <a:prstGeom prst="line">
            <a:avLst/>
          </a:prstGeom>
          <a:ln w="825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连接符 19"/>
          <p:cNvCxnSpPr/>
          <p:nvPr/>
        </p:nvCxnSpPr>
        <p:spPr>
          <a:xfrm flipV="1">
            <a:off x="2398395" y="1541780"/>
            <a:ext cx="306705" cy="2540"/>
          </a:xfrm>
          <a:prstGeom prst="line">
            <a:avLst/>
          </a:prstGeom>
          <a:ln w="825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连接符 20"/>
          <p:cNvCxnSpPr/>
          <p:nvPr/>
        </p:nvCxnSpPr>
        <p:spPr>
          <a:xfrm flipV="1">
            <a:off x="3350895" y="1551940"/>
            <a:ext cx="306705" cy="2540"/>
          </a:xfrm>
          <a:prstGeom prst="line">
            <a:avLst/>
          </a:prstGeom>
          <a:ln w="825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接连接符 22"/>
          <p:cNvCxnSpPr/>
          <p:nvPr/>
        </p:nvCxnSpPr>
        <p:spPr>
          <a:xfrm flipV="1">
            <a:off x="4048125" y="1539240"/>
            <a:ext cx="306705" cy="2540"/>
          </a:xfrm>
          <a:prstGeom prst="line">
            <a:avLst/>
          </a:prstGeom>
          <a:ln w="825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连接符 23"/>
          <p:cNvCxnSpPr/>
          <p:nvPr/>
        </p:nvCxnSpPr>
        <p:spPr>
          <a:xfrm flipV="1">
            <a:off x="2091690" y="2009140"/>
            <a:ext cx="306705" cy="2540"/>
          </a:xfrm>
          <a:prstGeom prst="line">
            <a:avLst/>
          </a:prstGeom>
          <a:ln w="825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接连接符 24"/>
          <p:cNvCxnSpPr/>
          <p:nvPr/>
        </p:nvCxnSpPr>
        <p:spPr>
          <a:xfrm flipV="1">
            <a:off x="1179195" y="2559050"/>
            <a:ext cx="306705" cy="2540"/>
          </a:xfrm>
          <a:prstGeom prst="line">
            <a:avLst/>
          </a:prstGeom>
          <a:ln w="825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接连接符 25"/>
          <p:cNvCxnSpPr/>
          <p:nvPr/>
        </p:nvCxnSpPr>
        <p:spPr>
          <a:xfrm flipV="1">
            <a:off x="1908175" y="2556510"/>
            <a:ext cx="306705" cy="2540"/>
          </a:xfrm>
          <a:prstGeom prst="line">
            <a:avLst/>
          </a:prstGeom>
          <a:ln w="825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接连接符 43"/>
          <p:cNvCxnSpPr/>
          <p:nvPr/>
        </p:nvCxnSpPr>
        <p:spPr>
          <a:xfrm flipV="1">
            <a:off x="2398395" y="2553970"/>
            <a:ext cx="306705" cy="2540"/>
          </a:xfrm>
          <a:prstGeom prst="line">
            <a:avLst/>
          </a:prstGeom>
          <a:ln w="825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接连接符 45"/>
          <p:cNvCxnSpPr/>
          <p:nvPr/>
        </p:nvCxnSpPr>
        <p:spPr>
          <a:xfrm flipV="1">
            <a:off x="2953385" y="2551430"/>
            <a:ext cx="306705" cy="2540"/>
          </a:xfrm>
          <a:prstGeom prst="line">
            <a:avLst/>
          </a:prstGeom>
          <a:ln w="825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接连接符 47"/>
          <p:cNvCxnSpPr/>
          <p:nvPr/>
        </p:nvCxnSpPr>
        <p:spPr>
          <a:xfrm flipV="1">
            <a:off x="3497580" y="2548890"/>
            <a:ext cx="306705" cy="2540"/>
          </a:xfrm>
          <a:prstGeom prst="line">
            <a:avLst/>
          </a:prstGeom>
          <a:ln w="825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603" name="文本框 17410"/>
          <p:cNvSpPr txBox="1"/>
          <p:nvPr/>
        </p:nvSpPr>
        <p:spPr>
          <a:xfrm>
            <a:off x="3997325" y="54292"/>
            <a:ext cx="5238115" cy="2030095"/>
          </a:xfrm>
          <a:prstGeom prst="rect">
            <a:avLst/>
          </a:prstGeom>
          <a:noFill/>
          <a:ln w="9525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anchor="t">
            <a:spAutoFit/>
          </a:bodyPr>
          <a:lstStyle/>
          <a:p>
            <a:pPr algn="ctr" fontAlgn="auto">
              <a:lnSpc>
                <a:spcPct val="100000"/>
              </a:lnSpc>
              <a:spcBef>
                <a:spcPts val="0"/>
              </a:spcBef>
              <a:buClrTx/>
              <a:buSzTx/>
              <a:buNone/>
            </a:pPr>
            <a:r>
              <a:rPr lang="en-US" altLang="zh-CN" sz="2800" b="1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Sn</a:t>
            </a: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ow</a:t>
            </a:r>
            <a:r>
              <a:rPr lang="en-US" altLang="zh-CN" sz="2800" b="1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h</a:t>
            </a: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</a:t>
            </a:r>
            <a:r>
              <a:rPr lang="en-US" altLang="zh-CN" sz="2800" b="1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v</a:t>
            </a: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i</a:t>
            </a:r>
            <a:r>
              <a:rPr lang="en-US" altLang="zh-CN" sz="2800" b="1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ng m</a:t>
            </a: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e</a:t>
            </a:r>
            <a:r>
              <a:rPr lang="en-US" altLang="zh-CN" sz="2800" b="1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lt</a:t>
            </a: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e</a:t>
            </a:r>
            <a:r>
              <a:rPr lang="en-US" altLang="zh-CN" sz="2800" b="1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d,</a:t>
            </a:r>
          </a:p>
          <a:p>
            <a:pPr algn="ctr" fontAlgn="auto">
              <a:lnSpc>
                <a:spcPct val="100000"/>
              </a:lnSpc>
              <a:spcBef>
                <a:spcPts val="0"/>
              </a:spcBef>
              <a:buClrTx/>
              <a:buSzTx/>
              <a:buNone/>
            </a:pPr>
            <a:r>
              <a:rPr lang="en-US" altLang="zh-CN" sz="2800" b="1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th</a:t>
            </a: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e</a:t>
            </a:r>
            <a:r>
              <a:rPr lang="en-US" altLang="zh-CN" sz="2800" b="1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wh</a:t>
            </a: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o</a:t>
            </a:r>
            <a:r>
              <a:rPr lang="en-US" altLang="zh-CN" sz="2800" b="1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le v</a:t>
            </a: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i</a:t>
            </a:r>
            <a:r>
              <a:rPr lang="en-US" altLang="zh-CN" sz="2800" b="1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ll</a:t>
            </a: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</a:t>
            </a:r>
            <a:r>
              <a:rPr lang="en-US" altLang="zh-CN" sz="2800" b="1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ge </a:t>
            </a: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i</a:t>
            </a:r>
            <a:r>
              <a:rPr lang="en-US" altLang="zh-CN" sz="2800" b="1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s br</a:t>
            </a: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i</a:t>
            </a:r>
            <a:r>
              <a:rPr lang="en-US" altLang="zh-CN" sz="2800" b="1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mf</a:t>
            </a: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u</a:t>
            </a:r>
            <a:r>
              <a:rPr lang="en-US" altLang="zh-CN" sz="2800" b="1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l </a:t>
            </a: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o</a:t>
            </a:r>
            <a:r>
              <a:rPr lang="en-US" altLang="zh-CN" sz="2800" b="1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f h</a:t>
            </a: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</a:t>
            </a:r>
            <a:r>
              <a:rPr lang="en-US" altLang="zh-CN" sz="2800" b="1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pp</a:t>
            </a: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y</a:t>
            </a:r>
            <a:r>
              <a:rPr lang="en-US" altLang="zh-CN" sz="2800" b="1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ch</a:t>
            </a: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i</a:t>
            </a:r>
            <a:r>
              <a:rPr lang="en-US" altLang="zh-CN" sz="2800" b="1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ldr</a:t>
            </a: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e</a:t>
            </a:r>
            <a:r>
              <a:rPr lang="en-US" altLang="zh-CN" sz="2800" b="1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n.</a:t>
            </a:r>
          </a:p>
          <a:p>
            <a:pPr fontAlgn="auto">
              <a:lnSpc>
                <a:spcPct val="100000"/>
              </a:lnSpc>
              <a:spcBef>
                <a:spcPct val="50000"/>
              </a:spcBef>
            </a:pPr>
            <a:r>
              <a:rPr lang="en-US" altLang="zh-CN" sz="2800" b="1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                           </a:t>
            </a:r>
            <a:r>
              <a:rPr lang="en-US" altLang="zh-CN" sz="2800" b="1" i="1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(by </a:t>
            </a:r>
            <a:r>
              <a:rPr lang="en-US" altLang="zh-CN" sz="2800" b="1" i="1" dirty="0" err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Issa</a:t>
            </a:r>
            <a:r>
              <a:rPr lang="en-US" altLang="zh-CN" sz="2800" b="1" i="1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51" name="图片 50"/>
          <p:cNvPicPr>
            <a:picLocks noChangeAspect="1"/>
          </p:cNvPicPr>
          <p:nvPr/>
        </p:nvPicPr>
        <p:blipFill>
          <a:blip r:embed="rId4"/>
          <a:srcRect t="12551" r="15206"/>
          <a:stretch>
            <a:fillRect/>
          </a:stretch>
        </p:blipFill>
        <p:spPr>
          <a:xfrm>
            <a:off x="5004168" y="1718661"/>
            <a:ext cx="4105722" cy="2102591"/>
          </a:xfrm>
          <a:prstGeom prst="round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354828" y="3821253"/>
            <a:ext cx="4880609" cy="1321612"/>
          </a:xfrm>
          <a:prstGeom prst="rect">
            <a:avLst/>
          </a:prstGeom>
        </p:spPr>
      </p:pic>
      <p:sp>
        <p:nvSpPr>
          <p:cNvPr id="33" name="文本框 32"/>
          <p:cNvSpPr txBox="1"/>
          <p:nvPr/>
        </p:nvSpPr>
        <p:spPr>
          <a:xfrm>
            <a:off x="5004435" y="4083368"/>
            <a:ext cx="2232025" cy="953135"/>
          </a:xfrm>
          <a:prstGeom prst="rect">
            <a:avLst/>
          </a:prstGeom>
          <a:solidFill>
            <a:srgbClr val="285E62"/>
          </a:solidFill>
          <a:ln w="9525">
            <a:noFill/>
          </a:ln>
        </p:spPr>
        <p:txBody>
          <a:bodyPr anchor="t" anchorCtr="0">
            <a:spAutoFit/>
          </a:bodyPr>
          <a:lstStyle/>
          <a:p>
            <a:pPr algn="ctr"/>
            <a:r>
              <a:rPr lang="en-US" altLang="zh-CN" sz="2800" b="1" i="1">
                <a:solidFill>
                  <a:srgbClr val="FFFF00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宋体" panose="02010600030101010101" pitchFamily="2" charset="-122"/>
              </a:rPr>
              <a:t>E   Haiku</a:t>
            </a:r>
          </a:p>
          <a:p>
            <a:pPr algn="ctr"/>
            <a:r>
              <a:rPr lang="en-US" altLang="zh-CN" sz="2800" b="1">
                <a:solidFill>
                  <a:srgbClr val="9F2F44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17 syllables</a:t>
            </a:r>
            <a:endParaRPr lang="en-US" altLang="zh-CN" sz="2800" b="1" i="1">
              <a:solidFill>
                <a:srgbClr val="FFFF00"/>
              </a:solidFill>
              <a:latin typeface="Times New Roman" panose="02020603050405020304" pitchFamily="18" charset="0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457643" y="195263"/>
            <a:ext cx="2187575" cy="522287"/>
          </a:xfrm>
          <a:prstGeom prst="rect">
            <a:avLst/>
          </a:prstGeom>
          <a:solidFill>
            <a:srgbClr val="9F2F44"/>
          </a:solidFill>
          <a:ln w="9525">
            <a:noFill/>
          </a:ln>
        </p:spPr>
        <p:txBody>
          <a:bodyPr anchor="t" anchorCtr="0">
            <a:spAutoFit/>
          </a:bodyPr>
          <a:lstStyle/>
          <a:p>
            <a:pPr algn="ctr"/>
            <a:r>
              <a:rPr lang="zh-CN" altLang="en-US" sz="2800" b="1">
                <a:solidFill>
                  <a:srgbClr val="FFFF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5 syllables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3204210" y="1614805"/>
            <a:ext cx="2187575" cy="522288"/>
          </a:xfrm>
          <a:prstGeom prst="rect">
            <a:avLst/>
          </a:prstGeom>
          <a:solidFill>
            <a:srgbClr val="002060"/>
          </a:solidFill>
          <a:ln w="9525">
            <a:noFill/>
          </a:ln>
        </p:spPr>
        <p:txBody>
          <a:bodyPr anchor="t" anchorCtr="0">
            <a:spAutoFit/>
          </a:bodyPr>
          <a:lstStyle/>
          <a:p>
            <a:pPr algn="ctr"/>
            <a:r>
              <a:rPr lang="en-US" altLang="zh-CN" sz="2800" b="1">
                <a:solidFill>
                  <a:srgbClr val="FFFF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7</a:t>
            </a:r>
            <a:r>
              <a:rPr lang="zh-CN" altLang="en-US" sz="2800" b="1">
                <a:solidFill>
                  <a:srgbClr val="FFFF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 syllables</a:t>
            </a:r>
          </a:p>
        </p:txBody>
      </p:sp>
      <p:sp>
        <p:nvSpPr>
          <p:cNvPr id="30" name="文本框 29"/>
          <p:cNvSpPr txBox="1"/>
          <p:nvPr/>
        </p:nvSpPr>
        <p:spPr>
          <a:xfrm>
            <a:off x="1380490" y="2548890"/>
            <a:ext cx="2185988" cy="522288"/>
          </a:xfrm>
          <a:prstGeom prst="rect">
            <a:avLst/>
          </a:prstGeom>
          <a:solidFill>
            <a:srgbClr val="9F2F44"/>
          </a:solidFill>
          <a:ln w="9525">
            <a:noFill/>
          </a:ln>
        </p:spPr>
        <p:txBody>
          <a:bodyPr anchor="t" anchorCtr="0">
            <a:spAutoFit/>
          </a:bodyPr>
          <a:lstStyle/>
          <a:p>
            <a:pPr algn="ctr"/>
            <a:r>
              <a:rPr lang="zh-CN" altLang="en-US" sz="2800" b="1">
                <a:solidFill>
                  <a:srgbClr val="FFFF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5 syllables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00"/>
                            </p:stCondLst>
                            <p:childTnLst>
                              <p:par>
                                <p:cTn id="9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000"/>
                            </p:stCondLst>
                            <p:childTnLst>
                              <p:par>
                                <p:cTn id="9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500"/>
                            </p:stCondLst>
                            <p:childTnLst>
                              <p:par>
                                <p:cTn id="10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bldLvl="0" animBg="1"/>
      <p:bldP spid="4" grpId="0" bldLvl="0" animBg="1"/>
      <p:bldP spid="5" grpId="0" bldLvl="0" animBg="1"/>
      <p:bldP spid="30" grpId="0" bldLvl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8111" y="198120"/>
            <a:ext cx="8887301" cy="4766310"/>
          </a:xfrm>
          <a:prstGeom prst="rect">
            <a:avLst/>
          </a:prstGeom>
          <a:noFill/>
          <a:ln>
            <a:noFill/>
          </a:ln>
          <a:effectLst>
            <a:outerShdw blurRad="304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矩形 2"/>
          <p:cNvSpPr/>
          <p:nvPr/>
        </p:nvSpPr>
        <p:spPr>
          <a:xfrm>
            <a:off x="351155" y="248285"/>
            <a:ext cx="8453755" cy="4552315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8" name="Picture 2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73447" y="928376"/>
            <a:ext cx="391876" cy="2857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48896" y="928375"/>
            <a:ext cx="428050" cy="2857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文本框 20"/>
          <p:cNvSpPr txBox="1"/>
          <p:nvPr/>
        </p:nvSpPr>
        <p:spPr>
          <a:xfrm>
            <a:off x="3523227" y="242869"/>
            <a:ext cx="2879387" cy="6838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5000"/>
              </a:lnSpc>
            </a:pPr>
            <a:r>
              <a:rPr lang="en-US" altLang="zh-CN" sz="3600" spc="-300" dirty="0">
                <a:latin typeface="Cooper Black" panose="0208090404030B020404" pitchFamily="18" charset="0"/>
                <a:ea typeface="华文隶书" panose="02010800040101010101" pitchFamily="2" charset="-122"/>
                <a:cs typeface="Calibri" panose="020F0502020204030204" pitchFamily="34" charset="0"/>
              </a:rPr>
              <a:t>Tang poems</a:t>
            </a:r>
          </a:p>
        </p:txBody>
      </p:sp>
      <p:grpSp>
        <p:nvGrpSpPr>
          <p:cNvPr id="4" name="组合 3"/>
          <p:cNvGrpSpPr/>
          <p:nvPr/>
        </p:nvGrpSpPr>
        <p:grpSpPr>
          <a:xfrm>
            <a:off x="341887" y="367918"/>
            <a:ext cx="8329798" cy="4292044"/>
            <a:chOff x="462" y="3705"/>
            <a:chExt cx="16364" cy="9435"/>
          </a:xfrm>
          <a:solidFill>
            <a:schemeClr val="bg1"/>
          </a:solidFill>
        </p:grpSpPr>
        <p:sp>
          <p:nvSpPr>
            <p:cNvPr id="27650" name="文本框 21506"/>
            <p:cNvSpPr txBox="1"/>
            <p:nvPr/>
          </p:nvSpPr>
          <p:spPr>
            <a:xfrm>
              <a:off x="462" y="3705"/>
              <a:ext cx="16364" cy="9435"/>
            </a:xfrm>
            <a:prstGeom prst="rect">
              <a:avLst/>
            </a:prstGeom>
            <a:solidFill>
              <a:srgbClr val="EAEAEA">
                <a:alpha val="80000"/>
              </a:srgbClr>
            </a:solidFill>
            <a:ln w="9525"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txBody>
            <a:bodyPr wrap="square" anchor="t">
              <a:spAutoFit/>
            </a:bodyPr>
            <a:lstStyle/>
            <a:p>
              <a:pPr fontAlgn="auto">
                <a:lnSpc>
                  <a:spcPts val="3540"/>
                </a:lnSpc>
                <a:spcBef>
                  <a:spcPts val="0"/>
                </a:spcBef>
              </a:pPr>
              <a:r>
                <a:rPr lang="en-US" altLang="zh-CN" sz="2400" b="1" noProof="1"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</a:rPr>
                <a:t>  </a:t>
              </a:r>
              <a:r>
                <a:rPr lang="en-US" altLang="zh-CN" sz="2800" b="1" noProof="1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Where she awaits her husband,</a:t>
              </a:r>
            </a:p>
            <a:p>
              <a:pPr fontAlgn="auto">
                <a:lnSpc>
                  <a:spcPts val="3540"/>
                </a:lnSpc>
                <a:spcBef>
                  <a:spcPts val="0"/>
                </a:spcBef>
              </a:pPr>
              <a:r>
                <a:rPr lang="en-US" altLang="zh-CN" sz="2800" b="1" noProof="1">
                  <a:gradFill>
                    <a:gsLst>
                      <a:gs pos="0">
                        <a:srgbClr val="007BD3"/>
                      </a:gs>
                      <a:gs pos="100000">
                        <a:srgbClr val="034373"/>
                      </a:gs>
                    </a:gsLst>
                    <a:lin scaled="0"/>
                  </a:gra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  </a:t>
              </a:r>
              <a:r>
                <a:rPr lang="en-US" altLang="zh-CN" sz="2800" b="1" noProof="1">
                  <a:solidFill>
                    <a:srgbClr val="00B050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On and on the river flows</a:t>
              </a:r>
            </a:p>
            <a:p>
              <a:pPr fontAlgn="auto">
                <a:lnSpc>
                  <a:spcPts val="3540"/>
                </a:lnSpc>
                <a:spcBef>
                  <a:spcPts val="0"/>
                </a:spcBef>
              </a:pPr>
              <a:r>
                <a:rPr lang="en-US" altLang="zh-CN" sz="2800" b="1" noProof="1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  Never looking back,</a:t>
              </a:r>
            </a:p>
            <a:p>
              <a:pPr fontAlgn="auto">
                <a:lnSpc>
                  <a:spcPts val="3540"/>
                </a:lnSpc>
                <a:spcBef>
                  <a:spcPts val="0"/>
                </a:spcBef>
              </a:pPr>
              <a:r>
                <a:rPr lang="en-US" altLang="zh-CN" sz="2800" b="1" noProof="1">
                  <a:gradFill>
                    <a:gsLst>
                      <a:gs pos="0">
                        <a:srgbClr val="007BD3"/>
                      </a:gs>
                      <a:gs pos="100000">
                        <a:srgbClr val="034373"/>
                      </a:gs>
                    </a:gsLst>
                    <a:lin scaled="0"/>
                  </a:gra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  </a:t>
              </a:r>
              <a:r>
                <a:rPr lang="en-US" altLang="zh-CN" sz="2800" b="1" noProof="1">
                  <a:solidFill>
                    <a:srgbClr val="00B050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Transformed into stone.</a:t>
              </a:r>
              <a:endParaRPr lang="en-US" altLang="zh-CN" sz="2800" b="1" noProof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  <a:p>
              <a:pPr fontAlgn="auto">
                <a:lnSpc>
                  <a:spcPts val="3540"/>
                </a:lnSpc>
                <a:spcBef>
                  <a:spcPts val="0"/>
                </a:spcBef>
              </a:pPr>
              <a:r>
                <a:rPr lang="en-US" altLang="zh-CN" sz="2800" b="1" noProof="1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  Day by day upon the mountain top,</a:t>
              </a:r>
            </a:p>
            <a:p>
              <a:pPr fontAlgn="auto">
                <a:lnSpc>
                  <a:spcPts val="3540"/>
                </a:lnSpc>
                <a:spcBef>
                  <a:spcPts val="0"/>
                </a:spcBef>
              </a:pPr>
              <a:r>
                <a:rPr lang="en-US" altLang="zh-CN" sz="2800" b="1" noProof="1">
                  <a:gradFill>
                    <a:gsLst>
                      <a:gs pos="0">
                        <a:srgbClr val="007BD3"/>
                      </a:gs>
                      <a:gs pos="100000">
                        <a:srgbClr val="034373"/>
                      </a:gs>
                    </a:gsLst>
                    <a:lin scaled="0"/>
                  </a:gra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  </a:t>
              </a:r>
              <a:r>
                <a:rPr lang="en-US" altLang="zh-CN" sz="2800" b="1" noProof="1">
                  <a:solidFill>
                    <a:srgbClr val="00B050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wind and rain revolve.</a:t>
              </a:r>
            </a:p>
            <a:p>
              <a:pPr fontAlgn="auto">
                <a:lnSpc>
                  <a:spcPts val="3540"/>
                </a:lnSpc>
                <a:spcBef>
                  <a:spcPts val="0"/>
                </a:spcBef>
              </a:pPr>
              <a:r>
                <a:rPr lang="en-US" altLang="zh-CN" sz="2800" b="1" noProof="1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  Should the traveller return,</a:t>
              </a:r>
            </a:p>
            <a:p>
              <a:pPr fontAlgn="auto">
                <a:lnSpc>
                  <a:spcPts val="3540"/>
                </a:lnSpc>
                <a:spcBef>
                  <a:spcPts val="0"/>
                </a:spcBef>
              </a:pPr>
              <a:r>
                <a:rPr lang="en-US" altLang="zh-CN" sz="2800" b="1" noProof="1">
                  <a:gradFill>
                    <a:gsLst>
                      <a:gs pos="0">
                        <a:srgbClr val="007BD3"/>
                      </a:gs>
                      <a:gs pos="100000">
                        <a:srgbClr val="034373"/>
                      </a:gs>
                    </a:gsLst>
                    <a:lin scaled="0"/>
                  </a:gra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  </a:t>
              </a:r>
              <a:r>
                <a:rPr lang="en-US" altLang="zh-CN" sz="2800" b="1" noProof="1">
                  <a:solidFill>
                    <a:srgbClr val="00B050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this stone would utter speech.</a:t>
              </a:r>
            </a:p>
            <a:p>
              <a:pPr fontAlgn="auto">
                <a:lnSpc>
                  <a:spcPts val="3540"/>
                </a:lnSpc>
                <a:spcBef>
                  <a:spcPts val="0"/>
                </a:spcBef>
              </a:pPr>
              <a:r>
                <a:rPr lang="en-US" altLang="zh-CN" sz="2400" b="1" noProof="1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                                         (by Wang Jian)</a:t>
              </a:r>
            </a:p>
          </p:txBody>
        </p:sp>
        <p:pic>
          <p:nvPicPr>
            <p:cNvPr id="26625" name="图片 21505" descr="poem-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2033" y="3912"/>
              <a:ext cx="4793" cy="9228"/>
            </a:xfrm>
            <a:prstGeom prst="ellipse">
              <a:avLst/>
            </a:prstGeom>
            <a:grpFill/>
            <a:ln w="9525"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</p:pic>
      </p:grpSp>
      <p:sp>
        <p:nvSpPr>
          <p:cNvPr id="33" name="文本框 32"/>
          <p:cNvSpPr txBox="1"/>
          <p:nvPr/>
        </p:nvSpPr>
        <p:spPr>
          <a:xfrm>
            <a:off x="6516053" y="267018"/>
            <a:ext cx="2230437" cy="521970"/>
          </a:xfrm>
          <a:prstGeom prst="rect">
            <a:avLst/>
          </a:prstGeom>
          <a:solidFill>
            <a:srgbClr val="285E62"/>
          </a:solidFill>
          <a:ln w="9525">
            <a:noFill/>
          </a:ln>
        </p:spPr>
        <p:txBody>
          <a:bodyPr anchor="t" anchorCtr="0">
            <a:spAutoFit/>
          </a:bodyPr>
          <a:lstStyle/>
          <a:p>
            <a:pPr algn="ctr"/>
            <a:r>
              <a:rPr lang="en-US" altLang="zh-CN" sz="2800" b="1" i="1">
                <a:solidFill>
                  <a:srgbClr val="FFFF00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宋体" panose="02010600030101010101" pitchFamily="2" charset="-122"/>
              </a:rPr>
              <a:t>F Tang poem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7135 0.004629 L 0.440989 0.001296 " pathEditMode="relative" rAng="0" ptsTypes="">
                                      <p:cBhvr>
                                        <p:cTn id="1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" y="-1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19"/>
                                        </p:tgtEl>
                                      </p:cBhvr>
                                      <p:by x="5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-0.000093 L -0.463750 0.003611 " pathEditMode="relative" rAng="0" ptsTypes="">
                                      <p:cBhvr>
                                        <p:cTn id="2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9" y="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5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37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7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37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30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1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21" grpId="0"/>
      <p:bldP spid="33" grpId="0" bldLvl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71120" y="19050"/>
            <a:ext cx="9145270" cy="5142865"/>
          </a:xfrm>
          <a:prstGeom prst="rect">
            <a:avLst/>
          </a:prstGeom>
          <a:solidFill>
            <a:schemeClr val="bg1"/>
          </a:solidFill>
          <a:ln w="28575" cap="flat">
            <a:noFill/>
            <a:prstDash val="solid"/>
            <a:miter lim="800000"/>
          </a:ln>
          <a:effectLst>
            <a:outerShdw blurRad="228600" dist="228600" dir="5400000" algn="t" rotWithShape="0">
              <a:schemeClr val="tx1">
                <a:lumMod val="85000"/>
                <a:lumOff val="15000"/>
                <a:alpha val="28000"/>
              </a:scheme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88" name="组合 87"/>
          <p:cNvGrpSpPr/>
          <p:nvPr/>
        </p:nvGrpSpPr>
        <p:grpSpPr>
          <a:xfrm>
            <a:off x="3865927" y="1228792"/>
            <a:ext cx="953576" cy="839570"/>
            <a:chOff x="5096695" y="1950908"/>
            <a:chExt cx="1271434" cy="1119426"/>
          </a:xfrm>
        </p:grpSpPr>
        <p:sp>
          <p:nvSpPr>
            <p:cNvPr id="89" name="任意多边形 88"/>
            <p:cNvSpPr/>
            <p:nvPr/>
          </p:nvSpPr>
          <p:spPr>
            <a:xfrm rot="19800000">
              <a:off x="5096695" y="1950908"/>
              <a:ext cx="1271433" cy="1119426"/>
            </a:xfrm>
            <a:custGeom>
              <a:avLst/>
              <a:gdLst>
                <a:gd name="connsiteX0" fmla="*/ 722604 w 1340750"/>
                <a:gd name="connsiteY0" fmla="*/ 14468 h 1180456"/>
                <a:gd name="connsiteX1" fmla="*/ 742113 w 1340750"/>
                <a:gd name="connsiteY1" fmla="*/ 36586 h 1180456"/>
                <a:gd name="connsiteX2" fmla="*/ 1330788 w 1340750"/>
                <a:gd name="connsiteY2" fmla="*/ 1056200 h 1180456"/>
                <a:gd name="connsiteX3" fmla="*/ 1338208 w 1340750"/>
                <a:gd name="connsiteY3" fmla="*/ 1112560 h 1180456"/>
                <a:gd name="connsiteX4" fmla="*/ 1327677 w 1340750"/>
                <a:gd name="connsiteY4" fmla="*/ 1134141 h 1180456"/>
                <a:gd name="connsiteX5" fmla="*/ 1327484 w 1340750"/>
                <a:gd name="connsiteY5" fmla="*/ 1135094 h 1180456"/>
                <a:gd name="connsiteX6" fmla="*/ 1326496 w 1340750"/>
                <a:gd name="connsiteY6" fmla="*/ 1136559 h 1180456"/>
                <a:gd name="connsiteX7" fmla="*/ 1325721 w 1340750"/>
                <a:gd name="connsiteY7" fmla="*/ 1138148 h 1180456"/>
                <a:gd name="connsiteX8" fmla="*/ 1324991 w 1340750"/>
                <a:gd name="connsiteY8" fmla="*/ 1138792 h 1180456"/>
                <a:gd name="connsiteX9" fmla="*/ 1311567 w 1340750"/>
                <a:gd name="connsiteY9" fmla="*/ 1158702 h 1180456"/>
                <a:gd name="connsiteX10" fmla="*/ 1259049 w 1340750"/>
                <a:gd name="connsiteY10" fmla="*/ 1180456 h 1180456"/>
                <a:gd name="connsiteX11" fmla="*/ 81701 w 1340750"/>
                <a:gd name="connsiteY11" fmla="*/ 1180455 h 1180456"/>
                <a:gd name="connsiteX12" fmla="*/ 29183 w 1340750"/>
                <a:gd name="connsiteY12" fmla="*/ 1158702 h 1180456"/>
                <a:gd name="connsiteX13" fmla="*/ 15758 w 1340750"/>
                <a:gd name="connsiteY13" fmla="*/ 1138791 h 1180456"/>
                <a:gd name="connsiteX14" fmla="*/ 15029 w 1340750"/>
                <a:gd name="connsiteY14" fmla="*/ 1138147 h 1180456"/>
                <a:gd name="connsiteX15" fmla="*/ 14254 w 1340750"/>
                <a:gd name="connsiteY15" fmla="*/ 1136559 h 1180456"/>
                <a:gd name="connsiteX16" fmla="*/ 13266 w 1340750"/>
                <a:gd name="connsiteY16" fmla="*/ 1135094 h 1180456"/>
                <a:gd name="connsiteX17" fmla="*/ 13073 w 1340750"/>
                <a:gd name="connsiteY17" fmla="*/ 1134140 h 1180456"/>
                <a:gd name="connsiteX18" fmla="*/ 2542 w 1340750"/>
                <a:gd name="connsiteY18" fmla="*/ 1112558 h 1180456"/>
                <a:gd name="connsiteX19" fmla="*/ 9962 w 1340750"/>
                <a:gd name="connsiteY19" fmla="*/ 1056199 h 1180456"/>
                <a:gd name="connsiteX20" fmla="*/ 598635 w 1340750"/>
                <a:gd name="connsiteY20" fmla="*/ 36586 h 1180456"/>
                <a:gd name="connsiteX21" fmla="*/ 643733 w 1340750"/>
                <a:gd name="connsiteY21" fmla="*/ 1981 h 1180456"/>
                <a:gd name="connsiteX22" fmla="*/ 667689 w 1340750"/>
                <a:gd name="connsiteY22" fmla="*/ 311 h 1180456"/>
                <a:gd name="connsiteX23" fmla="*/ 668611 w 1340750"/>
                <a:gd name="connsiteY23" fmla="*/ 0 h 1180456"/>
                <a:gd name="connsiteX24" fmla="*/ 670373 w 1340750"/>
                <a:gd name="connsiteY24" fmla="*/ 123 h 1180456"/>
                <a:gd name="connsiteX25" fmla="*/ 672137 w 1340750"/>
                <a:gd name="connsiteY25" fmla="*/ 0 h 1180456"/>
                <a:gd name="connsiteX26" fmla="*/ 673059 w 1340750"/>
                <a:gd name="connsiteY26" fmla="*/ 311 h 1180456"/>
                <a:gd name="connsiteX27" fmla="*/ 697015 w 1340750"/>
                <a:gd name="connsiteY27" fmla="*/ 1981 h 1180456"/>
                <a:gd name="connsiteX28" fmla="*/ 722604 w 1340750"/>
                <a:gd name="connsiteY28" fmla="*/ 14468 h 11804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340750" h="1180456">
                  <a:moveTo>
                    <a:pt x="722604" y="14468"/>
                  </a:moveTo>
                  <a:cubicBezTo>
                    <a:pt x="730301" y="20284"/>
                    <a:pt x="736986" y="27705"/>
                    <a:pt x="742113" y="36586"/>
                  </a:cubicBezTo>
                  <a:lnTo>
                    <a:pt x="1330788" y="1056200"/>
                  </a:lnTo>
                  <a:cubicBezTo>
                    <a:pt x="1341043" y="1073962"/>
                    <a:pt x="1343127" y="1094199"/>
                    <a:pt x="1338208" y="1112560"/>
                  </a:cubicBezTo>
                  <a:lnTo>
                    <a:pt x="1327677" y="1134141"/>
                  </a:lnTo>
                  <a:lnTo>
                    <a:pt x="1327484" y="1135094"/>
                  </a:lnTo>
                  <a:lnTo>
                    <a:pt x="1326496" y="1136559"/>
                  </a:lnTo>
                  <a:lnTo>
                    <a:pt x="1325721" y="1138148"/>
                  </a:lnTo>
                  <a:lnTo>
                    <a:pt x="1324991" y="1138792"/>
                  </a:lnTo>
                  <a:lnTo>
                    <a:pt x="1311567" y="1158702"/>
                  </a:lnTo>
                  <a:cubicBezTo>
                    <a:pt x="1298126" y="1172143"/>
                    <a:pt x="1279559" y="1180456"/>
                    <a:pt x="1259049" y="1180456"/>
                  </a:cubicBezTo>
                  <a:lnTo>
                    <a:pt x="81701" y="1180455"/>
                  </a:lnTo>
                  <a:cubicBezTo>
                    <a:pt x="61191" y="1180456"/>
                    <a:pt x="42624" y="1172142"/>
                    <a:pt x="29183" y="1158702"/>
                  </a:cubicBezTo>
                  <a:lnTo>
                    <a:pt x="15758" y="1138791"/>
                  </a:lnTo>
                  <a:lnTo>
                    <a:pt x="15029" y="1138147"/>
                  </a:lnTo>
                  <a:lnTo>
                    <a:pt x="14254" y="1136559"/>
                  </a:lnTo>
                  <a:lnTo>
                    <a:pt x="13266" y="1135094"/>
                  </a:lnTo>
                  <a:lnTo>
                    <a:pt x="13073" y="1134140"/>
                  </a:lnTo>
                  <a:lnTo>
                    <a:pt x="2542" y="1112558"/>
                  </a:lnTo>
                  <a:cubicBezTo>
                    <a:pt x="-2377" y="1094198"/>
                    <a:pt x="-293" y="1073962"/>
                    <a:pt x="9962" y="1056199"/>
                  </a:cubicBezTo>
                  <a:lnTo>
                    <a:pt x="598635" y="36586"/>
                  </a:lnTo>
                  <a:cubicBezTo>
                    <a:pt x="608889" y="18824"/>
                    <a:pt x="625373" y="6900"/>
                    <a:pt x="643733" y="1981"/>
                  </a:cubicBezTo>
                  <a:lnTo>
                    <a:pt x="667689" y="311"/>
                  </a:lnTo>
                  <a:lnTo>
                    <a:pt x="668611" y="0"/>
                  </a:lnTo>
                  <a:lnTo>
                    <a:pt x="670373" y="123"/>
                  </a:lnTo>
                  <a:lnTo>
                    <a:pt x="672137" y="0"/>
                  </a:lnTo>
                  <a:lnTo>
                    <a:pt x="673059" y="311"/>
                  </a:lnTo>
                  <a:lnTo>
                    <a:pt x="697015" y="1981"/>
                  </a:lnTo>
                  <a:cubicBezTo>
                    <a:pt x="706195" y="4441"/>
                    <a:pt x="714906" y="8652"/>
                    <a:pt x="722604" y="14468"/>
                  </a:cubicBezTo>
                  <a:close/>
                </a:path>
              </a:pathLst>
            </a:custGeom>
            <a:gradFill flip="none" rotWithShape="0">
              <a:gsLst>
                <a:gs pos="100000">
                  <a:schemeClr val="bg1">
                    <a:lumMod val="85000"/>
                  </a:schemeClr>
                </a:gs>
                <a:gs pos="0">
                  <a:srgbClr val="FBFBFB"/>
                </a:gs>
              </a:gsLst>
              <a:lin ang="2700000" scaled="1"/>
            </a:gradFill>
            <a:ln>
              <a:noFill/>
            </a:ln>
            <a:effectLst>
              <a:outerShdw blurRad="190500" dist="762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latin typeface="Impact" panose="020B0806030902050204" pitchFamily="34" charset="0"/>
              </a:endParaRPr>
            </a:p>
          </p:txBody>
        </p:sp>
        <p:grpSp>
          <p:nvGrpSpPr>
            <p:cNvPr id="90" name="组合 89"/>
            <p:cNvGrpSpPr/>
            <p:nvPr/>
          </p:nvGrpSpPr>
          <p:grpSpPr>
            <a:xfrm>
              <a:off x="5096696" y="1950908"/>
              <a:ext cx="1271433" cy="1119426"/>
              <a:chOff x="5096696" y="1950908"/>
              <a:chExt cx="1271433" cy="1119426"/>
            </a:xfrm>
          </p:grpSpPr>
          <p:sp>
            <p:nvSpPr>
              <p:cNvPr id="92" name="任意多边形 91"/>
              <p:cNvSpPr/>
              <p:nvPr/>
            </p:nvSpPr>
            <p:spPr>
              <a:xfrm rot="19800000">
                <a:off x="5096696" y="1950908"/>
                <a:ext cx="1271433" cy="1119426"/>
              </a:xfrm>
              <a:custGeom>
                <a:avLst/>
                <a:gdLst>
                  <a:gd name="connsiteX0" fmla="*/ 722604 w 1340750"/>
                  <a:gd name="connsiteY0" fmla="*/ 14468 h 1180456"/>
                  <a:gd name="connsiteX1" fmla="*/ 742113 w 1340750"/>
                  <a:gd name="connsiteY1" fmla="*/ 36586 h 1180456"/>
                  <a:gd name="connsiteX2" fmla="*/ 1330788 w 1340750"/>
                  <a:gd name="connsiteY2" fmla="*/ 1056200 h 1180456"/>
                  <a:gd name="connsiteX3" fmla="*/ 1338208 w 1340750"/>
                  <a:gd name="connsiteY3" fmla="*/ 1112560 h 1180456"/>
                  <a:gd name="connsiteX4" fmla="*/ 1327677 w 1340750"/>
                  <a:gd name="connsiteY4" fmla="*/ 1134141 h 1180456"/>
                  <a:gd name="connsiteX5" fmla="*/ 1327484 w 1340750"/>
                  <a:gd name="connsiteY5" fmla="*/ 1135094 h 1180456"/>
                  <a:gd name="connsiteX6" fmla="*/ 1326496 w 1340750"/>
                  <a:gd name="connsiteY6" fmla="*/ 1136559 h 1180456"/>
                  <a:gd name="connsiteX7" fmla="*/ 1325721 w 1340750"/>
                  <a:gd name="connsiteY7" fmla="*/ 1138148 h 1180456"/>
                  <a:gd name="connsiteX8" fmla="*/ 1324991 w 1340750"/>
                  <a:gd name="connsiteY8" fmla="*/ 1138792 h 1180456"/>
                  <a:gd name="connsiteX9" fmla="*/ 1311567 w 1340750"/>
                  <a:gd name="connsiteY9" fmla="*/ 1158702 h 1180456"/>
                  <a:gd name="connsiteX10" fmla="*/ 1259049 w 1340750"/>
                  <a:gd name="connsiteY10" fmla="*/ 1180456 h 1180456"/>
                  <a:gd name="connsiteX11" fmla="*/ 81701 w 1340750"/>
                  <a:gd name="connsiteY11" fmla="*/ 1180455 h 1180456"/>
                  <a:gd name="connsiteX12" fmla="*/ 29183 w 1340750"/>
                  <a:gd name="connsiteY12" fmla="*/ 1158702 h 1180456"/>
                  <a:gd name="connsiteX13" fmla="*/ 15758 w 1340750"/>
                  <a:gd name="connsiteY13" fmla="*/ 1138791 h 1180456"/>
                  <a:gd name="connsiteX14" fmla="*/ 15029 w 1340750"/>
                  <a:gd name="connsiteY14" fmla="*/ 1138147 h 1180456"/>
                  <a:gd name="connsiteX15" fmla="*/ 14254 w 1340750"/>
                  <a:gd name="connsiteY15" fmla="*/ 1136559 h 1180456"/>
                  <a:gd name="connsiteX16" fmla="*/ 13266 w 1340750"/>
                  <a:gd name="connsiteY16" fmla="*/ 1135094 h 1180456"/>
                  <a:gd name="connsiteX17" fmla="*/ 13073 w 1340750"/>
                  <a:gd name="connsiteY17" fmla="*/ 1134140 h 1180456"/>
                  <a:gd name="connsiteX18" fmla="*/ 2542 w 1340750"/>
                  <a:gd name="connsiteY18" fmla="*/ 1112558 h 1180456"/>
                  <a:gd name="connsiteX19" fmla="*/ 9962 w 1340750"/>
                  <a:gd name="connsiteY19" fmla="*/ 1056199 h 1180456"/>
                  <a:gd name="connsiteX20" fmla="*/ 598635 w 1340750"/>
                  <a:gd name="connsiteY20" fmla="*/ 36586 h 1180456"/>
                  <a:gd name="connsiteX21" fmla="*/ 643733 w 1340750"/>
                  <a:gd name="connsiteY21" fmla="*/ 1981 h 1180456"/>
                  <a:gd name="connsiteX22" fmla="*/ 667689 w 1340750"/>
                  <a:gd name="connsiteY22" fmla="*/ 311 h 1180456"/>
                  <a:gd name="connsiteX23" fmla="*/ 668611 w 1340750"/>
                  <a:gd name="connsiteY23" fmla="*/ 0 h 1180456"/>
                  <a:gd name="connsiteX24" fmla="*/ 670373 w 1340750"/>
                  <a:gd name="connsiteY24" fmla="*/ 123 h 1180456"/>
                  <a:gd name="connsiteX25" fmla="*/ 672137 w 1340750"/>
                  <a:gd name="connsiteY25" fmla="*/ 0 h 1180456"/>
                  <a:gd name="connsiteX26" fmla="*/ 673059 w 1340750"/>
                  <a:gd name="connsiteY26" fmla="*/ 311 h 1180456"/>
                  <a:gd name="connsiteX27" fmla="*/ 697015 w 1340750"/>
                  <a:gd name="connsiteY27" fmla="*/ 1981 h 1180456"/>
                  <a:gd name="connsiteX28" fmla="*/ 722604 w 1340750"/>
                  <a:gd name="connsiteY28" fmla="*/ 14468 h 11804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340750" h="1180456">
                    <a:moveTo>
                      <a:pt x="722604" y="14468"/>
                    </a:moveTo>
                    <a:cubicBezTo>
                      <a:pt x="730301" y="20284"/>
                      <a:pt x="736986" y="27705"/>
                      <a:pt x="742113" y="36586"/>
                    </a:cubicBezTo>
                    <a:lnTo>
                      <a:pt x="1330788" y="1056200"/>
                    </a:lnTo>
                    <a:cubicBezTo>
                      <a:pt x="1341043" y="1073962"/>
                      <a:pt x="1343127" y="1094199"/>
                      <a:pt x="1338208" y="1112560"/>
                    </a:cubicBezTo>
                    <a:lnTo>
                      <a:pt x="1327677" y="1134141"/>
                    </a:lnTo>
                    <a:lnTo>
                      <a:pt x="1327484" y="1135094"/>
                    </a:lnTo>
                    <a:lnTo>
                      <a:pt x="1326496" y="1136559"/>
                    </a:lnTo>
                    <a:lnTo>
                      <a:pt x="1325721" y="1138148"/>
                    </a:lnTo>
                    <a:lnTo>
                      <a:pt x="1324991" y="1138792"/>
                    </a:lnTo>
                    <a:lnTo>
                      <a:pt x="1311567" y="1158702"/>
                    </a:lnTo>
                    <a:cubicBezTo>
                      <a:pt x="1298126" y="1172143"/>
                      <a:pt x="1279559" y="1180456"/>
                      <a:pt x="1259049" y="1180456"/>
                    </a:cubicBezTo>
                    <a:lnTo>
                      <a:pt x="81701" y="1180455"/>
                    </a:lnTo>
                    <a:cubicBezTo>
                      <a:pt x="61191" y="1180456"/>
                      <a:pt x="42624" y="1172142"/>
                      <a:pt x="29183" y="1158702"/>
                    </a:cubicBezTo>
                    <a:lnTo>
                      <a:pt x="15758" y="1138791"/>
                    </a:lnTo>
                    <a:lnTo>
                      <a:pt x="15029" y="1138147"/>
                    </a:lnTo>
                    <a:lnTo>
                      <a:pt x="14254" y="1136559"/>
                    </a:lnTo>
                    <a:lnTo>
                      <a:pt x="13266" y="1135094"/>
                    </a:lnTo>
                    <a:lnTo>
                      <a:pt x="13073" y="1134140"/>
                    </a:lnTo>
                    <a:lnTo>
                      <a:pt x="2542" y="1112558"/>
                    </a:lnTo>
                    <a:cubicBezTo>
                      <a:pt x="-2377" y="1094198"/>
                      <a:pt x="-293" y="1073962"/>
                      <a:pt x="9962" y="1056199"/>
                    </a:cubicBezTo>
                    <a:lnTo>
                      <a:pt x="598635" y="36586"/>
                    </a:lnTo>
                    <a:cubicBezTo>
                      <a:pt x="608889" y="18824"/>
                      <a:pt x="625373" y="6900"/>
                      <a:pt x="643733" y="1981"/>
                    </a:cubicBezTo>
                    <a:lnTo>
                      <a:pt x="667689" y="311"/>
                    </a:lnTo>
                    <a:lnTo>
                      <a:pt x="668611" y="0"/>
                    </a:lnTo>
                    <a:lnTo>
                      <a:pt x="670373" y="123"/>
                    </a:lnTo>
                    <a:lnTo>
                      <a:pt x="672137" y="0"/>
                    </a:lnTo>
                    <a:lnTo>
                      <a:pt x="673059" y="311"/>
                    </a:lnTo>
                    <a:lnTo>
                      <a:pt x="697015" y="1981"/>
                    </a:lnTo>
                    <a:cubicBezTo>
                      <a:pt x="706195" y="4441"/>
                      <a:pt x="714906" y="8652"/>
                      <a:pt x="722604" y="14468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  <a:effectLst>
                <a:softEdge rad="254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>
                  <a:latin typeface="Impact" panose="020B0806030902050204" pitchFamily="34" charset="0"/>
                </a:endParaRPr>
              </a:p>
            </p:txBody>
          </p:sp>
          <p:sp>
            <p:nvSpPr>
              <p:cNvPr id="93" name="椭圆 92"/>
              <p:cNvSpPr/>
              <p:nvPr/>
            </p:nvSpPr>
            <p:spPr>
              <a:xfrm>
                <a:off x="5560226" y="2382548"/>
                <a:ext cx="529910" cy="529910"/>
              </a:xfrm>
              <a:prstGeom prst="ellipse">
                <a:avLst/>
              </a:prstGeom>
              <a:solidFill>
                <a:schemeClr val="accent1"/>
              </a:solidFill>
              <a:ln w="19050">
                <a:noFill/>
              </a:ln>
              <a:effectLst>
                <a:innerShdw blurRad="76200" dist="38100" dir="13500000">
                  <a:prstClr val="black">
                    <a:alpha val="4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1435" tIns="25718" rIns="51435" bIns="25718" rtlCol="0" anchor="ctr"/>
              <a:lstStyle/>
              <a:p>
                <a:pPr algn="ctr"/>
                <a:endParaRPr lang="zh-CN" altLang="en-US" sz="1350">
                  <a:latin typeface="Impact" panose="020B0806030902050204" pitchFamily="34" charset="0"/>
                </a:endParaRPr>
              </a:p>
            </p:txBody>
          </p:sp>
        </p:grpSp>
        <p:sp>
          <p:nvSpPr>
            <p:cNvPr id="91" name="文本框 61"/>
            <p:cNvSpPr txBox="1"/>
            <p:nvPr/>
          </p:nvSpPr>
          <p:spPr>
            <a:xfrm>
              <a:off x="5377674" y="2411878"/>
              <a:ext cx="839526" cy="4924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>
                  <a:solidFill>
                    <a:schemeClr val="bg1"/>
                  </a:solidFill>
                  <a:latin typeface="Impact" panose="020B0806030902050204" pitchFamily="34" charset="0"/>
                </a:rPr>
                <a:t>01</a:t>
              </a:r>
              <a:endParaRPr lang="zh-CN" altLang="en-US">
                <a:solidFill>
                  <a:schemeClr val="bg1"/>
                </a:solidFill>
                <a:latin typeface="Impact" panose="020B0806030902050204" pitchFamily="34" charset="0"/>
              </a:endParaRPr>
            </a:p>
          </p:txBody>
        </p:sp>
      </p:grpSp>
      <p:grpSp>
        <p:nvGrpSpPr>
          <p:cNvPr id="94" name="组合 93"/>
          <p:cNvGrpSpPr/>
          <p:nvPr/>
        </p:nvGrpSpPr>
        <p:grpSpPr>
          <a:xfrm>
            <a:off x="4421326" y="1797843"/>
            <a:ext cx="953576" cy="839570"/>
            <a:chOff x="5837226" y="2709643"/>
            <a:chExt cx="1271434" cy="1119426"/>
          </a:xfrm>
        </p:grpSpPr>
        <p:grpSp>
          <p:nvGrpSpPr>
            <p:cNvPr id="95" name="组合 94"/>
            <p:cNvGrpSpPr/>
            <p:nvPr/>
          </p:nvGrpSpPr>
          <p:grpSpPr>
            <a:xfrm flipH="1">
              <a:off x="5837226" y="2709643"/>
              <a:ext cx="1271434" cy="1119426"/>
              <a:chOff x="4826146" y="1399826"/>
              <a:chExt cx="1340751" cy="1180456"/>
            </a:xfrm>
          </p:grpSpPr>
          <p:sp>
            <p:nvSpPr>
              <p:cNvPr id="98" name="任意多边形 97"/>
              <p:cNvSpPr/>
              <p:nvPr/>
            </p:nvSpPr>
            <p:spPr>
              <a:xfrm rot="-1800000">
                <a:off x="4826146" y="1399826"/>
                <a:ext cx="1340750" cy="1180456"/>
              </a:xfrm>
              <a:custGeom>
                <a:avLst/>
                <a:gdLst>
                  <a:gd name="connsiteX0" fmla="*/ 722604 w 1340750"/>
                  <a:gd name="connsiteY0" fmla="*/ 14468 h 1180456"/>
                  <a:gd name="connsiteX1" fmla="*/ 742113 w 1340750"/>
                  <a:gd name="connsiteY1" fmla="*/ 36586 h 1180456"/>
                  <a:gd name="connsiteX2" fmla="*/ 1330788 w 1340750"/>
                  <a:gd name="connsiteY2" fmla="*/ 1056200 h 1180456"/>
                  <a:gd name="connsiteX3" fmla="*/ 1338208 w 1340750"/>
                  <a:gd name="connsiteY3" fmla="*/ 1112560 h 1180456"/>
                  <a:gd name="connsiteX4" fmla="*/ 1327677 w 1340750"/>
                  <a:gd name="connsiteY4" fmla="*/ 1134141 h 1180456"/>
                  <a:gd name="connsiteX5" fmla="*/ 1327484 w 1340750"/>
                  <a:gd name="connsiteY5" fmla="*/ 1135094 h 1180456"/>
                  <a:gd name="connsiteX6" fmla="*/ 1326496 w 1340750"/>
                  <a:gd name="connsiteY6" fmla="*/ 1136559 h 1180456"/>
                  <a:gd name="connsiteX7" fmla="*/ 1325721 w 1340750"/>
                  <a:gd name="connsiteY7" fmla="*/ 1138148 h 1180456"/>
                  <a:gd name="connsiteX8" fmla="*/ 1324991 w 1340750"/>
                  <a:gd name="connsiteY8" fmla="*/ 1138792 h 1180456"/>
                  <a:gd name="connsiteX9" fmla="*/ 1311567 w 1340750"/>
                  <a:gd name="connsiteY9" fmla="*/ 1158702 h 1180456"/>
                  <a:gd name="connsiteX10" fmla="*/ 1259049 w 1340750"/>
                  <a:gd name="connsiteY10" fmla="*/ 1180456 h 1180456"/>
                  <a:gd name="connsiteX11" fmla="*/ 81701 w 1340750"/>
                  <a:gd name="connsiteY11" fmla="*/ 1180455 h 1180456"/>
                  <a:gd name="connsiteX12" fmla="*/ 29183 w 1340750"/>
                  <a:gd name="connsiteY12" fmla="*/ 1158702 h 1180456"/>
                  <a:gd name="connsiteX13" fmla="*/ 15758 w 1340750"/>
                  <a:gd name="connsiteY13" fmla="*/ 1138791 h 1180456"/>
                  <a:gd name="connsiteX14" fmla="*/ 15029 w 1340750"/>
                  <a:gd name="connsiteY14" fmla="*/ 1138147 h 1180456"/>
                  <a:gd name="connsiteX15" fmla="*/ 14254 w 1340750"/>
                  <a:gd name="connsiteY15" fmla="*/ 1136559 h 1180456"/>
                  <a:gd name="connsiteX16" fmla="*/ 13266 w 1340750"/>
                  <a:gd name="connsiteY16" fmla="*/ 1135094 h 1180456"/>
                  <a:gd name="connsiteX17" fmla="*/ 13073 w 1340750"/>
                  <a:gd name="connsiteY17" fmla="*/ 1134140 h 1180456"/>
                  <a:gd name="connsiteX18" fmla="*/ 2542 w 1340750"/>
                  <a:gd name="connsiteY18" fmla="*/ 1112558 h 1180456"/>
                  <a:gd name="connsiteX19" fmla="*/ 9962 w 1340750"/>
                  <a:gd name="connsiteY19" fmla="*/ 1056199 h 1180456"/>
                  <a:gd name="connsiteX20" fmla="*/ 598635 w 1340750"/>
                  <a:gd name="connsiteY20" fmla="*/ 36586 h 1180456"/>
                  <a:gd name="connsiteX21" fmla="*/ 643733 w 1340750"/>
                  <a:gd name="connsiteY21" fmla="*/ 1981 h 1180456"/>
                  <a:gd name="connsiteX22" fmla="*/ 667689 w 1340750"/>
                  <a:gd name="connsiteY22" fmla="*/ 311 h 1180456"/>
                  <a:gd name="connsiteX23" fmla="*/ 668611 w 1340750"/>
                  <a:gd name="connsiteY23" fmla="*/ 0 h 1180456"/>
                  <a:gd name="connsiteX24" fmla="*/ 670373 w 1340750"/>
                  <a:gd name="connsiteY24" fmla="*/ 123 h 1180456"/>
                  <a:gd name="connsiteX25" fmla="*/ 672137 w 1340750"/>
                  <a:gd name="connsiteY25" fmla="*/ 0 h 1180456"/>
                  <a:gd name="connsiteX26" fmla="*/ 673059 w 1340750"/>
                  <a:gd name="connsiteY26" fmla="*/ 311 h 1180456"/>
                  <a:gd name="connsiteX27" fmla="*/ 697015 w 1340750"/>
                  <a:gd name="connsiteY27" fmla="*/ 1981 h 1180456"/>
                  <a:gd name="connsiteX28" fmla="*/ 722604 w 1340750"/>
                  <a:gd name="connsiteY28" fmla="*/ 14468 h 11804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340750" h="1180456">
                    <a:moveTo>
                      <a:pt x="722604" y="14468"/>
                    </a:moveTo>
                    <a:cubicBezTo>
                      <a:pt x="730301" y="20284"/>
                      <a:pt x="736986" y="27705"/>
                      <a:pt x="742113" y="36586"/>
                    </a:cubicBezTo>
                    <a:lnTo>
                      <a:pt x="1330788" y="1056200"/>
                    </a:lnTo>
                    <a:cubicBezTo>
                      <a:pt x="1341043" y="1073962"/>
                      <a:pt x="1343127" y="1094199"/>
                      <a:pt x="1338208" y="1112560"/>
                    </a:cubicBezTo>
                    <a:lnTo>
                      <a:pt x="1327677" y="1134141"/>
                    </a:lnTo>
                    <a:lnTo>
                      <a:pt x="1327484" y="1135094"/>
                    </a:lnTo>
                    <a:lnTo>
                      <a:pt x="1326496" y="1136559"/>
                    </a:lnTo>
                    <a:lnTo>
                      <a:pt x="1325721" y="1138148"/>
                    </a:lnTo>
                    <a:lnTo>
                      <a:pt x="1324991" y="1138792"/>
                    </a:lnTo>
                    <a:lnTo>
                      <a:pt x="1311567" y="1158702"/>
                    </a:lnTo>
                    <a:cubicBezTo>
                      <a:pt x="1298126" y="1172143"/>
                      <a:pt x="1279559" y="1180456"/>
                      <a:pt x="1259049" y="1180456"/>
                    </a:cubicBezTo>
                    <a:lnTo>
                      <a:pt x="81701" y="1180455"/>
                    </a:lnTo>
                    <a:cubicBezTo>
                      <a:pt x="61191" y="1180456"/>
                      <a:pt x="42624" y="1172142"/>
                      <a:pt x="29183" y="1158702"/>
                    </a:cubicBezTo>
                    <a:lnTo>
                      <a:pt x="15758" y="1138791"/>
                    </a:lnTo>
                    <a:lnTo>
                      <a:pt x="15029" y="1138147"/>
                    </a:lnTo>
                    <a:lnTo>
                      <a:pt x="14254" y="1136559"/>
                    </a:lnTo>
                    <a:lnTo>
                      <a:pt x="13266" y="1135094"/>
                    </a:lnTo>
                    <a:lnTo>
                      <a:pt x="13073" y="1134140"/>
                    </a:lnTo>
                    <a:lnTo>
                      <a:pt x="2542" y="1112558"/>
                    </a:lnTo>
                    <a:cubicBezTo>
                      <a:pt x="-2377" y="1094198"/>
                      <a:pt x="-293" y="1073962"/>
                      <a:pt x="9962" y="1056199"/>
                    </a:cubicBezTo>
                    <a:lnTo>
                      <a:pt x="598635" y="36586"/>
                    </a:lnTo>
                    <a:cubicBezTo>
                      <a:pt x="608889" y="18824"/>
                      <a:pt x="625373" y="6900"/>
                      <a:pt x="643733" y="1981"/>
                    </a:cubicBezTo>
                    <a:lnTo>
                      <a:pt x="667689" y="311"/>
                    </a:lnTo>
                    <a:lnTo>
                      <a:pt x="668611" y="0"/>
                    </a:lnTo>
                    <a:lnTo>
                      <a:pt x="670373" y="123"/>
                    </a:lnTo>
                    <a:lnTo>
                      <a:pt x="672137" y="0"/>
                    </a:lnTo>
                    <a:lnTo>
                      <a:pt x="673059" y="311"/>
                    </a:lnTo>
                    <a:lnTo>
                      <a:pt x="697015" y="1981"/>
                    </a:lnTo>
                    <a:cubicBezTo>
                      <a:pt x="706195" y="4441"/>
                      <a:pt x="714906" y="8652"/>
                      <a:pt x="722604" y="14468"/>
                    </a:cubicBezTo>
                    <a:close/>
                  </a:path>
                </a:pathLst>
              </a:custGeom>
              <a:gradFill flip="none" rotWithShape="0">
                <a:gsLst>
                  <a:gs pos="100000">
                    <a:schemeClr val="bg1">
                      <a:lumMod val="85000"/>
                    </a:schemeClr>
                  </a:gs>
                  <a:gs pos="0">
                    <a:srgbClr val="FBFBFB"/>
                  </a:gs>
                </a:gsLst>
                <a:lin ang="2700000" scaled="1"/>
              </a:gradFill>
              <a:ln>
                <a:noFill/>
              </a:ln>
              <a:effectLst>
                <a:outerShdw blurRad="190500" dist="76200" dir="2700000" algn="tl" rotWithShape="0">
                  <a:prstClr val="black">
                    <a:alpha val="3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>
                  <a:latin typeface="Impact" panose="020B0806030902050204" pitchFamily="34" charset="0"/>
                </a:endParaRPr>
              </a:p>
            </p:txBody>
          </p:sp>
          <p:sp>
            <p:nvSpPr>
              <p:cNvPr id="99" name="任意多边形 98"/>
              <p:cNvSpPr/>
              <p:nvPr/>
            </p:nvSpPr>
            <p:spPr>
              <a:xfrm rot="-1800000">
                <a:off x="4826147" y="1399826"/>
                <a:ext cx="1340750" cy="1180456"/>
              </a:xfrm>
              <a:custGeom>
                <a:avLst/>
                <a:gdLst>
                  <a:gd name="connsiteX0" fmla="*/ 722604 w 1340750"/>
                  <a:gd name="connsiteY0" fmla="*/ 14468 h 1180456"/>
                  <a:gd name="connsiteX1" fmla="*/ 742113 w 1340750"/>
                  <a:gd name="connsiteY1" fmla="*/ 36586 h 1180456"/>
                  <a:gd name="connsiteX2" fmla="*/ 1330788 w 1340750"/>
                  <a:gd name="connsiteY2" fmla="*/ 1056200 h 1180456"/>
                  <a:gd name="connsiteX3" fmla="*/ 1338208 w 1340750"/>
                  <a:gd name="connsiteY3" fmla="*/ 1112560 h 1180456"/>
                  <a:gd name="connsiteX4" fmla="*/ 1327677 w 1340750"/>
                  <a:gd name="connsiteY4" fmla="*/ 1134141 h 1180456"/>
                  <a:gd name="connsiteX5" fmla="*/ 1327484 w 1340750"/>
                  <a:gd name="connsiteY5" fmla="*/ 1135094 h 1180456"/>
                  <a:gd name="connsiteX6" fmla="*/ 1326496 w 1340750"/>
                  <a:gd name="connsiteY6" fmla="*/ 1136559 h 1180456"/>
                  <a:gd name="connsiteX7" fmla="*/ 1325721 w 1340750"/>
                  <a:gd name="connsiteY7" fmla="*/ 1138148 h 1180456"/>
                  <a:gd name="connsiteX8" fmla="*/ 1324991 w 1340750"/>
                  <a:gd name="connsiteY8" fmla="*/ 1138792 h 1180456"/>
                  <a:gd name="connsiteX9" fmla="*/ 1311567 w 1340750"/>
                  <a:gd name="connsiteY9" fmla="*/ 1158702 h 1180456"/>
                  <a:gd name="connsiteX10" fmla="*/ 1259049 w 1340750"/>
                  <a:gd name="connsiteY10" fmla="*/ 1180456 h 1180456"/>
                  <a:gd name="connsiteX11" fmla="*/ 81701 w 1340750"/>
                  <a:gd name="connsiteY11" fmla="*/ 1180455 h 1180456"/>
                  <a:gd name="connsiteX12" fmla="*/ 29183 w 1340750"/>
                  <a:gd name="connsiteY12" fmla="*/ 1158702 h 1180456"/>
                  <a:gd name="connsiteX13" fmla="*/ 15758 w 1340750"/>
                  <a:gd name="connsiteY13" fmla="*/ 1138791 h 1180456"/>
                  <a:gd name="connsiteX14" fmla="*/ 15029 w 1340750"/>
                  <a:gd name="connsiteY14" fmla="*/ 1138147 h 1180456"/>
                  <a:gd name="connsiteX15" fmla="*/ 14254 w 1340750"/>
                  <a:gd name="connsiteY15" fmla="*/ 1136559 h 1180456"/>
                  <a:gd name="connsiteX16" fmla="*/ 13266 w 1340750"/>
                  <a:gd name="connsiteY16" fmla="*/ 1135094 h 1180456"/>
                  <a:gd name="connsiteX17" fmla="*/ 13073 w 1340750"/>
                  <a:gd name="connsiteY17" fmla="*/ 1134140 h 1180456"/>
                  <a:gd name="connsiteX18" fmla="*/ 2542 w 1340750"/>
                  <a:gd name="connsiteY18" fmla="*/ 1112558 h 1180456"/>
                  <a:gd name="connsiteX19" fmla="*/ 9962 w 1340750"/>
                  <a:gd name="connsiteY19" fmla="*/ 1056199 h 1180456"/>
                  <a:gd name="connsiteX20" fmla="*/ 598635 w 1340750"/>
                  <a:gd name="connsiteY20" fmla="*/ 36586 h 1180456"/>
                  <a:gd name="connsiteX21" fmla="*/ 643733 w 1340750"/>
                  <a:gd name="connsiteY21" fmla="*/ 1981 h 1180456"/>
                  <a:gd name="connsiteX22" fmla="*/ 667689 w 1340750"/>
                  <a:gd name="connsiteY22" fmla="*/ 311 h 1180456"/>
                  <a:gd name="connsiteX23" fmla="*/ 668611 w 1340750"/>
                  <a:gd name="connsiteY23" fmla="*/ 0 h 1180456"/>
                  <a:gd name="connsiteX24" fmla="*/ 670373 w 1340750"/>
                  <a:gd name="connsiteY24" fmla="*/ 123 h 1180456"/>
                  <a:gd name="connsiteX25" fmla="*/ 672137 w 1340750"/>
                  <a:gd name="connsiteY25" fmla="*/ 0 h 1180456"/>
                  <a:gd name="connsiteX26" fmla="*/ 673059 w 1340750"/>
                  <a:gd name="connsiteY26" fmla="*/ 311 h 1180456"/>
                  <a:gd name="connsiteX27" fmla="*/ 697015 w 1340750"/>
                  <a:gd name="connsiteY27" fmla="*/ 1981 h 1180456"/>
                  <a:gd name="connsiteX28" fmla="*/ 722604 w 1340750"/>
                  <a:gd name="connsiteY28" fmla="*/ 14468 h 11804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340750" h="1180456">
                    <a:moveTo>
                      <a:pt x="722604" y="14468"/>
                    </a:moveTo>
                    <a:cubicBezTo>
                      <a:pt x="730301" y="20284"/>
                      <a:pt x="736986" y="27705"/>
                      <a:pt x="742113" y="36586"/>
                    </a:cubicBezTo>
                    <a:lnTo>
                      <a:pt x="1330788" y="1056200"/>
                    </a:lnTo>
                    <a:cubicBezTo>
                      <a:pt x="1341043" y="1073962"/>
                      <a:pt x="1343127" y="1094199"/>
                      <a:pt x="1338208" y="1112560"/>
                    </a:cubicBezTo>
                    <a:lnTo>
                      <a:pt x="1327677" y="1134141"/>
                    </a:lnTo>
                    <a:lnTo>
                      <a:pt x="1327484" y="1135094"/>
                    </a:lnTo>
                    <a:lnTo>
                      <a:pt x="1326496" y="1136559"/>
                    </a:lnTo>
                    <a:lnTo>
                      <a:pt x="1325721" y="1138148"/>
                    </a:lnTo>
                    <a:lnTo>
                      <a:pt x="1324991" y="1138792"/>
                    </a:lnTo>
                    <a:lnTo>
                      <a:pt x="1311567" y="1158702"/>
                    </a:lnTo>
                    <a:cubicBezTo>
                      <a:pt x="1298126" y="1172143"/>
                      <a:pt x="1279559" y="1180456"/>
                      <a:pt x="1259049" y="1180456"/>
                    </a:cubicBezTo>
                    <a:lnTo>
                      <a:pt x="81701" y="1180455"/>
                    </a:lnTo>
                    <a:cubicBezTo>
                      <a:pt x="61191" y="1180456"/>
                      <a:pt x="42624" y="1172142"/>
                      <a:pt x="29183" y="1158702"/>
                    </a:cubicBezTo>
                    <a:lnTo>
                      <a:pt x="15758" y="1138791"/>
                    </a:lnTo>
                    <a:lnTo>
                      <a:pt x="15029" y="1138147"/>
                    </a:lnTo>
                    <a:lnTo>
                      <a:pt x="14254" y="1136559"/>
                    </a:lnTo>
                    <a:lnTo>
                      <a:pt x="13266" y="1135094"/>
                    </a:lnTo>
                    <a:lnTo>
                      <a:pt x="13073" y="1134140"/>
                    </a:lnTo>
                    <a:lnTo>
                      <a:pt x="2542" y="1112558"/>
                    </a:lnTo>
                    <a:cubicBezTo>
                      <a:pt x="-2377" y="1094198"/>
                      <a:pt x="-293" y="1073962"/>
                      <a:pt x="9962" y="1056199"/>
                    </a:cubicBezTo>
                    <a:lnTo>
                      <a:pt x="598635" y="36586"/>
                    </a:lnTo>
                    <a:cubicBezTo>
                      <a:pt x="608889" y="18824"/>
                      <a:pt x="625373" y="6900"/>
                      <a:pt x="643733" y="1981"/>
                    </a:cubicBezTo>
                    <a:lnTo>
                      <a:pt x="667689" y="311"/>
                    </a:lnTo>
                    <a:lnTo>
                      <a:pt x="668611" y="0"/>
                    </a:lnTo>
                    <a:lnTo>
                      <a:pt x="670373" y="123"/>
                    </a:lnTo>
                    <a:lnTo>
                      <a:pt x="672137" y="0"/>
                    </a:lnTo>
                    <a:lnTo>
                      <a:pt x="673059" y="311"/>
                    </a:lnTo>
                    <a:lnTo>
                      <a:pt x="697015" y="1981"/>
                    </a:lnTo>
                    <a:cubicBezTo>
                      <a:pt x="706195" y="4441"/>
                      <a:pt x="714906" y="8652"/>
                      <a:pt x="722604" y="14468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  <a:effectLst>
                <a:softEdge rad="254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>
                  <a:latin typeface="Impact" panose="020B0806030902050204" pitchFamily="34" charset="0"/>
                </a:endParaRPr>
              </a:p>
            </p:txBody>
          </p:sp>
        </p:grpSp>
        <p:sp>
          <p:nvSpPr>
            <p:cNvPr id="96" name="椭圆 95"/>
            <p:cNvSpPr/>
            <p:nvPr/>
          </p:nvSpPr>
          <p:spPr>
            <a:xfrm>
              <a:off x="6115217" y="3141281"/>
              <a:ext cx="529910" cy="529910"/>
            </a:xfrm>
            <a:prstGeom prst="ellipse">
              <a:avLst/>
            </a:prstGeom>
            <a:solidFill>
              <a:schemeClr val="accent2"/>
            </a:solidFill>
            <a:ln w="19050">
              <a:noFill/>
            </a:ln>
            <a:effectLst>
              <a:innerShdw blurRad="76200" dist="38100" dir="13500000">
                <a:prstClr val="black">
                  <a:alpha val="4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latin typeface="Impact" panose="020B0806030902050204" pitchFamily="34" charset="0"/>
              </a:endParaRPr>
            </a:p>
          </p:txBody>
        </p:sp>
        <p:sp>
          <p:nvSpPr>
            <p:cNvPr id="97" name="文本框 61"/>
            <p:cNvSpPr txBox="1"/>
            <p:nvPr/>
          </p:nvSpPr>
          <p:spPr>
            <a:xfrm>
              <a:off x="5960409" y="3165455"/>
              <a:ext cx="839526" cy="4924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>
                  <a:solidFill>
                    <a:schemeClr val="bg1"/>
                  </a:solidFill>
                  <a:latin typeface="Impact" panose="020B0806030902050204" pitchFamily="34" charset="0"/>
                </a:rPr>
                <a:t>02</a:t>
              </a:r>
              <a:endParaRPr lang="zh-CN" altLang="en-US">
                <a:solidFill>
                  <a:schemeClr val="bg1"/>
                </a:solidFill>
                <a:latin typeface="Impact" panose="020B0806030902050204" pitchFamily="34" charset="0"/>
              </a:endParaRPr>
            </a:p>
          </p:txBody>
        </p:sp>
      </p:grpSp>
      <p:grpSp>
        <p:nvGrpSpPr>
          <p:cNvPr id="100" name="组合 99"/>
          <p:cNvGrpSpPr/>
          <p:nvPr/>
        </p:nvGrpSpPr>
        <p:grpSpPr>
          <a:xfrm>
            <a:off x="3865927" y="2371411"/>
            <a:ext cx="953576" cy="839570"/>
            <a:chOff x="5096695" y="3474400"/>
            <a:chExt cx="1271434" cy="1119426"/>
          </a:xfrm>
        </p:grpSpPr>
        <p:grpSp>
          <p:nvGrpSpPr>
            <p:cNvPr id="101" name="组合 100"/>
            <p:cNvGrpSpPr/>
            <p:nvPr/>
          </p:nvGrpSpPr>
          <p:grpSpPr>
            <a:xfrm>
              <a:off x="5096695" y="3474400"/>
              <a:ext cx="1271434" cy="1119426"/>
              <a:chOff x="4826146" y="1399826"/>
              <a:chExt cx="1340751" cy="1180456"/>
            </a:xfrm>
          </p:grpSpPr>
          <p:sp>
            <p:nvSpPr>
              <p:cNvPr id="104" name="任意多边形 103"/>
              <p:cNvSpPr/>
              <p:nvPr/>
            </p:nvSpPr>
            <p:spPr>
              <a:xfrm rot="-1800000">
                <a:off x="4826146" y="1399826"/>
                <a:ext cx="1340750" cy="1180456"/>
              </a:xfrm>
              <a:custGeom>
                <a:avLst/>
                <a:gdLst>
                  <a:gd name="connsiteX0" fmla="*/ 722604 w 1340750"/>
                  <a:gd name="connsiteY0" fmla="*/ 14468 h 1180456"/>
                  <a:gd name="connsiteX1" fmla="*/ 742113 w 1340750"/>
                  <a:gd name="connsiteY1" fmla="*/ 36586 h 1180456"/>
                  <a:gd name="connsiteX2" fmla="*/ 1330788 w 1340750"/>
                  <a:gd name="connsiteY2" fmla="*/ 1056200 h 1180456"/>
                  <a:gd name="connsiteX3" fmla="*/ 1338208 w 1340750"/>
                  <a:gd name="connsiteY3" fmla="*/ 1112560 h 1180456"/>
                  <a:gd name="connsiteX4" fmla="*/ 1327677 w 1340750"/>
                  <a:gd name="connsiteY4" fmla="*/ 1134141 h 1180456"/>
                  <a:gd name="connsiteX5" fmla="*/ 1327484 w 1340750"/>
                  <a:gd name="connsiteY5" fmla="*/ 1135094 h 1180456"/>
                  <a:gd name="connsiteX6" fmla="*/ 1326496 w 1340750"/>
                  <a:gd name="connsiteY6" fmla="*/ 1136559 h 1180456"/>
                  <a:gd name="connsiteX7" fmla="*/ 1325721 w 1340750"/>
                  <a:gd name="connsiteY7" fmla="*/ 1138148 h 1180456"/>
                  <a:gd name="connsiteX8" fmla="*/ 1324991 w 1340750"/>
                  <a:gd name="connsiteY8" fmla="*/ 1138792 h 1180456"/>
                  <a:gd name="connsiteX9" fmla="*/ 1311567 w 1340750"/>
                  <a:gd name="connsiteY9" fmla="*/ 1158702 h 1180456"/>
                  <a:gd name="connsiteX10" fmla="*/ 1259049 w 1340750"/>
                  <a:gd name="connsiteY10" fmla="*/ 1180456 h 1180456"/>
                  <a:gd name="connsiteX11" fmla="*/ 81701 w 1340750"/>
                  <a:gd name="connsiteY11" fmla="*/ 1180455 h 1180456"/>
                  <a:gd name="connsiteX12" fmla="*/ 29183 w 1340750"/>
                  <a:gd name="connsiteY12" fmla="*/ 1158702 h 1180456"/>
                  <a:gd name="connsiteX13" fmla="*/ 15758 w 1340750"/>
                  <a:gd name="connsiteY13" fmla="*/ 1138791 h 1180456"/>
                  <a:gd name="connsiteX14" fmla="*/ 15029 w 1340750"/>
                  <a:gd name="connsiteY14" fmla="*/ 1138147 h 1180456"/>
                  <a:gd name="connsiteX15" fmla="*/ 14254 w 1340750"/>
                  <a:gd name="connsiteY15" fmla="*/ 1136559 h 1180456"/>
                  <a:gd name="connsiteX16" fmla="*/ 13266 w 1340750"/>
                  <a:gd name="connsiteY16" fmla="*/ 1135094 h 1180456"/>
                  <a:gd name="connsiteX17" fmla="*/ 13073 w 1340750"/>
                  <a:gd name="connsiteY17" fmla="*/ 1134140 h 1180456"/>
                  <a:gd name="connsiteX18" fmla="*/ 2542 w 1340750"/>
                  <a:gd name="connsiteY18" fmla="*/ 1112558 h 1180456"/>
                  <a:gd name="connsiteX19" fmla="*/ 9962 w 1340750"/>
                  <a:gd name="connsiteY19" fmla="*/ 1056199 h 1180456"/>
                  <a:gd name="connsiteX20" fmla="*/ 598635 w 1340750"/>
                  <a:gd name="connsiteY20" fmla="*/ 36586 h 1180456"/>
                  <a:gd name="connsiteX21" fmla="*/ 643733 w 1340750"/>
                  <a:gd name="connsiteY21" fmla="*/ 1981 h 1180456"/>
                  <a:gd name="connsiteX22" fmla="*/ 667689 w 1340750"/>
                  <a:gd name="connsiteY22" fmla="*/ 311 h 1180456"/>
                  <a:gd name="connsiteX23" fmla="*/ 668611 w 1340750"/>
                  <a:gd name="connsiteY23" fmla="*/ 0 h 1180456"/>
                  <a:gd name="connsiteX24" fmla="*/ 670373 w 1340750"/>
                  <a:gd name="connsiteY24" fmla="*/ 123 h 1180456"/>
                  <a:gd name="connsiteX25" fmla="*/ 672137 w 1340750"/>
                  <a:gd name="connsiteY25" fmla="*/ 0 h 1180456"/>
                  <a:gd name="connsiteX26" fmla="*/ 673059 w 1340750"/>
                  <a:gd name="connsiteY26" fmla="*/ 311 h 1180456"/>
                  <a:gd name="connsiteX27" fmla="*/ 697015 w 1340750"/>
                  <a:gd name="connsiteY27" fmla="*/ 1981 h 1180456"/>
                  <a:gd name="connsiteX28" fmla="*/ 722604 w 1340750"/>
                  <a:gd name="connsiteY28" fmla="*/ 14468 h 11804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340750" h="1180456">
                    <a:moveTo>
                      <a:pt x="722604" y="14468"/>
                    </a:moveTo>
                    <a:cubicBezTo>
                      <a:pt x="730301" y="20284"/>
                      <a:pt x="736986" y="27705"/>
                      <a:pt x="742113" y="36586"/>
                    </a:cubicBezTo>
                    <a:lnTo>
                      <a:pt x="1330788" y="1056200"/>
                    </a:lnTo>
                    <a:cubicBezTo>
                      <a:pt x="1341043" y="1073962"/>
                      <a:pt x="1343127" y="1094199"/>
                      <a:pt x="1338208" y="1112560"/>
                    </a:cubicBezTo>
                    <a:lnTo>
                      <a:pt x="1327677" y="1134141"/>
                    </a:lnTo>
                    <a:lnTo>
                      <a:pt x="1327484" y="1135094"/>
                    </a:lnTo>
                    <a:lnTo>
                      <a:pt x="1326496" y="1136559"/>
                    </a:lnTo>
                    <a:lnTo>
                      <a:pt x="1325721" y="1138148"/>
                    </a:lnTo>
                    <a:lnTo>
                      <a:pt x="1324991" y="1138792"/>
                    </a:lnTo>
                    <a:lnTo>
                      <a:pt x="1311567" y="1158702"/>
                    </a:lnTo>
                    <a:cubicBezTo>
                      <a:pt x="1298126" y="1172143"/>
                      <a:pt x="1279559" y="1180456"/>
                      <a:pt x="1259049" y="1180456"/>
                    </a:cubicBezTo>
                    <a:lnTo>
                      <a:pt x="81701" y="1180455"/>
                    </a:lnTo>
                    <a:cubicBezTo>
                      <a:pt x="61191" y="1180456"/>
                      <a:pt x="42624" y="1172142"/>
                      <a:pt x="29183" y="1158702"/>
                    </a:cubicBezTo>
                    <a:lnTo>
                      <a:pt x="15758" y="1138791"/>
                    </a:lnTo>
                    <a:lnTo>
                      <a:pt x="15029" y="1138147"/>
                    </a:lnTo>
                    <a:lnTo>
                      <a:pt x="14254" y="1136559"/>
                    </a:lnTo>
                    <a:lnTo>
                      <a:pt x="13266" y="1135094"/>
                    </a:lnTo>
                    <a:lnTo>
                      <a:pt x="13073" y="1134140"/>
                    </a:lnTo>
                    <a:lnTo>
                      <a:pt x="2542" y="1112558"/>
                    </a:lnTo>
                    <a:cubicBezTo>
                      <a:pt x="-2377" y="1094198"/>
                      <a:pt x="-293" y="1073962"/>
                      <a:pt x="9962" y="1056199"/>
                    </a:cubicBezTo>
                    <a:lnTo>
                      <a:pt x="598635" y="36586"/>
                    </a:lnTo>
                    <a:cubicBezTo>
                      <a:pt x="608889" y="18824"/>
                      <a:pt x="625373" y="6900"/>
                      <a:pt x="643733" y="1981"/>
                    </a:cubicBezTo>
                    <a:lnTo>
                      <a:pt x="667689" y="311"/>
                    </a:lnTo>
                    <a:lnTo>
                      <a:pt x="668611" y="0"/>
                    </a:lnTo>
                    <a:lnTo>
                      <a:pt x="670373" y="123"/>
                    </a:lnTo>
                    <a:lnTo>
                      <a:pt x="672137" y="0"/>
                    </a:lnTo>
                    <a:lnTo>
                      <a:pt x="673059" y="311"/>
                    </a:lnTo>
                    <a:lnTo>
                      <a:pt x="697015" y="1981"/>
                    </a:lnTo>
                    <a:cubicBezTo>
                      <a:pt x="706195" y="4441"/>
                      <a:pt x="714906" y="8652"/>
                      <a:pt x="722604" y="14468"/>
                    </a:cubicBezTo>
                    <a:close/>
                  </a:path>
                </a:pathLst>
              </a:custGeom>
              <a:gradFill flip="none" rotWithShape="0">
                <a:gsLst>
                  <a:gs pos="100000">
                    <a:schemeClr val="bg1">
                      <a:lumMod val="85000"/>
                    </a:schemeClr>
                  </a:gs>
                  <a:gs pos="0">
                    <a:srgbClr val="FBFBFB"/>
                  </a:gs>
                </a:gsLst>
                <a:lin ang="2700000" scaled="1"/>
              </a:gradFill>
              <a:ln>
                <a:noFill/>
              </a:ln>
              <a:effectLst>
                <a:outerShdw blurRad="190500" dist="76200" dir="2700000" algn="tl" rotWithShape="0">
                  <a:prstClr val="black">
                    <a:alpha val="3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>
                  <a:latin typeface="Impact" panose="020B0806030902050204" pitchFamily="34" charset="0"/>
                </a:endParaRPr>
              </a:p>
            </p:txBody>
          </p:sp>
          <p:sp>
            <p:nvSpPr>
              <p:cNvPr id="105" name="任意多边形 104"/>
              <p:cNvSpPr/>
              <p:nvPr/>
            </p:nvSpPr>
            <p:spPr>
              <a:xfrm rot="-1800000">
                <a:off x="4826147" y="1399826"/>
                <a:ext cx="1340750" cy="1180456"/>
              </a:xfrm>
              <a:custGeom>
                <a:avLst/>
                <a:gdLst>
                  <a:gd name="connsiteX0" fmla="*/ 722604 w 1340750"/>
                  <a:gd name="connsiteY0" fmla="*/ 14468 h 1180456"/>
                  <a:gd name="connsiteX1" fmla="*/ 742113 w 1340750"/>
                  <a:gd name="connsiteY1" fmla="*/ 36586 h 1180456"/>
                  <a:gd name="connsiteX2" fmla="*/ 1330788 w 1340750"/>
                  <a:gd name="connsiteY2" fmla="*/ 1056200 h 1180456"/>
                  <a:gd name="connsiteX3" fmla="*/ 1338208 w 1340750"/>
                  <a:gd name="connsiteY3" fmla="*/ 1112560 h 1180456"/>
                  <a:gd name="connsiteX4" fmla="*/ 1327677 w 1340750"/>
                  <a:gd name="connsiteY4" fmla="*/ 1134141 h 1180456"/>
                  <a:gd name="connsiteX5" fmla="*/ 1327484 w 1340750"/>
                  <a:gd name="connsiteY5" fmla="*/ 1135094 h 1180456"/>
                  <a:gd name="connsiteX6" fmla="*/ 1326496 w 1340750"/>
                  <a:gd name="connsiteY6" fmla="*/ 1136559 h 1180456"/>
                  <a:gd name="connsiteX7" fmla="*/ 1325721 w 1340750"/>
                  <a:gd name="connsiteY7" fmla="*/ 1138148 h 1180456"/>
                  <a:gd name="connsiteX8" fmla="*/ 1324991 w 1340750"/>
                  <a:gd name="connsiteY8" fmla="*/ 1138792 h 1180456"/>
                  <a:gd name="connsiteX9" fmla="*/ 1311567 w 1340750"/>
                  <a:gd name="connsiteY9" fmla="*/ 1158702 h 1180456"/>
                  <a:gd name="connsiteX10" fmla="*/ 1259049 w 1340750"/>
                  <a:gd name="connsiteY10" fmla="*/ 1180456 h 1180456"/>
                  <a:gd name="connsiteX11" fmla="*/ 81701 w 1340750"/>
                  <a:gd name="connsiteY11" fmla="*/ 1180455 h 1180456"/>
                  <a:gd name="connsiteX12" fmla="*/ 29183 w 1340750"/>
                  <a:gd name="connsiteY12" fmla="*/ 1158702 h 1180456"/>
                  <a:gd name="connsiteX13" fmla="*/ 15758 w 1340750"/>
                  <a:gd name="connsiteY13" fmla="*/ 1138791 h 1180456"/>
                  <a:gd name="connsiteX14" fmla="*/ 15029 w 1340750"/>
                  <a:gd name="connsiteY14" fmla="*/ 1138147 h 1180456"/>
                  <a:gd name="connsiteX15" fmla="*/ 14254 w 1340750"/>
                  <a:gd name="connsiteY15" fmla="*/ 1136559 h 1180456"/>
                  <a:gd name="connsiteX16" fmla="*/ 13266 w 1340750"/>
                  <a:gd name="connsiteY16" fmla="*/ 1135094 h 1180456"/>
                  <a:gd name="connsiteX17" fmla="*/ 13073 w 1340750"/>
                  <a:gd name="connsiteY17" fmla="*/ 1134140 h 1180456"/>
                  <a:gd name="connsiteX18" fmla="*/ 2542 w 1340750"/>
                  <a:gd name="connsiteY18" fmla="*/ 1112558 h 1180456"/>
                  <a:gd name="connsiteX19" fmla="*/ 9962 w 1340750"/>
                  <a:gd name="connsiteY19" fmla="*/ 1056199 h 1180456"/>
                  <a:gd name="connsiteX20" fmla="*/ 598635 w 1340750"/>
                  <a:gd name="connsiteY20" fmla="*/ 36586 h 1180456"/>
                  <a:gd name="connsiteX21" fmla="*/ 643733 w 1340750"/>
                  <a:gd name="connsiteY21" fmla="*/ 1981 h 1180456"/>
                  <a:gd name="connsiteX22" fmla="*/ 667689 w 1340750"/>
                  <a:gd name="connsiteY22" fmla="*/ 311 h 1180456"/>
                  <a:gd name="connsiteX23" fmla="*/ 668611 w 1340750"/>
                  <a:gd name="connsiteY23" fmla="*/ 0 h 1180456"/>
                  <a:gd name="connsiteX24" fmla="*/ 670373 w 1340750"/>
                  <a:gd name="connsiteY24" fmla="*/ 123 h 1180456"/>
                  <a:gd name="connsiteX25" fmla="*/ 672137 w 1340750"/>
                  <a:gd name="connsiteY25" fmla="*/ 0 h 1180456"/>
                  <a:gd name="connsiteX26" fmla="*/ 673059 w 1340750"/>
                  <a:gd name="connsiteY26" fmla="*/ 311 h 1180456"/>
                  <a:gd name="connsiteX27" fmla="*/ 697015 w 1340750"/>
                  <a:gd name="connsiteY27" fmla="*/ 1981 h 1180456"/>
                  <a:gd name="connsiteX28" fmla="*/ 722604 w 1340750"/>
                  <a:gd name="connsiteY28" fmla="*/ 14468 h 11804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340750" h="1180456">
                    <a:moveTo>
                      <a:pt x="722604" y="14468"/>
                    </a:moveTo>
                    <a:cubicBezTo>
                      <a:pt x="730301" y="20284"/>
                      <a:pt x="736986" y="27705"/>
                      <a:pt x="742113" y="36586"/>
                    </a:cubicBezTo>
                    <a:lnTo>
                      <a:pt x="1330788" y="1056200"/>
                    </a:lnTo>
                    <a:cubicBezTo>
                      <a:pt x="1341043" y="1073962"/>
                      <a:pt x="1343127" y="1094199"/>
                      <a:pt x="1338208" y="1112560"/>
                    </a:cubicBezTo>
                    <a:lnTo>
                      <a:pt x="1327677" y="1134141"/>
                    </a:lnTo>
                    <a:lnTo>
                      <a:pt x="1327484" y="1135094"/>
                    </a:lnTo>
                    <a:lnTo>
                      <a:pt x="1326496" y="1136559"/>
                    </a:lnTo>
                    <a:lnTo>
                      <a:pt x="1325721" y="1138148"/>
                    </a:lnTo>
                    <a:lnTo>
                      <a:pt x="1324991" y="1138792"/>
                    </a:lnTo>
                    <a:lnTo>
                      <a:pt x="1311567" y="1158702"/>
                    </a:lnTo>
                    <a:cubicBezTo>
                      <a:pt x="1298126" y="1172143"/>
                      <a:pt x="1279559" y="1180456"/>
                      <a:pt x="1259049" y="1180456"/>
                    </a:cubicBezTo>
                    <a:lnTo>
                      <a:pt x="81701" y="1180455"/>
                    </a:lnTo>
                    <a:cubicBezTo>
                      <a:pt x="61191" y="1180456"/>
                      <a:pt x="42624" y="1172142"/>
                      <a:pt x="29183" y="1158702"/>
                    </a:cubicBezTo>
                    <a:lnTo>
                      <a:pt x="15758" y="1138791"/>
                    </a:lnTo>
                    <a:lnTo>
                      <a:pt x="15029" y="1138147"/>
                    </a:lnTo>
                    <a:lnTo>
                      <a:pt x="14254" y="1136559"/>
                    </a:lnTo>
                    <a:lnTo>
                      <a:pt x="13266" y="1135094"/>
                    </a:lnTo>
                    <a:lnTo>
                      <a:pt x="13073" y="1134140"/>
                    </a:lnTo>
                    <a:lnTo>
                      <a:pt x="2542" y="1112558"/>
                    </a:lnTo>
                    <a:cubicBezTo>
                      <a:pt x="-2377" y="1094198"/>
                      <a:pt x="-293" y="1073962"/>
                      <a:pt x="9962" y="1056199"/>
                    </a:cubicBezTo>
                    <a:lnTo>
                      <a:pt x="598635" y="36586"/>
                    </a:lnTo>
                    <a:cubicBezTo>
                      <a:pt x="608889" y="18824"/>
                      <a:pt x="625373" y="6900"/>
                      <a:pt x="643733" y="1981"/>
                    </a:cubicBezTo>
                    <a:lnTo>
                      <a:pt x="667689" y="311"/>
                    </a:lnTo>
                    <a:lnTo>
                      <a:pt x="668611" y="0"/>
                    </a:lnTo>
                    <a:lnTo>
                      <a:pt x="670373" y="123"/>
                    </a:lnTo>
                    <a:lnTo>
                      <a:pt x="672137" y="0"/>
                    </a:lnTo>
                    <a:lnTo>
                      <a:pt x="673059" y="311"/>
                    </a:lnTo>
                    <a:lnTo>
                      <a:pt x="697015" y="1981"/>
                    </a:lnTo>
                    <a:cubicBezTo>
                      <a:pt x="706195" y="4441"/>
                      <a:pt x="714906" y="8652"/>
                      <a:pt x="722604" y="14468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  <a:effectLst>
                <a:softEdge rad="254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>
                  <a:latin typeface="Impact" panose="020B0806030902050204" pitchFamily="34" charset="0"/>
                </a:endParaRPr>
              </a:p>
            </p:txBody>
          </p:sp>
        </p:grpSp>
        <p:sp>
          <p:nvSpPr>
            <p:cNvPr id="102" name="椭圆 101"/>
            <p:cNvSpPr/>
            <p:nvPr/>
          </p:nvSpPr>
          <p:spPr>
            <a:xfrm>
              <a:off x="5560227" y="3906038"/>
              <a:ext cx="529910" cy="529910"/>
            </a:xfrm>
            <a:prstGeom prst="ellipse">
              <a:avLst/>
            </a:prstGeom>
            <a:solidFill>
              <a:schemeClr val="accent2"/>
            </a:solidFill>
            <a:ln w="19050">
              <a:noFill/>
            </a:ln>
            <a:effectLst>
              <a:innerShdw blurRad="76200" dist="38100" dir="13500000">
                <a:prstClr val="black">
                  <a:alpha val="4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latin typeface="Impact" panose="020B0806030902050204" pitchFamily="34" charset="0"/>
              </a:endParaRPr>
            </a:p>
          </p:txBody>
        </p:sp>
        <p:sp>
          <p:nvSpPr>
            <p:cNvPr id="103" name="文本框 61"/>
            <p:cNvSpPr txBox="1"/>
            <p:nvPr/>
          </p:nvSpPr>
          <p:spPr>
            <a:xfrm>
              <a:off x="5410714" y="3933540"/>
              <a:ext cx="839526" cy="4924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>
                  <a:solidFill>
                    <a:schemeClr val="bg1"/>
                  </a:solidFill>
                  <a:latin typeface="Impact" panose="020B0806030902050204" pitchFamily="34" charset="0"/>
                </a:rPr>
                <a:t>03</a:t>
              </a:r>
              <a:endParaRPr lang="zh-CN" altLang="en-US">
                <a:solidFill>
                  <a:schemeClr val="bg1"/>
                </a:solidFill>
                <a:latin typeface="Impact" panose="020B0806030902050204" pitchFamily="34" charset="0"/>
              </a:endParaRPr>
            </a:p>
          </p:txBody>
        </p:sp>
      </p:grpSp>
      <p:grpSp>
        <p:nvGrpSpPr>
          <p:cNvPr id="106" name="组合 105"/>
          <p:cNvGrpSpPr/>
          <p:nvPr/>
        </p:nvGrpSpPr>
        <p:grpSpPr>
          <a:xfrm>
            <a:off x="4421326" y="2936055"/>
            <a:ext cx="953576" cy="839570"/>
            <a:chOff x="5837226" y="4227259"/>
            <a:chExt cx="1271434" cy="1119426"/>
          </a:xfrm>
        </p:grpSpPr>
        <p:grpSp>
          <p:nvGrpSpPr>
            <p:cNvPr id="107" name="组合 106"/>
            <p:cNvGrpSpPr/>
            <p:nvPr/>
          </p:nvGrpSpPr>
          <p:grpSpPr>
            <a:xfrm flipH="1">
              <a:off x="5837226" y="4227259"/>
              <a:ext cx="1271434" cy="1119426"/>
              <a:chOff x="4826146" y="1399826"/>
              <a:chExt cx="1340751" cy="1180456"/>
            </a:xfrm>
          </p:grpSpPr>
          <p:sp>
            <p:nvSpPr>
              <p:cNvPr id="110" name="任意多边形 109"/>
              <p:cNvSpPr/>
              <p:nvPr/>
            </p:nvSpPr>
            <p:spPr>
              <a:xfrm rot="-1800000">
                <a:off x="4826146" y="1399826"/>
                <a:ext cx="1340750" cy="1180456"/>
              </a:xfrm>
              <a:custGeom>
                <a:avLst/>
                <a:gdLst>
                  <a:gd name="connsiteX0" fmla="*/ 722604 w 1340750"/>
                  <a:gd name="connsiteY0" fmla="*/ 14468 h 1180456"/>
                  <a:gd name="connsiteX1" fmla="*/ 742113 w 1340750"/>
                  <a:gd name="connsiteY1" fmla="*/ 36586 h 1180456"/>
                  <a:gd name="connsiteX2" fmla="*/ 1330788 w 1340750"/>
                  <a:gd name="connsiteY2" fmla="*/ 1056200 h 1180456"/>
                  <a:gd name="connsiteX3" fmla="*/ 1338208 w 1340750"/>
                  <a:gd name="connsiteY3" fmla="*/ 1112560 h 1180456"/>
                  <a:gd name="connsiteX4" fmla="*/ 1327677 w 1340750"/>
                  <a:gd name="connsiteY4" fmla="*/ 1134141 h 1180456"/>
                  <a:gd name="connsiteX5" fmla="*/ 1327484 w 1340750"/>
                  <a:gd name="connsiteY5" fmla="*/ 1135094 h 1180456"/>
                  <a:gd name="connsiteX6" fmla="*/ 1326496 w 1340750"/>
                  <a:gd name="connsiteY6" fmla="*/ 1136559 h 1180456"/>
                  <a:gd name="connsiteX7" fmla="*/ 1325721 w 1340750"/>
                  <a:gd name="connsiteY7" fmla="*/ 1138148 h 1180456"/>
                  <a:gd name="connsiteX8" fmla="*/ 1324991 w 1340750"/>
                  <a:gd name="connsiteY8" fmla="*/ 1138792 h 1180456"/>
                  <a:gd name="connsiteX9" fmla="*/ 1311567 w 1340750"/>
                  <a:gd name="connsiteY9" fmla="*/ 1158702 h 1180456"/>
                  <a:gd name="connsiteX10" fmla="*/ 1259049 w 1340750"/>
                  <a:gd name="connsiteY10" fmla="*/ 1180456 h 1180456"/>
                  <a:gd name="connsiteX11" fmla="*/ 81701 w 1340750"/>
                  <a:gd name="connsiteY11" fmla="*/ 1180455 h 1180456"/>
                  <a:gd name="connsiteX12" fmla="*/ 29183 w 1340750"/>
                  <a:gd name="connsiteY12" fmla="*/ 1158702 h 1180456"/>
                  <a:gd name="connsiteX13" fmla="*/ 15758 w 1340750"/>
                  <a:gd name="connsiteY13" fmla="*/ 1138791 h 1180456"/>
                  <a:gd name="connsiteX14" fmla="*/ 15029 w 1340750"/>
                  <a:gd name="connsiteY14" fmla="*/ 1138147 h 1180456"/>
                  <a:gd name="connsiteX15" fmla="*/ 14254 w 1340750"/>
                  <a:gd name="connsiteY15" fmla="*/ 1136559 h 1180456"/>
                  <a:gd name="connsiteX16" fmla="*/ 13266 w 1340750"/>
                  <a:gd name="connsiteY16" fmla="*/ 1135094 h 1180456"/>
                  <a:gd name="connsiteX17" fmla="*/ 13073 w 1340750"/>
                  <a:gd name="connsiteY17" fmla="*/ 1134140 h 1180456"/>
                  <a:gd name="connsiteX18" fmla="*/ 2542 w 1340750"/>
                  <a:gd name="connsiteY18" fmla="*/ 1112558 h 1180456"/>
                  <a:gd name="connsiteX19" fmla="*/ 9962 w 1340750"/>
                  <a:gd name="connsiteY19" fmla="*/ 1056199 h 1180456"/>
                  <a:gd name="connsiteX20" fmla="*/ 598635 w 1340750"/>
                  <a:gd name="connsiteY20" fmla="*/ 36586 h 1180456"/>
                  <a:gd name="connsiteX21" fmla="*/ 643733 w 1340750"/>
                  <a:gd name="connsiteY21" fmla="*/ 1981 h 1180456"/>
                  <a:gd name="connsiteX22" fmla="*/ 667689 w 1340750"/>
                  <a:gd name="connsiteY22" fmla="*/ 311 h 1180456"/>
                  <a:gd name="connsiteX23" fmla="*/ 668611 w 1340750"/>
                  <a:gd name="connsiteY23" fmla="*/ 0 h 1180456"/>
                  <a:gd name="connsiteX24" fmla="*/ 670373 w 1340750"/>
                  <a:gd name="connsiteY24" fmla="*/ 123 h 1180456"/>
                  <a:gd name="connsiteX25" fmla="*/ 672137 w 1340750"/>
                  <a:gd name="connsiteY25" fmla="*/ 0 h 1180456"/>
                  <a:gd name="connsiteX26" fmla="*/ 673059 w 1340750"/>
                  <a:gd name="connsiteY26" fmla="*/ 311 h 1180456"/>
                  <a:gd name="connsiteX27" fmla="*/ 697015 w 1340750"/>
                  <a:gd name="connsiteY27" fmla="*/ 1981 h 1180456"/>
                  <a:gd name="connsiteX28" fmla="*/ 722604 w 1340750"/>
                  <a:gd name="connsiteY28" fmla="*/ 14468 h 11804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340750" h="1180456">
                    <a:moveTo>
                      <a:pt x="722604" y="14468"/>
                    </a:moveTo>
                    <a:cubicBezTo>
                      <a:pt x="730301" y="20284"/>
                      <a:pt x="736986" y="27705"/>
                      <a:pt x="742113" y="36586"/>
                    </a:cubicBezTo>
                    <a:lnTo>
                      <a:pt x="1330788" y="1056200"/>
                    </a:lnTo>
                    <a:cubicBezTo>
                      <a:pt x="1341043" y="1073962"/>
                      <a:pt x="1343127" y="1094199"/>
                      <a:pt x="1338208" y="1112560"/>
                    </a:cubicBezTo>
                    <a:lnTo>
                      <a:pt x="1327677" y="1134141"/>
                    </a:lnTo>
                    <a:lnTo>
                      <a:pt x="1327484" y="1135094"/>
                    </a:lnTo>
                    <a:lnTo>
                      <a:pt x="1326496" y="1136559"/>
                    </a:lnTo>
                    <a:lnTo>
                      <a:pt x="1325721" y="1138148"/>
                    </a:lnTo>
                    <a:lnTo>
                      <a:pt x="1324991" y="1138792"/>
                    </a:lnTo>
                    <a:lnTo>
                      <a:pt x="1311567" y="1158702"/>
                    </a:lnTo>
                    <a:cubicBezTo>
                      <a:pt x="1298126" y="1172143"/>
                      <a:pt x="1279559" y="1180456"/>
                      <a:pt x="1259049" y="1180456"/>
                    </a:cubicBezTo>
                    <a:lnTo>
                      <a:pt x="81701" y="1180455"/>
                    </a:lnTo>
                    <a:cubicBezTo>
                      <a:pt x="61191" y="1180456"/>
                      <a:pt x="42624" y="1172142"/>
                      <a:pt x="29183" y="1158702"/>
                    </a:cubicBezTo>
                    <a:lnTo>
                      <a:pt x="15758" y="1138791"/>
                    </a:lnTo>
                    <a:lnTo>
                      <a:pt x="15029" y="1138147"/>
                    </a:lnTo>
                    <a:lnTo>
                      <a:pt x="14254" y="1136559"/>
                    </a:lnTo>
                    <a:lnTo>
                      <a:pt x="13266" y="1135094"/>
                    </a:lnTo>
                    <a:lnTo>
                      <a:pt x="13073" y="1134140"/>
                    </a:lnTo>
                    <a:lnTo>
                      <a:pt x="2542" y="1112558"/>
                    </a:lnTo>
                    <a:cubicBezTo>
                      <a:pt x="-2377" y="1094198"/>
                      <a:pt x="-293" y="1073962"/>
                      <a:pt x="9962" y="1056199"/>
                    </a:cubicBezTo>
                    <a:lnTo>
                      <a:pt x="598635" y="36586"/>
                    </a:lnTo>
                    <a:cubicBezTo>
                      <a:pt x="608889" y="18824"/>
                      <a:pt x="625373" y="6900"/>
                      <a:pt x="643733" y="1981"/>
                    </a:cubicBezTo>
                    <a:lnTo>
                      <a:pt x="667689" y="311"/>
                    </a:lnTo>
                    <a:lnTo>
                      <a:pt x="668611" y="0"/>
                    </a:lnTo>
                    <a:lnTo>
                      <a:pt x="670373" y="123"/>
                    </a:lnTo>
                    <a:lnTo>
                      <a:pt x="672137" y="0"/>
                    </a:lnTo>
                    <a:lnTo>
                      <a:pt x="673059" y="311"/>
                    </a:lnTo>
                    <a:lnTo>
                      <a:pt x="697015" y="1981"/>
                    </a:lnTo>
                    <a:cubicBezTo>
                      <a:pt x="706195" y="4441"/>
                      <a:pt x="714906" y="8652"/>
                      <a:pt x="722604" y="14468"/>
                    </a:cubicBezTo>
                    <a:close/>
                  </a:path>
                </a:pathLst>
              </a:custGeom>
              <a:gradFill flip="none" rotWithShape="0">
                <a:gsLst>
                  <a:gs pos="100000">
                    <a:schemeClr val="bg1">
                      <a:lumMod val="85000"/>
                    </a:schemeClr>
                  </a:gs>
                  <a:gs pos="0">
                    <a:srgbClr val="FBFBFB"/>
                  </a:gs>
                </a:gsLst>
                <a:lin ang="2700000" scaled="1"/>
              </a:gradFill>
              <a:ln>
                <a:noFill/>
              </a:ln>
              <a:effectLst>
                <a:outerShdw blurRad="190500" dist="76200" dir="2700000" algn="tl" rotWithShape="0">
                  <a:prstClr val="black">
                    <a:alpha val="3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>
                  <a:latin typeface="Impact" panose="020B0806030902050204" pitchFamily="34" charset="0"/>
                </a:endParaRPr>
              </a:p>
            </p:txBody>
          </p:sp>
          <p:sp>
            <p:nvSpPr>
              <p:cNvPr id="111" name="任意多边形 110"/>
              <p:cNvSpPr/>
              <p:nvPr/>
            </p:nvSpPr>
            <p:spPr>
              <a:xfrm rot="-1800000">
                <a:off x="4826147" y="1399826"/>
                <a:ext cx="1340750" cy="1180456"/>
              </a:xfrm>
              <a:custGeom>
                <a:avLst/>
                <a:gdLst>
                  <a:gd name="connsiteX0" fmla="*/ 722604 w 1340750"/>
                  <a:gd name="connsiteY0" fmla="*/ 14468 h 1180456"/>
                  <a:gd name="connsiteX1" fmla="*/ 742113 w 1340750"/>
                  <a:gd name="connsiteY1" fmla="*/ 36586 h 1180456"/>
                  <a:gd name="connsiteX2" fmla="*/ 1330788 w 1340750"/>
                  <a:gd name="connsiteY2" fmla="*/ 1056200 h 1180456"/>
                  <a:gd name="connsiteX3" fmla="*/ 1338208 w 1340750"/>
                  <a:gd name="connsiteY3" fmla="*/ 1112560 h 1180456"/>
                  <a:gd name="connsiteX4" fmla="*/ 1327677 w 1340750"/>
                  <a:gd name="connsiteY4" fmla="*/ 1134141 h 1180456"/>
                  <a:gd name="connsiteX5" fmla="*/ 1327484 w 1340750"/>
                  <a:gd name="connsiteY5" fmla="*/ 1135094 h 1180456"/>
                  <a:gd name="connsiteX6" fmla="*/ 1326496 w 1340750"/>
                  <a:gd name="connsiteY6" fmla="*/ 1136559 h 1180456"/>
                  <a:gd name="connsiteX7" fmla="*/ 1325721 w 1340750"/>
                  <a:gd name="connsiteY7" fmla="*/ 1138148 h 1180456"/>
                  <a:gd name="connsiteX8" fmla="*/ 1324991 w 1340750"/>
                  <a:gd name="connsiteY8" fmla="*/ 1138792 h 1180456"/>
                  <a:gd name="connsiteX9" fmla="*/ 1311567 w 1340750"/>
                  <a:gd name="connsiteY9" fmla="*/ 1158702 h 1180456"/>
                  <a:gd name="connsiteX10" fmla="*/ 1259049 w 1340750"/>
                  <a:gd name="connsiteY10" fmla="*/ 1180456 h 1180456"/>
                  <a:gd name="connsiteX11" fmla="*/ 81701 w 1340750"/>
                  <a:gd name="connsiteY11" fmla="*/ 1180455 h 1180456"/>
                  <a:gd name="connsiteX12" fmla="*/ 29183 w 1340750"/>
                  <a:gd name="connsiteY12" fmla="*/ 1158702 h 1180456"/>
                  <a:gd name="connsiteX13" fmla="*/ 15758 w 1340750"/>
                  <a:gd name="connsiteY13" fmla="*/ 1138791 h 1180456"/>
                  <a:gd name="connsiteX14" fmla="*/ 15029 w 1340750"/>
                  <a:gd name="connsiteY14" fmla="*/ 1138147 h 1180456"/>
                  <a:gd name="connsiteX15" fmla="*/ 14254 w 1340750"/>
                  <a:gd name="connsiteY15" fmla="*/ 1136559 h 1180456"/>
                  <a:gd name="connsiteX16" fmla="*/ 13266 w 1340750"/>
                  <a:gd name="connsiteY16" fmla="*/ 1135094 h 1180456"/>
                  <a:gd name="connsiteX17" fmla="*/ 13073 w 1340750"/>
                  <a:gd name="connsiteY17" fmla="*/ 1134140 h 1180456"/>
                  <a:gd name="connsiteX18" fmla="*/ 2542 w 1340750"/>
                  <a:gd name="connsiteY18" fmla="*/ 1112558 h 1180456"/>
                  <a:gd name="connsiteX19" fmla="*/ 9962 w 1340750"/>
                  <a:gd name="connsiteY19" fmla="*/ 1056199 h 1180456"/>
                  <a:gd name="connsiteX20" fmla="*/ 598635 w 1340750"/>
                  <a:gd name="connsiteY20" fmla="*/ 36586 h 1180456"/>
                  <a:gd name="connsiteX21" fmla="*/ 643733 w 1340750"/>
                  <a:gd name="connsiteY21" fmla="*/ 1981 h 1180456"/>
                  <a:gd name="connsiteX22" fmla="*/ 667689 w 1340750"/>
                  <a:gd name="connsiteY22" fmla="*/ 311 h 1180456"/>
                  <a:gd name="connsiteX23" fmla="*/ 668611 w 1340750"/>
                  <a:gd name="connsiteY23" fmla="*/ 0 h 1180456"/>
                  <a:gd name="connsiteX24" fmla="*/ 670373 w 1340750"/>
                  <a:gd name="connsiteY24" fmla="*/ 123 h 1180456"/>
                  <a:gd name="connsiteX25" fmla="*/ 672137 w 1340750"/>
                  <a:gd name="connsiteY25" fmla="*/ 0 h 1180456"/>
                  <a:gd name="connsiteX26" fmla="*/ 673059 w 1340750"/>
                  <a:gd name="connsiteY26" fmla="*/ 311 h 1180456"/>
                  <a:gd name="connsiteX27" fmla="*/ 697015 w 1340750"/>
                  <a:gd name="connsiteY27" fmla="*/ 1981 h 1180456"/>
                  <a:gd name="connsiteX28" fmla="*/ 722604 w 1340750"/>
                  <a:gd name="connsiteY28" fmla="*/ 14468 h 11804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340750" h="1180456">
                    <a:moveTo>
                      <a:pt x="722604" y="14468"/>
                    </a:moveTo>
                    <a:cubicBezTo>
                      <a:pt x="730301" y="20284"/>
                      <a:pt x="736986" y="27705"/>
                      <a:pt x="742113" y="36586"/>
                    </a:cubicBezTo>
                    <a:lnTo>
                      <a:pt x="1330788" y="1056200"/>
                    </a:lnTo>
                    <a:cubicBezTo>
                      <a:pt x="1341043" y="1073962"/>
                      <a:pt x="1343127" y="1094199"/>
                      <a:pt x="1338208" y="1112560"/>
                    </a:cubicBezTo>
                    <a:lnTo>
                      <a:pt x="1327677" y="1134141"/>
                    </a:lnTo>
                    <a:lnTo>
                      <a:pt x="1327484" y="1135094"/>
                    </a:lnTo>
                    <a:lnTo>
                      <a:pt x="1326496" y="1136559"/>
                    </a:lnTo>
                    <a:lnTo>
                      <a:pt x="1325721" y="1138148"/>
                    </a:lnTo>
                    <a:lnTo>
                      <a:pt x="1324991" y="1138792"/>
                    </a:lnTo>
                    <a:lnTo>
                      <a:pt x="1311567" y="1158702"/>
                    </a:lnTo>
                    <a:cubicBezTo>
                      <a:pt x="1298126" y="1172143"/>
                      <a:pt x="1279559" y="1180456"/>
                      <a:pt x="1259049" y="1180456"/>
                    </a:cubicBezTo>
                    <a:lnTo>
                      <a:pt x="81701" y="1180455"/>
                    </a:lnTo>
                    <a:cubicBezTo>
                      <a:pt x="61191" y="1180456"/>
                      <a:pt x="42624" y="1172142"/>
                      <a:pt x="29183" y="1158702"/>
                    </a:cubicBezTo>
                    <a:lnTo>
                      <a:pt x="15758" y="1138791"/>
                    </a:lnTo>
                    <a:lnTo>
                      <a:pt x="15029" y="1138147"/>
                    </a:lnTo>
                    <a:lnTo>
                      <a:pt x="14254" y="1136559"/>
                    </a:lnTo>
                    <a:lnTo>
                      <a:pt x="13266" y="1135094"/>
                    </a:lnTo>
                    <a:lnTo>
                      <a:pt x="13073" y="1134140"/>
                    </a:lnTo>
                    <a:lnTo>
                      <a:pt x="2542" y="1112558"/>
                    </a:lnTo>
                    <a:cubicBezTo>
                      <a:pt x="-2377" y="1094198"/>
                      <a:pt x="-293" y="1073962"/>
                      <a:pt x="9962" y="1056199"/>
                    </a:cubicBezTo>
                    <a:lnTo>
                      <a:pt x="598635" y="36586"/>
                    </a:lnTo>
                    <a:cubicBezTo>
                      <a:pt x="608889" y="18824"/>
                      <a:pt x="625373" y="6900"/>
                      <a:pt x="643733" y="1981"/>
                    </a:cubicBezTo>
                    <a:lnTo>
                      <a:pt x="667689" y="311"/>
                    </a:lnTo>
                    <a:lnTo>
                      <a:pt x="668611" y="0"/>
                    </a:lnTo>
                    <a:lnTo>
                      <a:pt x="670373" y="123"/>
                    </a:lnTo>
                    <a:lnTo>
                      <a:pt x="672137" y="0"/>
                    </a:lnTo>
                    <a:lnTo>
                      <a:pt x="673059" y="311"/>
                    </a:lnTo>
                    <a:lnTo>
                      <a:pt x="697015" y="1981"/>
                    </a:lnTo>
                    <a:cubicBezTo>
                      <a:pt x="706195" y="4441"/>
                      <a:pt x="714906" y="8652"/>
                      <a:pt x="722604" y="14468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  <a:effectLst>
                <a:softEdge rad="254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>
                  <a:latin typeface="Impact" panose="020B0806030902050204" pitchFamily="34" charset="0"/>
                </a:endParaRPr>
              </a:p>
            </p:txBody>
          </p:sp>
        </p:grpSp>
        <p:sp>
          <p:nvSpPr>
            <p:cNvPr id="108" name="椭圆 107"/>
            <p:cNvSpPr/>
            <p:nvPr/>
          </p:nvSpPr>
          <p:spPr>
            <a:xfrm>
              <a:off x="6115217" y="4658897"/>
              <a:ext cx="529910" cy="529910"/>
            </a:xfrm>
            <a:prstGeom prst="ellipse">
              <a:avLst/>
            </a:prstGeom>
            <a:solidFill>
              <a:schemeClr val="accent1"/>
            </a:solidFill>
            <a:ln w="19050">
              <a:noFill/>
            </a:ln>
            <a:effectLst>
              <a:innerShdw blurRad="76200" dist="38100" dir="13500000">
                <a:prstClr val="black">
                  <a:alpha val="4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latin typeface="Impact" panose="020B0806030902050204" pitchFamily="34" charset="0"/>
              </a:endParaRPr>
            </a:p>
          </p:txBody>
        </p:sp>
        <p:sp>
          <p:nvSpPr>
            <p:cNvPr id="109" name="文本框 61"/>
            <p:cNvSpPr txBox="1"/>
            <p:nvPr/>
          </p:nvSpPr>
          <p:spPr>
            <a:xfrm>
              <a:off x="5955169" y="4696684"/>
              <a:ext cx="839526" cy="4924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>
                  <a:solidFill>
                    <a:schemeClr val="bg1"/>
                  </a:solidFill>
                  <a:latin typeface="Impact" panose="020B0806030902050204" pitchFamily="34" charset="0"/>
                </a:rPr>
                <a:t>04</a:t>
              </a:r>
              <a:endParaRPr lang="zh-CN" altLang="en-US">
                <a:solidFill>
                  <a:schemeClr val="bg1"/>
                </a:solidFill>
                <a:latin typeface="Impact" panose="020B0806030902050204" pitchFamily="34" charset="0"/>
              </a:endParaRPr>
            </a:p>
          </p:txBody>
        </p:sp>
      </p:grpSp>
      <p:grpSp>
        <p:nvGrpSpPr>
          <p:cNvPr id="112" name="组合 111"/>
          <p:cNvGrpSpPr/>
          <p:nvPr/>
        </p:nvGrpSpPr>
        <p:grpSpPr>
          <a:xfrm>
            <a:off x="3865927" y="3514028"/>
            <a:ext cx="953576" cy="839570"/>
            <a:chOff x="5096695" y="4997890"/>
            <a:chExt cx="1271434" cy="1119426"/>
          </a:xfrm>
        </p:grpSpPr>
        <p:grpSp>
          <p:nvGrpSpPr>
            <p:cNvPr id="113" name="组合 112"/>
            <p:cNvGrpSpPr/>
            <p:nvPr/>
          </p:nvGrpSpPr>
          <p:grpSpPr>
            <a:xfrm>
              <a:off x="5096695" y="4997890"/>
              <a:ext cx="1271434" cy="1119426"/>
              <a:chOff x="4826146" y="1399826"/>
              <a:chExt cx="1340751" cy="1180456"/>
            </a:xfrm>
          </p:grpSpPr>
          <p:sp>
            <p:nvSpPr>
              <p:cNvPr id="116" name="任意多边形 115"/>
              <p:cNvSpPr/>
              <p:nvPr/>
            </p:nvSpPr>
            <p:spPr>
              <a:xfrm rot="-1800000">
                <a:off x="4826146" y="1399826"/>
                <a:ext cx="1340750" cy="1180456"/>
              </a:xfrm>
              <a:custGeom>
                <a:avLst/>
                <a:gdLst>
                  <a:gd name="connsiteX0" fmla="*/ 722604 w 1340750"/>
                  <a:gd name="connsiteY0" fmla="*/ 14468 h 1180456"/>
                  <a:gd name="connsiteX1" fmla="*/ 742113 w 1340750"/>
                  <a:gd name="connsiteY1" fmla="*/ 36586 h 1180456"/>
                  <a:gd name="connsiteX2" fmla="*/ 1330788 w 1340750"/>
                  <a:gd name="connsiteY2" fmla="*/ 1056200 h 1180456"/>
                  <a:gd name="connsiteX3" fmla="*/ 1338208 w 1340750"/>
                  <a:gd name="connsiteY3" fmla="*/ 1112560 h 1180456"/>
                  <a:gd name="connsiteX4" fmla="*/ 1327677 w 1340750"/>
                  <a:gd name="connsiteY4" fmla="*/ 1134141 h 1180456"/>
                  <a:gd name="connsiteX5" fmla="*/ 1327484 w 1340750"/>
                  <a:gd name="connsiteY5" fmla="*/ 1135094 h 1180456"/>
                  <a:gd name="connsiteX6" fmla="*/ 1326496 w 1340750"/>
                  <a:gd name="connsiteY6" fmla="*/ 1136559 h 1180456"/>
                  <a:gd name="connsiteX7" fmla="*/ 1325721 w 1340750"/>
                  <a:gd name="connsiteY7" fmla="*/ 1138148 h 1180456"/>
                  <a:gd name="connsiteX8" fmla="*/ 1324991 w 1340750"/>
                  <a:gd name="connsiteY8" fmla="*/ 1138792 h 1180456"/>
                  <a:gd name="connsiteX9" fmla="*/ 1311567 w 1340750"/>
                  <a:gd name="connsiteY9" fmla="*/ 1158702 h 1180456"/>
                  <a:gd name="connsiteX10" fmla="*/ 1259049 w 1340750"/>
                  <a:gd name="connsiteY10" fmla="*/ 1180456 h 1180456"/>
                  <a:gd name="connsiteX11" fmla="*/ 81701 w 1340750"/>
                  <a:gd name="connsiteY11" fmla="*/ 1180455 h 1180456"/>
                  <a:gd name="connsiteX12" fmla="*/ 29183 w 1340750"/>
                  <a:gd name="connsiteY12" fmla="*/ 1158702 h 1180456"/>
                  <a:gd name="connsiteX13" fmla="*/ 15758 w 1340750"/>
                  <a:gd name="connsiteY13" fmla="*/ 1138791 h 1180456"/>
                  <a:gd name="connsiteX14" fmla="*/ 15029 w 1340750"/>
                  <a:gd name="connsiteY14" fmla="*/ 1138147 h 1180456"/>
                  <a:gd name="connsiteX15" fmla="*/ 14254 w 1340750"/>
                  <a:gd name="connsiteY15" fmla="*/ 1136559 h 1180456"/>
                  <a:gd name="connsiteX16" fmla="*/ 13266 w 1340750"/>
                  <a:gd name="connsiteY16" fmla="*/ 1135094 h 1180456"/>
                  <a:gd name="connsiteX17" fmla="*/ 13073 w 1340750"/>
                  <a:gd name="connsiteY17" fmla="*/ 1134140 h 1180456"/>
                  <a:gd name="connsiteX18" fmla="*/ 2542 w 1340750"/>
                  <a:gd name="connsiteY18" fmla="*/ 1112558 h 1180456"/>
                  <a:gd name="connsiteX19" fmla="*/ 9962 w 1340750"/>
                  <a:gd name="connsiteY19" fmla="*/ 1056199 h 1180456"/>
                  <a:gd name="connsiteX20" fmla="*/ 598635 w 1340750"/>
                  <a:gd name="connsiteY20" fmla="*/ 36586 h 1180456"/>
                  <a:gd name="connsiteX21" fmla="*/ 643733 w 1340750"/>
                  <a:gd name="connsiteY21" fmla="*/ 1981 h 1180456"/>
                  <a:gd name="connsiteX22" fmla="*/ 667689 w 1340750"/>
                  <a:gd name="connsiteY22" fmla="*/ 311 h 1180456"/>
                  <a:gd name="connsiteX23" fmla="*/ 668611 w 1340750"/>
                  <a:gd name="connsiteY23" fmla="*/ 0 h 1180456"/>
                  <a:gd name="connsiteX24" fmla="*/ 670373 w 1340750"/>
                  <a:gd name="connsiteY24" fmla="*/ 123 h 1180456"/>
                  <a:gd name="connsiteX25" fmla="*/ 672137 w 1340750"/>
                  <a:gd name="connsiteY25" fmla="*/ 0 h 1180456"/>
                  <a:gd name="connsiteX26" fmla="*/ 673059 w 1340750"/>
                  <a:gd name="connsiteY26" fmla="*/ 311 h 1180456"/>
                  <a:gd name="connsiteX27" fmla="*/ 697015 w 1340750"/>
                  <a:gd name="connsiteY27" fmla="*/ 1981 h 1180456"/>
                  <a:gd name="connsiteX28" fmla="*/ 722604 w 1340750"/>
                  <a:gd name="connsiteY28" fmla="*/ 14468 h 11804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340750" h="1180456">
                    <a:moveTo>
                      <a:pt x="722604" y="14468"/>
                    </a:moveTo>
                    <a:cubicBezTo>
                      <a:pt x="730301" y="20284"/>
                      <a:pt x="736986" y="27705"/>
                      <a:pt x="742113" y="36586"/>
                    </a:cubicBezTo>
                    <a:lnTo>
                      <a:pt x="1330788" y="1056200"/>
                    </a:lnTo>
                    <a:cubicBezTo>
                      <a:pt x="1341043" y="1073962"/>
                      <a:pt x="1343127" y="1094199"/>
                      <a:pt x="1338208" y="1112560"/>
                    </a:cubicBezTo>
                    <a:lnTo>
                      <a:pt x="1327677" y="1134141"/>
                    </a:lnTo>
                    <a:lnTo>
                      <a:pt x="1327484" y="1135094"/>
                    </a:lnTo>
                    <a:lnTo>
                      <a:pt x="1326496" y="1136559"/>
                    </a:lnTo>
                    <a:lnTo>
                      <a:pt x="1325721" y="1138148"/>
                    </a:lnTo>
                    <a:lnTo>
                      <a:pt x="1324991" y="1138792"/>
                    </a:lnTo>
                    <a:lnTo>
                      <a:pt x="1311567" y="1158702"/>
                    </a:lnTo>
                    <a:cubicBezTo>
                      <a:pt x="1298126" y="1172143"/>
                      <a:pt x="1279559" y="1180456"/>
                      <a:pt x="1259049" y="1180456"/>
                    </a:cubicBezTo>
                    <a:lnTo>
                      <a:pt x="81701" y="1180455"/>
                    </a:lnTo>
                    <a:cubicBezTo>
                      <a:pt x="61191" y="1180456"/>
                      <a:pt x="42624" y="1172142"/>
                      <a:pt x="29183" y="1158702"/>
                    </a:cubicBezTo>
                    <a:lnTo>
                      <a:pt x="15758" y="1138791"/>
                    </a:lnTo>
                    <a:lnTo>
                      <a:pt x="15029" y="1138147"/>
                    </a:lnTo>
                    <a:lnTo>
                      <a:pt x="14254" y="1136559"/>
                    </a:lnTo>
                    <a:lnTo>
                      <a:pt x="13266" y="1135094"/>
                    </a:lnTo>
                    <a:lnTo>
                      <a:pt x="13073" y="1134140"/>
                    </a:lnTo>
                    <a:lnTo>
                      <a:pt x="2542" y="1112558"/>
                    </a:lnTo>
                    <a:cubicBezTo>
                      <a:pt x="-2377" y="1094198"/>
                      <a:pt x="-293" y="1073962"/>
                      <a:pt x="9962" y="1056199"/>
                    </a:cubicBezTo>
                    <a:lnTo>
                      <a:pt x="598635" y="36586"/>
                    </a:lnTo>
                    <a:cubicBezTo>
                      <a:pt x="608889" y="18824"/>
                      <a:pt x="625373" y="6900"/>
                      <a:pt x="643733" y="1981"/>
                    </a:cubicBezTo>
                    <a:lnTo>
                      <a:pt x="667689" y="311"/>
                    </a:lnTo>
                    <a:lnTo>
                      <a:pt x="668611" y="0"/>
                    </a:lnTo>
                    <a:lnTo>
                      <a:pt x="670373" y="123"/>
                    </a:lnTo>
                    <a:lnTo>
                      <a:pt x="672137" y="0"/>
                    </a:lnTo>
                    <a:lnTo>
                      <a:pt x="673059" y="311"/>
                    </a:lnTo>
                    <a:lnTo>
                      <a:pt x="697015" y="1981"/>
                    </a:lnTo>
                    <a:cubicBezTo>
                      <a:pt x="706195" y="4441"/>
                      <a:pt x="714906" y="8652"/>
                      <a:pt x="722604" y="14468"/>
                    </a:cubicBezTo>
                    <a:close/>
                  </a:path>
                </a:pathLst>
              </a:custGeom>
              <a:gradFill flip="none" rotWithShape="0">
                <a:gsLst>
                  <a:gs pos="100000">
                    <a:schemeClr val="bg1">
                      <a:lumMod val="85000"/>
                    </a:schemeClr>
                  </a:gs>
                  <a:gs pos="0">
                    <a:srgbClr val="FBFBFB"/>
                  </a:gs>
                </a:gsLst>
                <a:lin ang="2700000" scaled="1"/>
              </a:gradFill>
              <a:ln>
                <a:noFill/>
              </a:ln>
              <a:effectLst>
                <a:outerShdw blurRad="190500" dist="76200" dir="2700000" algn="tl" rotWithShape="0">
                  <a:prstClr val="black">
                    <a:alpha val="3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>
                  <a:latin typeface="Impact" panose="020B0806030902050204" pitchFamily="34" charset="0"/>
                </a:endParaRPr>
              </a:p>
            </p:txBody>
          </p:sp>
          <p:sp>
            <p:nvSpPr>
              <p:cNvPr id="117" name="任意多边形 116"/>
              <p:cNvSpPr/>
              <p:nvPr/>
            </p:nvSpPr>
            <p:spPr>
              <a:xfrm rot="-1800000">
                <a:off x="4826147" y="1399826"/>
                <a:ext cx="1340750" cy="1180456"/>
              </a:xfrm>
              <a:custGeom>
                <a:avLst/>
                <a:gdLst>
                  <a:gd name="connsiteX0" fmla="*/ 722604 w 1340750"/>
                  <a:gd name="connsiteY0" fmla="*/ 14468 h 1180456"/>
                  <a:gd name="connsiteX1" fmla="*/ 742113 w 1340750"/>
                  <a:gd name="connsiteY1" fmla="*/ 36586 h 1180456"/>
                  <a:gd name="connsiteX2" fmla="*/ 1330788 w 1340750"/>
                  <a:gd name="connsiteY2" fmla="*/ 1056200 h 1180456"/>
                  <a:gd name="connsiteX3" fmla="*/ 1338208 w 1340750"/>
                  <a:gd name="connsiteY3" fmla="*/ 1112560 h 1180456"/>
                  <a:gd name="connsiteX4" fmla="*/ 1327677 w 1340750"/>
                  <a:gd name="connsiteY4" fmla="*/ 1134141 h 1180456"/>
                  <a:gd name="connsiteX5" fmla="*/ 1327484 w 1340750"/>
                  <a:gd name="connsiteY5" fmla="*/ 1135094 h 1180456"/>
                  <a:gd name="connsiteX6" fmla="*/ 1326496 w 1340750"/>
                  <a:gd name="connsiteY6" fmla="*/ 1136559 h 1180456"/>
                  <a:gd name="connsiteX7" fmla="*/ 1325721 w 1340750"/>
                  <a:gd name="connsiteY7" fmla="*/ 1138148 h 1180456"/>
                  <a:gd name="connsiteX8" fmla="*/ 1324991 w 1340750"/>
                  <a:gd name="connsiteY8" fmla="*/ 1138792 h 1180456"/>
                  <a:gd name="connsiteX9" fmla="*/ 1311567 w 1340750"/>
                  <a:gd name="connsiteY9" fmla="*/ 1158702 h 1180456"/>
                  <a:gd name="connsiteX10" fmla="*/ 1259049 w 1340750"/>
                  <a:gd name="connsiteY10" fmla="*/ 1180456 h 1180456"/>
                  <a:gd name="connsiteX11" fmla="*/ 81701 w 1340750"/>
                  <a:gd name="connsiteY11" fmla="*/ 1180455 h 1180456"/>
                  <a:gd name="connsiteX12" fmla="*/ 29183 w 1340750"/>
                  <a:gd name="connsiteY12" fmla="*/ 1158702 h 1180456"/>
                  <a:gd name="connsiteX13" fmla="*/ 15758 w 1340750"/>
                  <a:gd name="connsiteY13" fmla="*/ 1138791 h 1180456"/>
                  <a:gd name="connsiteX14" fmla="*/ 15029 w 1340750"/>
                  <a:gd name="connsiteY14" fmla="*/ 1138147 h 1180456"/>
                  <a:gd name="connsiteX15" fmla="*/ 14254 w 1340750"/>
                  <a:gd name="connsiteY15" fmla="*/ 1136559 h 1180456"/>
                  <a:gd name="connsiteX16" fmla="*/ 13266 w 1340750"/>
                  <a:gd name="connsiteY16" fmla="*/ 1135094 h 1180456"/>
                  <a:gd name="connsiteX17" fmla="*/ 13073 w 1340750"/>
                  <a:gd name="connsiteY17" fmla="*/ 1134140 h 1180456"/>
                  <a:gd name="connsiteX18" fmla="*/ 2542 w 1340750"/>
                  <a:gd name="connsiteY18" fmla="*/ 1112558 h 1180456"/>
                  <a:gd name="connsiteX19" fmla="*/ 9962 w 1340750"/>
                  <a:gd name="connsiteY19" fmla="*/ 1056199 h 1180456"/>
                  <a:gd name="connsiteX20" fmla="*/ 598635 w 1340750"/>
                  <a:gd name="connsiteY20" fmla="*/ 36586 h 1180456"/>
                  <a:gd name="connsiteX21" fmla="*/ 643733 w 1340750"/>
                  <a:gd name="connsiteY21" fmla="*/ 1981 h 1180456"/>
                  <a:gd name="connsiteX22" fmla="*/ 667689 w 1340750"/>
                  <a:gd name="connsiteY22" fmla="*/ 311 h 1180456"/>
                  <a:gd name="connsiteX23" fmla="*/ 668611 w 1340750"/>
                  <a:gd name="connsiteY23" fmla="*/ 0 h 1180456"/>
                  <a:gd name="connsiteX24" fmla="*/ 670373 w 1340750"/>
                  <a:gd name="connsiteY24" fmla="*/ 123 h 1180456"/>
                  <a:gd name="connsiteX25" fmla="*/ 672137 w 1340750"/>
                  <a:gd name="connsiteY25" fmla="*/ 0 h 1180456"/>
                  <a:gd name="connsiteX26" fmla="*/ 673059 w 1340750"/>
                  <a:gd name="connsiteY26" fmla="*/ 311 h 1180456"/>
                  <a:gd name="connsiteX27" fmla="*/ 697015 w 1340750"/>
                  <a:gd name="connsiteY27" fmla="*/ 1981 h 1180456"/>
                  <a:gd name="connsiteX28" fmla="*/ 722604 w 1340750"/>
                  <a:gd name="connsiteY28" fmla="*/ 14468 h 11804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340750" h="1180456">
                    <a:moveTo>
                      <a:pt x="722604" y="14468"/>
                    </a:moveTo>
                    <a:cubicBezTo>
                      <a:pt x="730301" y="20284"/>
                      <a:pt x="736986" y="27705"/>
                      <a:pt x="742113" y="36586"/>
                    </a:cubicBezTo>
                    <a:lnTo>
                      <a:pt x="1330788" y="1056200"/>
                    </a:lnTo>
                    <a:cubicBezTo>
                      <a:pt x="1341043" y="1073962"/>
                      <a:pt x="1343127" y="1094199"/>
                      <a:pt x="1338208" y="1112560"/>
                    </a:cubicBezTo>
                    <a:lnTo>
                      <a:pt x="1327677" y="1134141"/>
                    </a:lnTo>
                    <a:lnTo>
                      <a:pt x="1327484" y="1135094"/>
                    </a:lnTo>
                    <a:lnTo>
                      <a:pt x="1326496" y="1136559"/>
                    </a:lnTo>
                    <a:lnTo>
                      <a:pt x="1325721" y="1138148"/>
                    </a:lnTo>
                    <a:lnTo>
                      <a:pt x="1324991" y="1138792"/>
                    </a:lnTo>
                    <a:lnTo>
                      <a:pt x="1311567" y="1158702"/>
                    </a:lnTo>
                    <a:cubicBezTo>
                      <a:pt x="1298126" y="1172143"/>
                      <a:pt x="1279559" y="1180456"/>
                      <a:pt x="1259049" y="1180456"/>
                    </a:cubicBezTo>
                    <a:lnTo>
                      <a:pt x="81701" y="1180455"/>
                    </a:lnTo>
                    <a:cubicBezTo>
                      <a:pt x="61191" y="1180456"/>
                      <a:pt x="42624" y="1172142"/>
                      <a:pt x="29183" y="1158702"/>
                    </a:cubicBezTo>
                    <a:lnTo>
                      <a:pt x="15758" y="1138791"/>
                    </a:lnTo>
                    <a:lnTo>
                      <a:pt x="15029" y="1138147"/>
                    </a:lnTo>
                    <a:lnTo>
                      <a:pt x="14254" y="1136559"/>
                    </a:lnTo>
                    <a:lnTo>
                      <a:pt x="13266" y="1135094"/>
                    </a:lnTo>
                    <a:lnTo>
                      <a:pt x="13073" y="1134140"/>
                    </a:lnTo>
                    <a:lnTo>
                      <a:pt x="2542" y="1112558"/>
                    </a:lnTo>
                    <a:cubicBezTo>
                      <a:pt x="-2377" y="1094198"/>
                      <a:pt x="-293" y="1073962"/>
                      <a:pt x="9962" y="1056199"/>
                    </a:cubicBezTo>
                    <a:lnTo>
                      <a:pt x="598635" y="36586"/>
                    </a:lnTo>
                    <a:cubicBezTo>
                      <a:pt x="608889" y="18824"/>
                      <a:pt x="625373" y="6900"/>
                      <a:pt x="643733" y="1981"/>
                    </a:cubicBezTo>
                    <a:lnTo>
                      <a:pt x="667689" y="311"/>
                    </a:lnTo>
                    <a:lnTo>
                      <a:pt x="668611" y="0"/>
                    </a:lnTo>
                    <a:lnTo>
                      <a:pt x="670373" y="123"/>
                    </a:lnTo>
                    <a:lnTo>
                      <a:pt x="672137" y="0"/>
                    </a:lnTo>
                    <a:lnTo>
                      <a:pt x="673059" y="311"/>
                    </a:lnTo>
                    <a:lnTo>
                      <a:pt x="697015" y="1981"/>
                    </a:lnTo>
                    <a:cubicBezTo>
                      <a:pt x="706195" y="4441"/>
                      <a:pt x="714906" y="8652"/>
                      <a:pt x="722604" y="14468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  <a:effectLst>
                <a:softEdge rad="254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>
                  <a:latin typeface="Impact" panose="020B0806030902050204" pitchFamily="34" charset="0"/>
                </a:endParaRPr>
              </a:p>
            </p:txBody>
          </p:sp>
        </p:grpSp>
        <p:sp>
          <p:nvSpPr>
            <p:cNvPr id="114" name="椭圆 113"/>
            <p:cNvSpPr/>
            <p:nvPr/>
          </p:nvSpPr>
          <p:spPr>
            <a:xfrm>
              <a:off x="5560227" y="5429529"/>
              <a:ext cx="529910" cy="529910"/>
            </a:xfrm>
            <a:prstGeom prst="ellipse">
              <a:avLst/>
            </a:prstGeom>
            <a:solidFill>
              <a:schemeClr val="accent1"/>
            </a:solidFill>
            <a:ln w="19050">
              <a:noFill/>
            </a:ln>
            <a:effectLst>
              <a:innerShdw blurRad="76200" dist="38100" dir="13500000">
                <a:prstClr val="black">
                  <a:alpha val="4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latin typeface="Impact" panose="020B0806030902050204" pitchFamily="34" charset="0"/>
              </a:endParaRPr>
            </a:p>
          </p:txBody>
        </p:sp>
        <p:sp>
          <p:nvSpPr>
            <p:cNvPr id="115" name="文本框 61"/>
            <p:cNvSpPr txBox="1"/>
            <p:nvPr/>
          </p:nvSpPr>
          <p:spPr>
            <a:xfrm>
              <a:off x="5405418" y="5467316"/>
              <a:ext cx="839526" cy="4924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>
                  <a:solidFill>
                    <a:schemeClr val="bg1"/>
                  </a:solidFill>
                  <a:latin typeface="Impact" panose="020B0806030902050204" pitchFamily="34" charset="0"/>
                </a:rPr>
                <a:t>05</a:t>
              </a:r>
              <a:endParaRPr lang="zh-CN" altLang="en-US">
                <a:solidFill>
                  <a:schemeClr val="bg1"/>
                </a:solidFill>
                <a:latin typeface="Impact" panose="020B0806030902050204" pitchFamily="34" charset="0"/>
              </a:endParaRPr>
            </a:p>
          </p:txBody>
        </p:sp>
      </p:grpSp>
      <p:grpSp>
        <p:nvGrpSpPr>
          <p:cNvPr id="118" name="组合 117"/>
          <p:cNvGrpSpPr/>
          <p:nvPr/>
        </p:nvGrpSpPr>
        <p:grpSpPr>
          <a:xfrm>
            <a:off x="2597150" y="1273810"/>
            <a:ext cx="1459865" cy="955040"/>
            <a:chOff x="3258299" y="2010820"/>
            <a:chExt cx="2092888" cy="1273366"/>
          </a:xfrm>
        </p:grpSpPr>
        <p:sp>
          <p:nvSpPr>
            <p:cNvPr id="119" name="同侧圆角矩形 118"/>
            <p:cNvSpPr/>
            <p:nvPr/>
          </p:nvSpPr>
          <p:spPr>
            <a:xfrm rot="16200000">
              <a:off x="3668060" y="1601059"/>
              <a:ext cx="1273366" cy="2092888"/>
            </a:xfrm>
            <a:prstGeom prst="round2SameRect">
              <a:avLst>
                <a:gd name="adj1" fmla="val 50000"/>
                <a:gd name="adj2" fmla="val 8985"/>
              </a:avLst>
            </a:prstGeom>
            <a:gradFill flip="none" rotWithShape="1"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1"/>
            </a:gradFill>
            <a:ln>
              <a:noFill/>
            </a:ln>
            <a:effectLst>
              <a:outerShdw blurRad="190500" dist="762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1435" tIns="25718" rIns="51435" bIns="25718"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20" name="同侧圆角矩形 119"/>
            <p:cNvSpPr/>
            <p:nvPr/>
          </p:nvSpPr>
          <p:spPr>
            <a:xfrm rot="16200000">
              <a:off x="3741790" y="1684666"/>
              <a:ext cx="1125911" cy="1925673"/>
            </a:xfrm>
            <a:prstGeom prst="round2SameRect">
              <a:avLst>
                <a:gd name="adj1" fmla="val 50000"/>
                <a:gd name="adj2" fmla="val 8208"/>
              </a:avLst>
            </a:prstGeom>
            <a:solidFill>
              <a:schemeClr val="accent1"/>
            </a:solidFill>
            <a:ln w="22225">
              <a:noFill/>
            </a:ln>
            <a:effectLst>
              <a:innerShdw blurRad="114300" dist="50800" dir="18900000">
                <a:prstClr val="black">
                  <a:alpha val="35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1435" tIns="25718" rIns="51435" bIns="25718"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21" name="文本框 120"/>
            <p:cNvSpPr txBox="1"/>
            <p:nvPr/>
          </p:nvSpPr>
          <p:spPr>
            <a:xfrm>
              <a:off x="3529972" y="2216499"/>
              <a:ext cx="1708722" cy="86176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altLang="zh-CN" dirty="0">
                  <a:solidFill>
                    <a:srgbClr val="FFFFFF"/>
                  </a:solidFill>
                  <a:latin typeface="Cooper Black" panose="0208090404030B020404" pitchFamily="18" charset="0"/>
                  <a:ea typeface="微软雅黑" panose="020B0503020204020204" pitchFamily="34" charset="-122"/>
                  <a:cs typeface="Calibri" panose="020F0502020204030204" pitchFamily="34" charset="0"/>
                </a:rPr>
                <a:t>Nursery </a:t>
              </a:r>
            </a:p>
            <a:p>
              <a:r>
                <a:rPr lang="en-US" altLang="zh-CN" dirty="0">
                  <a:solidFill>
                    <a:srgbClr val="FFFFFF"/>
                  </a:solidFill>
                  <a:latin typeface="Cooper Black" panose="0208090404030B020404" pitchFamily="18" charset="0"/>
                  <a:ea typeface="微软雅黑" panose="020B0503020204020204" pitchFamily="34" charset="-122"/>
                  <a:cs typeface="Calibri" panose="020F0502020204030204" pitchFamily="34" charset="0"/>
                </a:rPr>
                <a:t>rhymes</a:t>
              </a:r>
            </a:p>
          </p:txBody>
        </p:sp>
      </p:grpSp>
      <p:grpSp>
        <p:nvGrpSpPr>
          <p:cNvPr id="122" name="组合 121"/>
          <p:cNvGrpSpPr/>
          <p:nvPr/>
        </p:nvGrpSpPr>
        <p:grpSpPr>
          <a:xfrm>
            <a:off x="2596515" y="2416175"/>
            <a:ext cx="1617345" cy="955040"/>
            <a:chOff x="3258301" y="3534311"/>
            <a:chExt cx="2317646" cy="1273366"/>
          </a:xfrm>
        </p:grpSpPr>
        <p:sp>
          <p:nvSpPr>
            <p:cNvPr id="123" name="同侧圆角矩形 122"/>
            <p:cNvSpPr/>
            <p:nvPr/>
          </p:nvSpPr>
          <p:spPr>
            <a:xfrm rot="16200000">
              <a:off x="3668062" y="3124550"/>
              <a:ext cx="1273366" cy="2092888"/>
            </a:xfrm>
            <a:prstGeom prst="round2SameRect">
              <a:avLst>
                <a:gd name="adj1" fmla="val 50000"/>
                <a:gd name="adj2" fmla="val 8985"/>
              </a:avLst>
            </a:prstGeom>
            <a:gradFill flip="none" rotWithShape="1"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1"/>
            </a:gradFill>
            <a:ln>
              <a:noFill/>
            </a:ln>
            <a:effectLst>
              <a:outerShdw blurRad="190500" dist="762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24" name="同侧圆角矩形 123"/>
            <p:cNvSpPr/>
            <p:nvPr/>
          </p:nvSpPr>
          <p:spPr>
            <a:xfrm rot="16200000">
              <a:off x="3741790" y="3208158"/>
              <a:ext cx="1125913" cy="1925673"/>
            </a:xfrm>
            <a:prstGeom prst="round2SameRect">
              <a:avLst>
                <a:gd name="adj1" fmla="val 50000"/>
                <a:gd name="adj2" fmla="val 8208"/>
              </a:avLst>
            </a:prstGeom>
            <a:solidFill>
              <a:schemeClr val="accent6">
                <a:lumMod val="50000"/>
              </a:schemeClr>
            </a:solidFill>
            <a:ln w="22225">
              <a:noFill/>
            </a:ln>
            <a:effectLst>
              <a:innerShdw blurRad="114300" dist="50800" dir="18900000">
                <a:prstClr val="black">
                  <a:alpha val="35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25" name="文本框 124"/>
            <p:cNvSpPr txBox="1"/>
            <p:nvPr/>
          </p:nvSpPr>
          <p:spPr>
            <a:xfrm>
              <a:off x="3405713" y="3844186"/>
              <a:ext cx="2170234" cy="492435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altLang="zh-CN" dirty="0" err="1">
                  <a:solidFill>
                    <a:srgbClr val="FFFFFF"/>
                  </a:solidFill>
                  <a:latin typeface="Cooper Black" panose="0208090404030B020404" pitchFamily="18" charset="0"/>
                  <a:ea typeface="微软雅黑" panose="020B0503020204020204" pitchFamily="34" charset="-122"/>
                  <a:cs typeface="Calibri" panose="020F0502020204030204" pitchFamily="34" charset="0"/>
                </a:rPr>
                <a:t>Cinquain</a:t>
              </a:r>
              <a:endParaRPr lang="en-US" altLang="zh-CN" dirty="0">
                <a:solidFill>
                  <a:srgbClr val="FFFFFF"/>
                </a:solidFill>
                <a:latin typeface="Cooper Black" panose="0208090404030B020404" pitchFamily="18" charset="0"/>
                <a:ea typeface="微软雅黑" panose="020B0503020204020204" pitchFamily="34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126" name="组合 125"/>
          <p:cNvGrpSpPr/>
          <p:nvPr/>
        </p:nvGrpSpPr>
        <p:grpSpPr>
          <a:xfrm>
            <a:off x="2596515" y="3559175"/>
            <a:ext cx="1460500" cy="955040"/>
            <a:chOff x="3258301" y="5057802"/>
            <a:chExt cx="2092888" cy="1273366"/>
          </a:xfrm>
        </p:grpSpPr>
        <p:sp>
          <p:nvSpPr>
            <p:cNvPr id="127" name="同侧圆角矩形 126"/>
            <p:cNvSpPr/>
            <p:nvPr/>
          </p:nvSpPr>
          <p:spPr>
            <a:xfrm rot="16200000">
              <a:off x="3668062" y="4648041"/>
              <a:ext cx="1273366" cy="2092888"/>
            </a:xfrm>
            <a:prstGeom prst="round2SameRect">
              <a:avLst>
                <a:gd name="adj1" fmla="val 50000"/>
                <a:gd name="adj2" fmla="val 8985"/>
              </a:avLst>
            </a:prstGeom>
            <a:gradFill flip="none" rotWithShape="1"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1"/>
            </a:gradFill>
            <a:ln>
              <a:noFill/>
            </a:ln>
            <a:effectLst>
              <a:outerShdw blurRad="190500" dist="762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28" name="同侧圆角矩形 127"/>
            <p:cNvSpPr/>
            <p:nvPr/>
          </p:nvSpPr>
          <p:spPr>
            <a:xfrm rot="16200000">
              <a:off x="3741790" y="4731648"/>
              <a:ext cx="1125913" cy="1925673"/>
            </a:xfrm>
            <a:prstGeom prst="round2SameRect">
              <a:avLst>
                <a:gd name="adj1" fmla="val 50000"/>
                <a:gd name="adj2" fmla="val 8208"/>
              </a:avLst>
            </a:prstGeom>
            <a:solidFill>
              <a:schemeClr val="accent3">
                <a:lumMod val="75000"/>
              </a:schemeClr>
            </a:solidFill>
            <a:ln w="22225">
              <a:noFill/>
            </a:ln>
            <a:effectLst>
              <a:innerShdw blurRad="114300" dist="50800" dir="18900000">
                <a:prstClr val="black">
                  <a:alpha val="35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29" name="文本框 128"/>
            <p:cNvSpPr txBox="1"/>
            <p:nvPr/>
          </p:nvSpPr>
          <p:spPr>
            <a:xfrm>
              <a:off x="3759684" y="5272852"/>
              <a:ext cx="1591505" cy="86176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altLang="zh-CN" dirty="0">
                  <a:solidFill>
                    <a:srgbClr val="FFFFFF"/>
                  </a:solidFill>
                  <a:latin typeface="Cooper Black" panose="0208090404030B020404" pitchFamily="18" charset="0"/>
                  <a:ea typeface="微软雅黑" panose="020B0503020204020204" pitchFamily="34" charset="-122"/>
                  <a:cs typeface="Calibri" panose="020F0502020204030204" pitchFamily="34" charset="0"/>
                </a:rPr>
                <a:t>Tang </a:t>
              </a:r>
            </a:p>
            <a:p>
              <a:r>
                <a:rPr lang="en-US" altLang="zh-CN" dirty="0">
                  <a:solidFill>
                    <a:srgbClr val="FFFFFF"/>
                  </a:solidFill>
                  <a:latin typeface="Cooper Black" panose="0208090404030B020404" pitchFamily="18" charset="0"/>
                  <a:ea typeface="微软雅黑" panose="020B0503020204020204" pitchFamily="34" charset="-122"/>
                  <a:cs typeface="Calibri" panose="020F0502020204030204" pitchFamily="34" charset="0"/>
                </a:rPr>
                <a:t>poems</a:t>
              </a:r>
            </a:p>
          </p:txBody>
        </p:sp>
      </p:grpSp>
      <p:grpSp>
        <p:nvGrpSpPr>
          <p:cNvPr id="130" name="组合 129"/>
          <p:cNvGrpSpPr/>
          <p:nvPr/>
        </p:nvGrpSpPr>
        <p:grpSpPr>
          <a:xfrm>
            <a:off x="5184140" y="1842549"/>
            <a:ext cx="1340485" cy="955261"/>
            <a:chOff x="6854166" y="2769554"/>
            <a:chExt cx="2092888" cy="1273366"/>
          </a:xfrm>
        </p:grpSpPr>
        <p:sp>
          <p:nvSpPr>
            <p:cNvPr id="131" name="同侧圆角矩形 130"/>
            <p:cNvSpPr/>
            <p:nvPr/>
          </p:nvSpPr>
          <p:spPr>
            <a:xfrm rot="5400000" flipH="1">
              <a:off x="7263927" y="2359793"/>
              <a:ext cx="1273366" cy="2092888"/>
            </a:xfrm>
            <a:prstGeom prst="round2SameRect">
              <a:avLst>
                <a:gd name="adj1" fmla="val 50000"/>
                <a:gd name="adj2" fmla="val 8985"/>
              </a:avLst>
            </a:prstGeom>
            <a:gradFill flip="none" rotWithShape="1"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13500000" scaled="0"/>
            </a:gradFill>
            <a:ln>
              <a:noFill/>
            </a:ln>
            <a:effectLst>
              <a:outerShdw blurRad="190500" dist="762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32" name="同侧圆角矩形 131"/>
            <p:cNvSpPr/>
            <p:nvPr/>
          </p:nvSpPr>
          <p:spPr>
            <a:xfrm rot="5400000" flipH="1">
              <a:off x="7337652" y="2443400"/>
              <a:ext cx="1125913" cy="1925673"/>
            </a:xfrm>
            <a:prstGeom prst="round2SameRect">
              <a:avLst>
                <a:gd name="adj1" fmla="val 50000"/>
                <a:gd name="adj2" fmla="val 8208"/>
              </a:avLst>
            </a:prstGeom>
            <a:solidFill>
              <a:schemeClr val="accent2"/>
            </a:solidFill>
            <a:ln w="22225">
              <a:noFill/>
            </a:ln>
            <a:effectLst>
              <a:innerShdw blurRad="114300" dist="50800" dir="2700000">
                <a:prstClr val="black">
                  <a:alpha val="35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33" name="文本框 132"/>
            <p:cNvSpPr txBox="1"/>
            <p:nvPr/>
          </p:nvSpPr>
          <p:spPr>
            <a:xfrm>
              <a:off x="7080210" y="2854496"/>
              <a:ext cx="1754814" cy="86156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altLang="zh-CN" dirty="0">
                  <a:solidFill>
                    <a:srgbClr val="FFFFFF"/>
                  </a:solidFill>
                  <a:latin typeface="Cooper Black" panose="0208090404030B020404" pitchFamily="18" charset="0"/>
                  <a:ea typeface="微软雅黑" panose="020B0503020204020204" pitchFamily="34" charset="-122"/>
                  <a:cs typeface="Calibri" panose="020F0502020204030204" pitchFamily="34" charset="0"/>
                </a:rPr>
                <a:t>List </a:t>
              </a:r>
            </a:p>
            <a:p>
              <a:r>
                <a:rPr lang="en-US" altLang="zh-CN" dirty="0">
                  <a:solidFill>
                    <a:srgbClr val="FFFFFF"/>
                  </a:solidFill>
                  <a:latin typeface="Cooper Black" panose="0208090404030B020404" pitchFamily="18" charset="0"/>
                  <a:ea typeface="微软雅黑" panose="020B0503020204020204" pitchFamily="34" charset="-122"/>
                  <a:cs typeface="Calibri" panose="020F0502020204030204" pitchFamily="34" charset="0"/>
                </a:rPr>
                <a:t>poems</a:t>
              </a:r>
            </a:p>
          </p:txBody>
        </p:sp>
      </p:grpSp>
      <p:grpSp>
        <p:nvGrpSpPr>
          <p:cNvPr id="134" name="组合 133"/>
          <p:cNvGrpSpPr/>
          <p:nvPr/>
        </p:nvGrpSpPr>
        <p:grpSpPr>
          <a:xfrm>
            <a:off x="5184140" y="2980690"/>
            <a:ext cx="1341120" cy="955040"/>
            <a:chOff x="6854166" y="4287170"/>
            <a:chExt cx="2092888" cy="1273366"/>
          </a:xfrm>
        </p:grpSpPr>
        <p:sp>
          <p:nvSpPr>
            <p:cNvPr id="135" name="同侧圆角矩形 134"/>
            <p:cNvSpPr/>
            <p:nvPr/>
          </p:nvSpPr>
          <p:spPr>
            <a:xfrm rot="5400000" flipH="1">
              <a:off x="7263927" y="3877409"/>
              <a:ext cx="1273366" cy="2092888"/>
            </a:xfrm>
            <a:prstGeom prst="round2SameRect">
              <a:avLst>
                <a:gd name="adj1" fmla="val 50000"/>
                <a:gd name="adj2" fmla="val 8985"/>
              </a:avLst>
            </a:prstGeom>
            <a:gradFill flip="none" rotWithShape="1"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13500000" scaled="0"/>
            </a:gradFill>
            <a:ln>
              <a:noFill/>
            </a:ln>
            <a:effectLst>
              <a:outerShdw blurRad="190500" dist="762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36" name="同侧圆角矩形 135"/>
            <p:cNvSpPr/>
            <p:nvPr/>
          </p:nvSpPr>
          <p:spPr>
            <a:xfrm rot="5400000" flipH="1">
              <a:off x="7337652" y="3961017"/>
              <a:ext cx="1125913" cy="1925673"/>
            </a:xfrm>
            <a:prstGeom prst="round2SameRect">
              <a:avLst>
                <a:gd name="adj1" fmla="val 50000"/>
                <a:gd name="adj2" fmla="val 8208"/>
              </a:avLst>
            </a:prstGeom>
            <a:solidFill>
              <a:schemeClr val="accent4">
                <a:lumMod val="75000"/>
              </a:schemeClr>
            </a:solidFill>
            <a:ln w="22225">
              <a:noFill/>
            </a:ln>
            <a:effectLst>
              <a:innerShdw blurRad="114300" dist="50800" dir="2700000">
                <a:prstClr val="black">
                  <a:alpha val="35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37" name="文本框 136"/>
            <p:cNvSpPr txBox="1"/>
            <p:nvPr/>
          </p:nvSpPr>
          <p:spPr>
            <a:xfrm>
              <a:off x="7080103" y="4621150"/>
              <a:ext cx="1538947" cy="492435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altLang="zh-CN" dirty="0">
                  <a:solidFill>
                    <a:srgbClr val="FFFFFF"/>
                  </a:solidFill>
                  <a:latin typeface="Cooper Black" panose="0208090404030B020404" pitchFamily="18" charset="0"/>
                  <a:ea typeface="微软雅黑" panose="020B0503020204020204" pitchFamily="34" charset="-122"/>
                  <a:cs typeface="Calibri" panose="020F0502020204030204" pitchFamily="34" charset="0"/>
                  <a:sym typeface="+mn-ea"/>
                </a:rPr>
                <a:t>Haiku</a:t>
              </a:r>
            </a:p>
          </p:txBody>
        </p:sp>
      </p:grpSp>
      <p:sp>
        <p:nvSpPr>
          <p:cNvPr id="138" name="矩形 47"/>
          <p:cNvSpPr>
            <a:spLocks noChangeArrowheads="1"/>
          </p:cNvSpPr>
          <p:nvPr/>
        </p:nvSpPr>
        <p:spPr bwMode="auto">
          <a:xfrm>
            <a:off x="161925" y="1102360"/>
            <a:ext cx="2416175" cy="1297940"/>
          </a:xfrm>
          <a:prstGeom prst="rect">
            <a:avLst/>
          </a:prstGeom>
          <a:noFill/>
          <a:ln w="22225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68573" tIns="34287" rIns="68573" bIns="34287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marR="0" indent="0" defTabSz="914400"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kumimoji="1" lang="en-US" altLang="zh-CN" sz="2000" b="1" noProof="0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+mn-ea"/>
              </a:rPr>
              <a:t>Concrete and imaginative language; strong___________; repetition; easy.</a:t>
            </a:r>
            <a:endParaRPr lang="zh-CN" altLang="en-US" sz="200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  <a:sym typeface="微软雅黑" panose="020B0503020204020204" pitchFamily="34" charset="-122"/>
            </a:endParaRPr>
          </a:p>
        </p:txBody>
      </p:sp>
      <p:sp>
        <p:nvSpPr>
          <p:cNvPr id="139" name="矩形 47"/>
          <p:cNvSpPr>
            <a:spLocks noChangeArrowheads="1"/>
          </p:cNvSpPr>
          <p:nvPr/>
        </p:nvSpPr>
        <p:spPr bwMode="auto">
          <a:xfrm>
            <a:off x="161925" y="2576830"/>
            <a:ext cx="2326005" cy="990600"/>
          </a:xfrm>
          <a:prstGeom prst="rect">
            <a:avLst/>
          </a:prstGeom>
          <a:noFill/>
          <a:ln w="22225">
            <a:solidFill>
              <a:schemeClr val="accent6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68573" tIns="34287" rIns="68573" bIns="34287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marR="0" indent="0" defTabSz="914400"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kumimoji="1" lang="en-US" altLang="zh-CN" sz="2000" b="1" noProof="0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+mn-ea"/>
              </a:rPr>
              <a:t>____lines; convey a strong picture in just a few words.</a:t>
            </a:r>
            <a:endParaRPr kumimoji="1" lang="en-US" altLang="zh-CN" sz="2000" b="1" noProof="0" dirty="0">
              <a:effectLst>
                <a:outerShdw blurRad="38100" dist="38100" dir="2700000" algn="tl">
                  <a:srgbClr val="C0C0C0"/>
                </a:outerShdw>
              </a:effectLst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  <a:sym typeface="微软雅黑" panose="020B0503020204020204" pitchFamily="34" charset="-122"/>
            </a:endParaRPr>
          </a:p>
        </p:txBody>
      </p:sp>
      <p:sp>
        <p:nvSpPr>
          <p:cNvPr id="140" name="矩形 47"/>
          <p:cNvSpPr>
            <a:spLocks noChangeArrowheads="1"/>
          </p:cNvSpPr>
          <p:nvPr/>
        </p:nvSpPr>
        <p:spPr bwMode="auto">
          <a:xfrm>
            <a:off x="6546215" y="1842770"/>
            <a:ext cx="2389505" cy="999490"/>
          </a:xfrm>
          <a:prstGeom prst="rect">
            <a:avLst/>
          </a:prstGeom>
          <a:noFill/>
          <a:ln w="22225">
            <a:solidFill>
              <a:schemeClr val="accent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68573" tIns="34287" rIns="68573" bIns="34287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defTabSz="685165">
              <a:lnSpc>
                <a:spcPct val="120000"/>
              </a:lnSpc>
              <a:spcBef>
                <a:spcPct val="0"/>
              </a:spcBef>
              <a:buNone/>
            </a:pPr>
            <a:r>
              <a:rPr kumimoji="1" lang="en-US" altLang="zh-CN" sz="2000" b="1" noProof="0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+mn-ea"/>
              </a:rPr>
              <a:t>flexible line length; ___________phrases.</a:t>
            </a:r>
            <a:endParaRPr kumimoji="1" lang="en-US" altLang="zh-CN" sz="2000" b="1" kern="1200" cap="none" spc="0" normalizeH="0" baseline="0" noProof="0" dirty="0">
              <a:effectLst>
                <a:outerShdw blurRad="38100" dist="38100" dir="2700000" algn="tl">
                  <a:srgbClr val="C0C0C0"/>
                </a:outerShdw>
              </a:effectLst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</a:endParaRPr>
          </a:p>
          <a:p>
            <a:pPr defTabSz="685165">
              <a:lnSpc>
                <a:spcPct val="120000"/>
              </a:lnSpc>
              <a:spcBef>
                <a:spcPct val="0"/>
              </a:spcBef>
              <a:buNone/>
            </a:pPr>
            <a:endParaRPr lang="zh-CN" altLang="en-US" sz="1050">
              <a:solidFill>
                <a:schemeClr val="tx2"/>
              </a:solidFill>
              <a:sym typeface="微软雅黑" panose="020B0503020204020204" pitchFamily="34" charset="-122"/>
            </a:endParaRPr>
          </a:p>
        </p:txBody>
      </p:sp>
      <p:sp>
        <p:nvSpPr>
          <p:cNvPr id="141" name="矩形 47"/>
          <p:cNvSpPr>
            <a:spLocks noChangeArrowheads="1"/>
          </p:cNvSpPr>
          <p:nvPr/>
        </p:nvSpPr>
        <p:spPr bwMode="auto">
          <a:xfrm>
            <a:off x="161925" y="3673475"/>
            <a:ext cx="2326640" cy="1115684"/>
          </a:xfrm>
          <a:prstGeom prst="rect">
            <a:avLst/>
          </a:prstGeom>
          <a:noFill/>
          <a:ln w="22225">
            <a:solidFill>
              <a:schemeClr val="accent3">
                <a:lumMod val="75000"/>
                <a:alpha val="98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68573" tIns="34287" rIns="68573" bIns="34287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en-US" altLang="zh-CN" sz="2000" b="1" noProof="0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+mn-ea"/>
              </a:rPr>
              <a:t>From </a:t>
            </a:r>
            <a:r>
              <a:rPr kumimoji="1" lang="en-US" altLang="zh-CN" sz="2400" b="1" noProof="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+mn-ea"/>
              </a:rPr>
              <a:t>China </a:t>
            </a:r>
            <a:r>
              <a:rPr kumimoji="1" lang="en-US" altLang="zh-CN" sz="2000" b="1" noProof="0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+mn-ea"/>
              </a:rPr>
              <a:t>particularly.</a:t>
            </a:r>
            <a:endParaRPr kumimoji="1" lang="en-US" altLang="zh-CN" sz="2000" b="1" noProof="0" dirty="0">
              <a:effectLst>
                <a:outerShdw blurRad="38100" dist="38100" dir="2700000" algn="tl">
                  <a:srgbClr val="C0C0C0"/>
                </a:outerShdw>
              </a:effectLst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  <a:sym typeface="微软雅黑" panose="020B0503020204020204" pitchFamily="34" charset="-122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en-US" altLang="zh-CN" sz="2000" b="1" noProof="0" dirty="0">
              <a:effectLst>
                <a:outerShdw blurRad="38100" dist="38100" dir="2700000" algn="tl">
                  <a:srgbClr val="C0C0C0"/>
                </a:outerShdw>
              </a:effectLst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  <a:sym typeface="微软雅黑" panose="020B0503020204020204" pitchFamily="34" charset="-122"/>
            </a:endParaRPr>
          </a:p>
        </p:txBody>
      </p:sp>
      <p:sp>
        <p:nvSpPr>
          <p:cNvPr id="142" name="矩形 47"/>
          <p:cNvSpPr>
            <a:spLocks noChangeArrowheads="1"/>
          </p:cNvSpPr>
          <p:nvPr/>
        </p:nvSpPr>
        <p:spPr bwMode="auto">
          <a:xfrm>
            <a:off x="6546215" y="3035935"/>
            <a:ext cx="2390140" cy="1605915"/>
          </a:xfrm>
          <a:prstGeom prst="rect">
            <a:avLst/>
          </a:prstGeom>
          <a:noFill/>
          <a:ln w="22225"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68573" tIns="34287" rIns="68573" bIns="34287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marR="0" indent="0" defTabSz="914400"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kumimoji="1" lang="en-US" altLang="zh-CN" sz="2000" b="1" noProof="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+mn-ea"/>
              </a:rPr>
              <a:t>Japanese</a:t>
            </a:r>
            <a:r>
              <a:rPr kumimoji="1" lang="en-US" altLang="zh-CN" sz="2000" b="1" noProof="0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+mn-ea"/>
              </a:rPr>
              <a:t> form; ____syllables; give a clear picture &amp; a special feeling using few words</a:t>
            </a:r>
            <a:endParaRPr kumimoji="1" lang="en-US" altLang="zh-CN" sz="2000" b="1" noProof="0" dirty="0">
              <a:effectLst>
                <a:outerShdw blurRad="38100" dist="38100" dir="2700000" algn="tl">
                  <a:srgbClr val="C0C0C0"/>
                </a:outerShdw>
              </a:effectLst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  <a:sym typeface="微软雅黑" panose="020B0503020204020204" pitchFamily="34" charset="-122"/>
            </a:endParaRPr>
          </a:p>
        </p:txBody>
      </p:sp>
      <p:sp>
        <p:nvSpPr>
          <p:cNvPr id="80948" name="Rectangle 52"/>
          <p:cNvSpPr>
            <a:spLocks noChangeArrowheads="1"/>
          </p:cNvSpPr>
          <p:nvPr/>
        </p:nvSpPr>
        <p:spPr bwMode="auto">
          <a:xfrm>
            <a:off x="906145" y="1624330"/>
            <a:ext cx="1111885" cy="4603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rhythm</a:t>
            </a:r>
          </a:p>
        </p:txBody>
      </p:sp>
      <p:sp>
        <p:nvSpPr>
          <p:cNvPr id="80947" name="Rectangle 51"/>
          <p:cNvSpPr>
            <a:spLocks noChangeArrowheads="1"/>
          </p:cNvSpPr>
          <p:nvPr/>
        </p:nvSpPr>
        <p:spPr bwMode="auto">
          <a:xfrm>
            <a:off x="6659880" y="2156778"/>
            <a:ext cx="1325245" cy="4603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none">
            <a:spAutoFit/>
          </a:bodyPr>
          <a:lstStyle/>
          <a:p>
            <a:pPr lvl="0" algn="l" fontAlgn="base">
              <a:buClrTx/>
              <a:buSzTx/>
              <a:buFontTx/>
              <a:defRPr/>
            </a:pPr>
            <a:r>
              <a:rPr kumimoji="1" lang="en-US" altLang="zh-CN" sz="2400" b="1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+mn-ea"/>
              </a:rPr>
              <a:t>repeated</a:t>
            </a:r>
          </a:p>
        </p:txBody>
      </p:sp>
      <p:sp>
        <p:nvSpPr>
          <p:cNvPr id="80940" name="Rectangle 44"/>
          <p:cNvSpPr>
            <a:spLocks noChangeArrowheads="1"/>
          </p:cNvSpPr>
          <p:nvPr/>
        </p:nvSpPr>
        <p:spPr bwMode="auto">
          <a:xfrm>
            <a:off x="314960" y="2542858"/>
            <a:ext cx="337185" cy="4603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none">
            <a:spAutoFit/>
          </a:bodyPr>
          <a:lstStyle/>
          <a:p>
            <a:pPr lvl="0" algn="l" fontAlgn="base">
              <a:buClrTx/>
              <a:buSzTx/>
              <a:buFontTx/>
              <a:defRPr/>
            </a:pPr>
            <a:r>
              <a:rPr kumimoji="1" lang="en-US" altLang="zh-CN" sz="2400" b="1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+mn-ea"/>
              </a:rPr>
              <a:t>5</a:t>
            </a:r>
          </a:p>
        </p:txBody>
      </p:sp>
      <p:sp>
        <p:nvSpPr>
          <p:cNvPr id="80943" name="Rectangle 47"/>
          <p:cNvSpPr>
            <a:spLocks noChangeArrowheads="1"/>
          </p:cNvSpPr>
          <p:nvPr/>
        </p:nvSpPr>
        <p:spPr bwMode="auto">
          <a:xfrm>
            <a:off x="6632220" y="3284085"/>
            <a:ext cx="491490" cy="4603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none">
            <a:spAutoFit/>
          </a:bodyPr>
          <a:lstStyle/>
          <a:p>
            <a:pPr lvl="0" algn="l" fontAlgn="base">
              <a:buClrTx/>
              <a:buSzTx/>
              <a:buFontTx/>
              <a:defRPr/>
            </a:pPr>
            <a:r>
              <a:rPr kumimoji="1" lang="en-US" altLang="zh-CN" sz="2400" b="1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+mn-ea"/>
              </a:rPr>
              <a:t>17</a:t>
            </a:r>
          </a:p>
        </p:txBody>
      </p:sp>
      <p:sp>
        <p:nvSpPr>
          <p:cNvPr id="80946" name="Rectangle 50"/>
          <p:cNvSpPr>
            <a:spLocks noChangeArrowheads="1"/>
          </p:cNvSpPr>
          <p:nvPr/>
        </p:nvSpPr>
        <p:spPr bwMode="auto">
          <a:xfrm>
            <a:off x="3622675" y="6043613"/>
            <a:ext cx="1177925" cy="5492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China</a:t>
            </a:r>
          </a:p>
        </p:txBody>
      </p:sp>
      <p:sp>
        <p:nvSpPr>
          <p:cNvPr id="2" name="Rectangle 50"/>
          <p:cNvSpPr>
            <a:spLocks noChangeArrowheads="1"/>
          </p:cNvSpPr>
          <p:nvPr/>
        </p:nvSpPr>
        <p:spPr bwMode="auto">
          <a:xfrm>
            <a:off x="3749675" y="6170613"/>
            <a:ext cx="1177925" cy="5492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China</a:t>
            </a:r>
          </a:p>
        </p:txBody>
      </p:sp>
      <p:sp>
        <p:nvSpPr>
          <p:cNvPr id="3" name="Rectangle 50"/>
          <p:cNvSpPr>
            <a:spLocks noChangeArrowheads="1"/>
          </p:cNvSpPr>
          <p:nvPr/>
        </p:nvSpPr>
        <p:spPr bwMode="auto">
          <a:xfrm>
            <a:off x="3876675" y="6297613"/>
            <a:ext cx="1177925" cy="5492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China</a:t>
            </a:r>
          </a:p>
        </p:txBody>
      </p:sp>
      <p:pic>
        <p:nvPicPr>
          <p:cNvPr id="25" name="图片 2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5521325" y="-33020"/>
            <a:ext cx="3829685" cy="1931035"/>
          </a:xfrm>
          <a:prstGeom prst="rect">
            <a:avLst/>
          </a:prstGeom>
        </p:spPr>
      </p:pic>
      <p:cxnSp>
        <p:nvCxnSpPr>
          <p:cNvPr id="7" name="直接箭头连接符 6"/>
          <p:cNvCxnSpPr/>
          <p:nvPr/>
        </p:nvCxnSpPr>
        <p:spPr>
          <a:xfrm flipH="1" flipV="1">
            <a:off x="4211955" y="3533775"/>
            <a:ext cx="791845" cy="503555"/>
          </a:xfrm>
          <a:prstGeom prst="straightConnector1">
            <a:avLst/>
          </a:prstGeom>
          <a:ln w="508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箭头连接符 7"/>
          <p:cNvCxnSpPr/>
          <p:nvPr/>
        </p:nvCxnSpPr>
        <p:spPr>
          <a:xfrm flipV="1">
            <a:off x="4283710" y="2931795"/>
            <a:ext cx="720090" cy="432435"/>
          </a:xfrm>
          <a:prstGeom prst="straightConnector1">
            <a:avLst/>
          </a:prstGeom>
          <a:ln w="508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箭头连接符 8"/>
          <p:cNvCxnSpPr/>
          <p:nvPr/>
        </p:nvCxnSpPr>
        <p:spPr>
          <a:xfrm flipH="1" flipV="1">
            <a:off x="4211955" y="2338705"/>
            <a:ext cx="791845" cy="503555"/>
          </a:xfrm>
          <a:prstGeom prst="straightConnector1">
            <a:avLst/>
          </a:prstGeom>
          <a:ln w="508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箭头连接符 9"/>
          <p:cNvCxnSpPr/>
          <p:nvPr/>
        </p:nvCxnSpPr>
        <p:spPr>
          <a:xfrm flipV="1">
            <a:off x="4275455" y="1564005"/>
            <a:ext cx="1160780" cy="686435"/>
          </a:xfrm>
          <a:prstGeom prst="straightConnector1">
            <a:avLst/>
          </a:prstGeom>
          <a:ln w="508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" name="Freeform 27"/>
          <p:cNvSpPr/>
          <p:nvPr/>
        </p:nvSpPr>
        <p:spPr bwMode="auto">
          <a:xfrm>
            <a:off x="5521325" y="838835"/>
            <a:ext cx="2413635" cy="941705"/>
          </a:xfrm>
          <a:custGeom>
            <a:avLst/>
            <a:gdLst>
              <a:gd name="T0" fmla="*/ 1736 w 2336"/>
              <a:gd name="T1" fmla="*/ 356 h 1659"/>
              <a:gd name="T2" fmla="*/ 1598 w 2336"/>
              <a:gd name="T3" fmla="*/ 395 h 1659"/>
              <a:gd name="T4" fmla="*/ 1528 w 2336"/>
              <a:gd name="T5" fmla="*/ 384 h 1659"/>
              <a:gd name="T6" fmla="*/ 1460 w 2336"/>
              <a:gd name="T7" fmla="*/ 222 h 1659"/>
              <a:gd name="T8" fmla="*/ 1341 w 2336"/>
              <a:gd name="T9" fmla="*/ 96 h 1659"/>
              <a:gd name="T10" fmla="*/ 1186 w 2336"/>
              <a:gd name="T11" fmla="*/ 20 h 1659"/>
              <a:gd name="T12" fmla="*/ 1051 w 2336"/>
              <a:gd name="T13" fmla="*/ 0 h 1659"/>
              <a:gd name="T14" fmla="*/ 952 w 2336"/>
              <a:gd name="T15" fmla="*/ 10 h 1659"/>
              <a:gd name="T16" fmla="*/ 859 w 2336"/>
              <a:gd name="T17" fmla="*/ 39 h 1659"/>
              <a:gd name="T18" fmla="*/ 703 w 2336"/>
              <a:gd name="T19" fmla="*/ 144 h 1659"/>
              <a:gd name="T20" fmla="*/ 598 w 2336"/>
              <a:gd name="T21" fmla="*/ 300 h 1659"/>
              <a:gd name="T22" fmla="*/ 571 w 2336"/>
              <a:gd name="T23" fmla="*/ 391 h 1659"/>
              <a:gd name="T24" fmla="*/ 561 w 2336"/>
              <a:gd name="T25" fmla="*/ 491 h 1659"/>
              <a:gd name="T26" fmla="*/ 526 w 2336"/>
              <a:gd name="T27" fmla="*/ 481 h 1659"/>
              <a:gd name="T28" fmla="*/ 421 w 2336"/>
              <a:gd name="T29" fmla="*/ 467 h 1659"/>
              <a:gd name="T30" fmla="*/ 255 w 2336"/>
              <a:gd name="T31" fmla="*/ 500 h 1659"/>
              <a:gd name="T32" fmla="*/ 123 w 2336"/>
              <a:gd name="T33" fmla="*/ 592 h 1659"/>
              <a:gd name="T34" fmla="*/ 33 w 2336"/>
              <a:gd name="T35" fmla="*/ 724 h 1659"/>
              <a:gd name="T36" fmla="*/ 0 w 2336"/>
              <a:gd name="T37" fmla="*/ 888 h 1659"/>
              <a:gd name="T38" fmla="*/ 16 w 2336"/>
              <a:gd name="T39" fmla="*/ 1003 h 1659"/>
              <a:gd name="T40" fmla="*/ 78 w 2336"/>
              <a:gd name="T41" fmla="*/ 1135 h 1659"/>
              <a:gd name="T42" fmla="*/ 183 w 2336"/>
              <a:gd name="T43" fmla="*/ 1236 h 1659"/>
              <a:gd name="T44" fmla="*/ 318 w 2336"/>
              <a:gd name="T45" fmla="*/ 1297 h 1659"/>
              <a:gd name="T46" fmla="*/ 351 w 2336"/>
              <a:gd name="T47" fmla="*/ 1355 h 1659"/>
              <a:gd name="T48" fmla="*/ 362 w 2336"/>
              <a:gd name="T49" fmla="*/ 1439 h 1659"/>
              <a:gd name="T50" fmla="*/ 413 w 2336"/>
              <a:gd name="T51" fmla="*/ 1534 h 1659"/>
              <a:gd name="T52" fmla="*/ 497 w 2336"/>
              <a:gd name="T53" fmla="*/ 1602 h 1659"/>
              <a:gd name="T54" fmla="*/ 602 w 2336"/>
              <a:gd name="T55" fmla="*/ 1635 h 1659"/>
              <a:gd name="T56" fmla="*/ 699 w 2336"/>
              <a:gd name="T57" fmla="*/ 1627 h 1659"/>
              <a:gd name="T58" fmla="*/ 816 w 2336"/>
              <a:gd name="T59" fmla="*/ 1565 h 1659"/>
              <a:gd name="T60" fmla="*/ 894 w 2336"/>
              <a:gd name="T61" fmla="*/ 1548 h 1659"/>
              <a:gd name="T62" fmla="*/ 1036 w 2336"/>
              <a:gd name="T63" fmla="*/ 1629 h 1659"/>
              <a:gd name="T64" fmla="*/ 1129 w 2336"/>
              <a:gd name="T65" fmla="*/ 1653 h 1659"/>
              <a:gd name="T66" fmla="*/ 1203 w 2336"/>
              <a:gd name="T67" fmla="*/ 1659 h 1659"/>
              <a:gd name="T68" fmla="*/ 1343 w 2336"/>
              <a:gd name="T69" fmla="*/ 1639 h 1659"/>
              <a:gd name="T70" fmla="*/ 1466 w 2336"/>
              <a:gd name="T71" fmla="*/ 1579 h 1659"/>
              <a:gd name="T72" fmla="*/ 1567 w 2336"/>
              <a:gd name="T73" fmla="*/ 1489 h 1659"/>
              <a:gd name="T74" fmla="*/ 1641 w 2336"/>
              <a:gd name="T75" fmla="*/ 1374 h 1659"/>
              <a:gd name="T76" fmla="*/ 1766 w 2336"/>
              <a:gd name="T77" fmla="*/ 1400 h 1659"/>
              <a:gd name="T78" fmla="*/ 1863 w 2336"/>
              <a:gd name="T79" fmla="*/ 1400 h 1659"/>
              <a:gd name="T80" fmla="*/ 1966 w 2336"/>
              <a:gd name="T81" fmla="*/ 1378 h 1659"/>
              <a:gd name="T82" fmla="*/ 2059 w 2336"/>
              <a:gd name="T83" fmla="*/ 1339 h 1659"/>
              <a:gd name="T84" fmla="*/ 2143 w 2336"/>
              <a:gd name="T85" fmla="*/ 1283 h 1659"/>
              <a:gd name="T86" fmla="*/ 2215 w 2336"/>
              <a:gd name="T87" fmla="*/ 1211 h 1659"/>
              <a:gd name="T88" fmla="*/ 2272 w 2336"/>
              <a:gd name="T89" fmla="*/ 1127 h 1659"/>
              <a:gd name="T90" fmla="*/ 2312 w 2336"/>
              <a:gd name="T91" fmla="*/ 1034 h 1659"/>
              <a:gd name="T92" fmla="*/ 2332 w 2336"/>
              <a:gd name="T93" fmla="*/ 931 h 1659"/>
              <a:gd name="T94" fmla="*/ 2334 w 2336"/>
              <a:gd name="T95" fmla="*/ 849 h 1659"/>
              <a:gd name="T96" fmla="*/ 2318 w 2336"/>
              <a:gd name="T97" fmla="*/ 746 h 1659"/>
              <a:gd name="T98" fmla="*/ 2283 w 2336"/>
              <a:gd name="T99" fmla="*/ 648 h 1659"/>
              <a:gd name="T100" fmla="*/ 2231 w 2336"/>
              <a:gd name="T101" fmla="*/ 563 h 1659"/>
              <a:gd name="T102" fmla="*/ 2163 w 2336"/>
              <a:gd name="T103" fmla="*/ 487 h 1659"/>
              <a:gd name="T104" fmla="*/ 2083 w 2336"/>
              <a:gd name="T105" fmla="*/ 427 h 1659"/>
              <a:gd name="T106" fmla="*/ 1989 w 2336"/>
              <a:gd name="T107" fmla="*/ 384 h 1659"/>
              <a:gd name="T108" fmla="*/ 1890 w 2336"/>
              <a:gd name="T109" fmla="*/ 356 h 1659"/>
              <a:gd name="T110" fmla="*/ 1810 w 2336"/>
              <a:gd name="T111" fmla="*/ 351 h 16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2336" h="1659">
                <a:moveTo>
                  <a:pt x="1810" y="351"/>
                </a:moveTo>
                <a:lnTo>
                  <a:pt x="1810" y="351"/>
                </a:lnTo>
                <a:lnTo>
                  <a:pt x="1773" y="353"/>
                </a:lnTo>
                <a:lnTo>
                  <a:pt x="1736" y="356"/>
                </a:lnTo>
                <a:lnTo>
                  <a:pt x="1699" y="362"/>
                </a:lnTo>
                <a:lnTo>
                  <a:pt x="1666" y="372"/>
                </a:lnTo>
                <a:lnTo>
                  <a:pt x="1631" y="382"/>
                </a:lnTo>
                <a:lnTo>
                  <a:pt x="1598" y="395"/>
                </a:lnTo>
                <a:lnTo>
                  <a:pt x="1567" y="411"/>
                </a:lnTo>
                <a:lnTo>
                  <a:pt x="1536" y="427"/>
                </a:lnTo>
                <a:lnTo>
                  <a:pt x="1536" y="427"/>
                </a:lnTo>
                <a:lnTo>
                  <a:pt x="1528" y="384"/>
                </a:lnTo>
                <a:lnTo>
                  <a:pt x="1516" y="341"/>
                </a:lnTo>
                <a:lnTo>
                  <a:pt x="1501" y="298"/>
                </a:lnTo>
                <a:lnTo>
                  <a:pt x="1483" y="259"/>
                </a:lnTo>
                <a:lnTo>
                  <a:pt x="1460" y="222"/>
                </a:lnTo>
                <a:lnTo>
                  <a:pt x="1435" y="187"/>
                </a:lnTo>
                <a:lnTo>
                  <a:pt x="1406" y="154"/>
                </a:lnTo>
                <a:lnTo>
                  <a:pt x="1376" y="123"/>
                </a:lnTo>
                <a:lnTo>
                  <a:pt x="1341" y="96"/>
                </a:lnTo>
                <a:lnTo>
                  <a:pt x="1306" y="72"/>
                </a:lnTo>
                <a:lnTo>
                  <a:pt x="1267" y="51"/>
                </a:lnTo>
                <a:lnTo>
                  <a:pt x="1227" y="33"/>
                </a:lnTo>
                <a:lnTo>
                  <a:pt x="1186" y="20"/>
                </a:lnTo>
                <a:lnTo>
                  <a:pt x="1141" y="10"/>
                </a:lnTo>
                <a:lnTo>
                  <a:pt x="1096" y="2"/>
                </a:lnTo>
                <a:lnTo>
                  <a:pt x="1051" y="0"/>
                </a:lnTo>
                <a:lnTo>
                  <a:pt x="1051" y="0"/>
                </a:lnTo>
                <a:lnTo>
                  <a:pt x="1026" y="2"/>
                </a:lnTo>
                <a:lnTo>
                  <a:pt x="1001" y="4"/>
                </a:lnTo>
                <a:lnTo>
                  <a:pt x="975" y="6"/>
                </a:lnTo>
                <a:lnTo>
                  <a:pt x="952" y="10"/>
                </a:lnTo>
                <a:lnTo>
                  <a:pt x="929" y="16"/>
                </a:lnTo>
                <a:lnTo>
                  <a:pt x="905" y="24"/>
                </a:lnTo>
                <a:lnTo>
                  <a:pt x="882" y="31"/>
                </a:lnTo>
                <a:lnTo>
                  <a:pt x="859" y="39"/>
                </a:lnTo>
                <a:lnTo>
                  <a:pt x="816" y="61"/>
                </a:lnTo>
                <a:lnTo>
                  <a:pt x="777" y="84"/>
                </a:lnTo>
                <a:lnTo>
                  <a:pt x="738" y="113"/>
                </a:lnTo>
                <a:lnTo>
                  <a:pt x="703" y="144"/>
                </a:lnTo>
                <a:lnTo>
                  <a:pt x="672" y="179"/>
                </a:lnTo>
                <a:lnTo>
                  <a:pt x="645" y="216"/>
                </a:lnTo>
                <a:lnTo>
                  <a:pt x="619" y="257"/>
                </a:lnTo>
                <a:lnTo>
                  <a:pt x="598" y="300"/>
                </a:lnTo>
                <a:lnTo>
                  <a:pt x="590" y="323"/>
                </a:lnTo>
                <a:lnTo>
                  <a:pt x="582" y="345"/>
                </a:lnTo>
                <a:lnTo>
                  <a:pt x="576" y="368"/>
                </a:lnTo>
                <a:lnTo>
                  <a:pt x="571" y="391"/>
                </a:lnTo>
                <a:lnTo>
                  <a:pt x="565" y="417"/>
                </a:lnTo>
                <a:lnTo>
                  <a:pt x="563" y="440"/>
                </a:lnTo>
                <a:lnTo>
                  <a:pt x="561" y="465"/>
                </a:lnTo>
                <a:lnTo>
                  <a:pt x="561" y="491"/>
                </a:lnTo>
                <a:lnTo>
                  <a:pt x="561" y="491"/>
                </a:lnTo>
                <a:lnTo>
                  <a:pt x="561" y="493"/>
                </a:lnTo>
                <a:lnTo>
                  <a:pt x="561" y="493"/>
                </a:lnTo>
                <a:lnTo>
                  <a:pt x="526" y="481"/>
                </a:lnTo>
                <a:lnTo>
                  <a:pt x="493" y="473"/>
                </a:lnTo>
                <a:lnTo>
                  <a:pt x="456" y="469"/>
                </a:lnTo>
                <a:lnTo>
                  <a:pt x="421" y="467"/>
                </a:lnTo>
                <a:lnTo>
                  <a:pt x="421" y="467"/>
                </a:lnTo>
                <a:lnTo>
                  <a:pt x="376" y="469"/>
                </a:lnTo>
                <a:lnTo>
                  <a:pt x="335" y="477"/>
                </a:lnTo>
                <a:lnTo>
                  <a:pt x="294" y="487"/>
                </a:lnTo>
                <a:lnTo>
                  <a:pt x="255" y="500"/>
                </a:lnTo>
                <a:lnTo>
                  <a:pt x="220" y="518"/>
                </a:lnTo>
                <a:lnTo>
                  <a:pt x="185" y="539"/>
                </a:lnTo>
                <a:lnTo>
                  <a:pt x="152" y="565"/>
                </a:lnTo>
                <a:lnTo>
                  <a:pt x="123" y="592"/>
                </a:lnTo>
                <a:lnTo>
                  <a:pt x="96" y="621"/>
                </a:lnTo>
                <a:lnTo>
                  <a:pt x="70" y="652"/>
                </a:lnTo>
                <a:lnTo>
                  <a:pt x="51" y="687"/>
                </a:lnTo>
                <a:lnTo>
                  <a:pt x="33" y="724"/>
                </a:lnTo>
                <a:lnTo>
                  <a:pt x="18" y="763"/>
                </a:lnTo>
                <a:lnTo>
                  <a:pt x="8" y="804"/>
                </a:lnTo>
                <a:lnTo>
                  <a:pt x="2" y="845"/>
                </a:lnTo>
                <a:lnTo>
                  <a:pt x="0" y="888"/>
                </a:lnTo>
                <a:lnTo>
                  <a:pt x="0" y="888"/>
                </a:lnTo>
                <a:lnTo>
                  <a:pt x="0" y="927"/>
                </a:lnTo>
                <a:lnTo>
                  <a:pt x="6" y="966"/>
                </a:lnTo>
                <a:lnTo>
                  <a:pt x="16" y="1003"/>
                </a:lnTo>
                <a:lnTo>
                  <a:pt x="28" y="1038"/>
                </a:lnTo>
                <a:lnTo>
                  <a:pt x="41" y="1071"/>
                </a:lnTo>
                <a:lnTo>
                  <a:pt x="59" y="1104"/>
                </a:lnTo>
                <a:lnTo>
                  <a:pt x="78" y="1135"/>
                </a:lnTo>
                <a:lnTo>
                  <a:pt x="102" y="1162"/>
                </a:lnTo>
                <a:lnTo>
                  <a:pt x="127" y="1190"/>
                </a:lnTo>
                <a:lnTo>
                  <a:pt x="154" y="1215"/>
                </a:lnTo>
                <a:lnTo>
                  <a:pt x="183" y="1236"/>
                </a:lnTo>
                <a:lnTo>
                  <a:pt x="214" y="1256"/>
                </a:lnTo>
                <a:lnTo>
                  <a:pt x="248" y="1271"/>
                </a:lnTo>
                <a:lnTo>
                  <a:pt x="283" y="1285"/>
                </a:lnTo>
                <a:lnTo>
                  <a:pt x="318" y="1297"/>
                </a:lnTo>
                <a:lnTo>
                  <a:pt x="355" y="1304"/>
                </a:lnTo>
                <a:lnTo>
                  <a:pt x="355" y="1304"/>
                </a:lnTo>
                <a:lnTo>
                  <a:pt x="351" y="1330"/>
                </a:lnTo>
                <a:lnTo>
                  <a:pt x="351" y="1355"/>
                </a:lnTo>
                <a:lnTo>
                  <a:pt x="351" y="1355"/>
                </a:lnTo>
                <a:lnTo>
                  <a:pt x="351" y="1384"/>
                </a:lnTo>
                <a:lnTo>
                  <a:pt x="355" y="1411"/>
                </a:lnTo>
                <a:lnTo>
                  <a:pt x="362" y="1439"/>
                </a:lnTo>
                <a:lnTo>
                  <a:pt x="372" y="1464"/>
                </a:lnTo>
                <a:lnTo>
                  <a:pt x="384" y="1489"/>
                </a:lnTo>
                <a:lnTo>
                  <a:pt x="397" y="1513"/>
                </a:lnTo>
                <a:lnTo>
                  <a:pt x="413" y="1534"/>
                </a:lnTo>
                <a:lnTo>
                  <a:pt x="432" y="1553"/>
                </a:lnTo>
                <a:lnTo>
                  <a:pt x="452" y="1571"/>
                </a:lnTo>
                <a:lnTo>
                  <a:pt x="473" y="1589"/>
                </a:lnTo>
                <a:lnTo>
                  <a:pt x="497" y="1602"/>
                </a:lnTo>
                <a:lnTo>
                  <a:pt x="522" y="1614"/>
                </a:lnTo>
                <a:lnTo>
                  <a:pt x="547" y="1624"/>
                </a:lnTo>
                <a:lnTo>
                  <a:pt x="575" y="1629"/>
                </a:lnTo>
                <a:lnTo>
                  <a:pt x="602" y="1635"/>
                </a:lnTo>
                <a:lnTo>
                  <a:pt x="631" y="1635"/>
                </a:lnTo>
                <a:lnTo>
                  <a:pt x="631" y="1635"/>
                </a:lnTo>
                <a:lnTo>
                  <a:pt x="666" y="1633"/>
                </a:lnTo>
                <a:lnTo>
                  <a:pt x="699" y="1627"/>
                </a:lnTo>
                <a:lnTo>
                  <a:pt x="732" y="1618"/>
                </a:lnTo>
                <a:lnTo>
                  <a:pt x="761" y="1602"/>
                </a:lnTo>
                <a:lnTo>
                  <a:pt x="791" y="1585"/>
                </a:lnTo>
                <a:lnTo>
                  <a:pt x="816" y="1565"/>
                </a:lnTo>
                <a:lnTo>
                  <a:pt x="839" y="1542"/>
                </a:lnTo>
                <a:lnTo>
                  <a:pt x="861" y="1515"/>
                </a:lnTo>
                <a:lnTo>
                  <a:pt x="861" y="1515"/>
                </a:lnTo>
                <a:lnTo>
                  <a:pt x="894" y="1548"/>
                </a:lnTo>
                <a:lnTo>
                  <a:pt x="931" y="1575"/>
                </a:lnTo>
                <a:lnTo>
                  <a:pt x="972" y="1600"/>
                </a:lnTo>
                <a:lnTo>
                  <a:pt x="1014" y="1620"/>
                </a:lnTo>
                <a:lnTo>
                  <a:pt x="1036" y="1629"/>
                </a:lnTo>
                <a:lnTo>
                  <a:pt x="1059" y="1637"/>
                </a:lnTo>
                <a:lnTo>
                  <a:pt x="1081" y="1643"/>
                </a:lnTo>
                <a:lnTo>
                  <a:pt x="1104" y="1649"/>
                </a:lnTo>
                <a:lnTo>
                  <a:pt x="1129" y="1653"/>
                </a:lnTo>
                <a:lnTo>
                  <a:pt x="1153" y="1657"/>
                </a:lnTo>
                <a:lnTo>
                  <a:pt x="1178" y="1659"/>
                </a:lnTo>
                <a:lnTo>
                  <a:pt x="1203" y="1659"/>
                </a:lnTo>
                <a:lnTo>
                  <a:pt x="1203" y="1659"/>
                </a:lnTo>
                <a:lnTo>
                  <a:pt x="1238" y="1659"/>
                </a:lnTo>
                <a:lnTo>
                  <a:pt x="1275" y="1655"/>
                </a:lnTo>
                <a:lnTo>
                  <a:pt x="1308" y="1647"/>
                </a:lnTo>
                <a:lnTo>
                  <a:pt x="1343" y="1639"/>
                </a:lnTo>
                <a:lnTo>
                  <a:pt x="1376" y="1627"/>
                </a:lnTo>
                <a:lnTo>
                  <a:pt x="1407" y="1614"/>
                </a:lnTo>
                <a:lnTo>
                  <a:pt x="1437" y="1598"/>
                </a:lnTo>
                <a:lnTo>
                  <a:pt x="1466" y="1579"/>
                </a:lnTo>
                <a:lnTo>
                  <a:pt x="1495" y="1559"/>
                </a:lnTo>
                <a:lnTo>
                  <a:pt x="1520" y="1538"/>
                </a:lnTo>
                <a:lnTo>
                  <a:pt x="1546" y="1515"/>
                </a:lnTo>
                <a:lnTo>
                  <a:pt x="1567" y="1489"/>
                </a:lnTo>
                <a:lnTo>
                  <a:pt x="1588" y="1462"/>
                </a:lnTo>
                <a:lnTo>
                  <a:pt x="1608" y="1435"/>
                </a:lnTo>
                <a:lnTo>
                  <a:pt x="1625" y="1406"/>
                </a:lnTo>
                <a:lnTo>
                  <a:pt x="1641" y="1374"/>
                </a:lnTo>
                <a:lnTo>
                  <a:pt x="1641" y="1374"/>
                </a:lnTo>
                <a:lnTo>
                  <a:pt x="1680" y="1386"/>
                </a:lnTo>
                <a:lnTo>
                  <a:pt x="1723" y="1396"/>
                </a:lnTo>
                <a:lnTo>
                  <a:pt x="1766" y="1400"/>
                </a:lnTo>
                <a:lnTo>
                  <a:pt x="1810" y="1402"/>
                </a:lnTo>
                <a:lnTo>
                  <a:pt x="1810" y="1402"/>
                </a:lnTo>
                <a:lnTo>
                  <a:pt x="1838" y="1402"/>
                </a:lnTo>
                <a:lnTo>
                  <a:pt x="1863" y="1400"/>
                </a:lnTo>
                <a:lnTo>
                  <a:pt x="1890" y="1396"/>
                </a:lnTo>
                <a:lnTo>
                  <a:pt x="1915" y="1392"/>
                </a:lnTo>
                <a:lnTo>
                  <a:pt x="1941" y="1386"/>
                </a:lnTo>
                <a:lnTo>
                  <a:pt x="1966" y="1378"/>
                </a:lnTo>
                <a:lnTo>
                  <a:pt x="1989" y="1371"/>
                </a:lnTo>
                <a:lnTo>
                  <a:pt x="2015" y="1361"/>
                </a:lnTo>
                <a:lnTo>
                  <a:pt x="2038" y="1351"/>
                </a:lnTo>
                <a:lnTo>
                  <a:pt x="2059" y="1339"/>
                </a:lnTo>
                <a:lnTo>
                  <a:pt x="2083" y="1326"/>
                </a:lnTo>
                <a:lnTo>
                  <a:pt x="2104" y="1312"/>
                </a:lnTo>
                <a:lnTo>
                  <a:pt x="2124" y="1298"/>
                </a:lnTo>
                <a:lnTo>
                  <a:pt x="2143" y="1283"/>
                </a:lnTo>
                <a:lnTo>
                  <a:pt x="2163" y="1265"/>
                </a:lnTo>
                <a:lnTo>
                  <a:pt x="2182" y="1248"/>
                </a:lnTo>
                <a:lnTo>
                  <a:pt x="2200" y="1230"/>
                </a:lnTo>
                <a:lnTo>
                  <a:pt x="2215" y="1211"/>
                </a:lnTo>
                <a:lnTo>
                  <a:pt x="2231" y="1191"/>
                </a:lnTo>
                <a:lnTo>
                  <a:pt x="2246" y="1170"/>
                </a:lnTo>
                <a:lnTo>
                  <a:pt x="2260" y="1149"/>
                </a:lnTo>
                <a:lnTo>
                  <a:pt x="2272" y="1127"/>
                </a:lnTo>
                <a:lnTo>
                  <a:pt x="2283" y="1104"/>
                </a:lnTo>
                <a:lnTo>
                  <a:pt x="2293" y="1081"/>
                </a:lnTo>
                <a:lnTo>
                  <a:pt x="2303" y="1057"/>
                </a:lnTo>
                <a:lnTo>
                  <a:pt x="2312" y="1034"/>
                </a:lnTo>
                <a:lnTo>
                  <a:pt x="2318" y="1008"/>
                </a:lnTo>
                <a:lnTo>
                  <a:pt x="2324" y="983"/>
                </a:lnTo>
                <a:lnTo>
                  <a:pt x="2330" y="956"/>
                </a:lnTo>
                <a:lnTo>
                  <a:pt x="2332" y="931"/>
                </a:lnTo>
                <a:lnTo>
                  <a:pt x="2334" y="903"/>
                </a:lnTo>
                <a:lnTo>
                  <a:pt x="2336" y="876"/>
                </a:lnTo>
                <a:lnTo>
                  <a:pt x="2336" y="876"/>
                </a:lnTo>
                <a:lnTo>
                  <a:pt x="2334" y="849"/>
                </a:lnTo>
                <a:lnTo>
                  <a:pt x="2332" y="824"/>
                </a:lnTo>
                <a:lnTo>
                  <a:pt x="2330" y="796"/>
                </a:lnTo>
                <a:lnTo>
                  <a:pt x="2324" y="771"/>
                </a:lnTo>
                <a:lnTo>
                  <a:pt x="2318" y="746"/>
                </a:lnTo>
                <a:lnTo>
                  <a:pt x="2312" y="720"/>
                </a:lnTo>
                <a:lnTo>
                  <a:pt x="2303" y="695"/>
                </a:lnTo>
                <a:lnTo>
                  <a:pt x="2293" y="672"/>
                </a:lnTo>
                <a:lnTo>
                  <a:pt x="2283" y="648"/>
                </a:lnTo>
                <a:lnTo>
                  <a:pt x="2272" y="627"/>
                </a:lnTo>
                <a:lnTo>
                  <a:pt x="2260" y="604"/>
                </a:lnTo>
                <a:lnTo>
                  <a:pt x="2246" y="582"/>
                </a:lnTo>
                <a:lnTo>
                  <a:pt x="2231" y="563"/>
                </a:lnTo>
                <a:lnTo>
                  <a:pt x="2215" y="541"/>
                </a:lnTo>
                <a:lnTo>
                  <a:pt x="2200" y="524"/>
                </a:lnTo>
                <a:lnTo>
                  <a:pt x="2182" y="504"/>
                </a:lnTo>
                <a:lnTo>
                  <a:pt x="2163" y="487"/>
                </a:lnTo>
                <a:lnTo>
                  <a:pt x="2143" y="471"/>
                </a:lnTo>
                <a:lnTo>
                  <a:pt x="2124" y="456"/>
                </a:lnTo>
                <a:lnTo>
                  <a:pt x="2104" y="440"/>
                </a:lnTo>
                <a:lnTo>
                  <a:pt x="2083" y="427"/>
                </a:lnTo>
                <a:lnTo>
                  <a:pt x="2059" y="415"/>
                </a:lnTo>
                <a:lnTo>
                  <a:pt x="2038" y="403"/>
                </a:lnTo>
                <a:lnTo>
                  <a:pt x="2015" y="391"/>
                </a:lnTo>
                <a:lnTo>
                  <a:pt x="1989" y="384"/>
                </a:lnTo>
                <a:lnTo>
                  <a:pt x="1966" y="374"/>
                </a:lnTo>
                <a:lnTo>
                  <a:pt x="1941" y="368"/>
                </a:lnTo>
                <a:lnTo>
                  <a:pt x="1915" y="362"/>
                </a:lnTo>
                <a:lnTo>
                  <a:pt x="1890" y="356"/>
                </a:lnTo>
                <a:lnTo>
                  <a:pt x="1863" y="355"/>
                </a:lnTo>
                <a:lnTo>
                  <a:pt x="1838" y="353"/>
                </a:lnTo>
                <a:lnTo>
                  <a:pt x="1810" y="351"/>
                </a:lnTo>
                <a:lnTo>
                  <a:pt x="1810" y="351"/>
                </a:lnTo>
                <a:close/>
              </a:path>
            </a:pathLst>
          </a:custGeom>
          <a:gradFill>
            <a:gsLst>
              <a:gs pos="0">
                <a:srgbClr val="14CD68"/>
              </a:gs>
              <a:gs pos="100000">
                <a:srgbClr val="0B6E38"/>
              </a:gs>
            </a:gsLst>
            <a:lin ang="18900000" scaled="0"/>
          </a:gra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>
              <a:solidFill>
                <a:schemeClr val="accent1"/>
              </a:solidFill>
              <a:ea typeface="微软雅黑" panose="020B0503020204020204" pitchFamily="34" charset="-122"/>
            </a:endParaRPr>
          </a:p>
        </p:txBody>
      </p:sp>
      <p:sp>
        <p:nvSpPr>
          <p:cNvPr id="158" name="Freeform 27"/>
          <p:cNvSpPr/>
          <p:nvPr/>
        </p:nvSpPr>
        <p:spPr bwMode="auto">
          <a:xfrm>
            <a:off x="5643245" y="905510"/>
            <a:ext cx="2146935" cy="808990"/>
          </a:xfrm>
          <a:custGeom>
            <a:avLst/>
            <a:gdLst>
              <a:gd name="T0" fmla="*/ 1736 w 2336"/>
              <a:gd name="T1" fmla="*/ 356 h 1659"/>
              <a:gd name="T2" fmla="*/ 1598 w 2336"/>
              <a:gd name="T3" fmla="*/ 395 h 1659"/>
              <a:gd name="T4" fmla="*/ 1528 w 2336"/>
              <a:gd name="T5" fmla="*/ 384 h 1659"/>
              <a:gd name="T6" fmla="*/ 1460 w 2336"/>
              <a:gd name="T7" fmla="*/ 222 h 1659"/>
              <a:gd name="T8" fmla="*/ 1341 w 2336"/>
              <a:gd name="T9" fmla="*/ 96 h 1659"/>
              <a:gd name="T10" fmla="*/ 1186 w 2336"/>
              <a:gd name="T11" fmla="*/ 20 h 1659"/>
              <a:gd name="T12" fmla="*/ 1051 w 2336"/>
              <a:gd name="T13" fmla="*/ 0 h 1659"/>
              <a:gd name="T14" fmla="*/ 952 w 2336"/>
              <a:gd name="T15" fmla="*/ 10 h 1659"/>
              <a:gd name="T16" fmla="*/ 859 w 2336"/>
              <a:gd name="T17" fmla="*/ 39 h 1659"/>
              <a:gd name="T18" fmla="*/ 703 w 2336"/>
              <a:gd name="T19" fmla="*/ 144 h 1659"/>
              <a:gd name="T20" fmla="*/ 598 w 2336"/>
              <a:gd name="T21" fmla="*/ 300 h 1659"/>
              <a:gd name="T22" fmla="*/ 571 w 2336"/>
              <a:gd name="T23" fmla="*/ 391 h 1659"/>
              <a:gd name="T24" fmla="*/ 561 w 2336"/>
              <a:gd name="T25" fmla="*/ 491 h 1659"/>
              <a:gd name="T26" fmla="*/ 526 w 2336"/>
              <a:gd name="T27" fmla="*/ 481 h 1659"/>
              <a:gd name="T28" fmla="*/ 421 w 2336"/>
              <a:gd name="T29" fmla="*/ 467 h 1659"/>
              <a:gd name="T30" fmla="*/ 255 w 2336"/>
              <a:gd name="T31" fmla="*/ 500 h 1659"/>
              <a:gd name="T32" fmla="*/ 123 w 2336"/>
              <a:gd name="T33" fmla="*/ 592 h 1659"/>
              <a:gd name="T34" fmla="*/ 33 w 2336"/>
              <a:gd name="T35" fmla="*/ 724 h 1659"/>
              <a:gd name="T36" fmla="*/ 0 w 2336"/>
              <a:gd name="T37" fmla="*/ 888 h 1659"/>
              <a:gd name="T38" fmla="*/ 16 w 2336"/>
              <a:gd name="T39" fmla="*/ 1003 h 1659"/>
              <a:gd name="T40" fmla="*/ 78 w 2336"/>
              <a:gd name="T41" fmla="*/ 1135 h 1659"/>
              <a:gd name="T42" fmla="*/ 183 w 2336"/>
              <a:gd name="T43" fmla="*/ 1236 h 1659"/>
              <a:gd name="T44" fmla="*/ 318 w 2336"/>
              <a:gd name="T45" fmla="*/ 1297 h 1659"/>
              <a:gd name="T46" fmla="*/ 351 w 2336"/>
              <a:gd name="T47" fmla="*/ 1355 h 1659"/>
              <a:gd name="T48" fmla="*/ 362 w 2336"/>
              <a:gd name="T49" fmla="*/ 1439 h 1659"/>
              <a:gd name="T50" fmla="*/ 413 w 2336"/>
              <a:gd name="T51" fmla="*/ 1534 h 1659"/>
              <a:gd name="T52" fmla="*/ 497 w 2336"/>
              <a:gd name="T53" fmla="*/ 1602 h 1659"/>
              <a:gd name="T54" fmla="*/ 602 w 2336"/>
              <a:gd name="T55" fmla="*/ 1635 h 1659"/>
              <a:gd name="T56" fmla="*/ 699 w 2336"/>
              <a:gd name="T57" fmla="*/ 1627 h 1659"/>
              <a:gd name="T58" fmla="*/ 816 w 2336"/>
              <a:gd name="T59" fmla="*/ 1565 h 1659"/>
              <a:gd name="T60" fmla="*/ 894 w 2336"/>
              <a:gd name="T61" fmla="*/ 1548 h 1659"/>
              <a:gd name="T62" fmla="*/ 1036 w 2336"/>
              <a:gd name="T63" fmla="*/ 1629 h 1659"/>
              <a:gd name="T64" fmla="*/ 1129 w 2336"/>
              <a:gd name="T65" fmla="*/ 1653 h 1659"/>
              <a:gd name="T66" fmla="*/ 1203 w 2336"/>
              <a:gd name="T67" fmla="*/ 1659 h 1659"/>
              <a:gd name="T68" fmla="*/ 1343 w 2336"/>
              <a:gd name="T69" fmla="*/ 1639 h 1659"/>
              <a:gd name="T70" fmla="*/ 1466 w 2336"/>
              <a:gd name="T71" fmla="*/ 1579 h 1659"/>
              <a:gd name="T72" fmla="*/ 1567 w 2336"/>
              <a:gd name="T73" fmla="*/ 1489 h 1659"/>
              <a:gd name="T74" fmla="*/ 1641 w 2336"/>
              <a:gd name="T75" fmla="*/ 1374 h 1659"/>
              <a:gd name="T76" fmla="*/ 1766 w 2336"/>
              <a:gd name="T77" fmla="*/ 1400 h 1659"/>
              <a:gd name="T78" fmla="*/ 1863 w 2336"/>
              <a:gd name="T79" fmla="*/ 1400 h 1659"/>
              <a:gd name="T80" fmla="*/ 1966 w 2336"/>
              <a:gd name="T81" fmla="*/ 1378 h 1659"/>
              <a:gd name="T82" fmla="*/ 2059 w 2336"/>
              <a:gd name="T83" fmla="*/ 1339 h 1659"/>
              <a:gd name="T84" fmla="*/ 2143 w 2336"/>
              <a:gd name="T85" fmla="*/ 1283 h 1659"/>
              <a:gd name="T86" fmla="*/ 2215 w 2336"/>
              <a:gd name="T87" fmla="*/ 1211 h 1659"/>
              <a:gd name="T88" fmla="*/ 2272 w 2336"/>
              <a:gd name="T89" fmla="*/ 1127 h 1659"/>
              <a:gd name="T90" fmla="*/ 2312 w 2336"/>
              <a:gd name="T91" fmla="*/ 1034 h 1659"/>
              <a:gd name="T92" fmla="*/ 2332 w 2336"/>
              <a:gd name="T93" fmla="*/ 931 h 1659"/>
              <a:gd name="T94" fmla="*/ 2334 w 2336"/>
              <a:gd name="T95" fmla="*/ 849 h 1659"/>
              <a:gd name="T96" fmla="*/ 2318 w 2336"/>
              <a:gd name="T97" fmla="*/ 746 h 1659"/>
              <a:gd name="T98" fmla="*/ 2283 w 2336"/>
              <a:gd name="T99" fmla="*/ 648 h 1659"/>
              <a:gd name="T100" fmla="*/ 2231 w 2336"/>
              <a:gd name="T101" fmla="*/ 563 h 1659"/>
              <a:gd name="T102" fmla="*/ 2163 w 2336"/>
              <a:gd name="T103" fmla="*/ 487 h 1659"/>
              <a:gd name="T104" fmla="*/ 2083 w 2336"/>
              <a:gd name="T105" fmla="*/ 427 h 1659"/>
              <a:gd name="T106" fmla="*/ 1989 w 2336"/>
              <a:gd name="T107" fmla="*/ 384 h 1659"/>
              <a:gd name="T108" fmla="*/ 1890 w 2336"/>
              <a:gd name="T109" fmla="*/ 356 h 1659"/>
              <a:gd name="T110" fmla="*/ 1810 w 2336"/>
              <a:gd name="T111" fmla="*/ 351 h 16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2336" h="1659">
                <a:moveTo>
                  <a:pt x="1810" y="351"/>
                </a:moveTo>
                <a:lnTo>
                  <a:pt x="1810" y="351"/>
                </a:lnTo>
                <a:lnTo>
                  <a:pt x="1773" y="353"/>
                </a:lnTo>
                <a:lnTo>
                  <a:pt x="1736" y="356"/>
                </a:lnTo>
                <a:lnTo>
                  <a:pt x="1699" y="362"/>
                </a:lnTo>
                <a:lnTo>
                  <a:pt x="1666" y="372"/>
                </a:lnTo>
                <a:lnTo>
                  <a:pt x="1631" y="382"/>
                </a:lnTo>
                <a:lnTo>
                  <a:pt x="1598" y="395"/>
                </a:lnTo>
                <a:lnTo>
                  <a:pt x="1567" y="411"/>
                </a:lnTo>
                <a:lnTo>
                  <a:pt x="1536" y="427"/>
                </a:lnTo>
                <a:lnTo>
                  <a:pt x="1536" y="427"/>
                </a:lnTo>
                <a:lnTo>
                  <a:pt x="1528" y="384"/>
                </a:lnTo>
                <a:lnTo>
                  <a:pt x="1516" y="341"/>
                </a:lnTo>
                <a:lnTo>
                  <a:pt x="1501" y="298"/>
                </a:lnTo>
                <a:lnTo>
                  <a:pt x="1483" y="259"/>
                </a:lnTo>
                <a:lnTo>
                  <a:pt x="1460" y="222"/>
                </a:lnTo>
                <a:lnTo>
                  <a:pt x="1435" y="187"/>
                </a:lnTo>
                <a:lnTo>
                  <a:pt x="1406" y="154"/>
                </a:lnTo>
                <a:lnTo>
                  <a:pt x="1376" y="123"/>
                </a:lnTo>
                <a:lnTo>
                  <a:pt x="1341" y="96"/>
                </a:lnTo>
                <a:lnTo>
                  <a:pt x="1306" y="72"/>
                </a:lnTo>
                <a:lnTo>
                  <a:pt x="1267" y="51"/>
                </a:lnTo>
                <a:lnTo>
                  <a:pt x="1227" y="33"/>
                </a:lnTo>
                <a:lnTo>
                  <a:pt x="1186" y="20"/>
                </a:lnTo>
                <a:lnTo>
                  <a:pt x="1141" y="10"/>
                </a:lnTo>
                <a:lnTo>
                  <a:pt x="1096" y="2"/>
                </a:lnTo>
                <a:lnTo>
                  <a:pt x="1051" y="0"/>
                </a:lnTo>
                <a:lnTo>
                  <a:pt x="1051" y="0"/>
                </a:lnTo>
                <a:lnTo>
                  <a:pt x="1026" y="2"/>
                </a:lnTo>
                <a:lnTo>
                  <a:pt x="1001" y="4"/>
                </a:lnTo>
                <a:lnTo>
                  <a:pt x="975" y="6"/>
                </a:lnTo>
                <a:lnTo>
                  <a:pt x="952" y="10"/>
                </a:lnTo>
                <a:lnTo>
                  <a:pt x="929" y="16"/>
                </a:lnTo>
                <a:lnTo>
                  <a:pt x="905" y="24"/>
                </a:lnTo>
                <a:lnTo>
                  <a:pt x="882" y="31"/>
                </a:lnTo>
                <a:lnTo>
                  <a:pt x="859" y="39"/>
                </a:lnTo>
                <a:lnTo>
                  <a:pt x="816" y="61"/>
                </a:lnTo>
                <a:lnTo>
                  <a:pt x="777" y="84"/>
                </a:lnTo>
                <a:lnTo>
                  <a:pt x="738" y="113"/>
                </a:lnTo>
                <a:lnTo>
                  <a:pt x="703" y="144"/>
                </a:lnTo>
                <a:lnTo>
                  <a:pt x="672" y="179"/>
                </a:lnTo>
                <a:lnTo>
                  <a:pt x="645" y="216"/>
                </a:lnTo>
                <a:lnTo>
                  <a:pt x="619" y="257"/>
                </a:lnTo>
                <a:lnTo>
                  <a:pt x="598" y="300"/>
                </a:lnTo>
                <a:lnTo>
                  <a:pt x="590" y="323"/>
                </a:lnTo>
                <a:lnTo>
                  <a:pt x="582" y="345"/>
                </a:lnTo>
                <a:lnTo>
                  <a:pt x="576" y="368"/>
                </a:lnTo>
                <a:lnTo>
                  <a:pt x="571" y="391"/>
                </a:lnTo>
                <a:lnTo>
                  <a:pt x="565" y="417"/>
                </a:lnTo>
                <a:lnTo>
                  <a:pt x="563" y="440"/>
                </a:lnTo>
                <a:lnTo>
                  <a:pt x="561" y="465"/>
                </a:lnTo>
                <a:lnTo>
                  <a:pt x="561" y="491"/>
                </a:lnTo>
                <a:lnTo>
                  <a:pt x="561" y="491"/>
                </a:lnTo>
                <a:lnTo>
                  <a:pt x="561" y="493"/>
                </a:lnTo>
                <a:lnTo>
                  <a:pt x="561" y="493"/>
                </a:lnTo>
                <a:lnTo>
                  <a:pt x="526" y="481"/>
                </a:lnTo>
                <a:lnTo>
                  <a:pt x="493" y="473"/>
                </a:lnTo>
                <a:lnTo>
                  <a:pt x="456" y="469"/>
                </a:lnTo>
                <a:lnTo>
                  <a:pt x="421" y="467"/>
                </a:lnTo>
                <a:lnTo>
                  <a:pt x="421" y="467"/>
                </a:lnTo>
                <a:lnTo>
                  <a:pt x="376" y="469"/>
                </a:lnTo>
                <a:lnTo>
                  <a:pt x="335" y="477"/>
                </a:lnTo>
                <a:lnTo>
                  <a:pt x="294" y="487"/>
                </a:lnTo>
                <a:lnTo>
                  <a:pt x="255" y="500"/>
                </a:lnTo>
                <a:lnTo>
                  <a:pt x="220" y="518"/>
                </a:lnTo>
                <a:lnTo>
                  <a:pt x="185" y="539"/>
                </a:lnTo>
                <a:lnTo>
                  <a:pt x="152" y="565"/>
                </a:lnTo>
                <a:lnTo>
                  <a:pt x="123" y="592"/>
                </a:lnTo>
                <a:lnTo>
                  <a:pt x="96" y="621"/>
                </a:lnTo>
                <a:lnTo>
                  <a:pt x="70" y="652"/>
                </a:lnTo>
                <a:lnTo>
                  <a:pt x="51" y="687"/>
                </a:lnTo>
                <a:lnTo>
                  <a:pt x="33" y="724"/>
                </a:lnTo>
                <a:lnTo>
                  <a:pt x="18" y="763"/>
                </a:lnTo>
                <a:lnTo>
                  <a:pt x="8" y="804"/>
                </a:lnTo>
                <a:lnTo>
                  <a:pt x="2" y="845"/>
                </a:lnTo>
                <a:lnTo>
                  <a:pt x="0" y="888"/>
                </a:lnTo>
                <a:lnTo>
                  <a:pt x="0" y="888"/>
                </a:lnTo>
                <a:lnTo>
                  <a:pt x="0" y="927"/>
                </a:lnTo>
                <a:lnTo>
                  <a:pt x="6" y="966"/>
                </a:lnTo>
                <a:lnTo>
                  <a:pt x="16" y="1003"/>
                </a:lnTo>
                <a:lnTo>
                  <a:pt x="28" y="1038"/>
                </a:lnTo>
                <a:lnTo>
                  <a:pt x="41" y="1071"/>
                </a:lnTo>
                <a:lnTo>
                  <a:pt x="59" y="1104"/>
                </a:lnTo>
                <a:lnTo>
                  <a:pt x="78" y="1135"/>
                </a:lnTo>
                <a:lnTo>
                  <a:pt x="102" y="1162"/>
                </a:lnTo>
                <a:lnTo>
                  <a:pt x="127" y="1190"/>
                </a:lnTo>
                <a:lnTo>
                  <a:pt x="154" y="1215"/>
                </a:lnTo>
                <a:lnTo>
                  <a:pt x="183" y="1236"/>
                </a:lnTo>
                <a:lnTo>
                  <a:pt x="214" y="1256"/>
                </a:lnTo>
                <a:lnTo>
                  <a:pt x="248" y="1271"/>
                </a:lnTo>
                <a:lnTo>
                  <a:pt x="283" y="1285"/>
                </a:lnTo>
                <a:lnTo>
                  <a:pt x="318" y="1297"/>
                </a:lnTo>
                <a:lnTo>
                  <a:pt x="355" y="1304"/>
                </a:lnTo>
                <a:lnTo>
                  <a:pt x="355" y="1304"/>
                </a:lnTo>
                <a:lnTo>
                  <a:pt x="351" y="1330"/>
                </a:lnTo>
                <a:lnTo>
                  <a:pt x="351" y="1355"/>
                </a:lnTo>
                <a:lnTo>
                  <a:pt x="351" y="1355"/>
                </a:lnTo>
                <a:lnTo>
                  <a:pt x="351" y="1384"/>
                </a:lnTo>
                <a:lnTo>
                  <a:pt x="355" y="1411"/>
                </a:lnTo>
                <a:lnTo>
                  <a:pt x="362" y="1439"/>
                </a:lnTo>
                <a:lnTo>
                  <a:pt x="372" y="1464"/>
                </a:lnTo>
                <a:lnTo>
                  <a:pt x="384" y="1489"/>
                </a:lnTo>
                <a:lnTo>
                  <a:pt x="397" y="1513"/>
                </a:lnTo>
                <a:lnTo>
                  <a:pt x="413" y="1534"/>
                </a:lnTo>
                <a:lnTo>
                  <a:pt x="432" y="1553"/>
                </a:lnTo>
                <a:lnTo>
                  <a:pt x="452" y="1571"/>
                </a:lnTo>
                <a:lnTo>
                  <a:pt x="473" y="1589"/>
                </a:lnTo>
                <a:lnTo>
                  <a:pt x="497" y="1602"/>
                </a:lnTo>
                <a:lnTo>
                  <a:pt x="522" y="1614"/>
                </a:lnTo>
                <a:lnTo>
                  <a:pt x="547" y="1624"/>
                </a:lnTo>
                <a:lnTo>
                  <a:pt x="575" y="1629"/>
                </a:lnTo>
                <a:lnTo>
                  <a:pt x="602" y="1635"/>
                </a:lnTo>
                <a:lnTo>
                  <a:pt x="631" y="1635"/>
                </a:lnTo>
                <a:lnTo>
                  <a:pt x="631" y="1635"/>
                </a:lnTo>
                <a:lnTo>
                  <a:pt x="666" y="1633"/>
                </a:lnTo>
                <a:lnTo>
                  <a:pt x="699" y="1627"/>
                </a:lnTo>
                <a:lnTo>
                  <a:pt x="732" y="1618"/>
                </a:lnTo>
                <a:lnTo>
                  <a:pt x="761" y="1602"/>
                </a:lnTo>
                <a:lnTo>
                  <a:pt x="791" y="1585"/>
                </a:lnTo>
                <a:lnTo>
                  <a:pt x="816" y="1565"/>
                </a:lnTo>
                <a:lnTo>
                  <a:pt x="839" y="1542"/>
                </a:lnTo>
                <a:lnTo>
                  <a:pt x="861" y="1515"/>
                </a:lnTo>
                <a:lnTo>
                  <a:pt x="861" y="1515"/>
                </a:lnTo>
                <a:lnTo>
                  <a:pt x="894" y="1548"/>
                </a:lnTo>
                <a:lnTo>
                  <a:pt x="931" y="1575"/>
                </a:lnTo>
                <a:lnTo>
                  <a:pt x="972" y="1600"/>
                </a:lnTo>
                <a:lnTo>
                  <a:pt x="1014" y="1620"/>
                </a:lnTo>
                <a:lnTo>
                  <a:pt x="1036" y="1629"/>
                </a:lnTo>
                <a:lnTo>
                  <a:pt x="1059" y="1637"/>
                </a:lnTo>
                <a:lnTo>
                  <a:pt x="1081" y="1643"/>
                </a:lnTo>
                <a:lnTo>
                  <a:pt x="1104" y="1649"/>
                </a:lnTo>
                <a:lnTo>
                  <a:pt x="1129" y="1653"/>
                </a:lnTo>
                <a:lnTo>
                  <a:pt x="1153" y="1657"/>
                </a:lnTo>
                <a:lnTo>
                  <a:pt x="1178" y="1659"/>
                </a:lnTo>
                <a:lnTo>
                  <a:pt x="1203" y="1659"/>
                </a:lnTo>
                <a:lnTo>
                  <a:pt x="1203" y="1659"/>
                </a:lnTo>
                <a:lnTo>
                  <a:pt x="1238" y="1659"/>
                </a:lnTo>
                <a:lnTo>
                  <a:pt x="1275" y="1655"/>
                </a:lnTo>
                <a:lnTo>
                  <a:pt x="1308" y="1647"/>
                </a:lnTo>
                <a:lnTo>
                  <a:pt x="1343" y="1639"/>
                </a:lnTo>
                <a:lnTo>
                  <a:pt x="1376" y="1627"/>
                </a:lnTo>
                <a:lnTo>
                  <a:pt x="1407" y="1614"/>
                </a:lnTo>
                <a:lnTo>
                  <a:pt x="1437" y="1598"/>
                </a:lnTo>
                <a:lnTo>
                  <a:pt x="1466" y="1579"/>
                </a:lnTo>
                <a:lnTo>
                  <a:pt x="1495" y="1559"/>
                </a:lnTo>
                <a:lnTo>
                  <a:pt x="1520" y="1538"/>
                </a:lnTo>
                <a:lnTo>
                  <a:pt x="1546" y="1515"/>
                </a:lnTo>
                <a:lnTo>
                  <a:pt x="1567" y="1489"/>
                </a:lnTo>
                <a:lnTo>
                  <a:pt x="1588" y="1462"/>
                </a:lnTo>
                <a:lnTo>
                  <a:pt x="1608" y="1435"/>
                </a:lnTo>
                <a:lnTo>
                  <a:pt x="1625" y="1406"/>
                </a:lnTo>
                <a:lnTo>
                  <a:pt x="1641" y="1374"/>
                </a:lnTo>
                <a:lnTo>
                  <a:pt x="1641" y="1374"/>
                </a:lnTo>
                <a:lnTo>
                  <a:pt x="1680" y="1386"/>
                </a:lnTo>
                <a:lnTo>
                  <a:pt x="1723" y="1396"/>
                </a:lnTo>
                <a:lnTo>
                  <a:pt x="1766" y="1400"/>
                </a:lnTo>
                <a:lnTo>
                  <a:pt x="1810" y="1402"/>
                </a:lnTo>
                <a:lnTo>
                  <a:pt x="1810" y="1402"/>
                </a:lnTo>
                <a:lnTo>
                  <a:pt x="1838" y="1402"/>
                </a:lnTo>
                <a:lnTo>
                  <a:pt x="1863" y="1400"/>
                </a:lnTo>
                <a:lnTo>
                  <a:pt x="1890" y="1396"/>
                </a:lnTo>
                <a:lnTo>
                  <a:pt x="1915" y="1392"/>
                </a:lnTo>
                <a:lnTo>
                  <a:pt x="1941" y="1386"/>
                </a:lnTo>
                <a:lnTo>
                  <a:pt x="1966" y="1378"/>
                </a:lnTo>
                <a:lnTo>
                  <a:pt x="1989" y="1371"/>
                </a:lnTo>
                <a:lnTo>
                  <a:pt x="2015" y="1361"/>
                </a:lnTo>
                <a:lnTo>
                  <a:pt x="2038" y="1351"/>
                </a:lnTo>
                <a:lnTo>
                  <a:pt x="2059" y="1339"/>
                </a:lnTo>
                <a:lnTo>
                  <a:pt x="2083" y="1326"/>
                </a:lnTo>
                <a:lnTo>
                  <a:pt x="2104" y="1312"/>
                </a:lnTo>
                <a:lnTo>
                  <a:pt x="2124" y="1298"/>
                </a:lnTo>
                <a:lnTo>
                  <a:pt x="2143" y="1283"/>
                </a:lnTo>
                <a:lnTo>
                  <a:pt x="2163" y="1265"/>
                </a:lnTo>
                <a:lnTo>
                  <a:pt x="2182" y="1248"/>
                </a:lnTo>
                <a:lnTo>
                  <a:pt x="2200" y="1230"/>
                </a:lnTo>
                <a:lnTo>
                  <a:pt x="2215" y="1211"/>
                </a:lnTo>
                <a:lnTo>
                  <a:pt x="2231" y="1191"/>
                </a:lnTo>
                <a:lnTo>
                  <a:pt x="2246" y="1170"/>
                </a:lnTo>
                <a:lnTo>
                  <a:pt x="2260" y="1149"/>
                </a:lnTo>
                <a:lnTo>
                  <a:pt x="2272" y="1127"/>
                </a:lnTo>
                <a:lnTo>
                  <a:pt x="2283" y="1104"/>
                </a:lnTo>
                <a:lnTo>
                  <a:pt x="2293" y="1081"/>
                </a:lnTo>
                <a:lnTo>
                  <a:pt x="2303" y="1057"/>
                </a:lnTo>
                <a:lnTo>
                  <a:pt x="2312" y="1034"/>
                </a:lnTo>
                <a:lnTo>
                  <a:pt x="2318" y="1008"/>
                </a:lnTo>
                <a:lnTo>
                  <a:pt x="2324" y="983"/>
                </a:lnTo>
                <a:lnTo>
                  <a:pt x="2330" y="956"/>
                </a:lnTo>
                <a:lnTo>
                  <a:pt x="2332" y="931"/>
                </a:lnTo>
                <a:lnTo>
                  <a:pt x="2334" y="903"/>
                </a:lnTo>
                <a:lnTo>
                  <a:pt x="2336" y="876"/>
                </a:lnTo>
                <a:lnTo>
                  <a:pt x="2336" y="876"/>
                </a:lnTo>
                <a:lnTo>
                  <a:pt x="2334" y="849"/>
                </a:lnTo>
                <a:lnTo>
                  <a:pt x="2332" y="824"/>
                </a:lnTo>
                <a:lnTo>
                  <a:pt x="2330" y="796"/>
                </a:lnTo>
                <a:lnTo>
                  <a:pt x="2324" y="771"/>
                </a:lnTo>
                <a:lnTo>
                  <a:pt x="2318" y="746"/>
                </a:lnTo>
                <a:lnTo>
                  <a:pt x="2312" y="720"/>
                </a:lnTo>
                <a:lnTo>
                  <a:pt x="2303" y="695"/>
                </a:lnTo>
                <a:lnTo>
                  <a:pt x="2293" y="672"/>
                </a:lnTo>
                <a:lnTo>
                  <a:pt x="2283" y="648"/>
                </a:lnTo>
                <a:lnTo>
                  <a:pt x="2272" y="627"/>
                </a:lnTo>
                <a:lnTo>
                  <a:pt x="2260" y="604"/>
                </a:lnTo>
                <a:lnTo>
                  <a:pt x="2246" y="582"/>
                </a:lnTo>
                <a:lnTo>
                  <a:pt x="2231" y="563"/>
                </a:lnTo>
                <a:lnTo>
                  <a:pt x="2215" y="541"/>
                </a:lnTo>
                <a:lnTo>
                  <a:pt x="2200" y="524"/>
                </a:lnTo>
                <a:lnTo>
                  <a:pt x="2182" y="504"/>
                </a:lnTo>
                <a:lnTo>
                  <a:pt x="2163" y="487"/>
                </a:lnTo>
                <a:lnTo>
                  <a:pt x="2143" y="471"/>
                </a:lnTo>
                <a:lnTo>
                  <a:pt x="2124" y="456"/>
                </a:lnTo>
                <a:lnTo>
                  <a:pt x="2104" y="440"/>
                </a:lnTo>
                <a:lnTo>
                  <a:pt x="2083" y="427"/>
                </a:lnTo>
                <a:lnTo>
                  <a:pt x="2059" y="415"/>
                </a:lnTo>
                <a:lnTo>
                  <a:pt x="2038" y="403"/>
                </a:lnTo>
                <a:lnTo>
                  <a:pt x="2015" y="391"/>
                </a:lnTo>
                <a:lnTo>
                  <a:pt x="1989" y="384"/>
                </a:lnTo>
                <a:lnTo>
                  <a:pt x="1966" y="374"/>
                </a:lnTo>
                <a:lnTo>
                  <a:pt x="1941" y="368"/>
                </a:lnTo>
                <a:lnTo>
                  <a:pt x="1915" y="362"/>
                </a:lnTo>
                <a:lnTo>
                  <a:pt x="1890" y="356"/>
                </a:lnTo>
                <a:lnTo>
                  <a:pt x="1863" y="355"/>
                </a:lnTo>
                <a:lnTo>
                  <a:pt x="1838" y="353"/>
                </a:lnTo>
                <a:lnTo>
                  <a:pt x="1810" y="351"/>
                </a:lnTo>
                <a:lnTo>
                  <a:pt x="1810" y="351"/>
                </a:lnTo>
                <a:close/>
              </a:path>
            </a:pathLst>
          </a:custGeom>
          <a:gradFill flip="none" rotWithShape="1">
            <a:gsLst>
              <a:gs pos="3600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</a:gsLst>
            <a:lin ang="18900000" scaled="1"/>
          </a:gradFill>
          <a:ln w="19050">
            <a:gradFill>
              <a:gsLst>
                <a:gs pos="0">
                  <a:schemeClr val="bg1">
                    <a:lumMod val="8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3000000" scaled="0"/>
            </a:gradFill>
          </a:ln>
          <a:effectLst>
            <a:outerShdw blurRad="177800" dist="228600" dir="882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b="1" dirty="0">
                <a:solidFill>
                  <a:srgbClr val="FF0000"/>
                </a:solidFill>
                <a:latin typeface="Cooper Black" panose="0208090404030B020404" pitchFamily="18" charset="0"/>
                <a:ea typeface="微软雅黑" panose="020B0503020204020204" pitchFamily="34" charset="-122"/>
                <a:cs typeface="Calibri" panose="020F0502020204030204" pitchFamily="34" charset="0"/>
              </a:rPr>
              <a:t>emotions</a:t>
            </a:r>
          </a:p>
        </p:txBody>
      </p:sp>
      <p:grpSp>
        <p:nvGrpSpPr>
          <p:cNvPr id="78" name="组合 77"/>
          <p:cNvGrpSpPr/>
          <p:nvPr/>
        </p:nvGrpSpPr>
        <p:grpSpPr>
          <a:xfrm>
            <a:off x="3078790" y="149618"/>
            <a:ext cx="3042871" cy="731585"/>
            <a:chOff x="3059832" y="407507"/>
            <a:chExt cx="3658882" cy="477356"/>
          </a:xfrm>
        </p:grpSpPr>
        <p:grpSp>
          <p:nvGrpSpPr>
            <p:cNvPr id="79" name="组合 78"/>
            <p:cNvGrpSpPr/>
            <p:nvPr/>
          </p:nvGrpSpPr>
          <p:grpSpPr>
            <a:xfrm>
              <a:off x="3059832" y="427715"/>
              <a:ext cx="3240360" cy="457148"/>
              <a:chOff x="4143851" y="532568"/>
              <a:chExt cx="4142700" cy="584449"/>
            </a:xfrm>
          </p:grpSpPr>
          <p:sp>
            <p:nvSpPr>
              <p:cNvPr id="81" name="圆角矩形 80"/>
              <p:cNvSpPr/>
              <p:nvPr/>
            </p:nvSpPr>
            <p:spPr>
              <a:xfrm>
                <a:off x="4143851" y="532568"/>
                <a:ext cx="4142700" cy="584449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61000">
                    <a:srgbClr val="F6F6F6"/>
                  </a:gs>
                  <a:gs pos="30000">
                    <a:srgbClr val="E0E0E0"/>
                  </a:gs>
                  <a:gs pos="1000">
                    <a:srgbClr val="DEDEDE"/>
                  </a:gs>
                  <a:gs pos="100000">
                    <a:schemeClr val="bg1"/>
                  </a:gs>
                </a:gsLst>
                <a:lin ang="13500000" scaled="1"/>
              </a:gradFill>
              <a:ln w="19050">
                <a:noFill/>
              </a:ln>
              <a:effectLst>
                <a:outerShdw blurRad="241300" dist="177800" dir="2700000" algn="tl" rotWithShape="0">
                  <a:prstClr val="black">
                    <a:alpha val="24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2" name="圆角矩形 81"/>
              <p:cNvSpPr/>
              <p:nvPr/>
            </p:nvSpPr>
            <p:spPr>
              <a:xfrm>
                <a:off x="4177197" y="548816"/>
                <a:ext cx="4088103" cy="551953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0">
                    <a:schemeClr val="bg1">
                      <a:lumMod val="89000"/>
                    </a:schemeClr>
                  </a:gs>
                  <a:gs pos="67000">
                    <a:srgbClr val="F9F9F9"/>
                  </a:gs>
                </a:gsLst>
                <a:lin ang="2700000" scaled="1"/>
              </a:gradFill>
              <a:ln w="1905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80" name="TextBox 79"/>
            <p:cNvSpPr txBox="1"/>
            <p:nvPr/>
          </p:nvSpPr>
          <p:spPr>
            <a:xfrm>
              <a:off x="3131000" y="407507"/>
              <a:ext cx="3587714" cy="420964"/>
            </a:xfrm>
            <a:prstGeom prst="rect">
              <a:avLst/>
            </a:prstGeom>
            <a:no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txBody>
            <a:bodyPr wrap="square" rtlCol="0">
              <a:spAutoFit/>
            </a:bodyPr>
            <a:lstStyle/>
            <a:p>
              <a:pPr lvl="0" algn="l">
                <a:buClrTx/>
                <a:buSzTx/>
                <a:buFontTx/>
              </a:pPr>
              <a:r>
                <a:rPr lang="en-US" altLang="zh-CN" sz="3600" b="1" dirty="0">
                  <a:solidFill>
                    <a:schemeClr val="accent6">
                      <a:lumMod val="50000"/>
                    </a:schemeClr>
                  </a:solidFill>
                  <a:latin typeface="Cooper Black" panose="0208090404030B020404" pitchFamily="18" charset="0"/>
                  <a:ea typeface="微软雅黑" panose="020B0503020204020204" pitchFamily="34" charset="-122"/>
                  <a:cs typeface="Calibri" panose="020F0502020204030204" pitchFamily="34" charset="0"/>
                  <a:sym typeface="微软雅黑" panose="020B0503020204020204" pitchFamily="34" charset="-122"/>
                </a:rPr>
                <a:t>summary1</a:t>
              </a:r>
            </a:p>
          </p:txBody>
        </p:sp>
      </p:grpSp>
    </p:spTree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253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entr" presetSubtype="2" decel="253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" presetClass="entr" presetSubtype="8" decel="253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75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75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" presetClass="entr" presetSubtype="2" decel="253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75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75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" presetClass="entr" presetSubtype="8" decel="253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75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75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98" dur="500"/>
                                        <p:tgtEl>
                                          <p:spTgt spid="809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3" dur="500"/>
                                        <p:tgtEl>
                                          <p:spTgt spid="809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8" dur="500"/>
                                        <p:tgtEl>
                                          <p:spTgt spid="809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3" dur="500"/>
                                        <p:tgtEl>
                                          <p:spTgt spid="809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49" presetClass="entr" presetSubtype="0" decel="10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8" grpId="0" bldLvl="0" animBg="1"/>
      <p:bldP spid="139" grpId="0" bldLvl="0" animBg="1"/>
      <p:bldP spid="140" grpId="0" bldLvl="0" animBg="1"/>
      <p:bldP spid="141" grpId="0" bldLvl="0" animBg="1"/>
      <p:bldP spid="142" grpId="0" bldLvl="0" animBg="1"/>
      <p:bldP spid="80948" grpId="0" bldLvl="0" animBg="1"/>
      <p:bldP spid="80947" grpId="0" bldLvl="0" animBg="1"/>
      <p:bldP spid="80940" grpId="0" bldLvl="0" animBg="1"/>
      <p:bldP spid="80943" grpId="0" bldLvl="0" animBg="1"/>
      <p:bldP spid="153" grpId="0" bldLvl="0" animBg="1"/>
      <p:bldP spid="158" grpId="0" bldLvl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文本框 33794"/>
          <p:cNvSpPr txBox="1"/>
          <p:nvPr/>
        </p:nvSpPr>
        <p:spPr>
          <a:xfrm>
            <a:off x="3681070" y="1059260"/>
            <a:ext cx="4659433" cy="64516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anchor="t">
            <a:spAutoFit/>
          </a:bodyPr>
          <a:lstStyle/>
          <a:p>
            <a:r>
              <a:rPr lang="en-US" altLang="zh-CN" sz="1800" b="1">
                <a:latin typeface="Times New Roman" panose="02020603050405020304" pitchFamily="18" charset="0"/>
                <a:ea typeface="宋体" panose="02010600030101010101" pitchFamily="2" charset="-122"/>
              </a:rPr>
              <a:t>love between father and baby</a:t>
            </a:r>
          </a:p>
          <a:p>
            <a:endParaRPr lang="en-US" altLang="zh-CN" sz="1800" b="1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33796" name="文本框 33795"/>
          <p:cNvSpPr txBox="1"/>
          <p:nvPr/>
        </p:nvSpPr>
        <p:spPr>
          <a:xfrm>
            <a:off x="332975" y="1922977"/>
            <a:ext cx="2436813" cy="276999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lIns="0" tIns="0" rIns="0" bIns="0" anchor="t">
            <a:spAutoFit/>
          </a:bodyPr>
          <a:lstStyle/>
          <a:p>
            <a:r>
              <a:rPr lang="en-US" altLang="zh-CN" sz="1800" b="1" i="1">
                <a:latin typeface="Rockwell" panose="02060603020205020403" pitchFamily="18" charset="0"/>
                <a:ea typeface="宋体" panose="02010600030101010101" pitchFamily="2" charset="-122"/>
              </a:rPr>
              <a:t>List Poems B/C</a:t>
            </a:r>
          </a:p>
        </p:txBody>
      </p:sp>
      <p:sp>
        <p:nvSpPr>
          <p:cNvPr id="30724" name="文本框 33796"/>
          <p:cNvSpPr txBox="1"/>
          <p:nvPr/>
        </p:nvSpPr>
        <p:spPr>
          <a:xfrm>
            <a:off x="3636010" y="3075305"/>
            <a:ext cx="4723765" cy="36830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anchor="t">
            <a:spAutoFit/>
          </a:bodyPr>
          <a:lstStyle/>
          <a:p>
            <a:r>
              <a:rPr lang="en-US" altLang="zh-CN" sz="1800" b="1">
                <a:latin typeface="Times New Roman" panose="02020603050405020304" pitchFamily="18" charset="0"/>
                <a:ea typeface="宋体" panose="02010600030101010101" pitchFamily="2" charset="-122"/>
              </a:rPr>
              <a:t> </a:t>
            </a:r>
            <a:r>
              <a:rPr lang="en-US" altLang="zh-CN" b="1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 the affection  for his/her brother</a:t>
            </a:r>
            <a:r>
              <a:rPr lang="en-US" altLang="zh-CN" sz="1800" b="1">
                <a:latin typeface="Times New Roman" panose="02020603050405020304" pitchFamily="18" charset="0"/>
                <a:ea typeface="宋体" panose="02010600030101010101" pitchFamily="2" charset="-122"/>
              </a:rPr>
              <a:t> </a:t>
            </a:r>
          </a:p>
        </p:txBody>
      </p:sp>
      <p:sp>
        <p:nvSpPr>
          <p:cNvPr id="33798" name="文本框 33797"/>
          <p:cNvSpPr txBox="1"/>
          <p:nvPr/>
        </p:nvSpPr>
        <p:spPr>
          <a:xfrm>
            <a:off x="332975" y="2941082"/>
            <a:ext cx="1439818" cy="369332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en-US" altLang="zh-CN" sz="1800" b="1" i="1" err="1">
                <a:latin typeface="Rockwell" panose="02060603020205020403" pitchFamily="18" charset="0"/>
                <a:ea typeface="宋体" panose="02010600030101010101" pitchFamily="2" charset="-122"/>
              </a:rPr>
              <a:t>Cinquain D</a:t>
            </a:r>
            <a:endParaRPr lang="en-US" altLang="zh-CN" sz="1800" b="1" i="1">
              <a:latin typeface="Rockwell" panose="02060603020205020403" pitchFamily="18" charset="0"/>
              <a:ea typeface="宋体" panose="02010600030101010101" pitchFamily="2" charset="-122"/>
            </a:endParaRPr>
          </a:p>
        </p:txBody>
      </p:sp>
      <p:sp>
        <p:nvSpPr>
          <p:cNvPr id="30726" name="文本框 33798"/>
          <p:cNvSpPr txBox="1"/>
          <p:nvPr/>
        </p:nvSpPr>
        <p:spPr>
          <a:xfrm>
            <a:off x="3641090" y="4083685"/>
            <a:ext cx="4739005" cy="368300"/>
          </a:xfrm>
          <a:prstGeom prst="rect">
            <a:avLst/>
          </a:prstGeom>
          <a:solidFill>
            <a:schemeClr val="folHlink"/>
          </a:solidFill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en-US" altLang="zh-CN" sz="1800" b="1">
                <a:latin typeface="Times New Roman" panose="02020603050405020304" pitchFamily="18" charset="0"/>
                <a:ea typeface="宋体" panose="02010600030101010101" pitchFamily="2" charset="-122"/>
              </a:rPr>
              <a:t>love for the beautiful spring</a:t>
            </a:r>
          </a:p>
        </p:txBody>
      </p:sp>
      <p:sp>
        <p:nvSpPr>
          <p:cNvPr id="30728" name="文本框 33800"/>
          <p:cNvSpPr txBox="1"/>
          <p:nvPr/>
        </p:nvSpPr>
        <p:spPr>
          <a:xfrm>
            <a:off x="3654425" y="2067560"/>
            <a:ext cx="4686300" cy="368300"/>
          </a:xfrm>
          <a:prstGeom prst="rect">
            <a:avLst/>
          </a:prstGeom>
          <a:solidFill>
            <a:schemeClr val="folHlink"/>
          </a:solidFill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en-US" altLang="zh-CN" sz="1800" b="1">
                <a:latin typeface="Times New Roman" panose="02020603050405020304" pitchFamily="18" charset="0"/>
                <a:ea typeface="宋体" panose="02010600030101010101" pitchFamily="2" charset="-122"/>
              </a:rPr>
              <a:t> love for a mother</a:t>
            </a:r>
          </a:p>
        </p:txBody>
      </p:sp>
      <p:sp>
        <p:nvSpPr>
          <p:cNvPr id="33802" name="文本框 33801">
            <a:hlinkClick r:id="rId2" action="ppaction://hlinksldjump"/>
          </p:cNvPr>
          <p:cNvSpPr txBox="1"/>
          <p:nvPr/>
        </p:nvSpPr>
        <p:spPr>
          <a:xfrm>
            <a:off x="384358" y="4766311"/>
            <a:ext cx="1738553" cy="369332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en-US" altLang="zh-CN" sz="1800" b="1" i="1">
                <a:latin typeface="Rockwell" panose="02060603020205020403" pitchFamily="18" charset="0"/>
                <a:ea typeface="宋体" panose="02010600030101010101" pitchFamily="2" charset="-122"/>
              </a:rPr>
              <a:t>Tang Poems F</a:t>
            </a:r>
          </a:p>
        </p:txBody>
      </p:sp>
      <p:sp>
        <p:nvSpPr>
          <p:cNvPr id="30730" name="文本框 33802"/>
          <p:cNvSpPr txBox="1"/>
          <p:nvPr/>
        </p:nvSpPr>
        <p:spPr>
          <a:xfrm>
            <a:off x="3636010" y="4757420"/>
            <a:ext cx="4657090" cy="36830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anchor="t">
            <a:spAutoFit/>
          </a:bodyPr>
          <a:lstStyle/>
          <a:p>
            <a:r>
              <a:rPr lang="en-US" altLang="zh-CN" sz="1800" b="1">
                <a:latin typeface="Times New Roman" panose="02020603050405020304" pitchFamily="18" charset="0"/>
                <a:ea typeface="宋体" panose="02010600030101010101" pitchFamily="2" charset="-122"/>
              </a:rPr>
              <a:t>sad love for her husband</a:t>
            </a:r>
          </a:p>
        </p:txBody>
      </p:sp>
      <p:sp>
        <p:nvSpPr>
          <p:cNvPr id="30731" name="文本框 33803"/>
          <p:cNvSpPr txBox="1"/>
          <p:nvPr/>
        </p:nvSpPr>
        <p:spPr>
          <a:xfrm>
            <a:off x="3943906" y="378202"/>
            <a:ext cx="5113337" cy="46037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algn="ctr"/>
            <a:r>
              <a:rPr lang="en-US" altLang="zh-CN" sz="2400">
                <a:solidFill>
                  <a:srgbClr val="660066"/>
                </a:solidFill>
                <a:latin typeface="Forte" panose="03060902040502070203" pitchFamily="66" charset="0"/>
                <a:ea typeface="宋体" panose="02010600030101010101" pitchFamily="2" charset="-122"/>
              </a:rPr>
              <a:t>Emotions </a:t>
            </a:r>
          </a:p>
        </p:txBody>
      </p:sp>
      <p:sp>
        <p:nvSpPr>
          <p:cNvPr id="30732" name="直接连接符 33804"/>
          <p:cNvSpPr/>
          <p:nvPr/>
        </p:nvSpPr>
        <p:spPr>
          <a:xfrm>
            <a:off x="-66819" y="1499180"/>
            <a:ext cx="3348037" cy="0"/>
          </a:xfrm>
          <a:prstGeom prst="line">
            <a:avLst/>
          </a:prstGeom>
          <a:ln w="38100" cap="flat" cmpd="sng">
            <a:solidFill>
              <a:srgbClr val="660066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sz="1800"/>
          </a:p>
        </p:txBody>
      </p:sp>
      <p:sp>
        <p:nvSpPr>
          <p:cNvPr id="30733" name="直接连接符 33805"/>
          <p:cNvSpPr/>
          <p:nvPr/>
        </p:nvSpPr>
        <p:spPr>
          <a:xfrm>
            <a:off x="-196666" y="2400538"/>
            <a:ext cx="3348037" cy="0"/>
          </a:xfrm>
          <a:prstGeom prst="line">
            <a:avLst/>
          </a:prstGeom>
          <a:ln w="38100" cap="flat" cmpd="sng">
            <a:solidFill>
              <a:srgbClr val="660066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sz="1800"/>
          </a:p>
        </p:txBody>
      </p:sp>
      <p:sp>
        <p:nvSpPr>
          <p:cNvPr id="30734" name="直接连接符 33806"/>
          <p:cNvSpPr/>
          <p:nvPr/>
        </p:nvSpPr>
        <p:spPr>
          <a:xfrm>
            <a:off x="-196666" y="3411379"/>
            <a:ext cx="3348037" cy="0"/>
          </a:xfrm>
          <a:prstGeom prst="line">
            <a:avLst/>
          </a:prstGeom>
          <a:ln w="38100" cap="flat" cmpd="sng">
            <a:solidFill>
              <a:srgbClr val="660066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sz="1800"/>
          </a:p>
        </p:txBody>
      </p:sp>
      <p:sp>
        <p:nvSpPr>
          <p:cNvPr id="30735" name="直接连接符 33807"/>
          <p:cNvSpPr/>
          <p:nvPr/>
        </p:nvSpPr>
        <p:spPr>
          <a:xfrm>
            <a:off x="-196666" y="4441270"/>
            <a:ext cx="3348037" cy="0"/>
          </a:xfrm>
          <a:prstGeom prst="line">
            <a:avLst/>
          </a:prstGeom>
          <a:ln w="38100" cap="flat" cmpd="sng">
            <a:solidFill>
              <a:srgbClr val="660066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sz="1800"/>
          </a:p>
        </p:txBody>
      </p:sp>
      <p:sp>
        <p:nvSpPr>
          <p:cNvPr id="30736" name="直接连接符 33808"/>
          <p:cNvSpPr/>
          <p:nvPr/>
        </p:nvSpPr>
        <p:spPr>
          <a:xfrm>
            <a:off x="-196666" y="5102067"/>
            <a:ext cx="3348037" cy="0"/>
          </a:xfrm>
          <a:prstGeom prst="line">
            <a:avLst/>
          </a:prstGeom>
          <a:ln w="38100" cap="flat" cmpd="sng">
            <a:solidFill>
              <a:srgbClr val="660066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sz="1800"/>
          </a:p>
        </p:txBody>
      </p:sp>
      <p:sp>
        <p:nvSpPr>
          <p:cNvPr id="30737" name="文本框 33809"/>
          <p:cNvSpPr txBox="1"/>
          <p:nvPr/>
        </p:nvSpPr>
        <p:spPr>
          <a:xfrm>
            <a:off x="417567" y="285868"/>
            <a:ext cx="1145057" cy="646331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en-US" altLang="zh-CN" sz="3600" u="sng">
                <a:solidFill>
                  <a:srgbClr val="FF0000"/>
                </a:solidFill>
                <a:latin typeface="Forte" panose="03060902040502070203" pitchFamily="66" charset="0"/>
                <a:ea typeface="宋体" panose="02010600030101010101" pitchFamily="2" charset="-122"/>
              </a:rPr>
              <a:t>Form</a:t>
            </a:r>
          </a:p>
        </p:txBody>
      </p:sp>
      <p:sp>
        <p:nvSpPr>
          <p:cNvPr id="22" name="文本框 33799"/>
          <p:cNvSpPr txBox="1"/>
          <p:nvPr/>
        </p:nvSpPr>
        <p:spPr>
          <a:xfrm>
            <a:off x="417567" y="3785712"/>
            <a:ext cx="1042273" cy="369332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en-US" altLang="zh-CN" sz="1800" b="1" i="1">
                <a:latin typeface="Rockwell" panose="02060603020205020403" pitchFamily="18" charset="0"/>
                <a:ea typeface="宋体" panose="02010600030101010101" pitchFamily="2" charset="-122"/>
              </a:rPr>
              <a:t>Haiku E</a:t>
            </a:r>
          </a:p>
        </p:txBody>
      </p:sp>
      <p:sp>
        <p:nvSpPr>
          <p:cNvPr id="23" name="矩形 22"/>
          <p:cNvSpPr/>
          <p:nvPr/>
        </p:nvSpPr>
        <p:spPr>
          <a:xfrm>
            <a:off x="384358" y="1106126"/>
            <a:ext cx="22358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800" b="1" i="1">
                <a:latin typeface="Rockwell" panose="02060603020205020403" pitchFamily="18" charset="0"/>
                <a:ea typeface="宋体" panose="02010600030101010101" pitchFamily="2" charset="-122"/>
              </a:rPr>
              <a:t>Nursery Rhymes A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2843336" y="51193"/>
            <a:ext cx="2983685" cy="645160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lvl="0" algn="l">
              <a:buClrTx/>
              <a:buSzTx/>
              <a:buFontTx/>
            </a:pPr>
            <a:r>
              <a:rPr lang="en-US" altLang="zh-CN" sz="3600" b="1" dirty="0">
                <a:solidFill>
                  <a:schemeClr val="accent6">
                    <a:lumMod val="50000"/>
                  </a:schemeClr>
                </a:solidFill>
                <a:latin typeface="Cooper Black" panose="0208090404030B020404" pitchFamily="18" charset="0"/>
                <a:ea typeface="微软雅黑" panose="020B0503020204020204" pitchFamily="34" charset="-122"/>
                <a:cs typeface="Calibri" panose="020F0502020204030204" pitchFamily="34" charset="0"/>
                <a:sym typeface="微软雅黑" panose="020B0503020204020204" pitchFamily="34" charset="-122"/>
              </a:rPr>
              <a:t>summary2</a:t>
            </a:r>
          </a:p>
        </p:txBody>
      </p:sp>
      <p:pic>
        <p:nvPicPr>
          <p:cNvPr id="40" name="图片 3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08900" y="3217545"/>
            <a:ext cx="1403350" cy="192595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0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07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0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07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07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2" grpId="0" bldLvl="0" animBg="1"/>
      <p:bldP spid="30724" grpId="0" bldLvl="0" animBg="1"/>
      <p:bldP spid="30726" grpId="0" bldLvl="0" animBg="1"/>
      <p:bldP spid="30728" grpId="0" bldLvl="0" animBg="1"/>
      <p:bldP spid="30730" grpId="0" bldLvl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1487091" y="0"/>
            <a:ext cx="6169819" cy="1067276"/>
            <a:chOff x="578" y="0"/>
            <a:chExt cx="12956" cy="2241"/>
          </a:xfrm>
        </p:grpSpPr>
        <p:pic>
          <p:nvPicPr>
            <p:cNvPr id="44034" name="图片 4" descr="th (72)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78" y="0"/>
              <a:ext cx="12956" cy="2241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" name="文本框 1"/>
            <p:cNvSpPr txBox="1"/>
            <p:nvPr/>
          </p:nvSpPr>
          <p:spPr>
            <a:xfrm>
              <a:off x="800" y="176"/>
              <a:ext cx="12512" cy="19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2"/>
                  </a:solidFill>
                </a14:hiddenFill>
              </a:ext>
            </a:extLst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wrap="square" rtlCol="0" anchor="t">
              <a:spAutoFit/>
            </a:bodyPr>
            <a:lstStyle/>
            <a:p>
              <a:pPr algn="ctr" fontAlgn="base"/>
              <a:r>
                <a:rPr lang="zh-CN" altLang="en-US" sz="2700" b="1" strike="noStrike" noProof="1">
                  <a:solidFill>
                    <a:srgbClr val="FFFF00"/>
                  </a:solidFill>
                  <a:latin typeface="Comic Sans MS" panose="030F0702030302020204" charset="0"/>
                  <a:cs typeface="Comic Sans MS" panose="030F0702030302020204" charset="0"/>
                </a:rPr>
                <a:t>Can you tell which form </a:t>
              </a:r>
            </a:p>
            <a:p>
              <a:pPr algn="ctr" fontAlgn="base"/>
              <a:r>
                <a:rPr lang="zh-CN" altLang="en-US" sz="2700" b="1" strike="noStrike" noProof="1">
                  <a:solidFill>
                    <a:srgbClr val="FFFF00"/>
                  </a:solidFill>
                  <a:latin typeface="Comic Sans MS" panose="030F0702030302020204" charset="0"/>
                  <a:cs typeface="Comic Sans MS" panose="030F0702030302020204" charset="0"/>
                </a:rPr>
                <a:t>the following poems belong to?   </a:t>
              </a: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072527" y="1410891"/>
            <a:ext cx="4930854" cy="3723084"/>
            <a:chOff x="2018" y="2398"/>
            <a:chExt cx="10353" cy="7818"/>
          </a:xfrm>
        </p:grpSpPr>
        <p:pic>
          <p:nvPicPr>
            <p:cNvPr id="44037" name="图片 10" descr="200822194627135_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-5400000">
              <a:off x="3285" y="1130"/>
              <a:ext cx="7818" cy="10353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44038" name="文本框 6"/>
            <p:cNvSpPr txBox="1"/>
            <p:nvPr/>
          </p:nvSpPr>
          <p:spPr>
            <a:xfrm rot="240000">
              <a:off x="2428" y="3624"/>
              <a:ext cx="9545" cy="5427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 anchorCtr="0">
              <a:spAutoFit/>
            </a:bodyPr>
            <a:lstStyle/>
            <a:p>
              <a:pPr algn="ctr"/>
              <a:r>
                <a:rPr lang="en-US" altLang="zh-CN" sz="27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宋体" panose="02010600030101010101" pitchFamily="2" charset="-122"/>
                  <a:sym typeface="宋体" panose="02010600030101010101" pitchFamily="2" charset="-122"/>
                </a:rPr>
                <a:t>Rain, rain, go away,</a:t>
              </a:r>
              <a:br>
                <a:rPr lang="en-US" altLang="zh-CN" sz="27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宋体" panose="02010600030101010101" pitchFamily="2" charset="-122"/>
                  <a:sym typeface="宋体" panose="02010600030101010101" pitchFamily="2" charset="-122"/>
                </a:rPr>
              </a:br>
              <a:r>
                <a:rPr lang="en-US" altLang="zh-CN" sz="27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宋体" panose="02010600030101010101" pitchFamily="2" charset="-122"/>
                  <a:sym typeface="宋体" panose="02010600030101010101" pitchFamily="2" charset="-122"/>
                </a:rPr>
                <a:t>Come again another day; </a:t>
              </a:r>
              <a:br>
                <a:rPr lang="en-US" altLang="zh-CN" sz="27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宋体" panose="02010600030101010101" pitchFamily="2" charset="-122"/>
                  <a:sym typeface="宋体" panose="02010600030101010101" pitchFamily="2" charset="-122"/>
                </a:rPr>
              </a:br>
              <a:r>
                <a:rPr lang="en-US" altLang="zh-CN" sz="27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宋体" panose="02010600030101010101" pitchFamily="2" charset="-122"/>
                  <a:sym typeface="宋体" panose="02010600030101010101" pitchFamily="2" charset="-122"/>
                </a:rPr>
                <a:t>Little Johnny wants to play. </a:t>
              </a:r>
              <a:endParaRPr lang="en-US" altLang="zh-CN" sz="2700" b="1" dirty="0">
                <a:solidFill>
                  <a:srgbClr val="002060"/>
                </a:solidFill>
                <a:latin typeface="Times New Roman" panose="02020603050405020304" pitchFamily="18" charset="0"/>
                <a:ea typeface="宋体" panose="02010600030101010101" pitchFamily="2" charset="-122"/>
              </a:endParaRPr>
            </a:p>
            <a:p>
              <a:pPr algn="ctr"/>
              <a:r>
                <a:rPr lang="en-US" altLang="zh-CN" sz="2700" b="1" dirty="0">
                  <a:solidFill>
                    <a:srgbClr val="9900CC"/>
                  </a:solidFill>
                  <a:latin typeface="Times New Roman" panose="02020603050405020304" pitchFamily="18" charset="0"/>
                  <a:ea typeface="宋体" panose="02010600030101010101" pitchFamily="2" charset="-122"/>
                  <a:sym typeface="宋体" panose="02010600030101010101" pitchFamily="2" charset="-122"/>
                </a:rPr>
                <a:t>Comment:</a:t>
              </a:r>
              <a:br>
                <a:rPr lang="en-US" altLang="zh-CN" sz="2700" b="1" dirty="0">
                  <a:solidFill>
                    <a:srgbClr val="9900CC"/>
                  </a:solidFill>
                  <a:latin typeface="Times New Roman" panose="02020603050405020304" pitchFamily="18" charset="0"/>
                  <a:ea typeface="宋体" panose="02010600030101010101" pitchFamily="2" charset="-122"/>
                  <a:sym typeface="宋体" panose="02010600030101010101" pitchFamily="2" charset="-122"/>
                </a:rPr>
              </a:br>
              <a:r>
                <a:rPr lang="en-US" altLang="zh-CN" sz="2700" b="1" dirty="0">
                  <a:solidFill>
                    <a:srgbClr val="9900CC"/>
                  </a:solidFill>
                  <a:latin typeface="Times New Roman" panose="02020603050405020304" pitchFamily="18" charset="0"/>
                  <a:ea typeface="宋体" panose="02010600030101010101" pitchFamily="2" charset="-122"/>
                  <a:sym typeface="宋体" panose="02010600030101010101" pitchFamily="2" charset="-122"/>
                </a:rPr>
                <a:t>Johnny can be substituted </a:t>
              </a:r>
            </a:p>
            <a:p>
              <a:pPr algn="ctr"/>
              <a:r>
                <a:rPr lang="en-US" altLang="zh-CN" sz="2700" b="1" dirty="0">
                  <a:solidFill>
                    <a:srgbClr val="9900CC"/>
                  </a:solidFill>
                  <a:latin typeface="Times New Roman" panose="02020603050405020304" pitchFamily="18" charset="0"/>
                  <a:ea typeface="宋体" panose="02010600030101010101" pitchFamily="2" charset="-122"/>
                  <a:sym typeface="宋体" panose="02010600030101010101" pitchFamily="2" charset="-122"/>
                </a:rPr>
                <a:t>for any boy or girl name.</a:t>
              </a:r>
              <a:r>
                <a:rPr lang="en-US" altLang="zh-CN" sz="27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宋体" panose="02010600030101010101" pitchFamily="2" charset="-122"/>
                  <a:sym typeface="宋体" panose="02010600030101010101" pitchFamily="2" charset="-122"/>
                </a:rPr>
                <a:t> </a:t>
              </a:r>
            </a:p>
          </p:txBody>
        </p:sp>
      </p:grpSp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-300000">
            <a:off x="1276350" y="2420541"/>
            <a:ext cx="1907381" cy="10858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" name="图片 3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08900" y="3217545"/>
            <a:ext cx="1403350" cy="1925955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324485" y="0"/>
            <a:ext cx="3311525" cy="132651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-32672" y="0"/>
            <a:ext cx="9145270" cy="5142865"/>
          </a:xfrm>
          <a:prstGeom prst="rect">
            <a:avLst/>
          </a:prstGeom>
          <a:solidFill>
            <a:schemeClr val="bg1"/>
          </a:solidFill>
          <a:ln w="28575" cap="flat">
            <a:noFill/>
            <a:prstDash val="solid"/>
            <a:miter lim="800000"/>
          </a:ln>
          <a:effectLst>
            <a:outerShdw blurRad="228600" dist="228600" dir="5400000" algn="t" rotWithShape="0">
              <a:schemeClr val="tx1">
                <a:lumMod val="85000"/>
                <a:lumOff val="15000"/>
                <a:alpha val="28000"/>
              </a:scheme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217805" y="0"/>
            <a:ext cx="4022090" cy="193103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88610" y="3220085"/>
            <a:ext cx="4011295" cy="1925955"/>
          </a:xfrm>
          <a:prstGeom prst="rect">
            <a:avLst/>
          </a:prstGeom>
        </p:spPr>
      </p:pic>
      <p:grpSp>
        <p:nvGrpSpPr>
          <p:cNvPr id="48" name="组合 47"/>
          <p:cNvGrpSpPr/>
          <p:nvPr/>
        </p:nvGrpSpPr>
        <p:grpSpPr>
          <a:xfrm>
            <a:off x="684251" y="1732263"/>
            <a:ext cx="2011893" cy="2011893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49" name="同心圆 48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ea typeface="微软雅黑" panose="020B0503020204020204" pitchFamily="34" charset="-122"/>
              </a:endParaRPr>
            </a:p>
          </p:txBody>
        </p:sp>
        <p:sp>
          <p:nvSpPr>
            <p:cNvPr id="50" name="椭圆 49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微软雅黑" panose="020B0503020204020204" pitchFamily="34" charset="-122"/>
              </a:endParaRPr>
            </a:p>
          </p:txBody>
        </p:sp>
      </p:grpSp>
      <p:sp>
        <p:nvSpPr>
          <p:cNvPr id="51" name="椭圆 50"/>
          <p:cNvSpPr/>
          <p:nvPr/>
        </p:nvSpPr>
        <p:spPr>
          <a:xfrm>
            <a:off x="919480" y="3542665"/>
            <a:ext cx="294640" cy="294640"/>
          </a:xfrm>
          <a:prstGeom prst="ellipse">
            <a:avLst/>
          </a:prstGeom>
          <a:solidFill>
            <a:srgbClr val="5A8A26"/>
          </a:solidFill>
          <a:ln>
            <a:gradFill>
              <a:gsLst>
                <a:gs pos="0">
                  <a:schemeClr val="bg1"/>
                </a:gs>
                <a:gs pos="50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5400000" scaled="0"/>
            </a:gradFill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a typeface="微软雅黑" panose="020B0503020204020204" pitchFamily="34" charset="-122"/>
            </a:endParaRPr>
          </a:p>
        </p:txBody>
      </p:sp>
      <p:sp>
        <p:nvSpPr>
          <p:cNvPr id="52" name="椭圆 51"/>
          <p:cNvSpPr/>
          <p:nvPr/>
        </p:nvSpPr>
        <p:spPr>
          <a:xfrm>
            <a:off x="1765935" y="3892364"/>
            <a:ext cx="137389" cy="137389"/>
          </a:xfrm>
          <a:prstGeom prst="ellipse">
            <a:avLst/>
          </a:prstGeom>
          <a:solidFill>
            <a:srgbClr val="5A8A26"/>
          </a:solidFill>
          <a:ln>
            <a:gradFill>
              <a:gsLst>
                <a:gs pos="0">
                  <a:schemeClr val="bg1"/>
                </a:gs>
                <a:gs pos="50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5400000" scaled="0"/>
            </a:gradFill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a typeface="微软雅黑" panose="020B0503020204020204" pitchFamily="34" charset="-122"/>
            </a:endParaRPr>
          </a:p>
        </p:txBody>
      </p:sp>
      <p:sp>
        <p:nvSpPr>
          <p:cNvPr id="53" name="椭圆 52"/>
          <p:cNvSpPr/>
          <p:nvPr/>
        </p:nvSpPr>
        <p:spPr>
          <a:xfrm>
            <a:off x="1471295" y="3666419"/>
            <a:ext cx="294640" cy="294640"/>
          </a:xfrm>
          <a:prstGeom prst="ellipse">
            <a:avLst/>
          </a:prstGeom>
          <a:solidFill>
            <a:srgbClr val="5A8A26"/>
          </a:solidFill>
          <a:ln>
            <a:gradFill>
              <a:gsLst>
                <a:gs pos="0">
                  <a:schemeClr val="bg1"/>
                </a:gs>
                <a:gs pos="50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5400000" scaled="0"/>
            </a:gradFill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a typeface="微软雅黑" panose="020B0503020204020204" pitchFamily="34" charset="-122"/>
            </a:endParaRPr>
          </a:p>
        </p:txBody>
      </p:sp>
      <p:sp>
        <p:nvSpPr>
          <p:cNvPr id="54" name="椭圆 53"/>
          <p:cNvSpPr/>
          <p:nvPr/>
        </p:nvSpPr>
        <p:spPr>
          <a:xfrm>
            <a:off x="1954698" y="3593465"/>
            <a:ext cx="146685" cy="146685"/>
          </a:xfrm>
          <a:prstGeom prst="ellipse">
            <a:avLst/>
          </a:prstGeom>
          <a:solidFill>
            <a:srgbClr val="5A8A26"/>
          </a:solidFill>
          <a:ln>
            <a:gradFill>
              <a:gsLst>
                <a:gs pos="0">
                  <a:schemeClr val="bg1"/>
                </a:gs>
                <a:gs pos="50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5400000" scaled="0"/>
            </a:gradFill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a typeface="微软雅黑" panose="020B0503020204020204" pitchFamily="34" charset="-122"/>
            </a:endParaRPr>
          </a:p>
        </p:txBody>
      </p:sp>
      <p:sp>
        <p:nvSpPr>
          <p:cNvPr id="55" name="椭圆 54"/>
          <p:cNvSpPr/>
          <p:nvPr/>
        </p:nvSpPr>
        <p:spPr>
          <a:xfrm>
            <a:off x="645160" y="3353435"/>
            <a:ext cx="294640" cy="294640"/>
          </a:xfrm>
          <a:prstGeom prst="ellipse">
            <a:avLst/>
          </a:prstGeom>
          <a:solidFill>
            <a:srgbClr val="5A8A26"/>
          </a:solidFill>
          <a:ln>
            <a:gradFill>
              <a:gsLst>
                <a:gs pos="0">
                  <a:schemeClr val="bg1"/>
                </a:gs>
                <a:gs pos="50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5400000" scaled="0"/>
            </a:gradFill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a typeface="微软雅黑" panose="020B0503020204020204" pitchFamily="34" charset="-122"/>
            </a:endParaRPr>
          </a:p>
        </p:txBody>
      </p:sp>
      <p:sp>
        <p:nvSpPr>
          <p:cNvPr id="56" name="椭圆 55"/>
          <p:cNvSpPr/>
          <p:nvPr/>
        </p:nvSpPr>
        <p:spPr>
          <a:xfrm>
            <a:off x="1333906" y="3631550"/>
            <a:ext cx="137389" cy="137389"/>
          </a:xfrm>
          <a:prstGeom prst="ellipse">
            <a:avLst/>
          </a:prstGeom>
          <a:solidFill>
            <a:srgbClr val="5A8A26"/>
          </a:solidFill>
          <a:ln>
            <a:gradFill>
              <a:gsLst>
                <a:gs pos="0">
                  <a:schemeClr val="bg1"/>
                </a:gs>
                <a:gs pos="50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5400000" scaled="0"/>
            </a:gradFill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a typeface="微软雅黑" panose="020B0503020204020204" pitchFamily="34" charset="-122"/>
            </a:endParaRPr>
          </a:p>
        </p:txBody>
      </p:sp>
      <p:sp>
        <p:nvSpPr>
          <p:cNvPr id="57" name="椭圆 56"/>
          <p:cNvSpPr/>
          <p:nvPr/>
        </p:nvSpPr>
        <p:spPr>
          <a:xfrm>
            <a:off x="2122530" y="3600228"/>
            <a:ext cx="294640" cy="294640"/>
          </a:xfrm>
          <a:prstGeom prst="ellipse">
            <a:avLst/>
          </a:prstGeom>
          <a:solidFill>
            <a:srgbClr val="5A8A26"/>
          </a:solidFill>
          <a:ln>
            <a:gradFill>
              <a:gsLst>
                <a:gs pos="0">
                  <a:schemeClr val="bg1"/>
                </a:gs>
                <a:gs pos="50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5400000" scaled="0"/>
            </a:gradFill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a typeface="微软雅黑" panose="020B0503020204020204" pitchFamily="34" charset="-122"/>
            </a:endParaRPr>
          </a:p>
        </p:txBody>
      </p:sp>
      <p:cxnSp>
        <p:nvCxnSpPr>
          <p:cNvPr id="59" name="直接连接符 58"/>
          <p:cNvCxnSpPr/>
          <p:nvPr/>
        </p:nvCxnSpPr>
        <p:spPr>
          <a:xfrm>
            <a:off x="3336388" y="1602985"/>
            <a:ext cx="792088" cy="0"/>
          </a:xfrm>
          <a:prstGeom prst="line">
            <a:avLst/>
          </a:prstGeom>
          <a:ln w="6350">
            <a:solidFill>
              <a:schemeClr val="tx1">
                <a:lumMod val="65000"/>
                <a:lumOff val="35000"/>
              </a:schemeClr>
            </a:solidFill>
            <a:prstDash val="dash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直接连接符 60"/>
          <p:cNvCxnSpPr/>
          <p:nvPr/>
        </p:nvCxnSpPr>
        <p:spPr>
          <a:xfrm>
            <a:off x="3517363" y="2761784"/>
            <a:ext cx="661572" cy="0"/>
          </a:xfrm>
          <a:prstGeom prst="line">
            <a:avLst/>
          </a:prstGeom>
          <a:ln w="6350">
            <a:solidFill>
              <a:schemeClr val="tx1">
                <a:lumMod val="65000"/>
                <a:lumOff val="35000"/>
              </a:schemeClr>
            </a:solidFill>
            <a:prstDash val="dash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直接连接符 62"/>
          <p:cNvCxnSpPr/>
          <p:nvPr/>
        </p:nvCxnSpPr>
        <p:spPr>
          <a:xfrm>
            <a:off x="3324708" y="4017051"/>
            <a:ext cx="792088" cy="0"/>
          </a:xfrm>
          <a:prstGeom prst="line">
            <a:avLst/>
          </a:prstGeom>
          <a:ln w="6350">
            <a:solidFill>
              <a:schemeClr val="tx1">
                <a:lumMod val="65000"/>
                <a:lumOff val="35000"/>
              </a:schemeClr>
            </a:solidFill>
            <a:prstDash val="dash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椭圆 95"/>
          <p:cNvSpPr/>
          <p:nvPr/>
        </p:nvSpPr>
        <p:spPr>
          <a:xfrm>
            <a:off x="2529840" y="1292225"/>
            <a:ext cx="701040" cy="621030"/>
          </a:xfrm>
          <a:prstGeom prst="ellipse">
            <a:avLst/>
          </a:prstGeom>
          <a:solidFill>
            <a:srgbClr val="92D050"/>
          </a:solidFill>
          <a:ln>
            <a:gradFill>
              <a:gsLst>
                <a:gs pos="0">
                  <a:schemeClr val="bg1"/>
                </a:gs>
                <a:gs pos="50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5400000" scaled="0"/>
            </a:gradFill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b="1">
                <a:solidFill>
                  <a:schemeClr val="bg1"/>
                </a:solidFill>
                <a:ea typeface="微软雅黑" panose="020B0503020204020204" pitchFamily="34" charset="-122"/>
              </a:rPr>
              <a:t>1</a:t>
            </a:r>
          </a:p>
        </p:txBody>
      </p:sp>
      <p:sp>
        <p:nvSpPr>
          <p:cNvPr id="97" name="椭圆 96"/>
          <p:cNvSpPr/>
          <p:nvPr/>
        </p:nvSpPr>
        <p:spPr>
          <a:xfrm>
            <a:off x="2403624" y="3084830"/>
            <a:ext cx="179070" cy="179070"/>
          </a:xfrm>
          <a:prstGeom prst="ellipse">
            <a:avLst/>
          </a:prstGeom>
          <a:solidFill>
            <a:srgbClr val="5A8A26"/>
          </a:solidFill>
          <a:ln>
            <a:gradFill>
              <a:gsLst>
                <a:gs pos="0">
                  <a:schemeClr val="bg1"/>
                </a:gs>
                <a:gs pos="50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5400000" scaled="0"/>
            </a:gradFill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a typeface="微软雅黑" panose="020B0503020204020204" pitchFamily="34" charset="-122"/>
            </a:endParaRPr>
          </a:p>
        </p:txBody>
      </p:sp>
      <p:sp>
        <p:nvSpPr>
          <p:cNvPr id="98" name="椭圆 97"/>
          <p:cNvSpPr/>
          <p:nvPr/>
        </p:nvSpPr>
        <p:spPr>
          <a:xfrm>
            <a:off x="2200801" y="3432060"/>
            <a:ext cx="137389" cy="137389"/>
          </a:xfrm>
          <a:prstGeom prst="ellipse">
            <a:avLst/>
          </a:prstGeom>
          <a:solidFill>
            <a:srgbClr val="5A8A26"/>
          </a:solidFill>
          <a:ln>
            <a:gradFill>
              <a:gsLst>
                <a:gs pos="0">
                  <a:schemeClr val="bg1"/>
                </a:gs>
                <a:gs pos="50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5400000" scaled="0"/>
            </a:gradFill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a typeface="微软雅黑" panose="020B0503020204020204" pitchFamily="34" charset="-122"/>
            </a:endParaRPr>
          </a:p>
        </p:txBody>
      </p:sp>
      <p:sp>
        <p:nvSpPr>
          <p:cNvPr id="99" name="椭圆 98"/>
          <p:cNvSpPr/>
          <p:nvPr/>
        </p:nvSpPr>
        <p:spPr>
          <a:xfrm>
            <a:off x="2821305" y="2442845"/>
            <a:ext cx="658495" cy="596900"/>
          </a:xfrm>
          <a:prstGeom prst="ellipse">
            <a:avLst/>
          </a:prstGeom>
          <a:solidFill>
            <a:srgbClr val="92D050"/>
          </a:solidFill>
          <a:ln>
            <a:gradFill>
              <a:gsLst>
                <a:gs pos="0">
                  <a:schemeClr val="bg1"/>
                </a:gs>
                <a:gs pos="50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5400000" scaled="0"/>
            </a:gradFill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b="1" dirty="0">
                <a:solidFill>
                  <a:schemeClr val="bg1"/>
                </a:solidFill>
                <a:ea typeface="微软雅黑" panose="020B0503020204020204" pitchFamily="34" charset="-122"/>
              </a:rPr>
              <a:t>2</a:t>
            </a:r>
          </a:p>
        </p:txBody>
      </p:sp>
      <p:sp>
        <p:nvSpPr>
          <p:cNvPr id="100" name="椭圆 99"/>
          <p:cNvSpPr/>
          <p:nvPr/>
        </p:nvSpPr>
        <p:spPr>
          <a:xfrm>
            <a:off x="2548255" y="3666490"/>
            <a:ext cx="693420" cy="581660"/>
          </a:xfrm>
          <a:prstGeom prst="ellipse">
            <a:avLst/>
          </a:prstGeom>
          <a:solidFill>
            <a:srgbClr val="92D050"/>
          </a:solidFill>
          <a:ln>
            <a:gradFill>
              <a:gsLst>
                <a:gs pos="0">
                  <a:schemeClr val="bg1"/>
                </a:gs>
                <a:gs pos="50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5400000" scaled="0"/>
            </a:gradFill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b="1" dirty="0">
                <a:solidFill>
                  <a:schemeClr val="bg1"/>
                </a:solidFill>
                <a:ea typeface="微软雅黑" panose="020B0503020204020204" pitchFamily="34" charset="-122"/>
              </a:rPr>
              <a:t>3</a:t>
            </a:r>
          </a:p>
        </p:txBody>
      </p:sp>
      <p:sp>
        <p:nvSpPr>
          <p:cNvPr id="104" name="TextBox 103"/>
          <p:cNvSpPr txBox="1"/>
          <p:nvPr/>
        </p:nvSpPr>
        <p:spPr>
          <a:xfrm>
            <a:off x="710403" y="2522765"/>
            <a:ext cx="1941830" cy="4305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just">
              <a:lnSpc>
                <a:spcPts val="1300"/>
              </a:lnSpc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28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lephant" panose="02020904090505020303" pitchFamily="18" charset="0"/>
                <a:ea typeface="华文隶书" panose="02010800040101010101" pitchFamily="2" charset="-122"/>
                <a:cs typeface="Calibri" panose="020F0502020204030204" pitchFamily="34" charset="0"/>
              </a:rPr>
              <a:t>objectives</a:t>
            </a:r>
          </a:p>
        </p:txBody>
      </p:sp>
      <p:sp>
        <p:nvSpPr>
          <p:cNvPr id="3" name="TextBox 57"/>
          <p:cNvSpPr txBox="1"/>
          <p:nvPr/>
        </p:nvSpPr>
        <p:spPr>
          <a:xfrm>
            <a:off x="1617933" y="790767"/>
            <a:ext cx="7134561" cy="16637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just">
              <a:lnSpc>
                <a:spcPts val="1300"/>
              </a:lnSpc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sz="4000" b="1" i="1" dirty="0">
                <a:solidFill>
                  <a:srgbClr val="4569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After this class, you'll be able to</a:t>
            </a:r>
          </a:p>
        </p:txBody>
      </p:sp>
      <p:sp>
        <p:nvSpPr>
          <p:cNvPr id="6" name="矩形 5"/>
          <p:cNvSpPr/>
          <p:nvPr/>
        </p:nvSpPr>
        <p:spPr>
          <a:xfrm>
            <a:off x="4237036" y="1128812"/>
            <a:ext cx="4655443" cy="936625"/>
          </a:xfrm>
          <a:prstGeom prst="rect">
            <a:avLst/>
          </a:prstGeom>
          <a:gradFill>
            <a:gsLst>
              <a:gs pos="0">
                <a:schemeClr val="bg1">
                  <a:lumMod val="75000"/>
                </a:schemeClr>
              </a:gs>
              <a:gs pos="50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5400000" scaled="1"/>
          </a:gradFill>
          <a:ln w="28575" cap="flat">
            <a:noFill/>
            <a:prstDash val="solid"/>
            <a:miter lim="800000"/>
          </a:ln>
          <a:effectLst>
            <a:outerShdw blurRad="228600" dist="228600" dir="5400000" algn="t" rotWithShape="0">
              <a:schemeClr val="tx1">
                <a:lumMod val="85000"/>
                <a:lumOff val="15000"/>
                <a:alpha val="28000"/>
              </a:scheme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231349" y="1130240"/>
            <a:ext cx="466113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zh-C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nderstand the basic features of 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some</a:t>
            </a:r>
            <a:r>
              <a:rPr lang="zh-C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English poems.</a:t>
            </a:r>
          </a:p>
        </p:txBody>
      </p:sp>
      <p:sp>
        <p:nvSpPr>
          <p:cNvPr id="8" name="矩形 7"/>
          <p:cNvSpPr/>
          <p:nvPr/>
        </p:nvSpPr>
        <p:spPr>
          <a:xfrm>
            <a:off x="4231349" y="2346288"/>
            <a:ext cx="4661129" cy="1080135"/>
          </a:xfrm>
          <a:prstGeom prst="rect">
            <a:avLst/>
          </a:prstGeom>
          <a:gradFill>
            <a:gsLst>
              <a:gs pos="0">
                <a:schemeClr val="bg1">
                  <a:lumMod val="75000"/>
                </a:schemeClr>
              </a:gs>
              <a:gs pos="50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5400000" scaled="1"/>
          </a:gradFill>
          <a:ln w="28575" cap="flat">
            <a:noFill/>
            <a:prstDash val="solid"/>
            <a:miter lim="800000"/>
          </a:ln>
          <a:effectLst>
            <a:outerShdw blurRad="228600" dist="228600" dir="5400000" algn="t" rotWithShape="0">
              <a:schemeClr val="tx1">
                <a:lumMod val="85000"/>
                <a:lumOff val="15000"/>
                <a:alpha val="28000"/>
              </a:scheme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4178935" y="2442845"/>
            <a:ext cx="4947143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Appreciate </a:t>
            </a:r>
            <a:r>
              <a:rPr lang="zh-C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the similarities and differences between 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different</a:t>
            </a:r>
            <a:r>
              <a:rPr lang="zh-C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forms.</a:t>
            </a:r>
            <a:endParaRPr lang="zh-CN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4237036" y="3666419"/>
            <a:ext cx="4655442" cy="993563"/>
          </a:xfrm>
          <a:prstGeom prst="rect">
            <a:avLst/>
          </a:prstGeom>
          <a:gradFill>
            <a:gsLst>
              <a:gs pos="0">
                <a:schemeClr val="bg1">
                  <a:lumMod val="75000"/>
                </a:schemeClr>
              </a:gs>
              <a:gs pos="50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5400000" scaled="1"/>
          </a:gradFill>
          <a:ln w="28575" cap="flat">
            <a:noFill/>
            <a:prstDash val="solid"/>
            <a:miter lim="800000"/>
          </a:ln>
          <a:effectLst>
            <a:outerShdw blurRad="228600" dist="228600" dir="5400000" algn="t" rotWithShape="0">
              <a:schemeClr val="tx1">
                <a:lumMod val="85000"/>
                <a:lumOff val="15000"/>
                <a:alpha val="28000"/>
              </a:scheme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4311502" y="3985892"/>
            <a:ext cx="4252595" cy="16637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just">
              <a:lnSpc>
                <a:spcPts val="1300"/>
              </a:lnSpc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l"/>
            <a:r>
              <a:rPr lang="en-US" altLang="zh-CN" sz="2400" b="1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</a:t>
            </a:r>
            <a:r>
              <a:rPr lang="zh-CN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reate a short English poem.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"/>
                            </p:stCondLst>
                            <p:childTnLst>
                              <p:par>
                                <p:cTn id="4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3" presetClass="entr" presetSubtype="16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8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8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bldLvl="0" animBg="1"/>
      <p:bldP spid="52" grpId="0" bldLvl="0" animBg="1"/>
      <p:bldP spid="53" grpId="0" bldLvl="0" animBg="1"/>
      <p:bldP spid="54" grpId="0" bldLvl="0" animBg="1"/>
      <p:bldP spid="55" grpId="0" bldLvl="0" animBg="1"/>
      <p:bldP spid="56" grpId="0" bldLvl="0" animBg="1"/>
      <p:bldP spid="57" grpId="0" bldLvl="0" animBg="1"/>
      <p:bldP spid="96" grpId="0" bldLvl="0" animBg="1"/>
      <p:bldP spid="97" grpId="0" bldLvl="0" animBg="1"/>
      <p:bldP spid="98" grpId="0" bldLvl="0" animBg="1"/>
      <p:bldP spid="99" grpId="0" bldLvl="0" animBg="1"/>
      <p:bldP spid="100" grpId="0" bldLvl="0" animBg="1"/>
      <p:bldP spid="104" grpId="0"/>
      <p:bldP spid="6" grpId="0" bldLvl="0" animBg="1"/>
      <p:bldP spid="7" grpId="0"/>
      <p:bldP spid="8" grpId="0" bldLvl="0" animBg="1"/>
      <p:bldP spid="9" grpId="0"/>
      <p:bldP spid="10" grpId="0" bldLvl="0" animBg="1"/>
      <p:bldP spid="6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3072527" y="134271"/>
            <a:ext cx="4930378" cy="5005388"/>
            <a:chOff x="2018" y="2398"/>
            <a:chExt cx="10353" cy="7818"/>
          </a:xfrm>
        </p:grpSpPr>
        <p:pic>
          <p:nvPicPr>
            <p:cNvPr id="45058" name="图片 10" descr="200822194627135_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-5400000">
              <a:off x="3285" y="1130"/>
              <a:ext cx="7818" cy="10353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45059" name="文本框 6"/>
            <p:cNvSpPr txBox="1"/>
            <p:nvPr/>
          </p:nvSpPr>
          <p:spPr>
            <a:xfrm rot="240000">
              <a:off x="2428" y="3663"/>
              <a:ext cx="9545" cy="5334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 anchorCtr="0">
              <a:spAutoFit/>
            </a:bodyPr>
            <a:lstStyle/>
            <a:p>
              <a:pPr algn="ctr"/>
              <a:r>
                <a:rPr lang="en-US" altLang="zh-CN" sz="27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宋体" panose="02010600030101010101" pitchFamily="2" charset="-122"/>
                  <a:sym typeface="宋体" panose="02010600030101010101" pitchFamily="2" charset="-122"/>
                </a:rPr>
                <a:t>Life is beauty, admire it. </a:t>
              </a:r>
              <a:br>
                <a:rPr lang="en-US" altLang="zh-CN" sz="27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宋体" panose="02010600030101010101" pitchFamily="2" charset="-122"/>
                  <a:sym typeface="宋体" panose="02010600030101010101" pitchFamily="2" charset="-122"/>
                </a:rPr>
              </a:br>
              <a:r>
                <a:rPr lang="en-US" altLang="zh-CN" sz="27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宋体" panose="02010600030101010101" pitchFamily="2" charset="-122"/>
                  <a:sym typeface="宋体" panose="02010600030101010101" pitchFamily="2" charset="-122"/>
                </a:rPr>
                <a:t>Life is bliss, taste it. </a:t>
              </a:r>
              <a:br>
                <a:rPr lang="en-US" altLang="zh-CN" sz="27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宋体" panose="02010600030101010101" pitchFamily="2" charset="-122"/>
                  <a:sym typeface="宋体" panose="02010600030101010101" pitchFamily="2" charset="-122"/>
                </a:rPr>
              </a:br>
              <a:r>
                <a:rPr lang="en-US" altLang="zh-CN" sz="27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宋体" panose="02010600030101010101" pitchFamily="2" charset="-122"/>
                  <a:sym typeface="宋体" panose="02010600030101010101" pitchFamily="2" charset="-122"/>
                </a:rPr>
                <a:t>Life is a dream, realize it. </a:t>
              </a:r>
              <a:br>
                <a:rPr lang="en-US" altLang="zh-CN" sz="27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宋体" panose="02010600030101010101" pitchFamily="2" charset="-122"/>
                  <a:sym typeface="宋体" panose="02010600030101010101" pitchFamily="2" charset="-122"/>
                </a:rPr>
              </a:br>
              <a:r>
                <a:rPr lang="en-US" altLang="zh-CN" sz="27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宋体" panose="02010600030101010101" pitchFamily="2" charset="-122"/>
                  <a:sym typeface="宋体" panose="02010600030101010101" pitchFamily="2" charset="-122"/>
                </a:rPr>
                <a:t>Life is a challenge, meet it. </a:t>
              </a:r>
              <a:br>
                <a:rPr lang="en-US" altLang="zh-CN" sz="27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宋体" panose="02010600030101010101" pitchFamily="2" charset="-122"/>
                  <a:sym typeface="宋体" panose="02010600030101010101" pitchFamily="2" charset="-122"/>
                </a:rPr>
              </a:br>
              <a:r>
                <a:rPr lang="en-US" altLang="zh-CN" sz="27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宋体" panose="02010600030101010101" pitchFamily="2" charset="-122"/>
                  <a:sym typeface="宋体" panose="02010600030101010101" pitchFamily="2" charset="-122"/>
                </a:rPr>
                <a:t>Life is a duty, complete it.</a:t>
              </a:r>
              <a:br>
                <a:rPr lang="en-US" altLang="zh-CN" sz="27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宋体" panose="02010600030101010101" pitchFamily="2" charset="-122"/>
                  <a:sym typeface="宋体" panose="02010600030101010101" pitchFamily="2" charset="-122"/>
                </a:rPr>
              </a:br>
              <a:r>
                <a:rPr lang="en-US" altLang="zh-CN" sz="27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宋体" panose="02010600030101010101" pitchFamily="2" charset="-122"/>
                  <a:sym typeface="宋体" panose="02010600030101010101" pitchFamily="2" charset="-122"/>
                </a:rPr>
                <a:t>Life is a game, play it. </a:t>
              </a:r>
              <a:br>
                <a:rPr lang="en-US" altLang="zh-CN" sz="27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宋体" panose="02010600030101010101" pitchFamily="2" charset="-122"/>
                  <a:sym typeface="宋体" panose="02010600030101010101" pitchFamily="2" charset="-122"/>
                </a:rPr>
              </a:br>
              <a:r>
                <a:rPr lang="en-US" altLang="zh-CN" sz="27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宋体" panose="02010600030101010101" pitchFamily="2" charset="-122"/>
                  <a:sym typeface="宋体" panose="02010600030101010101" pitchFamily="2" charset="-122"/>
                </a:rPr>
                <a:t>Life is a promise, fulfill it. </a:t>
              </a:r>
              <a:br>
                <a:rPr lang="en-US" altLang="zh-CN" sz="27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宋体" panose="02010600030101010101" pitchFamily="2" charset="-122"/>
                  <a:sym typeface="宋体" panose="02010600030101010101" pitchFamily="2" charset="-122"/>
                </a:rPr>
              </a:br>
              <a:r>
                <a:rPr lang="en-US" altLang="zh-CN" sz="27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宋体" panose="02010600030101010101" pitchFamily="2" charset="-122"/>
                  <a:sym typeface="宋体" panose="02010600030101010101" pitchFamily="2" charset="-122"/>
                </a:rPr>
                <a:t>Life is sorrow, overcome it. </a:t>
              </a:r>
            </a:p>
          </p:txBody>
        </p:sp>
      </p:grp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-540000">
            <a:off x="1216819" y="2097881"/>
            <a:ext cx="1907381" cy="10858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396412" y="123190"/>
            <a:ext cx="5314657" cy="1203600"/>
          </a:xfrm>
          <a:prstGeom prst="rect">
            <a:avLst/>
          </a:prstGeom>
        </p:spPr>
      </p:pic>
      <p:pic>
        <p:nvPicPr>
          <p:cNvPr id="40" name="图片 3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08900" y="3217545"/>
            <a:ext cx="1403350" cy="192595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145381" y="1878806"/>
            <a:ext cx="3461147" cy="3264694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2" name="组合 11"/>
          <p:cNvGrpSpPr/>
          <p:nvPr/>
        </p:nvGrpSpPr>
        <p:grpSpPr>
          <a:xfrm>
            <a:off x="4110365" y="507994"/>
            <a:ext cx="3544491" cy="2076450"/>
            <a:chOff x="2018" y="2398"/>
            <a:chExt cx="10353" cy="7818"/>
          </a:xfrm>
        </p:grpSpPr>
        <p:pic>
          <p:nvPicPr>
            <p:cNvPr id="46083" name="图片 10" descr="200822194627135_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-5400000">
              <a:off x="3285" y="1130"/>
              <a:ext cx="7818" cy="10353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46084" name="文本框 6"/>
            <p:cNvSpPr txBox="1"/>
            <p:nvPr/>
          </p:nvSpPr>
          <p:spPr>
            <a:xfrm rot="240000">
              <a:off x="2429" y="3371"/>
              <a:ext cx="9545" cy="5970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 anchorCtr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altLang="zh-CN" sz="2700" b="1">
                  <a:solidFill>
                    <a:srgbClr val="002060"/>
                  </a:solidFill>
                  <a:latin typeface="Times New Roman" panose="02020603050405020304" pitchFamily="18" charset="0"/>
                  <a:ea typeface="宋体" panose="02010600030101010101" pitchFamily="2" charset="-122"/>
                  <a:sym typeface="宋体" panose="02010600030101010101" pitchFamily="2" charset="-122"/>
                </a:rPr>
                <a:t>Lily </a:t>
              </a:r>
            </a:p>
            <a:p>
              <a:pPr algn="ctr">
                <a:lnSpc>
                  <a:spcPct val="120000"/>
                </a:lnSpc>
              </a:pPr>
              <a:r>
                <a:rPr lang="en-US" altLang="zh-CN" sz="2700" b="1">
                  <a:solidFill>
                    <a:srgbClr val="002060"/>
                  </a:solidFill>
                  <a:latin typeface="Times New Roman" panose="02020603050405020304" pitchFamily="18" charset="0"/>
                  <a:ea typeface="宋体" panose="02010600030101010101" pitchFamily="2" charset="-122"/>
                  <a:sym typeface="宋体" panose="02010600030101010101" pitchFamily="2" charset="-122"/>
                </a:rPr>
                <a:t>out of the water </a:t>
              </a:r>
            </a:p>
            <a:p>
              <a:pPr algn="ctr">
                <a:lnSpc>
                  <a:spcPct val="120000"/>
                </a:lnSpc>
              </a:pPr>
              <a:r>
                <a:rPr lang="en-US" altLang="zh-CN" sz="2700" b="1">
                  <a:solidFill>
                    <a:srgbClr val="002060"/>
                  </a:solidFill>
                  <a:latin typeface="Times New Roman" panose="02020603050405020304" pitchFamily="18" charset="0"/>
                  <a:ea typeface="宋体" panose="02010600030101010101" pitchFamily="2" charset="-122"/>
                  <a:sym typeface="宋体" panose="02010600030101010101" pitchFamily="2" charset="-122"/>
                </a:rPr>
                <a:t>out of itself </a:t>
              </a: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420000">
            <a:off x="4860131" y="3289697"/>
            <a:ext cx="2493169" cy="76438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" name="图片 3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08900" y="3217545"/>
            <a:ext cx="1403350" cy="1925955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396412" y="123190"/>
            <a:ext cx="5314657" cy="12036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2671127" y="144907"/>
            <a:ext cx="5205413" cy="3144441"/>
            <a:chOff x="2018" y="2398"/>
            <a:chExt cx="10353" cy="6910"/>
          </a:xfrm>
        </p:grpSpPr>
        <p:pic>
          <p:nvPicPr>
            <p:cNvPr id="47106" name="图片 10" descr="200822194627135_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-5400000">
              <a:off x="3739" y="676"/>
              <a:ext cx="6910" cy="10353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47107" name="文本框 6"/>
            <p:cNvSpPr txBox="1"/>
            <p:nvPr/>
          </p:nvSpPr>
          <p:spPr>
            <a:xfrm rot="240000">
              <a:off x="2426" y="3501"/>
              <a:ext cx="9545" cy="476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 anchorCtr="0">
              <a:spAutoFit/>
            </a:bodyPr>
            <a:lstStyle/>
            <a:p>
              <a:pPr algn="ctr"/>
              <a:r>
                <a:rPr lang="en-US" altLang="zh-CN" sz="27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宋体" panose="02010600030101010101" pitchFamily="2" charset="-122"/>
                  <a:sym typeface="宋体" panose="02010600030101010101" pitchFamily="2" charset="-122"/>
                </a:rPr>
                <a:t>Spaghetti</a:t>
              </a:r>
            </a:p>
            <a:p>
              <a:pPr algn="ctr"/>
              <a:r>
                <a:rPr lang="en-US" altLang="zh-CN" sz="27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宋体" panose="02010600030101010101" pitchFamily="2" charset="-122"/>
                  <a:sym typeface="宋体" panose="02010600030101010101" pitchFamily="2" charset="-122"/>
                </a:rPr>
                <a:t>Messy, spicy</a:t>
              </a:r>
            </a:p>
            <a:p>
              <a:pPr algn="ctr"/>
              <a:r>
                <a:rPr lang="en-US" altLang="zh-CN" sz="27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宋体" panose="02010600030101010101" pitchFamily="2" charset="-122"/>
                  <a:sym typeface="宋体" panose="02010600030101010101" pitchFamily="2" charset="-122"/>
                </a:rPr>
                <a:t>Slurping, sliding, falling</a:t>
              </a:r>
            </a:p>
            <a:p>
              <a:pPr algn="ctr"/>
              <a:r>
                <a:rPr lang="en-US" altLang="zh-CN" sz="27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宋体" panose="02010600030101010101" pitchFamily="2" charset="-122"/>
                  <a:sym typeface="宋体" panose="02010600030101010101" pitchFamily="2" charset="-122"/>
                </a:rPr>
                <a:t>Between my plate and mouth</a:t>
              </a:r>
            </a:p>
            <a:p>
              <a:pPr algn="ctr"/>
              <a:r>
                <a:rPr lang="en-US" altLang="zh-CN" sz="27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宋体" panose="02010600030101010101" pitchFamily="2" charset="-122"/>
                  <a:sym typeface="宋体" panose="02010600030101010101" pitchFamily="2" charset="-122"/>
                </a:rPr>
                <a:t>Delicious</a:t>
              </a:r>
            </a:p>
          </p:txBody>
        </p:sp>
      </p:grpSp>
      <p:pic>
        <p:nvPicPr>
          <p:cNvPr id="47108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3574256"/>
            <a:ext cx="2647950" cy="156924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07631" y="3440906"/>
            <a:ext cx="3128963" cy="9286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396412" y="123190"/>
            <a:ext cx="5314657" cy="1203600"/>
          </a:xfrm>
          <a:prstGeom prst="rect">
            <a:avLst/>
          </a:prstGeom>
        </p:spPr>
      </p:pic>
      <p:pic>
        <p:nvPicPr>
          <p:cNvPr id="40" name="图片 3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93890" y="3217545"/>
            <a:ext cx="2118360" cy="192595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29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2971800"/>
            <a:ext cx="1444229" cy="21717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2" name="组合 11"/>
          <p:cNvGrpSpPr/>
          <p:nvPr/>
        </p:nvGrpSpPr>
        <p:grpSpPr>
          <a:xfrm>
            <a:off x="1229618" y="92521"/>
            <a:ext cx="6677025" cy="3143250"/>
            <a:chOff x="2018" y="2398"/>
            <a:chExt cx="10353" cy="6910"/>
          </a:xfrm>
        </p:grpSpPr>
        <p:pic>
          <p:nvPicPr>
            <p:cNvPr id="48131" name="图片 10" descr="200822194627135_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-5400000">
              <a:off x="3739" y="676"/>
              <a:ext cx="6910" cy="10353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48132" name="文本框 6"/>
            <p:cNvSpPr txBox="1"/>
            <p:nvPr/>
          </p:nvSpPr>
          <p:spPr>
            <a:xfrm rot="240000">
              <a:off x="2427" y="3414"/>
              <a:ext cx="9545" cy="4943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 anchorCtr="0">
              <a:spAutoFit/>
            </a:bodyPr>
            <a:lstStyle/>
            <a:p>
              <a:pPr algn="ctr">
                <a:lnSpc>
                  <a:spcPct val="110000"/>
                </a:lnSpc>
              </a:pPr>
              <a:r>
                <a:rPr lang="en-US" altLang="zh-CN" sz="2550" b="1" dirty="0">
                  <a:solidFill>
                    <a:srgbClr val="002060"/>
                  </a:solidFill>
                  <a:latin typeface="Comic Sans MS" panose="030F0702030302020204" charset="0"/>
                  <a:ea typeface="宋体" panose="02010600030101010101" pitchFamily="2" charset="-122"/>
                  <a:sym typeface="宋体" panose="02010600030101010101" pitchFamily="2" charset="-122"/>
                </a:rPr>
                <a:t>A Farewell Poem to the Old Meadow</a:t>
              </a:r>
              <a:r>
                <a:rPr lang="en-US" altLang="zh-CN" sz="255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宋体" panose="02010600030101010101" pitchFamily="2" charset="-122"/>
                  <a:sym typeface="宋体" panose="02010600030101010101" pitchFamily="2" charset="-122"/>
                </a:rPr>
                <a:t> </a:t>
              </a:r>
            </a:p>
            <a:p>
              <a:pPr algn="ctr">
                <a:lnSpc>
                  <a:spcPct val="110000"/>
                </a:lnSpc>
              </a:pPr>
              <a:r>
                <a:rPr lang="en-US" altLang="zh-CN" sz="255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宋体" panose="02010600030101010101" pitchFamily="2" charset="-122"/>
                  <a:sym typeface="宋体" panose="02010600030101010101" pitchFamily="2" charset="-122"/>
                </a:rPr>
                <a:t>Grass is spreading over the meadow</a:t>
              </a:r>
            </a:p>
            <a:p>
              <a:pPr algn="ctr">
                <a:lnSpc>
                  <a:spcPct val="110000"/>
                </a:lnSpc>
              </a:pPr>
              <a:r>
                <a:rPr lang="en-US" altLang="zh-CN" sz="255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宋体" panose="02010600030101010101" pitchFamily="2" charset="-122"/>
                  <a:sym typeface="宋体" panose="02010600030101010101" pitchFamily="2" charset="-122"/>
                </a:rPr>
                <a:t>Life or death will yearly come, yearly go.</a:t>
              </a:r>
            </a:p>
            <a:p>
              <a:pPr algn="ctr">
                <a:lnSpc>
                  <a:spcPct val="110000"/>
                </a:lnSpc>
              </a:pPr>
              <a:r>
                <a:rPr lang="en-US" altLang="zh-CN" sz="255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宋体" panose="02010600030101010101" pitchFamily="2" charset="-122"/>
                  <a:sym typeface="宋体" panose="02010600030101010101" pitchFamily="2" charset="-122"/>
                </a:rPr>
                <a:t>The bale-fire can burn away the green</a:t>
              </a:r>
            </a:p>
            <a:p>
              <a:pPr algn="ctr">
                <a:lnSpc>
                  <a:spcPct val="110000"/>
                </a:lnSpc>
              </a:pPr>
              <a:r>
                <a:rPr lang="en-US" altLang="zh-CN" sz="255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宋体" panose="02010600030101010101" pitchFamily="2" charset="-122"/>
                  <a:sym typeface="宋体" panose="02010600030101010101" pitchFamily="2" charset="-122"/>
                </a:rPr>
                <a:t>Spring breeze will help it survive again.</a:t>
              </a:r>
            </a:p>
          </p:txBody>
        </p:sp>
      </p:grpSp>
      <p:sp>
        <p:nvSpPr>
          <p:cNvPr id="334853" name="Rectangle 5"/>
          <p:cNvSpPr/>
          <p:nvPr/>
        </p:nvSpPr>
        <p:spPr>
          <a:xfrm>
            <a:off x="2587228" y="3236913"/>
            <a:ext cx="4095750" cy="1641475"/>
          </a:xfrm>
          <a:prstGeom prst="rect">
            <a:avLst/>
          </a:prstGeom>
          <a:noFill/>
          <a:ln w="9525">
            <a:noFill/>
          </a:ln>
        </p:spPr>
        <p:txBody>
          <a:bodyPr wrap="square" anchor="ctr" anchorCtr="0">
            <a:spAutoFit/>
          </a:bodyPr>
          <a:lstStyle/>
          <a:p>
            <a:pPr algn="ctr">
              <a:lnSpc>
                <a:spcPct val="140000"/>
              </a:lnSpc>
            </a:pPr>
            <a:r>
              <a:rPr lang="zh-CN" altLang="en-US" sz="2400" b="1" dirty="0">
                <a:solidFill>
                  <a:srgbClr val="9900CC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赋得古原草送别 </a:t>
            </a:r>
            <a:r>
              <a:rPr lang="en-US" altLang="zh-CN" sz="2400" b="1" dirty="0">
                <a:solidFill>
                  <a:srgbClr val="9900CC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— </a:t>
            </a:r>
            <a:r>
              <a:rPr lang="zh-CN" altLang="en-US" sz="2400" b="1" dirty="0">
                <a:solidFill>
                  <a:srgbClr val="9900CC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白居易</a:t>
            </a:r>
          </a:p>
          <a:p>
            <a:pPr algn="ctr">
              <a:lnSpc>
                <a:spcPct val="140000"/>
              </a:lnSpc>
            </a:pPr>
            <a:r>
              <a: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离离原上草，一岁一枯荣。</a:t>
            </a:r>
          </a:p>
          <a:p>
            <a:pPr algn="ctr">
              <a:lnSpc>
                <a:spcPct val="140000"/>
              </a:lnSpc>
            </a:pPr>
            <a:r>
              <a: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野火烧不尽，春风吹又生。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40000">
            <a:off x="6465094" y="3505200"/>
            <a:ext cx="1500188" cy="10858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396412" y="123190"/>
            <a:ext cx="5314657" cy="1203600"/>
          </a:xfrm>
          <a:prstGeom prst="rect">
            <a:avLst/>
          </a:prstGeom>
        </p:spPr>
      </p:pic>
      <p:pic>
        <p:nvPicPr>
          <p:cNvPr id="40" name="图片 3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08900" y="3217545"/>
            <a:ext cx="1403350" cy="192595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348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348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3348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485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" name="组合 86"/>
          <p:cNvGrpSpPr/>
          <p:nvPr/>
        </p:nvGrpSpPr>
        <p:grpSpPr>
          <a:xfrm>
            <a:off x="2243243" y="2635744"/>
            <a:ext cx="1005703" cy="1981199"/>
            <a:chOff x="2210594" y="1810545"/>
            <a:chExt cx="1005703" cy="1981199"/>
          </a:xfrm>
        </p:grpSpPr>
        <p:cxnSp>
          <p:nvCxnSpPr>
            <p:cNvPr id="88" name="直接连接符 87"/>
            <p:cNvCxnSpPr/>
            <p:nvPr/>
          </p:nvCxnSpPr>
          <p:spPr>
            <a:xfrm>
              <a:off x="2210594" y="3160810"/>
              <a:ext cx="1005703" cy="630934"/>
            </a:xfrm>
            <a:prstGeom prst="line">
              <a:avLst/>
            </a:prstGeom>
            <a:ln w="12700">
              <a:solidFill>
                <a:srgbClr val="5A8A26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直接连接符 88"/>
            <p:cNvCxnSpPr/>
            <p:nvPr/>
          </p:nvCxnSpPr>
          <p:spPr>
            <a:xfrm flipV="1">
              <a:off x="2346670" y="2801144"/>
              <a:ext cx="777103" cy="1"/>
            </a:xfrm>
            <a:prstGeom prst="line">
              <a:avLst/>
            </a:prstGeom>
            <a:ln w="12700">
              <a:solidFill>
                <a:srgbClr val="5A8A26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直接连接符 89"/>
            <p:cNvCxnSpPr/>
            <p:nvPr/>
          </p:nvCxnSpPr>
          <p:spPr>
            <a:xfrm flipV="1">
              <a:off x="2210594" y="1810545"/>
              <a:ext cx="943881" cy="581419"/>
            </a:xfrm>
            <a:prstGeom prst="line">
              <a:avLst/>
            </a:prstGeom>
            <a:ln w="12700">
              <a:solidFill>
                <a:srgbClr val="5A8A26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1" name="组合 90"/>
          <p:cNvGrpSpPr/>
          <p:nvPr/>
        </p:nvGrpSpPr>
        <p:grpSpPr>
          <a:xfrm>
            <a:off x="3255010" y="2145665"/>
            <a:ext cx="3961880" cy="857250"/>
            <a:chOff x="4304043" y="1286668"/>
            <a:chExt cx="3837944" cy="2757793"/>
          </a:xfrm>
          <a:effectLst>
            <a:outerShdw blurRad="381000" dist="2540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92" name="圆角矩形 91"/>
            <p:cNvSpPr/>
            <p:nvPr/>
          </p:nvSpPr>
          <p:spPr>
            <a:xfrm>
              <a:off x="4304043" y="1286668"/>
              <a:ext cx="3837944" cy="2757793"/>
            </a:xfrm>
            <a:prstGeom prst="roundRect">
              <a:avLst/>
            </a:prstGeom>
            <a:gradFill>
              <a:gsLst>
                <a:gs pos="62000">
                  <a:schemeClr val="bg1">
                    <a:lumMod val="95000"/>
                  </a:schemeClr>
                </a:gs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微软雅黑" panose="020B0503020204020204" pitchFamily="34" charset="-122"/>
              </a:endParaRPr>
            </a:p>
          </p:txBody>
        </p:sp>
        <p:sp>
          <p:nvSpPr>
            <p:cNvPr id="93" name="圆角矩形 92"/>
            <p:cNvSpPr/>
            <p:nvPr/>
          </p:nvSpPr>
          <p:spPr>
            <a:xfrm>
              <a:off x="4351931" y="1367703"/>
              <a:ext cx="3742172" cy="2595722"/>
            </a:xfrm>
            <a:prstGeom prst="roundRect">
              <a:avLst/>
            </a:prstGeom>
            <a:gradFill>
              <a:gsLst>
                <a:gs pos="42000">
                  <a:srgbClr val="F0F0F0"/>
                </a:gs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微软雅黑" panose="020B0503020204020204" pitchFamily="34" charset="-122"/>
              </a:endParaRPr>
            </a:p>
          </p:txBody>
        </p:sp>
      </p:grpSp>
      <p:grpSp>
        <p:nvGrpSpPr>
          <p:cNvPr id="94" name="组合 93"/>
          <p:cNvGrpSpPr/>
          <p:nvPr/>
        </p:nvGrpSpPr>
        <p:grpSpPr>
          <a:xfrm>
            <a:off x="539750" y="3136900"/>
            <a:ext cx="1741805" cy="890905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04" name="同心圆 103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05" name="椭圆 104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106" name="文本框 37"/>
          <p:cNvSpPr>
            <a:spLocks noChangeArrowheads="1"/>
          </p:cNvSpPr>
          <p:nvPr/>
        </p:nvSpPr>
        <p:spPr bwMode="auto">
          <a:xfrm>
            <a:off x="721719" y="3300215"/>
            <a:ext cx="137229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zh-CN" b="1" dirty="0">
                <a:solidFill>
                  <a:schemeClr val="accent6">
                    <a:lumMod val="50000"/>
                  </a:schemeClr>
                </a:solidFill>
                <a:latin typeface="Cooper Black" panose="0208090404030B020404" pitchFamily="18" charset="0"/>
                <a:cs typeface="Calibri" panose="020F0502020204030204" pitchFamily="34" charset="0"/>
                <a:sym typeface="微软雅黑" panose="020B0503020204020204" pitchFamily="34" charset="-122"/>
              </a:rPr>
              <a:t>Focus</a:t>
            </a:r>
          </a:p>
        </p:txBody>
      </p:sp>
      <p:grpSp>
        <p:nvGrpSpPr>
          <p:cNvPr id="108" name="组合 107"/>
          <p:cNvGrpSpPr/>
          <p:nvPr/>
        </p:nvGrpSpPr>
        <p:grpSpPr>
          <a:xfrm>
            <a:off x="3255010" y="3061970"/>
            <a:ext cx="3980930" cy="857250"/>
            <a:chOff x="4304043" y="1286668"/>
            <a:chExt cx="3837944" cy="2757793"/>
          </a:xfrm>
          <a:effectLst>
            <a:outerShdw blurRad="381000" dist="2540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109" name="圆角矩形 108"/>
            <p:cNvSpPr/>
            <p:nvPr/>
          </p:nvSpPr>
          <p:spPr>
            <a:xfrm>
              <a:off x="4304043" y="1286668"/>
              <a:ext cx="3837944" cy="2757793"/>
            </a:xfrm>
            <a:prstGeom prst="roundRect">
              <a:avLst/>
            </a:prstGeom>
            <a:gradFill>
              <a:gsLst>
                <a:gs pos="62000">
                  <a:schemeClr val="bg1">
                    <a:lumMod val="95000"/>
                  </a:schemeClr>
                </a:gs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微软雅黑" panose="020B0503020204020204" pitchFamily="34" charset="-122"/>
              </a:endParaRPr>
            </a:p>
          </p:txBody>
        </p:sp>
        <p:sp>
          <p:nvSpPr>
            <p:cNvPr id="110" name="圆角矩形 109"/>
            <p:cNvSpPr/>
            <p:nvPr/>
          </p:nvSpPr>
          <p:spPr>
            <a:xfrm>
              <a:off x="4351931" y="1367703"/>
              <a:ext cx="3742172" cy="2595722"/>
            </a:xfrm>
            <a:prstGeom prst="roundRect">
              <a:avLst/>
            </a:prstGeom>
            <a:gradFill>
              <a:gsLst>
                <a:gs pos="42000">
                  <a:srgbClr val="F0F0F0"/>
                </a:gs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微软雅黑" panose="020B0503020204020204" pitchFamily="34" charset="-122"/>
              </a:endParaRPr>
            </a:p>
          </p:txBody>
        </p:sp>
      </p:grpSp>
      <p:grpSp>
        <p:nvGrpSpPr>
          <p:cNvPr id="112" name="组合 111"/>
          <p:cNvGrpSpPr/>
          <p:nvPr/>
        </p:nvGrpSpPr>
        <p:grpSpPr>
          <a:xfrm>
            <a:off x="3350693" y="4224020"/>
            <a:ext cx="3951287" cy="913759"/>
            <a:chOff x="4304043" y="1286668"/>
            <a:chExt cx="3837944" cy="2757793"/>
          </a:xfrm>
          <a:effectLst>
            <a:outerShdw blurRad="381000" dist="2540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113" name="圆角矩形 112"/>
            <p:cNvSpPr/>
            <p:nvPr/>
          </p:nvSpPr>
          <p:spPr>
            <a:xfrm>
              <a:off x="4304043" y="1286668"/>
              <a:ext cx="3837944" cy="2757793"/>
            </a:xfrm>
            <a:prstGeom prst="roundRect">
              <a:avLst/>
            </a:prstGeom>
            <a:gradFill>
              <a:gsLst>
                <a:gs pos="62000">
                  <a:schemeClr val="bg1">
                    <a:lumMod val="95000"/>
                  </a:schemeClr>
                </a:gs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微软雅黑" panose="020B0503020204020204" pitchFamily="34" charset="-122"/>
              </a:endParaRPr>
            </a:p>
          </p:txBody>
        </p:sp>
        <p:sp>
          <p:nvSpPr>
            <p:cNvPr id="114" name="圆角矩形 113"/>
            <p:cNvSpPr/>
            <p:nvPr/>
          </p:nvSpPr>
          <p:spPr>
            <a:xfrm>
              <a:off x="4351931" y="1367703"/>
              <a:ext cx="3742172" cy="2595722"/>
            </a:xfrm>
            <a:prstGeom prst="roundRect">
              <a:avLst/>
            </a:prstGeom>
            <a:gradFill>
              <a:gsLst>
                <a:gs pos="42000">
                  <a:srgbClr val="F0F0F0"/>
                </a:gs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微软雅黑" panose="020B0503020204020204" pitchFamily="34" charset="-122"/>
              </a:endParaRPr>
            </a:p>
          </p:txBody>
        </p:sp>
      </p:grpSp>
      <p:sp>
        <p:nvSpPr>
          <p:cNvPr id="116" name="TextBox 115"/>
          <p:cNvSpPr txBox="1"/>
          <p:nvPr/>
        </p:nvSpPr>
        <p:spPr>
          <a:xfrm>
            <a:off x="3926537" y="2281580"/>
            <a:ext cx="1800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>
                <a:solidFill>
                  <a:srgbClr val="5A8A26"/>
                </a:solidFill>
                <a:latin typeface="Rockwell Extra Bold" panose="02060903040505020403" pitchFamily="18" charset="0"/>
                <a:ea typeface="微软雅黑" panose="020B0503020204020204" pitchFamily="34" charset="-122"/>
                <a:cs typeface="Calibri" panose="020F0502020204030204" pitchFamily="34" charset="0"/>
              </a:rPr>
              <a:t>forms</a:t>
            </a:r>
          </a:p>
        </p:txBody>
      </p:sp>
      <p:sp>
        <p:nvSpPr>
          <p:cNvPr id="117" name="TextBox 116"/>
          <p:cNvSpPr txBox="1"/>
          <p:nvPr/>
        </p:nvSpPr>
        <p:spPr>
          <a:xfrm>
            <a:off x="3351023" y="3200056"/>
            <a:ext cx="39010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ClrTx/>
              <a:buSzTx/>
              <a:buFontTx/>
            </a:pPr>
            <a:r>
              <a:rPr lang="en-US" altLang="zh-CN" sz="2800" dirty="0">
                <a:solidFill>
                  <a:srgbClr val="5A8A26"/>
                </a:solidFill>
                <a:latin typeface="Rockwell Extra Bold" panose="02060903040505020403" pitchFamily="18" charset="0"/>
                <a:ea typeface="微软雅黑" panose="020B0503020204020204" pitchFamily="34" charset="-122"/>
                <a:cs typeface="Calibri" panose="020F0502020204030204" pitchFamily="34" charset="0"/>
                <a:sym typeface="+mn-ea"/>
              </a:rPr>
              <a:t>rhythm &amp; rhymes</a:t>
            </a:r>
          </a:p>
          <a:p>
            <a:pPr lvl="0" algn="l">
              <a:buClrTx/>
              <a:buSzTx/>
              <a:buFontTx/>
            </a:pPr>
            <a:endParaRPr lang="en-US" altLang="zh-CN" sz="3200" b="1" dirty="0">
              <a:solidFill>
                <a:srgbClr val="5A8A26"/>
              </a:solidFill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  <a:sym typeface="+mn-ea"/>
            </a:endParaRPr>
          </a:p>
        </p:txBody>
      </p:sp>
      <p:sp>
        <p:nvSpPr>
          <p:cNvPr id="118" name="TextBox 117"/>
          <p:cNvSpPr txBox="1"/>
          <p:nvPr/>
        </p:nvSpPr>
        <p:spPr>
          <a:xfrm>
            <a:off x="3939854" y="4368829"/>
            <a:ext cx="28554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buClrTx/>
              <a:buSzTx/>
              <a:buFontTx/>
            </a:pPr>
            <a:r>
              <a:rPr lang="en-US" altLang="zh-CN" sz="3200" dirty="0">
                <a:solidFill>
                  <a:srgbClr val="5A8A26"/>
                </a:solidFill>
                <a:latin typeface="Rockwell Extra Bold" panose="02060903040505020403" pitchFamily="18" charset="0"/>
                <a:ea typeface="微软雅黑" panose="020B0503020204020204" pitchFamily="34" charset="-122"/>
                <a:cs typeface="Calibri" panose="020F0502020204030204" pitchFamily="34" charset="0"/>
                <a:sym typeface="+mn-ea"/>
              </a:rPr>
              <a:t>emotions</a:t>
            </a:r>
          </a:p>
        </p:txBody>
      </p:sp>
      <p:pic>
        <p:nvPicPr>
          <p:cNvPr id="40" name="图片 3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08104" y="3217545"/>
            <a:ext cx="4011295" cy="1925955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67945" y="0"/>
            <a:ext cx="4022090" cy="1931035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4020343" y="166775"/>
            <a:ext cx="4936129" cy="954108"/>
            <a:chOff x="3939017" y="238508"/>
            <a:chExt cx="3468743" cy="954377"/>
          </a:xfrm>
        </p:grpSpPr>
        <p:grpSp>
          <p:nvGrpSpPr>
            <p:cNvPr id="71" name="组合 70"/>
            <p:cNvGrpSpPr/>
            <p:nvPr/>
          </p:nvGrpSpPr>
          <p:grpSpPr>
            <a:xfrm>
              <a:off x="3939017" y="251129"/>
              <a:ext cx="3240360" cy="664353"/>
              <a:chOff x="5267861" y="306809"/>
              <a:chExt cx="4142700" cy="849352"/>
            </a:xfrm>
          </p:grpSpPr>
          <p:sp>
            <p:nvSpPr>
              <p:cNvPr id="72" name="圆角矩形 71"/>
              <p:cNvSpPr/>
              <p:nvPr/>
            </p:nvSpPr>
            <p:spPr>
              <a:xfrm>
                <a:off x="5267861" y="327389"/>
                <a:ext cx="4142700" cy="828772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61000">
                    <a:srgbClr val="F6F6F6"/>
                  </a:gs>
                  <a:gs pos="30000">
                    <a:srgbClr val="E0E0E0"/>
                  </a:gs>
                  <a:gs pos="1000">
                    <a:srgbClr val="DEDEDE"/>
                  </a:gs>
                  <a:gs pos="100000">
                    <a:schemeClr val="bg1"/>
                  </a:gs>
                </a:gsLst>
                <a:lin ang="13500000" scaled="1"/>
              </a:gradFill>
              <a:ln w="19050">
                <a:noFill/>
              </a:ln>
              <a:effectLst>
                <a:outerShdw blurRad="241300" dist="177800" dir="2700000" algn="tl" rotWithShape="0">
                  <a:prstClr val="black">
                    <a:alpha val="24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3" name="圆角矩形 72"/>
              <p:cNvSpPr/>
              <p:nvPr/>
            </p:nvSpPr>
            <p:spPr>
              <a:xfrm>
                <a:off x="5316493" y="306809"/>
                <a:ext cx="4088103" cy="84935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0">
                    <a:schemeClr val="bg1">
                      <a:lumMod val="89000"/>
                    </a:schemeClr>
                  </a:gs>
                  <a:gs pos="67000">
                    <a:srgbClr val="F9F9F9"/>
                  </a:gs>
                </a:gsLst>
                <a:lin ang="2700000" scaled="1"/>
              </a:gradFill>
              <a:ln w="1905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74" name="TextBox 73"/>
            <p:cNvSpPr txBox="1"/>
            <p:nvPr/>
          </p:nvSpPr>
          <p:spPr>
            <a:xfrm>
              <a:off x="4073671" y="238508"/>
              <a:ext cx="3334089" cy="954377"/>
            </a:xfrm>
            <a:prstGeom prst="rect">
              <a:avLst/>
            </a:prstGeom>
            <a:no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txBody>
            <a:bodyPr wrap="square" rtlCol="0">
              <a:spAutoFit/>
            </a:bodyPr>
            <a:lstStyle/>
            <a:p>
              <a:pPr lvl="0" algn="l">
                <a:buClrTx/>
                <a:buSzTx/>
                <a:buFontTx/>
              </a:pPr>
              <a:r>
                <a:rPr lang="en-US" altLang="zh-CN" sz="2800" b="1" dirty="0">
                  <a:solidFill>
                    <a:schemeClr val="accent6">
                      <a:lumMod val="50000"/>
                    </a:schemeClr>
                  </a:solidFill>
                  <a:latin typeface="Cooper Black" panose="0208090404030B020404" pitchFamily="18" charset="0"/>
                  <a:ea typeface="微软雅黑" panose="020B0503020204020204" pitchFamily="34" charset="-122"/>
                  <a:cs typeface="Calibri" panose="020F0502020204030204" pitchFamily="34" charset="0"/>
                  <a:sym typeface="微软雅黑" panose="020B0503020204020204" pitchFamily="34" charset="-122"/>
                </a:rPr>
                <a:t>Imitation and creation</a:t>
              </a:r>
            </a:p>
            <a:p>
              <a:pPr lvl="0" algn="l">
                <a:buClrTx/>
                <a:buSzTx/>
                <a:buFontTx/>
              </a:pPr>
              <a:endParaRPr lang="en-US" altLang="zh-CN" sz="2800" b="1" dirty="0">
                <a:solidFill>
                  <a:schemeClr val="accent6">
                    <a:lumMod val="50000"/>
                  </a:schemeClr>
                </a:solidFill>
                <a:latin typeface="Cooper Black" panose="0208090404030B020404" pitchFamily="18" charset="0"/>
                <a:ea typeface="微软雅黑" panose="020B0503020204020204" pitchFamily="34" charset="-122"/>
                <a:cs typeface="Calibri" panose="020F0502020204030204" pitchFamily="34" charset="0"/>
                <a:sym typeface="微软雅黑" panose="020B0503020204020204" pitchFamily="34" charset="-122"/>
              </a:endParaRPr>
            </a:p>
          </p:txBody>
        </p:sp>
      </p:grpSp>
      <p:sp>
        <p:nvSpPr>
          <p:cNvPr id="33795" name="内容占位符 1"/>
          <p:cNvSpPr>
            <a:spLocks noGrp="1"/>
          </p:cNvSpPr>
          <p:nvPr/>
        </p:nvSpPr>
        <p:spPr>
          <a:xfrm>
            <a:off x="-130175" y="771525"/>
            <a:ext cx="9404350" cy="1595755"/>
          </a:xfrm>
          <a:prstGeom prst="rect">
            <a:avLst/>
          </a:prstGeom>
        </p:spPr>
        <p:txBody>
          <a:bodyPr vert="horz" wrap="square" lIns="76200" tIns="0" rIns="61912" bIns="0" rtlCol="0" anchor="t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</a:pPr>
            <a:r>
              <a:rPr kumimoji="0" lang="en-US" altLang="zh-CN" sz="2700" b="1" i="0" u="none" strike="noStrike" kern="1200" cap="none" spc="150" normalizeH="0" baseline="0" noProof="1">
                <a:solidFill>
                  <a:schemeClr val="tx1"/>
                </a:solidFill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微软雅黑" panose="020B0503020204020204" pitchFamily="34" charset="-122"/>
              </a:rPr>
              <a:t>Write a poem to convey your feelings,eg: love, sorrow, sadness...Choose a form from the text or create your </a:t>
            </a:r>
          </a:p>
          <a:p>
            <a:pPr marL="0" marR="0" indent="0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</a:pPr>
            <a:r>
              <a:rPr kumimoji="0" lang="en-US" altLang="zh-CN" sz="2700" b="1" i="0" u="none" strike="noStrike" kern="1200" cap="none" spc="150" normalizeH="0" baseline="0" noProof="1">
                <a:solidFill>
                  <a:schemeClr val="tx1"/>
                </a:solidFill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微软雅黑" panose="020B0503020204020204" pitchFamily="34" charset="-122"/>
              </a:rPr>
              <a:t>own style.  </a:t>
            </a:r>
          </a:p>
        </p:txBody>
      </p:sp>
    </p:spTree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0"/>
                            </p:stCondLst>
                            <p:childTnLst>
                              <p:par>
                                <p:cTn id="4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500"/>
                            </p:stCondLst>
                            <p:childTnLst>
                              <p:par>
                                <p:cTn id="5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" grpId="0"/>
      <p:bldP spid="116" grpId="0"/>
      <p:bldP spid="117" grpId="0"/>
      <p:bldP spid="11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椭圆 56"/>
          <p:cNvSpPr/>
          <p:nvPr/>
        </p:nvSpPr>
        <p:spPr>
          <a:xfrm flipH="1">
            <a:off x="2826758" y="852647"/>
            <a:ext cx="313465" cy="313465"/>
          </a:xfrm>
          <a:prstGeom prst="ellipse">
            <a:avLst/>
          </a:prstGeom>
          <a:gradFill>
            <a:gsLst>
              <a:gs pos="0">
                <a:schemeClr val="bg1">
                  <a:lumMod val="75000"/>
                </a:schemeClr>
              </a:gs>
              <a:gs pos="50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5400000" scaled="1"/>
          </a:gradFill>
          <a:ln w="28575" cap="flat">
            <a:gradFill>
              <a:gsLst>
                <a:gs pos="50000">
                  <a:schemeClr val="bg1">
                    <a:lumMod val="95000"/>
                  </a:schemeClr>
                </a:gs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5400000" scaled="1"/>
            </a:gradFill>
            <a:prstDash val="solid"/>
            <a:miter lim="800000"/>
          </a:ln>
          <a:effectLst>
            <a:outerShdw blurRad="228600" dist="228600" dir="5400000" algn="t" rotWithShape="0">
              <a:schemeClr val="tx1">
                <a:lumMod val="85000"/>
                <a:lumOff val="15000"/>
                <a:alpha val="28000"/>
              </a:scheme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8" name="椭圆 57"/>
          <p:cNvSpPr/>
          <p:nvPr/>
        </p:nvSpPr>
        <p:spPr>
          <a:xfrm flipH="1">
            <a:off x="2535276" y="1079420"/>
            <a:ext cx="206724" cy="206724"/>
          </a:xfrm>
          <a:prstGeom prst="ellipse">
            <a:avLst/>
          </a:prstGeom>
          <a:gradFill>
            <a:gsLst>
              <a:gs pos="0">
                <a:schemeClr val="bg1">
                  <a:lumMod val="75000"/>
                </a:schemeClr>
              </a:gs>
              <a:gs pos="50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5400000" scaled="1"/>
          </a:gradFill>
          <a:ln w="28575" cap="flat">
            <a:gradFill>
              <a:gsLst>
                <a:gs pos="50000">
                  <a:schemeClr val="bg1">
                    <a:lumMod val="95000"/>
                  </a:schemeClr>
                </a:gs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5400000" scaled="1"/>
            </a:gradFill>
            <a:prstDash val="solid"/>
            <a:miter lim="800000"/>
          </a:ln>
          <a:effectLst>
            <a:outerShdw blurRad="228600" dist="228600" dir="5400000" algn="t" rotWithShape="0">
              <a:schemeClr val="tx1">
                <a:lumMod val="85000"/>
                <a:lumOff val="15000"/>
                <a:alpha val="28000"/>
              </a:scheme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1" name="椭圆 60"/>
          <p:cNvSpPr/>
          <p:nvPr/>
        </p:nvSpPr>
        <p:spPr>
          <a:xfrm flipH="1">
            <a:off x="5282962" y="976712"/>
            <a:ext cx="385625" cy="385623"/>
          </a:xfrm>
          <a:prstGeom prst="ellipse">
            <a:avLst/>
          </a:prstGeom>
          <a:gradFill>
            <a:gsLst>
              <a:gs pos="0">
                <a:schemeClr val="bg1">
                  <a:lumMod val="75000"/>
                </a:schemeClr>
              </a:gs>
              <a:gs pos="50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5400000" scaled="1"/>
          </a:gradFill>
          <a:ln w="28575" cap="flat">
            <a:gradFill>
              <a:gsLst>
                <a:gs pos="50000">
                  <a:schemeClr val="bg1">
                    <a:lumMod val="95000"/>
                  </a:schemeClr>
                </a:gs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5400000" scaled="1"/>
            </a:gradFill>
            <a:prstDash val="solid"/>
            <a:miter lim="800000"/>
          </a:ln>
          <a:effectLst>
            <a:outerShdw blurRad="228600" dist="228600" dir="5400000" algn="t" rotWithShape="0">
              <a:schemeClr val="tx1">
                <a:lumMod val="85000"/>
                <a:lumOff val="15000"/>
                <a:alpha val="28000"/>
              </a:scheme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2" name="椭圆 61"/>
          <p:cNvSpPr/>
          <p:nvPr/>
        </p:nvSpPr>
        <p:spPr>
          <a:xfrm flipH="1">
            <a:off x="6907118" y="1974013"/>
            <a:ext cx="435408" cy="435410"/>
          </a:xfrm>
          <a:prstGeom prst="ellipse">
            <a:avLst/>
          </a:prstGeom>
          <a:gradFill>
            <a:gsLst>
              <a:gs pos="0">
                <a:schemeClr val="bg1">
                  <a:lumMod val="75000"/>
                </a:schemeClr>
              </a:gs>
              <a:gs pos="50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5400000" scaled="1"/>
          </a:gradFill>
          <a:ln w="28575" cap="flat">
            <a:gradFill>
              <a:gsLst>
                <a:gs pos="50000">
                  <a:schemeClr val="bg1">
                    <a:lumMod val="95000"/>
                  </a:schemeClr>
                </a:gs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5400000" scaled="1"/>
            </a:gradFill>
            <a:prstDash val="solid"/>
            <a:miter lim="800000"/>
          </a:ln>
          <a:effectLst>
            <a:outerShdw blurRad="228600" dist="228600" dir="5400000" algn="t" rotWithShape="0">
              <a:schemeClr val="tx1">
                <a:lumMod val="85000"/>
                <a:lumOff val="15000"/>
                <a:alpha val="28000"/>
              </a:scheme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3" name="椭圆 62"/>
          <p:cNvSpPr/>
          <p:nvPr/>
        </p:nvSpPr>
        <p:spPr>
          <a:xfrm flipH="1">
            <a:off x="1423659" y="1742527"/>
            <a:ext cx="423666" cy="423668"/>
          </a:xfrm>
          <a:prstGeom prst="ellipse">
            <a:avLst/>
          </a:prstGeom>
          <a:gradFill>
            <a:gsLst>
              <a:gs pos="0">
                <a:schemeClr val="bg1">
                  <a:lumMod val="75000"/>
                </a:schemeClr>
              </a:gs>
              <a:gs pos="50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5400000" scaled="1"/>
          </a:gradFill>
          <a:ln w="28575" cap="flat">
            <a:gradFill>
              <a:gsLst>
                <a:gs pos="50000">
                  <a:schemeClr val="bg1">
                    <a:lumMod val="95000"/>
                  </a:schemeClr>
                </a:gs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5400000" scaled="1"/>
            </a:gradFill>
            <a:prstDash val="solid"/>
            <a:miter lim="800000"/>
          </a:ln>
          <a:effectLst>
            <a:outerShdw blurRad="228600" dist="228600" dir="5400000" algn="t" rotWithShape="0">
              <a:schemeClr val="tx1">
                <a:lumMod val="85000"/>
                <a:lumOff val="15000"/>
                <a:alpha val="28000"/>
              </a:scheme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4" name="椭圆 63"/>
          <p:cNvSpPr/>
          <p:nvPr/>
        </p:nvSpPr>
        <p:spPr>
          <a:xfrm flipH="1">
            <a:off x="7789243" y="1770516"/>
            <a:ext cx="206724" cy="206724"/>
          </a:xfrm>
          <a:prstGeom prst="ellipse">
            <a:avLst/>
          </a:prstGeom>
          <a:gradFill>
            <a:gsLst>
              <a:gs pos="0">
                <a:schemeClr val="bg1">
                  <a:lumMod val="75000"/>
                </a:schemeClr>
              </a:gs>
              <a:gs pos="50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5400000" scaled="1"/>
          </a:gradFill>
          <a:ln w="28575" cap="flat">
            <a:gradFill>
              <a:gsLst>
                <a:gs pos="50000">
                  <a:schemeClr val="bg1">
                    <a:lumMod val="95000"/>
                  </a:schemeClr>
                </a:gs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5400000" scaled="1"/>
            </a:gradFill>
            <a:prstDash val="solid"/>
            <a:miter lim="800000"/>
          </a:ln>
          <a:effectLst>
            <a:outerShdw blurRad="228600" dist="228600" dir="5400000" algn="t" rotWithShape="0">
              <a:schemeClr val="tx1">
                <a:lumMod val="85000"/>
                <a:lumOff val="15000"/>
                <a:alpha val="28000"/>
              </a:scheme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5" name="椭圆 64"/>
          <p:cNvSpPr/>
          <p:nvPr/>
        </p:nvSpPr>
        <p:spPr>
          <a:xfrm flipH="1">
            <a:off x="873580" y="1812043"/>
            <a:ext cx="206724" cy="206724"/>
          </a:xfrm>
          <a:prstGeom prst="ellipse">
            <a:avLst/>
          </a:prstGeom>
          <a:gradFill>
            <a:gsLst>
              <a:gs pos="0">
                <a:schemeClr val="bg1">
                  <a:lumMod val="75000"/>
                </a:schemeClr>
              </a:gs>
              <a:gs pos="50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5400000" scaled="1"/>
          </a:gradFill>
          <a:ln w="28575" cap="flat">
            <a:gradFill>
              <a:gsLst>
                <a:gs pos="50000">
                  <a:schemeClr val="bg1">
                    <a:lumMod val="95000"/>
                  </a:schemeClr>
                </a:gs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5400000" scaled="1"/>
            </a:gradFill>
            <a:prstDash val="solid"/>
            <a:miter lim="800000"/>
          </a:ln>
          <a:effectLst>
            <a:outerShdw blurRad="228600" dist="228600" dir="5400000" algn="t" rotWithShape="0">
              <a:schemeClr val="tx1">
                <a:lumMod val="85000"/>
                <a:lumOff val="15000"/>
                <a:alpha val="28000"/>
              </a:scheme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35"/>
            <a:ext cx="9144000" cy="51562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14315" y="3230880"/>
            <a:ext cx="4011295" cy="192595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849174" y="133955"/>
            <a:ext cx="7704856" cy="2114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lnSpc>
                <a:spcPts val="3820"/>
              </a:lnSpc>
            </a:pPr>
            <a:r>
              <a:rPr lang="en-US" altLang="zh-CN" sz="3600" b="1" dirty="0">
                <a:solidFill>
                  <a:schemeClr val="bg1"/>
                </a:solidFill>
                <a:latin typeface="Cooper Black" panose="0208090404030B020404" pitchFamily="18" charset="0"/>
              </a:rPr>
              <a:t>Life is not just about survival, </a:t>
            </a:r>
          </a:p>
          <a:p>
            <a:pPr algn="ctr" fontAlgn="auto">
              <a:lnSpc>
                <a:spcPts val="3820"/>
              </a:lnSpc>
            </a:pPr>
            <a:r>
              <a:rPr lang="en-US" altLang="zh-CN" sz="3600" b="1" dirty="0">
                <a:solidFill>
                  <a:schemeClr val="bg1"/>
                </a:solidFill>
                <a:latin typeface="Cooper Black" panose="0208090404030B020404" pitchFamily="18" charset="0"/>
              </a:rPr>
              <a:t>but </a:t>
            </a:r>
          </a:p>
          <a:p>
            <a:pPr algn="ctr" fontAlgn="auto">
              <a:lnSpc>
                <a:spcPts val="3820"/>
              </a:lnSpc>
            </a:pPr>
            <a:r>
              <a:rPr lang="en-US" altLang="zh-CN" sz="3600" b="1" dirty="0">
                <a:solidFill>
                  <a:schemeClr val="bg1"/>
                </a:solidFill>
                <a:latin typeface="Cooper Black" panose="0208090404030B020404" pitchFamily="18" charset="0"/>
              </a:rPr>
              <a:t>poetry and distance!</a:t>
            </a:r>
          </a:p>
          <a:p>
            <a:pPr algn="ctr"/>
            <a:endParaRPr lang="en-US" altLang="zh-CN" sz="3600" b="1" dirty="0">
              <a:solidFill>
                <a:schemeClr val="bg1"/>
              </a:solidFill>
              <a:latin typeface="Cooper Black" panose="0208090404030B0204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bldLvl="0" animBg="1"/>
      <p:bldP spid="58" grpId="0" bldLvl="0" animBg="1"/>
      <p:bldP spid="61" grpId="0" bldLvl="0" animBg="1"/>
      <p:bldP spid="62" grpId="0" bldLvl="0" animBg="1"/>
      <p:bldP spid="63" grpId="0" bldLvl="0" animBg="1"/>
      <p:bldP spid="64" grpId="0" bldLvl="0" animBg="1"/>
      <p:bldP spid="65" grpId="0" bldLvl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96520" y="-34290"/>
            <a:ext cx="9239250" cy="5142865"/>
          </a:xfrm>
          <a:prstGeom prst="rect">
            <a:avLst/>
          </a:prstGeom>
          <a:solidFill>
            <a:schemeClr val="bg1"/>
          </a:solidFill>
          <a:ln w="28575" cap="flat">
            <a:noFill/>
            <a:prstDash val="solid"/>
            <a:miter lim="800000"/>
          </a:ln>
          <a:effectLst>
            <a:outerShdw blurRad="228600" dist="228600" dir="5400000" algn="t" rotWithShape="0">
              <a:schemeClr val="tx1">
                <a:lumMod val="85000"/>
                <a:lumOff val="15000"/>
                <a:alpha val="28000"/>
              </a:scheme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pic>
        <p:nvPicPr>
          <p:cNvPr id="40" name="图片 3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29580" y="3159125"/>
            <a:ext cx="4011295" cy="192595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62230" y="-9525"/>
            <a:ext cx="4022090" cy="1931035"/>
          </a:xfrm>
          <a:prstGeom prst="rect">
            <a:avLst/>
          </a:prstGeom>
        </p:spPr>
      </p:pic>
      <p:grpSp>
        <p:nvGrpSpPr>
          <p:cNvPr id="5" name="组合 4"/>
          <p:cNvGrpSpPr/>
          <p:nvPr/>
        </p:nvGrpSpPr>
        <p:grpSpPr>
          <a:xfrm>
            <a:off x="203201" y="2643758"/>
            <a:ext cx="5326960" cy="2398702"/>
            <a:chOff x="320" y="3024"/>
            <a:chExt cx="9178" cy="4013"/>
          </a:xfrm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</p:grpSpPr>
        <p:sp>
          <p:nvSpPr>
            <p:cNvPr id="21" name="TextBox 20"/>
            <p:cNvSpPr txBox="1"/>
            <p:nvPr/>
          </p:nvSpPr>
          <p:spPr>
            <a:xfrm>
              <a:off x="481" y="3024"/>
              <a:ext cx="9017" cy="1089"/>
            </a:xfrm>
            <a:prstGeom prst="rect">
              <a:avLst/>
            </a:prstGeom>
            <a:no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>
              <a:bevelT w="127000" h="63500"/>
            </a:sp3d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lnSpc>
                  <a:spcPct val="130000"/>
                </a:lnSpc>
                <a:defRPr sz="5400" b="1">
                  <a:solidFill>
                    <a:schemeClr val="tx1">
                      <a:lumMod val="65000"/>
                      <a:lumOff val="35000"/>
                    </a:schemeClr>
                  </a:solidFill>
                  <a:latin typeface="Agency FB" panose="020B0503020202020204" pitchFamily="34" charset="0"/>
                  <a:ea typeface="微软雅黑" panose="020B0503020204020204" pitchFamily="34" charset="-122"/>
                  <a:cs typeface="Calibri" panose="020F0502020204030204" pitchFamily="34" charset="0"/>
                </a:defRPr>
              </a:lvl1pPr>
            </a:lstStyle>
            <a:p>
              <a:pPr algn="ctr">
                <a:defRPr/>
              </a:pPr>
              <a:r>
                <a:rPr lang="en-US" sz="3000" kern="0" dirty="0">
                  <a:solidFill>
                    <a:schemeClr val="accent3">
                      <a:lumMod val="75000"/>
                    </a:schemeClr>
                  </a:solidFill>
                </a:rPr>
                <a:t>An exhibition of poems</a:t>
              </a:r>
            </a:p>
          </p:txBody>
        </p:sp>
        <p:grpSp>
          <p:nvGrpSpPr>
            <p:cNvPr id="4" name="组合 3"/>
            <p:cNvGrpSpPr/>
            <p:nvPr/>
          </p:nvGrpSpPr>
          <p:grpSpPr>
            <a:xfrm>
              <a:off x="320" y="3933"/>
              <a:ext cx="8920" cy="3104"/>
              <a:chOff x="1819" y="2819"/>
              <a:chExt cx="10800" cy="3104"/>
            </a:xfrm>
          </p:grpSpPr>
          <p:pic>
            <p:nvPicPr>
              <p:cNvPr id="16" name="Picture 3" descr="E:\PPT背景\03.png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19" y="2914"/>
                <a:ext cx="10800" cy="765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p3d prstMaterial="matte">
                <a:bevelT w="127000" h="63500"/>
              </a:sp3d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" name="Picture 5" descr="E:\PPT背景\05.pn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86" y="2819"/>
                <a:ext cx="2156" cy="2913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p3d prstMaterial="matte">
                <a:bevelT w="127000" h="63500"/>
              </a:sp3d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" name="Picture 5" descr="E:\PPT背景\05.pn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29" y="2999"/>
                <a:ext cx="2156" cy="2913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p3d prstMaterial="matte">
                <a:bevelT w="127000" h="63500"/>
              </a:sp3d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" name="Picture 5" descr="E:\PPT背景\05.pn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21316535">
                <a:off x="7361" y="3010"/>
                <a:ext cx="2156" cy="2913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p3d prstMaterial="matte">
                <a:bevelT w="127000" h="63500"/>
              </a:sp3d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" name="Picture 5" descr="E:\PPT背景\05.pn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20994232">
                <a:off x="9905" y="2825"/>
                <a:ext cx="2156" cy="2913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p3d prstMaterial="matte">
                <a:bevelT w="127000" h="63500"/>
              </a:sp3d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2" name="TextBox 21"/>
              <p:cNvSpPr txBox="1"/>
              <p:nvPr/>
            </p:nvSpPr>
            <p:spPr>
              <a:xfrm rot="193468">
                <a:off x="2400" y="3681"/>
                <a:ext cx="2041" cy="1161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p3d prstMaterial="matte">
                <a:bevelT w="127000" h="63500"/>
              </a:sp3d>
            </p:spPr>
            <p:txBody>
              <a:bodyPr wrap="square" rtlCol="0">
                <a:spAutoFit/>
              </a:bodyPr>
              <a:lstStyle/>
              <a:p>
                <a:pPr>
                  <a:defRPr/>
                </a:pPr>
                <a:r>
                  <a:rPr lang="en-US" altLang="zh-CN" sz="1050" kern="0" dirty="0">
                    <a:solidFill>
                      <a:sysClr val="window" lastClr="FFFFFF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rPr>
                  <a:t>----------------------------------------------------------------------------</a:t>
                </a: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 rot="193468">
                <a:off x="2806" y="4689"/>
                <a:ext cx="1683" cy="1161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p3d prstMaterial="matte">
                <a:bevelT w="127000" h="63500"/>
              </a:sp3d>
            </p:spPr>
            <p:txBody>
              <a:bodyPr wrap="square" rtlCol="0">
                <a:spAutoFit/>
              </a:bodyPr>
              <a:lstStyle/>
              <a:p>
                <a:pPr>
                  <a:defRPr/>
                </a:pPr>
                <a:r>
                  <a:rPr lang="en-US" altLang="zh-CN" sz="1050" kern="0" dirty="0">
                    <a:solidFill>
                      <a:sysClr val="window" lastClr="FFFFFF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rPr>
                  <a:t>------------------------------------------------------------</a:t>
                </a:r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 rot="193468">
                <a:off x="4905" y="3725"/>
                <a:ext cx="2041" cy="1161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p3d prstMaterial="matte">
                <a:bevelT w="127000" h="63500"/>
              </a:sp3d>
            </p:spPr>
            <p:txBody>
              <a:bodyPr wrap="square" rtlCol="0">
                <a:spAutoFit/>
              </a:bodyPr>
              <a:lstStyle/>
              <a:p>
                <a:pPr>
                  <a:defRPr/>
                </a:pPr>
                <a:r>
                  <a:rPr lang="en-US" altLang="zh-CN" sz="1050" kern="0" dirty="0">
                    <a:solidFill>
                      <a:sysClr val="window" lastClr="FFFFFF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rPr>
                  <a:t>----------------------------------------------------------------------------</a:t>
                </a:r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 rot="193468">
                <a:off x="5379" y="4643"/>
                <a:ext cx="1683" cy="1161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p3d prstMaterial="matte">
                <a:bevelT w="127000" h="63500"/>
              </a:sp3d>
            </p:spPr>
            <p:txBody>
              <a:bodyPr wrap="square" rtlCol="0">
                <a:spAutoFit/>
              </a:bodyPr>
              <a:lstStyle/>
              <a:p>
                <a:pPr>
                  <a:defRPr/>
                </a:pPr>
                <a:r>
                  <a:rPr lang="en-US" altLang="zh-CN" sz="1050" kern="0" dirty="0">
                    <a:solidFill>
                      <a:sysClr val="window" lastClr="FFFFFF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rPr>
                  <a:t>------------------------------------------------------------</a:t>
                </a:r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7984" y="4669"/>
                <a:ext cx="1683" cy="1161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p3d prstMaterial="matte">
                <a:bevelT w="127000" h="63500"/>
              </a:sp3d>
            </p:spPr>
            <p:txBody>
              <a:bodyPr wrap="square" rtlCol="0">
                <a:spAutoFit/>
              </a:bodyPr>
              <a:lstStyle/>
              <a:p>
                <a:pPr>
                  <a:defRPr/>
                </a:pPr>
                <a:r>
                  <a:rPr lang="en-US" altLang="zh-CN" sz="1050" kern="0" dirty="0">
                    <a:solidFill>
                      <a:sysClr val="window" lastClr="FFFFFF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rPr>
                  <a:t>-----------------------------------------------------------</a:t>
                </a:r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 rot="21149457">
                <a:off x="10140" y="3621"/>
                <a:ext cx="2041" cy="1161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p3d prstMaterial="matte">
                <a:bevelT w="127000" h="63500"/>
              </a:sp3d>
            </p:spPr>
            <p:txBody>
              <a:bodyPr wrap="square" rtlCol="0">
                <a:spAutoFit/>
              </a:bodyPr>
              <a:lstStyle/>
              <a:p>
                <a:pPr>
                  <a:defRPr/>
                </a:pPr>
                <a:r>
                  <a:rPr lang="en-US" altLang="zh-CN" sz="1050" kern="0" dirty="0">
                    <a:solidFill>
                      <a:sysClr val="window" lastClr="FFFFFF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rPr>
                  <a:t>---------------------------------------------------------------------------- </a:t>
                </a: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 rot="21149457">
                <a:off x="10649" y="4343"/>
                <a:ext cx="1683" cy="1416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p3d prstMaterial="matte">
                <a:bevelT w="127000" h="63500"/>
              </a:sp3d>
            </p:spPr>
            <p:txBody>
              <a:bodyPr wrap="square" rtlCol="0">
                <a:spAutoFit/>
              </a:bodyPr>
              <a:lstStyle/>
              <a:p>
                <a:pPr>
                  <a:defRPr/>
                </a:pPr>
                <a:r>
                  <a:rPr lang="en-US" altLang="zh-CN" sz="1050" kern="0" dirty="0">
                    <a:solidFill>
                      <a:sysClr val="window" lastClr="FFFFFF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rPr>
                  <a:t>---------------------------------------------------------------------------</a:t>
                </a:r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10469" y="4261"/>
                <a:ext cx="2041" cy="1161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p3d prstMaterial="matte">
                <a:bevelT w="127000" h="63500"/>
              </a:sp3d>
            </p:spPr>
            <p:txBody>
              <a:bodyPr wrap="square" rtlCol="0">
                <a:spAutoFit/>
              </a:bodyPr>
              <a:lstStyle/>
              <a:p>
                <a:pPr>
                  <a:defRPr/>
                </a:pPr>
                <a:r>
                  <a:rPr lang="en-US" altLang="zh-CN" sz="1050" kern="0" dirty="0">
                    <a:solidFill>
                      <a:schemeClr val="bg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rPr>
                  <a:t>------------------------------------------------------------</a:t>
                </a:r>
              </a:p>
            </p:txBody>
          </p:sp>
        </p:grpSp>
      </p:grpSp>
      <p:sp>
        <p:nvSpPr>
          <p:cNvPr id="7" name="矩形 6"/>
          <p:cNvSpPr/>
          <p:nvPr/>
        </p:nvSpPr>
        <p:spPr>
          <a:xfrm>
            <a:off x="4681253" y="159385"/>
            <a:ext cx="4542155" cy="2381250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3">
                <a:lumMod val="75000"/>
              </a:schemeClr>
            </a:solidFill>
          </a:ln>
          <a:effectLst>
            <a:outerShdw blurRad="50800" dist="76200" dir="2700000" algn="tl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4604257" y="57667"/>
            <a:ext cx="4539743" cy="2399665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Homework</a:t>
            </a:r>
          </a:p>
          <a:p>
            <a:pPr algn="ctr" fontAlgn="auto">
              <a:lnSpc>
                <a:spcPts val="3840"/>
              </a:lnSpc>
            </a:pPr>
            <a:r>
              <a:rPr lang="en-US" altLang="zh-CN" sz="3200" b="1" i="1" spc="150" dirty="0"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Polish your poems and prepare for a poem exhibition!</a:t>
            </a:r>
            <a:endParaRPr lang="en-US" altLang="zh-CN" sz="3200" b="1" i="1" dirty="0">
              <a:latin typeface="Times New Roman" panose="02020603050405020304" pitchFamily="18" charset="0"/>
              <a:ea typeface="微软雅黑 Light" panose="020B0502040204020203" pitchFamily="3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2"/>
          <p:cNvGrpSpPr/>
          <p:nvPr/>
        </p:nvGrpSpPr>
        <p:grpSpPr>
          <a:xfrm>
            <a:off x="3535640" y="1502610"/>
            <a:ext cx="1312371" cy="1385090"/>
            <a:chOff x="2612811" y="1546497"/>
            <a:chExt cx="2081664" cy="2197006"/>
          </a:xfrm>
        </p:grpSpPr>
        <p:grpSp>
          <p:nvGrpSpPr>
            <p:cNvPr id="34" name="组合 33"/>
            <p:cNvGrpSpPr/>
            <p:nvPr/>
          </p:nvGrpSpPr>
          <p:grpSpPr>
            <a:xfrm flipH="1">
              <a:off x="2612811" y="1661839"/>
              <a:ext cx="2081664" cy="2081664"/>
              <a:chOff x="2848131" y="1860029"/>
              <a:chExt cx="3807502" cy="3807502"/>
            </a:xfrm>
          </p:grpSpPr>
          <p:sp>
            <p:nvSpPr>
              <p:cNvPr id="36" name="椭圆 35"/>
              <p:cNvSpPr/>
              <p:nvPr/>
            </p:nvSpPr>
            <p:spPr>
              <a:xfrm>
                <a:off x="2848131" y="1860029"/>
                <a:ext cx="3807502" cy="3807502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100000">
                    <a:srgbClr val="E0E0E0"/>
                  </a:gs>
                </a:gsLst>
                <a:lin ang="5400000" scaled="1"/>
              </a:gradFill>
              <a:ln>
                <a:noFill/>
              </a:ln>
              <a:effectLst>
                <a:outerShdw blurRad="279400" dist="2540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7200"/>
              </a:p>
            </p:txBody>
          </p:sp>
          <p:sp>
            <p:nvSpPr>
              <p:cNvPr id="37" name="椭圆 36"/>
              <p:cNvSpPr/>
              <p:nvPr/>
            </p:nvSpPr>
            <p:spPr>
              <a:xfrm>
                <a:off x="2936814" y="1948725"/>
                <a:ext cx="3630123" cy="3630123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100000">
                    <a:srgbClr val="DDDEDD"/>
                  </a:gs>
                </a:gsLst>
                <a:lin ang="189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7200"/>
              </a:p>
            </p:txBody>
          </p:sp>
        </p:grpSp>
        <p:sp>
          <p:nvSpPr>
            <p:cNvPr id="35" name="文本框 23"/>
            <p:cNvSpPr txBox="1"/>
            <p:nvPr/>
          </p:nvSpPr>
          <p:spPr>
            <a:xfrm>
              <a:off x="3000272" y="1546497"/>
              <a:ext cx="1256013" cy="19016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7200" b="1">
                  <a:solidFill>
                    <a:srgbClr val="5A8A2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p</a:t>
              </a:r>
            </a:p>
          </p:txBody>
        </p:sp>
      </p:grpSp>
      <p:grpSp>
        <p:nvGrpSpPr>
          <p:cNvPr id="38" name="0"/>
          <p:cNvGrpSpPr/>
          <p:nvPr/>
        </p:nvGrpSpPr>
        <p:grpSpPr>
          <a:xfrm>
            <a:off x="3518495" y="1548944"/>
            <a:ext cx="1312371" cy="1317801"/>
            <a:chOff x="4315728" y="1013995"/>
            <a:chExt cx="2081664" cy="2090274"/>
          </a:xfrm>
        </p:grpSpPr>
        <p:grpSp>
          <p:nvGrpSpPr>
            <p:cNvPr id="39" name="组合 38"/>
            <p:cNvGrpSpPr/>
            <p:nvPr/>
          </p:nvGrpSpPr>
          <p:grpSpPr>
            <a:xfrm flipH="1">
              <a:off x="4315728" y="1022605"/>
              <a:ext cx="2081664" cy="2081664"/>
              <a:chOff x="2848131" y="1860029"/>
              <a:chExt cx="3807502" cy="3807502"/>
            </a:xfrm>
          </p:grpSpPr>
          <p:sp>
            <p:nvSpPr>
              <p:cNvPr id="41" name="椭圆 40"/>
              <p:cNvSpPr/>
              <p:nvPr/>
            </p:nvSpPr>
            <p:spPr>
              <a:xfrm>
                <a:off x="2848131" y="1860029"/>
                <a:ext cx="3807502" cy="3807502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100000">
                    <a:srgbClr val="E0E0E0"/>
                  </a:gs>
                </a:gsLst>
                <a:lin ang="5400000" scaled="1"/>
              </a:gradFill>
              <a:ln>
                <a:noFill/>
              </a:ln>
              <a:effectLst>
                <a:outerShdw blurRad="279400" dist="2540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7200"/>
              </a:p>
            </p:txBody>
          </p:sp>
          <p:sp>
            <p:nvSpPr>
              <p:cNvPr id="42" name="椭圆 41"/>
              <p:cNvSpPr/>
              <p:nvPr/>
            </p:nvSpPr>
            <p:spPr>
              <a:xfrm>
                <a:off x="2936814" y="1948725"/>
                <a:ext cx="3630123" cy="3630123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100000">
                    <a:srgbClr val="DDDEDD"/>
                  </a:gs>
                </a:gsLst>
                <a:lin ang="189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7200"/>
              </a:p>
            </p:txBody>
          </p:sp>
        </p:grpSp>
        <p:sp>
          <p:nvSpPr>
            <p:cNvPr id="40" name="文本框 28"/>
            <p:cNvSpPr txBox="1"/>
            <p:nvPr/>
          </p:nvSpPr>
          <p:spPr>
            <a:xfrm>
              <a:off x="4703189" y="1013995"/>
              <a:ext cx="1242919" cy="19016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7200" b="1">
                  <a:solidFill>
                    <a:srgbClr val="5A8A2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o</a:t>
              </a:r>
            </a:p>
          </p:txBody>
        </p:sp>
      </p:grpSp>
      <p:grpSp>
        <p:nvGrpSpPr>
          <p:cNvPr id="43" name="1"/>
          <p:cNvGrpSpPr/>
          <p:nvPr/>
        </p:nvGrpSpPr>
        <p:grpSpPr>
          <a:xfrm>
            <a:off x="3547070" y="1596917"/>
            <a:ext cx="1396147" cy="1312373"/>
            <a:chOff x="5766637" y="2057824"/>
            <a:chExt cx="2214549" cy="2081664"/>
          </a:xfrm>
        </p:grpSpPr>
        <p:grpSp>
          <p:nvGrpSpPr>
            <p:cNvPr id="44" name="组合 43"/>
            <p:cNvGrpSpPr/>
            <p:nvPr/>
          </p:nvGrpSpPr>
          <p:grpSpPr>
            <a:xfrm flipH="1">
              <a:off x="5766637" y="2057824"/>
              <a:ext cx="2081664" cy="2081664"/>
              <a:chOff x="2848131" y="1860029"/>
              <a:chExt cx="3807502" cy="3807502"/>
            </a:xfrm>
          </p:grpSpPr>
          <p:sp>
            <p:nvSpPr>
              <p:cNvPr id="47" name="椭圆 46"/>
              <p:cNvSpPr/>
              <p:nvPr/>
            </p:nvSpPr>
            <p:spPr>
              <a:xfrm>
                <a:off x="2848131" y="1860029"/>
                <a:ext cx="3807502" cy="3807502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100000">
                    <a:srgbClr val="E0E0E0"/>
                  </a:gs>
                </a:gsLst>
                <a:lin ang="5400000" scaled="1"/>
              </a:gradFill>
              <a:ln>
                <a:noFill/>
              </a:ln>
              <a:effectLst>
                <a:outerShdw blurRad="279400" dist="2540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7200"/>
              </a:p>
            </p:txBody>
          </p:sp>
          <p:sp>
            <p:nvSpPr>
              <p:cNvPr id="48" name="椭圆 47"/>
              <p:cNvSpPr/>
              <p:nvPr/>
            </p:nvSpPr>
            <p:spPr>
              <a:xfrm>
                <a:off x="2936814" y="1948725"/>
                <a:ext cx="3630123" cy="3630123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100000">
                    <a:srgbClr val="DDDEDD"/>
                  </a:gs>
                </a:gsLst>
                <a:lin ang="189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7200"/>
              </a:p>
            </p:txBody>
          </p:sp>
        </p:grpSp>
        <p:sp>
          <p:nvSpPr>
            <p:cNvPr id="46" name="文本框 33"/>
            <p:cNvSpPr txBox="1"/>
            <p:nvPr/>
          </p:nvSpPr>
          <p:spPr>
            <a:xfrm>
              <a:off x="6267915" y="2138600"/>
              <a:ext cx="1713271" cy="19016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7200" b="1">
                  <a:solidFill>
                    <a:srgbClr val="5A8A2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e</a:t>
              </a:r>
            </a:p>
          </p:txBody>
        </p:sp>
      </p:grpSp>
      <p:grpSp>
        <p:nvGrpSpPr>
          <p:cNvPr id="49" name="6"/>
          <p:cNvGrpSpPr/>
          <p:nvPr/>
        </p:nvGrpSpPr>
        <p:grpSpPr>
          <a:xfrm>
            <a:off x="3546435" y="1555642"/>
            <a:ext cx="1312371" cy="1312373"/>
            <a:chOff x="7314523" y="1440019"/>
            <a:chExt cx="2081664" cy="2081664"/>
          </a:xfrm>
        </p:grpSpPr>
        <p:grpSp>
          <p:nvGrpSpPr>
            <p:cNvPr id="50" name="组合 49"/>
            <p:cNvGrpSpPr/>
            <p:nvPr/>
          </p:nvGrpSpPr>
          <p:grpSpPr>
            <a:xfrm flipH="1">
              <a:off x="7314523" y="1440019"/>
              <a:ext cx="2081664" cy="2081664"/>
              <a:chOff x="2848131" y="1860029"/>
              <a:chExt cx="3807502" cy="3807502"/>
            </a:xfrm>
          </p:grpSpPr>
          <p:sp>
            <p:nvSpPr>
              <p:cNvPr id="52" name="椭圆 51"/>
              <p:cNvSpPr/>
              <p:nvPr/>
            </p:nvSpPr>
            <p:spPr>
              <a:xfrm>
                <a:off x="2848131" y="1860029"/>
                <a:ext cx="3807502" cy="3807502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100000">
                    <a:srgbClr val="E0E0E0"/>
                  </a:gs>
                </a:gsLst>
                <a:lin ang="5400000" scaled="1"/>
              </a:gradFill>
              <a:ln>
                <a:noFill/>
              </a:ln>
              <a:effectLst>
                <a:outerShdw blurRad="279400" dist="2540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7200"/>
              </a:p>
            </p:txBody>
          </p:sp>
          <p:sp>
            <p:nvSpPr>
              <p:cNvPr id="53" name="椭圆 52"/>
              <p:cNvSpPr/>
              <p:nvPr/>
            </p:nvSpPr>
            <p:spPr>
              <a:xfrm>
                <a:off x="2936813" y="1948726"/>
                <a:ext cx="3630124" cy="3630123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100000">
                    <a:srgbClr val="DDDEDD"/>
                  </a:gs>
                </a:gsLst>
                <a:lin ang="189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7200"/>
              </a:p>
            </p:txBody>
          </p:sp>
        </p:grpSp>
        <p:sp>
          <p:nvSpPr>
            <p:cNvPr id="51" name="文本框 36"/>
            <p:cNvSpPr txBox="1"/>
            <p:nvPr/>
          </p:nvSpPr>
          <p:spPr>
            <a:xfrm>
              <a:off x="7498486" y="1533846"/>
              <a:ext cx="1714302" cy="19016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7200" b="1">
                  <a:solidFill>
                    <a:srgbClr val="5A8A2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m</a:t>
              </a:r>
            </a:p>
          </p:txBody>
        </p:sp>
      </p:grpSp>
      <p:pic>
        <p:nvPicPr>
          <p:cNvPr id="56" name="Picture 4" descr="D:\360data\重要数据\桌面\未标题2-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8782" y="1546161"/>
            <a:ext cx="3250286" cy="4272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3" descr="D:\360data\重要数据\桌面\未标题-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10659" y="1630379"/>
            <a:ext cx="3149031" cy="4232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组合 16"/>
          <p:cNvGrpSpPr/>
          <p:nvPr/>
        </p:nvGrpSpPr>
        <p:grpSpPr>
          <a:xfrm>
            <a:off x="2293292" y="3456217"/>
            <a:ext cx="4466630" cy="23574"/>
            <a:chOff x="3060700" y="4724400"/>
            <a:chExt cx="5955507" cy="31432"/>
          </a:xfrm>
        </p:grpSpPr>
        <p:cxnSp>
          <p:nvCxnSpPr>
            <p:cNvPr id="18" name="直接连接符 17"/>
            <p:cNvCxnSpPr/>
            <p:nvPr/>
          </p:nvCxnSpPr>
          <p:spPr>
            <a:xfrm>
              <a:off x="3060700" y="4724400"/>
              <a:ext cx="5955507" cy="0"/>
            </a:xfrm>
            <a:prstGeom prst="line">
              <a:avLst/>
            </a:prstGeom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连接符 18"/>
            <p:cNvCxnSpPr/>
            <p:nvPr/>
          </p:nvCxnSpPr>
          <p:spPr>
            <a:xfrm>
              <a:off x="3060700" y="4755832"/>
              <a:ext cx="5955507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组合 22"/>
          <p:cNvGrpSpPr/>
          <p:nvPr/>
        </p:nvGrpSpPr>
        <p:grpSpPr>
          <a:xfrm>
            <a:off x="2269162" y="4137254"/>
            <a:ext cx="4466630" cy="23574"/>
            <a:chOff x="3060700" y="4724400"/>
            <a:chExt cx="5955507" cy="31432"/>
          </a:xfrm>
        </p:grpSpPr>
        <p:cxnSp>
          <p:nvCxnSpPr>
            <p:cNvPr id="24" name="直接连接符 23"/>
            <p:cNvCxnSpPr/>
            <p:nvPr/>
          </p:nvCxnSpPr>
          <p:spPr>
            <a:xfrm>
              <a:off x="3060700" y="4724400"/>
              <a:ext cx="5955507" cy="0"/>
            </a:xfrm>
            <a:prstGeom prst="line">
              <a:avLst/>
            </a:prstGeom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接连接符 24"/>
            <p:cNvCxnSpPr/>
            <p:nvPr/>
          </p:nvCxnSpPr>
          <p:spPr>
            <a:xfrm>
              <a:off x="3060700" y="4755832"/>
              <a:ext cx="5955507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7" name="椭圆 56"/>
          <p:cNvSpPr/>
          <p:nvPr/>
        </p:nvSpPr>
        <p:spPr>
          <a:xfrm flipH="1">
            <a:off x="2826758" y="852647"/>
            <a:ext cx="313465" cy="313465"/>
          </a:xfrm>
          <a:prstGeom prst="ellipse">
            <a:avLst/>
          </a:prstGeom>
          <a:gradFill>
            <a:gsLst>
              <a:gs pos="0">
                <a:schemeClr val="bg1">
                  <a:lumMod val="75000"/>
                </a:schemeClr>
              </a:gs>
              <a:gs pos="50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5400000" scaled="1"/>
          </a:gradFill>
          <a:ln w="28575" cap="flat">
            <a:gradFill>
              <a:gsLst>
                <a:gs pos="50000">
                  <a:schemeClr val="bg1">
                    <a:lumMod val="95000"/>
                  </a:schemeClr>
                </a:gs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5400000" scaled="1"/>
            </a:gradFill>
            <a:prstDash val="solid"/>
            <a:miter lim="800000"/>
          </a:ln>
          <a:effectLst>
            <a:outerShdw blurRad="228600" dist="228600" dir="5400000" algn="t" rotWithShape="0">
              <a:schemeClr val="tx1">
                <a:lumMod val="85000"/>
                <a:lumOff val="15000"/>
                <a:alpha val="28000"/>
              </a:scheme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8" name="椭圆 57"/>
          <p:cNvSpPr/>
          <p:nvPr/>
        </p:nvSpPr>
        <p:spPr>
          <a:xfrm flipH="1">
            <a:off x="2535276" y="1079420"/>
            <a:ext cx="206724" cy="206724"/>
          </a:xfrm>
          <a:prstGeom prst="ellipse">
            <a:avLst/>
          </a:prstGeom>
          <a:gradFill>
            <a:gsLst>
              <a:gs pos="0">
                <a:schemeClr val="bg1">
                  <a:lumMod val="75000"/>
                </a:schemeClr>
              </a:gs>
              <a:gs pos="50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5400000" scaled="1"/>
          </a:gradFill>
          <a:ln w="28575" cap="flat">
            <a:gradFill>
              <a:gsLst>
                <a:gs pos="50000">
                  <a:schemeClr val="bg1">
                    <a:lumMod val="95000"/>
                  </a:schemeClr>
                </a:gs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5400000" scaled="1"/>
            </a:gradFill>
            <a:prstDash val="solid"/>
            <a:miter lim="800000"/>
          </a:ln>
          <a:effectLst>
            <a:outerShdw blurRad="228600" dist="228600" dir="5400000" algn="t" rotWithShape="0">
              <a:schemeClr val="tx1">
                <a:lumMod val="85000"/>
                <a:lumOff val="15000"/>
                <a:alpha val="28000"/>
              </a:scheme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1" name="椭圆 60"/>
          <p:cNvSpPr/>
          <p:nvPr/>
        </p:nvSpPr>
        <p:spPr>
          <a:xfrm flipH="1">
            <a:off x="5282962" y="976712"/>
            <a:ext cx="385625" cy="385623"/>
          </a:xfrm>
          <a:prstGeom prst="ellipse">
            <a:avLst/>
          </a:prstGeom>
          <a:gradFill>
            <a:gsLst>
              <a:gs pos="0">
                <a:schemeClr val="bg1">
                  <a:lumMod val="75000"/>
                </a:schemeClr>
              </a:gs>
              <a:gs pos="50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5400000" scaled="1"/>
          </a:gradFill>
          <a:ln w="28575" cap="flat">
            <a:gradFill>
              <a:gsLst>
                <a:gs pos="50000">
                  <a:schemeClr val="bg1">
                    <a:lumMod val="95000"/>
                  </a:schemeClr>
                </a:gs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5400000" scaled="1"/>
            </a:gradFill>
            <a:prstDash val="solid"/>
            <a:miter lim="800000"/>
          </a:ln>
          <a:effectLst>
            <a:outerShdw blurRad="228600" dist="228600" dir="5400000" algn="t" rotWithShape="0">
              <a:schemeClr val="tx1">
                <a:lumMod val="85000"/>
                <a:lumOff val="15000"/>
                <a:alpha val="28000"/>
              </a:scheme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2" name="椭圆 61"/>
          <p:cNvSpPr/>
          <p:nvPr/>
        </p:nvSpPr>
        <p:spPr>
          <a:xfrm flipH="1">
            <a:off x="6907118" y="1974013"/>
            <a:ext cx="435408" cy="435410"/>
          </a:xfrm>
          <a:prstGeom prst="ellipse">
            <a:avLst/>
          </a:prstGeom>
          <a:gradFill>
            <a:gsLst>
              <a:gs pos="0">
                <a:schemeClr val="bg1">
                  <a:lumMod val="75000"/>
                </a:schemeClr>
              </a:gs>
              <a:gs pos="50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5400000" scaled="1"/>
          </a:gradFill>
          <a:ln w="28575" cap="flat">
            <a:gradFill>
              <a:gsLst>
                <a:gs pos="50000">
                  <a:schemeClr val="bg1">
                    <a:lumMod val="95000"/>
                  </a:schemeClr>
                </a:gs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5400000" scaled="1"/>
            </a:gradFill>
            <a:prstDash val="solid"/>
            <a:miter lim="800000"/>
          </a:ln>
          <a:effectLst>
            <a:outerShdw blurRad="228600" dist="228600" dir="5400000" algn="t" rotWithShape="0">
              <a:schemeClr val="tx1">
                <a:lumMod val="85000"/>
                <a:lumOff val="15000"/>
                <a:alpha val="28000"/>
              </a:scheme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3" name="椭圆 62"/>
          <p:cNvSpPr/>
          <p:nvPr/>
        </p:nvSpPr>
        <p:spPr>
          <a:xfrm flipH="1">
            <a:off x="1423659" y="1742527"/>
            <a:ext cx="423666" cy="423668"/>
          </a:xfrm>
          <a:prstGeom prst="ellipse">
            <a:avLst/>
          </a:prstGeom>
          <a:gradFill>
            <a:gsLst>
              <a:gs pos="0">
                <a:schemeClr val="bg1">
                  <a:lumMod val="75000"/>
                </a:schemeClr>
              </a:gs>
              <a:gs pos="50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5400000" scaled="1"/>
          </a:gradFill>
          <a:ln w="28575" cap="flat">
            <a:gradFill>
              <a:gsLst>
                <a:gs pos="50000">
                  <a:schemeClr val="bg1">
                    <a:lumMod val="95000"/>
                  </a:schemeClr>
                </a:gs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5400000" scaled="1"/>
            </a:gradFill>
            <a:prstDash val="solid"/>
            <a:miter lim="800000"/>
          </a:ln>
          <a:effectLst>
            <a:outerShdw blurRad="228600" dist="228600" dir="5400000" algn="t" rotWithShape="0">
              <a:schemeClr val="tx1">
                <a:lumMod val="85000"/>
                <a:lumOff val="15000"/>
                <a:alpha val="28000"/>
              </a:scheme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4" name="椭圆 63"/>
          <p:cNvSpPr/>
          <p:nvPr/>
        </p:nvSpPr>
        <p:spPr>
          <a:xfrm flipH="1">
            <a:off x="7789243" y="1770516"/>
            <a:ext cx="206724" cy="206724"/>
          </a:xfrm>
          <a:prstGeom prst="ellipse">
            <a:avLst/>
          </a:prstGeom>
          <a:gradFill>
            <a:gsLst>
              <a:gs pos="0">
                <a:schemeClr val="bg1">
                  <a:lumMod val="75000"/>
                </a:schemeClr>
              </a:gs>
              <a:gs pos="50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5400000" scaled="1"/>
          </a:gradFill>
          <a:ln w="28575" cap="flat">
            <a:gradFill>
              <a:gsLst>
                <a:gs pos="50000">
                  <a:schemeClr val="bg1">
                    <a:lumMod val="95000"/>
                  </a:schemeClr>
                </a:gs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5400000" scaled="1"/>
            </a:gradFill>
            <a:prstDash val="solid"/>
            <a:miter lim="800000"/>
          </a:ln>
          <a:effectLst>
            <a:outerShdw blurRad="228600" dist="228600" dir="5400000" algn="t" rotWithShape="0">
              <a:schemeClr val="tx1">
                <a:lumMod val="85000"/>
                <a:lumOff val="15000"/>
                <a:alpha val="28000"/>
              </a:scheme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5" name="椭圆 64"/>
          <p:cNvSpPr/>
          <p:nvPr/>
        </p:nvSpPr>
        <p:spPr>
          <a:xfrm flipH="1">
            <a:off x="873580" y="1812043"/>
            <a:ext cx="206724" cy="206724"/>
          </a:xfrm>
          <a:prstGeom prst="ellipse">
            <a:avLst/>
          </a:prstGeom>
          <a:gradFill>
            <a:gsLst>
              <a:gs pos="0">
                <a:schemeClr val="bg1">
                  <a:lumMod val="75000"/>
                </a:schemeClr>
              </a:gs>
              <a:gs pos="50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5400000" scaled="1"/>
          </a:gradFill>
          <a:ln w="28575" cap="flat">
            <a:gradFill>
              <a:gsLst>
                <a:gs pos="50000">
                  <a:schemeClr val="bg1">
                    <a:lumMod val="95000"/>
                  </a:schemeClr>
                </a:gs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5400000" scaled="1"/>
            </a:gradFill>
            <a:prstDash val="solid"/>
            <a:miter lim="800000"/>
          </a:ln>
          <a:effectLst>
            <a:outerShdw blurRad="228600" dist="228600" dir="5400000" algn="t" rotWithShape="0">
              <a:schemeClr val="tx1">
                <a:lumMod val="85000"/>
                <a:lumOff val="15000"/>
                <a:alpha val="28000"/>
              </a:scheme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388485" y="2691765"/>
            <a:ext cx="5023485" cy="2411730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217805" y="0"/>
            <a:ext cx="4022090" cy="1931035"/>
          </a:xfrm>
          <a:prstGeom prst="rect">
            <a:avLst/>
          </a:prstGeom>
        </p:spPr>
      </p:pic>
      <p:grpSp>
        <p:nvGrpSpPr>
          <p:cNvPr id="3" name="6"/>
          <p:cNvGrpSpPr/>
          <p:nvPr/>
        </p:nvGrpSpPr>
        <p:grpSpPr>
          <a:xfrm>
            <a:off x="3561040" y="1579772"/>
            <a:ext cx="1312371" cy="1312373"/>
            <a:chOff x="7314523" y="1440019"/>
            <a:chExt cx="2081664" cy="2081664"/>
          </a:xfrm>
        </p:grpSpPr>
        <p:grpSp>
          <p:nvGrpSpPr>
            <p:cNvPr id="4" name="组合 3"/>
            <p:cNvGrpSpPr/>
            <p:nvPr/>
          </p:nvGrpSpPr>
          <p:grpSpPr>
            <a:xfrm flipH="1">
              <a:off x="7314523" y="1440019"/>
              <a:ext cx="2081664" cy="2081664"/>
              <a:chOff x="2848131" y="1860029"/>
              <a:chExt cx="3807502" cy="3807502"/>
            </a:xfrm>
          </p:grpSpPr>
          <p:sp>
            <p:nvSpPr>
              <p:cNvPr id="5" name="椭圆 4"/>
              <p:cNvSpPr/>
              <p:nvPr/>
            </p:nvSpPr>
            <p:spPr>
              <a:xfrm>
                <a:off x="2848131" y="1860029"/>
                <a:ext cx="3807502" cy="3807502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100000">
                    <a:srgbClr val="E0E0E0"/>
                  </a:gs>
                </a:gsLst>
                <a:lin ang="5400000" scaled="1"/>
              </a:gradFill>
              <a:ln>
                <a:noFill/>
              </a:ln>
              <a:effectLst>
                <a:outerShdw blurRad="279400" dist="2540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7200"/>
              </a:p>
            </p:txBody>
          </p:sp>
          <p:sp>
            <p:nvSpPr>
              <p:cNvPr id="6" name="椭圆 5"/>
              <p:cNvSpPr/>
              <p:nvPr/>
            </p:nvSpPr>
            <p:spPr>
              <a:xfrm>
                <a:off x="2936813" y="1948726"/>
                <a:ext cx="3630124" cy="3630123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100000">
                    <a:srgbClr val="DDDEDD"/>
                  </a:gs>
                </a:gsLst>
                <a:lin ang="189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7200"/>
              </a:p>
            </p:txBody>
          </p:sp>
        </p:grpSp>
        <p:sp>
          <p:nvSpPr>
            <p:cNvPr id="7" name="文本框 36"/>
            <p:cNvSpPr txBox="1"/>
            <p:nvPr/>
          </p:nvSpPr>
          <p:spPr>
            <a:xfrm>
              <a:off x="7852527" y="1533846"/>
              <a:ext cx="1006221" cy="19016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7200" b="1">
                  <a:solidFill>
                    <a:srgbClr val="5A8A2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s</a:t>
              </a:r>
            </a:p>
          </p:txBody>
        </p:sp>
      </p:grpSp>
      <p:pic>
        <p:nvPicPr>
          <p:cNvPr id="54" name="Picture 6" descr="D:\360data\重要数据\桌面\未标题-1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71251" y="2019251"/>
            <a:ext cx="1912598" cy="4584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4" name="文本框 27"/>
          <p:cNvSpPr txBox="1"/>
          <p:nvPr/>
        </p:nvSpPr>
        <p:spPr>
          <a:xfrm>
            <a:off x="1454143" y="556227"/>
            <a:ext cx="5888355" cy="805815"/>
          </a:xfrm>
          <a:prstGeom prst="rect">
            <a:avLst/>
          </a:prstGeom>
          <a:noFill/>
        </p:spPr>
        <p:txBody>
          <a:bodyPr wrap="none" lIns="68571" tIns="34285" rIns="68571" bIns="34285" rtlCol="0">
            <a:spAutoFit/>
          </a:bodyPr>
          <a:lstStyle/>
          <a:p>
            <a:r>
              <a:rPr lang="en-US" sz="48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lephant" panose="02020904090505020303" pitchFamily="18" charset="0"/>
                <a:ea typeface="华文隶书" panose="02010800040101010101" pitchFamily="2" charset="-122"/>
                <a:cs typeface="Calibri" panose="020F0502020204030204" pitchFamily="34" charset="0"/>
              </a:rPr>
              <a:t>选择性必修三 Unit 5</a:t>
            </a:r>
            <a:endParaRPr lang="en-US" altLang="zh-CN" sz="4800" b="1" dirty="0"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lephant" panose="02020904090505020303" pitchFamily="18" charset="0"/>
              <a:ea typeface="华文隶书" panose="02010800040101010101" pitchFamily="2" charset="-122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xit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63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4.375E-06 2.59259E-06 L 0.25 2.59259E-06" pathEditMode="relative" rAng="0" ptsTypes="AA">
                                      <p:cBhvr>
                                        <p:cTn id="2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35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79167E-06 -4.44444E-06 L -0.25 -4.44444E-06" pathEditMode="relative" rAng="0" ptsTypes="AA">
                                      <p:cBhvr>
                                        <p:cTn id="2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3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3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63" presetClass="path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1.45833E-06 -1.48148E-06 L 0.1931 0.00116" pathEditMode="relative" rAng="0" ptsTypes="AA">
                                      <p:cBhvr>
                                        <p:cTn id="3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648" y="46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63" presetClass="path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1.45833E-06 -1.48148E-06 L 0.07174 0.03727" pathEditMode="relative" rAng="0" ptsTypes="AA">
                                      <p:cBhvr>
                                        <p:cTn id="4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81" y="1852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5" presetClass="path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1.45833E-06 -1.48148E-06 L -0.0582 -0.02662" pathEditMode="relative" rAng="0" ptsTypes="AA">
                                      <p:cBhvr>
                                        <p:cTn id="4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17" y="-1343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5" presetClass="path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1.45833E-06 -1.48148E-06 L -0.16654 0.00972" pathEditMode="relative" rAng="0" ptsTypes="AA">
                                      <p:cBhvr>
                                        <p:cTn id="4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33" y="486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63" presetClass="path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0.114168 0.000122 L 0.307267 0.001283 " pathEditMode="relative" rAng="0" ptsTypes="AA">
                                      <p:cBhvr>
                                        <p:cTn id="7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" y="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97" dur="500" tmFilter="0, 0; .2, .5; .8, .5; 1, 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8" dur="250" autoRev="1" fill="hold"/>
                                        <p:tgtEl>
                                          <p:spTgt spid="8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58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84" grpId="0"/>
      <p:bldP spid="84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4094956" y="-79"/>
            <a:ext cx="5057061" cy="733901"/>
            <a:chOff x="3296" y="707"/>
            <a:chExt cx="10619" cy="1541"/>
          </a:xfrm>
        </p:grpSpPr>
        <p:pic>
          <p:nvPicPr>
            <p:cNvPr id="10242" name="图片 1" descr="th (16)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296" y="707"/>
              <a:ext cx="10619" cy="1541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0243" name="Rectangle 2"/>
            <p:cNvSpPr/>
            <p:nvPr/>
          </p:nvSpPr>
          <p:spPr>
            <a:xfrm>
              <a:off x="3416" y="873"/>
              <a:ext cx="10157" cy="1257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 anchorCtr="0">
              <a:spAutoFit/>
            </a:bodyPr>
            <a:lstStyle/>
            <a:p>
              <a:pPr algn="ctr"/>
              <a:r>
                <a:rPr lang="en-US" altLang="zh-CN" sz="3300" b="1" dirty="0">
                  <a:solidFill>
                    <a:srgbClr val="002060"/>
                  </a:solidFill>
                  <a:latin typeface="Comic Sans MS" panose="030F0702030302020204" charset="0"/>
                  <a:ea typeface="宋体" panose="02010600030101010101" pitchFamily="2" charset="-122"/>
                </a:rPr>
                <a:t>What is a poem?</a:t>
              </a:r>
            </a:p>
          </p:txBody>
        </p:sp>
      </p:grpSp>
      <p:sp>
        <p:nvSpPr>
          <p:cNvPr id="81934" name="Text Box 14"/>
          <p:cNvSpPr txBox="1"/>
          <p:nvPr/>
        </p:nvSpPr>
        <p:spPr>
          <a:xfrm>
            <a:off x="4356100" y="1424305"/>
            <a:ext cx="4534535" cy="506730"/>
          </a:xfrm>
          <a:prstGeom prst="rect">
            <a:avLst/>
          </a:prstGeom>
          <a:solidFill>
            <a:srgbClr val="D9D9D9"/>
          </a:solidFill>
          <a:ln w="9525">
            <a:noFill/>
          </a:ln>
        </p:spPr>
        <p:txBody>
          <a:bodyPr wrap="square" anchor="t" anchorCtr="0">
            <a:spAutoFit/>
          </a:bodyPr>
          <a:lstStyle/>
          <a:p>
            <a:pPr>
              <a:spcBef>
                <a:spcPct val="50000"/>
              </a:spcBef>
              <a:buSzTx/>
            </a:pPr>
            <a:r>
              <a:rPr lang="en-US" altLang="zh-CN" sz="2700" b="1" dirty="0">
                <a:solidFill>
                  <a:srgbClr val="7030A0"/>
                </a:solidFill>
                <a:latin typeface="Comic Sans MS" panose="030F0702030302020204" charset="0"/>
                <a:ea typeface="宋体" panose="02010600030101010101" pitchFamily="2" charset="-122"/>
              </a:rPr>
              <a:t>In children's eyes:</a:t>
            </a:r>
          </a:p>
        </p:txBody>
      </p:sp>
      <p:sp>
        <p:nvSpPr>
          <p:cNvPr id="81935" name="Text Box 15"/>
          <p:cNvSpPr txBox="1"/>
          <p:nvPr/>
        </p:nvSpPr>
        <p:spPr>
          <a:xfrm>
            <a:off x="4427696" y="1995726"/>
            <a:ext cx="4446985" cy="2999740"/>
          </a:xfrm>
          <a:prstGeom prst="rect">
            <a:avLst/>
          </a:prstGeom>
          <a:solidFill>
            <a:srgbClr val="F1F9F9"/>
          </a:solidFill>
          <a:ln w="28575" cap="flat" cmpd="sng">
            <a:solidFill>
              <a:srgbClr val="FBC244"/>
            </a:solidFill>
            <a:prstDash val="sysDot"/>
            <a:miter/>
            <a:headEnd type="none" w="med" len="med"/>
            <a:tailEnd type="none" w="med" len="med"/>
          </a:ln>
        </p:spPr>
        <p:txBody>
          <a:bodyPr wrap="square" anchor="t" anchorCtr="0">
            <a:spAutoFit/>
          </a:bodyPr>
          <a:lstStyle/>
          <a:p>
            <a:pPr>
              <a:buSzTx/>
            </a:pPr>
            <a:r>
              <a:rPr lang="en-US" altLang="zh-CN" sz="2700" b="1" dirty="0">
                <a:solidFill>
                  <a:srgbClr val="00206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A poem is ____________.</a:t>
            </a:r>
          </a:p>
          <a:p>
            <a:pPr>
              <a:buSzTx/>
            </a:pPr>
            <a:r>
              <a:rPr lang="en-US" altLang="zh-CN" sz="2700" b="1" dirty="0">
                <a:solidFill>
                  <a:srgbClr val="00206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A poem is lovely ________.</a:t>
            </a:r>
          </a:p>
          <a:p>
            <a:pPr>
              <a:buSzTx/>
            </a:pPr>
            <a:r>
              <a:rPr lang="en-US" altLang="zh-CN" sz="2700" b="1" dirty="0">
                <a:solidFill>
                  <a:srgbClr val="00206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A poem is ________.</a:t>
            </a:r>
          </a:p>
          <a:p>
            <a:pPr>
              <a:buSzTx/>
            </a:pPr>
            <a:r>
              <a:rPr lang="en-US" altLang="zh-CN" sz="2700" b="1" dirty="0">
                <a:solidFill>
                  <a:srgbClr val="00206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A poem can be __________ and can be ____________.</a:t>
            </a:r>
          </a:p>
          <a:p>
            <a:pPr>
              <a:buSzTx/>
            </a:pPr>
            <a:r>
              <a:rPr lang="en-US" altLang="zh-CN" sz="2700" b="1" dirty="0">
                <a:solidFill>
                  <a:srgbClr val="00206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A poem makes you ______________________.</a:t>
            </a:r>
          </a:p>
        </p:txBody>
      </p:sp>
      <p:sp>
        <p:nvSpPr>
          <p:cNvPr id="81936" name="Text Box 16"/>
          <p:cNvSpPr txBox="1"/>
          <p:nvPr/>
        </p:nvSpPr>
        <p:spPr>
          <a:xfrm>
            <a:off x="5995829" y="1930956"/>
            <a:ext cx="2063354" cy="50673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>
              <a:buSzTx/>
            </a:pPr>
            <a:r>
              <a:rPr lang="en-US" altLang="zh-CN" sz="2700" b="1" dirty="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for everyone</a:t>
            </a:r>
          </a:p>
        </p:txBody>
      </p:sp>
      <p:sp>
        <p:nvSpPr>
          <p:cNvPr id="81937" name="Text Box 17"/>
          <p:cNvSpPr txBox="1"/>
          <p:nvPr/>
        </p:nvSpPr>
        <p:spPr>
          <a:xfrm>
            <a:off x="6803946" y="2356009"/>
            <a:ext cx="1398984" cy="50673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>
              <a:buSzTx/>
            </a:pPr>
            <a:r>
              <a:rPr lang="en-US" altLang="zh-CN" sz="2700" b="1" dirty="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to share</a:t>
            </a:r>
          </a:p>
        </p:txBody>
      </p:sp>
      <p:sp>
        <p:nvSpPr>
          <p:cNvPr id="81938" name="Text Box 18"/>
          <p:cNvSpPr txBox="1"/>
          <p:nvPr/>
        </p:nvSpPr>
        <p:spPr>
          <a:xfrm>
            <a:off x="5867956" y="2788444"/>
            <a:ext cx="1651397" cy="50673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>
              <a:buSzTx/>
            </a:pPr>
            <a:r>
              <a:rPr lang="en-US" altLang="zh-CN" sz="2700" b="1" dirty="0" err="1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colourful</a:t>
            </a:r>
          </a:p>
        </p:txBody>
      </p:sp>
      <p:sp>
        <p:nvSpPr>
          <p:cNvPr id="81939" name="Text Box 19"/>
          <p:cNvSpPr txBox="1"/>
          <p:nvPr/>
        </p:nvSpPr>
        <p:spPr>
          <a:xfrm>
            <a:off x="6587966" y="3147854"/>
            <a:ext cx="1862138" cy="50673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>
              <a:buSzTx/>
            </a:pPr>
            <a:r>
              <a:rPr lang="zh-CN" altLang="en-US" sz="2700" b="1" dirty="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 </a:t>
            </a:r>
            <a:r>
              <a:rPr lang="en-US" altLang="zh-CN" sz="2700" b="1" dirty="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really loud</a:t>
            </a:r>
          </a:p>
        </p:txBody>
      </p:sp>
      <p:sp>
        <p:nvSpPr>
          <p:cNvPr id="81940" name="Text Box 20"/>
          <p:cNvSpPr txBox="1"/>
          <p:nvPr/>
        </p:nvSpPr>
        <p:spPr>
          <a:xfrm>
            <a:off x="6012021" y="3615611"/>
            <a:ext cx="2065735" cy="50673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>
              <a:buSzTx/>
            </a:pPr>
            <a:r>
              <a:rPr lang="en-US" altLang="zh-CN" sz="2700" b="1" dirty="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quiet</a:t>
            </a:r>
          </a:p>
        </p:txBody>
      </p:sp>
      <p:sp>
        <p:nvSpPr>
          <p:cNvPr id="81941" name="Text Box 21"/>
          <p:cNvSpPr txBox="1"/>
          <p:nvPr/>
        </p:nvSpPr>
        <p:spPr>
          <a:xfrm>
            <a:off x="4283551" y="4443730"/>
            <a:ext cx="4446985" cy="50673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>
              <a:buSzTx/>
            </a:pPr>
            <a:r>
              <a:rPr lang="zh-CN" altLang="en-US" sz="2700" b="1" dirty="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 </a:t>
            </a:r>
            <a:r>
              <a:rPr lang="en-US" altLang="zh-CN" sz="2700" b="1" dirty="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feel like singing </a:t>
            </a:r>
            <a:r>
              <a:rPr lang="en-US" altLang="zh-CN" sz="2700" b="1" dirty="0" err="1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laaaa</a:t>
            </a:r>
            <a:r>
              <a:rPr lang="en-US" altLang="zh-CN" sz="2700" b="1" dirty="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…</a:t>
            </a: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36830" y="-20955"/>
            <a:ext cx="4022090" cy="193103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36830" y="0"/>
            <a:ext cx="3571240" cy="134810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217805" y="0"/>
            <a:ext cx="3571240" cy="1348105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281173" y="771256"/>
            <a:ext cx="8423275" cy="55308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3000" cap="none" spc="0" dirty="0">
                <a:solidFill>
                  <a:srgbClr val="FF0000"/>
                </a:solidFill>
                <a:latin typeface="Cooper Black" panose="0208090404030B0204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Lead-in Watch the video and fill the blanks</a:t>
            </a:r>
            <a:endParaRPr lang="en-US" altLang="zh-CN" sz="4400" b="1" cap="none" spc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  <p:pic>
        <p:nvPicPr>
          <p:cNvPr id="7" name="媒体1">
            <a:hlinkClick r:id="" action="ppaction://media"/>
            <a:extLst>
              <a:ext uri="{FF2B5EF4-FFF2-40B4-BE49-F238E27FC236}">
                <a16:creationId xmlns:a16="http://schemas.microsoft.com/office/drawing/2014/main" id="{AA39BED0-7437-4085-B12F-9D45BE1B086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2947" y="1308793"/>
            <a:ext cx="4139406" cy="3678121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819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19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819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819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819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819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819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819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1706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4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5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81934" grpId="0" bldLvl="0" animBg="1"/>
      <p:bldP spid="81935" grpId="0" bldLvl="0" animBg="1"/>
      <p:bldP spid="81936" grpId="0"/>
      <p:bldP spid="81937" grpId="0"/>
      <p:bldP spid="81938" grpId="0"/>
      <p:bldP spid="81939" grpId="0"/>
      <p:bldP spid="81940" grpId="0"/>
      <p:bldP spid="8194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矩形 47"/>
          <p:cNvSpPr/>
          <p:nvPr/>
        </p:nvSpPr>
        <p:spPr>
          <a:xfrm>
            <a:off x="17780" y="635"/>
            <a:ext cx="9145270" cy="5142865"/>
          </a:xfrm>
          <a:prstGeom prst="rect">
            <a:avLst/>
          </a:prstGeom>
          <a:solidFill>
            <a:schemeClr val="bg1"/>
          </a:solidFill>
          <a:ln w="28575" cap="flat">
            <a:noFill/>
            <a:prstDash val="solid"/>
            <a:miter lim="800000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vert="horz" wrap="square" lIns="68580" tIns="34290" rIns="68580" bIns="3429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217805" y="0"/>
            <a:ext cx="4022090" cy="1931035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018" y="2413631"/>
            <a:ext cx="2082165" cy="1858010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16" name="椭圆 15"/>
          <p:cNvSpPr/>
          <p:nvPr/>
        </p:nvSpPr>
        <p:spPr>
          <a:xfrm>
            <a:off x="2054225" y="3224530"/>
            <a:ext cx="504190" cy="420370"/>
          </a:xfrm>
          <a:prstGeom prst="ellipse">
            <a:avLst/>
          </a:prstGeom>
          <a:solidFill>
            <a:schemeClr val="accent6"/>
          </a:solidFill>
          <a:ln w="28575" cap="flat">
            <a:noFill/>
            <a:prstDash val="solid"/>
            <a:miter lim="800000"/>
          </a:ln>
          <a:effectLst>
            <a:outerShdw blurRad="228600" dist="228600" dir="5400000" algn="t" rotWithShape="0">
              <a:schemeClr val="tx1">
                <a:lumMod val="85000"/>
                <a:lumOff val="15000"/>
                <a:alpha val="28000"/>
              </a:schemeClr>
            </a:outerShdw>
          </a:effectLst>
        </p:spPr>
        <p:txBody>
          <a:bodyPr vert="horz" wrap="square" lIns="68580" tIns="34290" rIns="68580" bIns="34290" numCol="1" anchor="t" anchorCtr="0" compatLnSpc="1">
            <a:noAutofit/>
          </a:bodyPr>
          <a:lstStyle/>
          <a:p>
            <a:pPr lvl="0" algn="l">
              <a:buClrTx/>
              <a:buSzTx/>
              <a:buFontTx/>
            </a:pPr>
            <a:endParaRPr lang="zh-CN" altLang="en-US">
              <a:solidFill>
                <a:prstClr val="black"/>
              </a:solidFill>
              <a:sym typeface="+mn-ea"/>
            </a:endParaRPr>
          </a:p>
        </p:txBody>
      </p:sp>
      <p:grpSp>
        <p:nvGrpSpPr>
          <p:cNvPr id="23" name="组合 22"/>
          <p:cNvGrpSpPr/>
          <p:nvPr/>
        </p:nvGrpSpPr>
        <p:grpSpPr>
          <a:xfrm>
            <a:off x="1593214" y="2877661"/>
            <a:ext cx="1411775" cy="903553"/>
            <a:chOff x="2753" y="4660"/>
            <a:chExt cx="1995" cy="1198"/>
          </a:xfrm>
        </p:grpSpPr>
        <p:sp>
          <p:nvSpPr>
            <p:cNvPr id="21" name="椭圆 20"/>
            <p:cNvSpPr/>
            <p:nvPr/>
          </p:nvSpPr>
          <p:spPr>
            <a:xfrm>
              <a:off x="2801" y="4660"/>
              <a:ext cx="1856" cy="1198"/>
            </a:xfrm>
            <a:prstGeom prst="ellipse">
              <a:avLst/>
            </a:prstGeom>
            <a:solidFill>
              <a:srgbClr val="FFFF00"/>
            </a:solidFill>
            <a:ln w="28575" cap="flat">
              <a:noFill/>
              <a:prstDash val="solid"/>
              <a:miter lim="800000"/>
            </a:ln>
            <a:effectLst>
              <a:outerShdw blurRad="228600" dist="228600" dir="5400000" algn="t" rotWithShape="0">
                <a:schemeClr val="tx1">
                  <a:lumMod val="85000"/>
                  <a:lumOff val="15000"/>
                  <a:alpha val="28000"/>
                </a:schemeClr>
              </a:outerShdw>
            </a:effectLst>
          </p:spPr>
          <p:txBody>
            <a:bodyPr vert="horz" wrap="square" lIns="68580" tIns="34290" rIns="68580" bIns="34290" numCol="1" anchor="t" anchorCtr="0" compatLnSpc="1">
              <a:noAutofit/>
            </a:bodyPr>
            <a:lstStyle/>
            <a:p>
              <a:pPr lvl="0" algn="l">
                <a:buClrTx/>
                <a:buSzTx/>
                <a:buFontTx/>
              </a:pPr>
              <a:endParaRPr lang="zh-CN" altLang="en-US">
                <a:solidFill>
                  <a:prstClr val="black"/>
                </a:solidFill>
                <a:sym typeface="+mn-ea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2753" y="4883"/>
              <a:ext cx="1995" cy="787"/>
            </a:xfrm>
            <a:prstGeom prst="rect">
              <a:avLst/>
            </a:prstGeom>
            <a:no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txBody>
            <a:bodyPr wrap="square" rtlCol="0">
              <a:spAutoFit/>
            </a:bodyPr>
            <a:lstStyle/>
            <a:p>
              <a:r>
                <a:rPr lang="en-US" altLang="zh-CN" sz="3200" b="1" dirty="0">
                  <a:latin typeface="Cooper Black" panose="0208090404030B020404" pitchFamily="18" charset="0"/>
                  <a:cs typeface="Calibri" panose="020F0502020204030204" pitchFamily="34" charset="0"/>
                </a:rPr>
                <a:t>What</a:t>
              </a:r>
            </a:p>
          </p:txBody>
        </p:sp>
      </p:grpSp>
      <p:sp>
        <p:nvSpPr>
          <p:cNvPr id="33" name="WordArt 10"/>
          <p:cNvSpPr>
            <a:spLocks noTextEdit="1"/>
          </p:cNvSpPr>
          <p:nvPr/>
        </p:nvSpPr>
        <p:spPr>
          <a:xfrm>
            <a:off x="1326925" y="622553"/>
            <a:ext cx="6546533" cy="3018922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fromWordArt="1">
            <a:prstTxWarp prst="textArchUp">
              <a:avLst>
                <a:gd name="adj" fmla="val 10424893"/>
              </a:avLst>
            </a:prstTxWarp>
            <a:normAutofit/>
          </a:bodyPr>
          <a:lstStyle/>
          <a:p>
            <a:pPr algn="ctr"/>
            <a:r>
              <a:rPr lang="zh-CN" altLang="en-US" sz="3000" dirty="0">
                <a:ln w="9525" cap="flat" cmpd="sng">
                  <a:solidFill>
                    <a:schemeClr val="tx2"/>
                  </a:solidFill>
                  <a:prstDash val="solid"/>
                  <a:round/>
                  <a:headEnd type="none" w="med" len="med"/>
                  <a:tailEnd type="none" w="med" len="med"/>
                </a:ln>
                <a:latin typeface="Rockwell Extra Bold" panose="02060903040505020403" pitchFamily="18" charset="0"/>
                <a:ea typeface="宋体" panose="02010600030101010101" pitchFamily="2" charset="-122"/>
                <a:cs typeface="Calibri" panose="020F0502020204030204" pitchFamily="34" charset="0"/>
              </a:rPr>
              <a:t>A Few Simple Forms of English Poems</a:t>
            </a:r>
          </a:p>
        </p:txBody>
      </p:sp>
      <p:pic>
        <p:nvPicPr>
          <p:cNvPr id="57" name="图片 5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1497" y="2413631"/>
            <a:ext cx="2082165" cy="1858010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58" name="图片 5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2290" y="2443461"/>
            <a:ext cx="2082165" cy="1858010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59" name="椭圆 58"/>
          <p:cNvSpPr/>
          <p:nvPr/>
        </p:nvSpPr>
        <p:spPr>
          <a:xfrm>
            <a:off x="4257040" y="3236595"/>
            <a:ext cx="504190" cy="420370"/>
          </a:xfrm>
          <a:prstGeom prst="ellipse">
            <a:avLst/>
          </a:prstGeom>
          <a:solidFill>
            <a:schemeClr val="accent6"/>
          </a:solidFill>
          <a:ln w="28575" cap="flat">
            <a:noFill/>
            <a:prstDash val="solid"/>
            <a:miter lim="800000"/>
          </a:ln>
          <a:effectLst>
            <a:outerShdw blurRad="228600" dist="228600" dir="5400000" algn="t" rotWithShape="0">
              <a:schemeClr val="tx1">
                <a:lumMod val="85000"/>
                <a:lumOff val="15000"/>
                <a:alpha val="28000"/>
              </a:schemeClr>
            </a:outerShdw>
          </a:effectLst>
        </p:spPr>
        <p:txBody>
          <a:bodyPr vert="horz" wrap="square" lIns="68580" tIns="34290" rIns="68580" bIns="34290" numCol="1" anchor="t" anchorCtr="0" compatLnSpc="1">
            <a:noAutofit/>
          </a:bodyPr>
          <a:lstStyle/>
          <a:p>
            <a:pPr lvl="0" algn="l">
              <a:buClrTx/>
              <a:buSzTx/>
              <a:buFontTx/>
            </a:pPr>
            <a:endParaRPr lang="zh-CN" altLang="en-US">
              <a:solidFill>
                <a:prstClr val="black"/>
              </a:solidFill>
              <a:sym typeface="+mn-ea"/>
            </a:endParaRPr>
          </a:p>
        </p:txBody>
      </p:sp>
      <p:sp>
        <p:nvSpPr>
          <p:cNvPr id="60" name="椭圆 59"/>
          <p:cNvSpPr/>
          <p:nvPr/>
        </p:nvSpPr>
        <p:spPr>
          <a:xfrm>
            <a:off x="6411595" y="3236595"/>
            <a:ext cx="504190" cy="420370"/>
          </a:xfrm>
          <a:prstGeom prst="ellipse">
            <a:avLst/>
          </a:prstGeom>
          <a:solidFill>
            <a:schemeClr val="accent6"/>
          </a:solidFill>
          <a:ln w="28575" cap="flat">
            <a:noFill/>
            <a:prstDash val="solid"/>
            <a:miter lim="800000"/>
          </a:ln>
          <a:effectLst>
            <a:outerShdw blurRad="228600" dist="228600" dir="5400000" algn="t" rotWithShape="0">
              <a:schemeClr val="tx1">
                <a:lumMod val="85000"/>
                <a:lumOff val="15000"/>
                <a:alpha val="28000"/>
              </a:schemeClr>
            </a:outerShdw>
          </a:effectLst>
        </p:spPr>
        <p:txBody>
          <a:bodyPr vert="horz" wrap="square" lIns="68580" tIns="34290" rIns="68580" bIns="34290" numCol="1" anchor="t" anchorCtr="0" compatLnSpc="1">
            <a:noAutofit/>
          </a:bodyPr>
          <a:lstStyle/>
          <a:p>
            <a:pPr lvl="0" algn="l">
              <a:buClrTx/>
              <a:buSzTx/>
              <a:buFontTx/>
            </a:pPr>
            <a:endParaRPr lang="zh-CN" altLang="en-US">
              <a:solidFill>
                <a:prstClr val="black"/>
              </a:solidFill>
              <a:sym typeface="+mn-ea"/>
            </a:endParaRPr>
          </a:p>
        </p:txBody>
      </p:sp>
      <p:pic>
        <p:nvPicPr>
          <p:cNvPr id="67" name="图片 6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35905" y="3079750"/>
            <a:ext cx="4011295" cy="1925955"/>
          </a:xfrm>
          <a:prstGeom prst="rect">
            <a:avLst/>
          </a:prstGeom>
        </p:spPr>
      </p:pic>
      <p:grpSp>
        <p:nvGrpSpPr>
          <p:cNvPr id="24" name="组合 23"/>
          <p:cNvGrpSpPr/>
          <p:nvPr/>
        </p:nvGrpSpPr>
        <p:grpSpPr>
          <a:xfrm>
            <a:off x="3822777" y="2889918"/>
            <a:ext cx="3634524" cy="891296"/>
            <a:chOff x="2801" y="4660"/>
            <a:chExt cx="5136" cy="1200"/>
          </a:xfrm>
        </p:grpSpPr>
        <p:sp>
          <p:nvSpPr>
            <p:cNvPr id="25" name="椭圆 24"/>
            <p:cNvSpPr/>
            <p:nvPr/>
          </p:nvSpPr>
          <p:spPr>
            <a:xfrm>
              <a:off x="2801" y="4660"/>
              <a:ext cx="1856" cy="1200"/>
            </a:xfrm>
            <a:prstGeom prst="ellipse">
              <a:avLst/>
            </a:prstGeom>
            <a:solidFill>
              <a:srgbClr val="FFFF00"/>
            </a:solidFill>
            <a:ln w="28575" cap="flat">
              <a:noFill/>
              <a:prstDash val="solid"/>
              <a:miter lim="800000"/>
            </a:ln>
            <a:effectLst>
              <a:outerShdw blurRad="228600" dist="228600" dir="5400000" algn="t" rotWithShape="0">
                <a:schemeClr val="tx1">
                  <a:lumMod val="85000"/>
                  <a:lumOff val="15000"/>
                  <a:alpha val="28000"/>
                </a:schemeClr>
              </a:outerShdw>
            </a:effectLst>
          </p:spPr>
          <p:txBody>
            <a:bodyPr vert="horz" wrap="square" lIns="68580" tIns="34290" rIns="68580" bIns="34290" numCol="1" anchor="t" anchorCtr="0" compatLnSpc="1">
              <a:noAutofit/>
            </a:bodyPr>
            <a:lstStyle/>
            <a:p>
              <a:pPr lvl="0" algn="l">
                <a:buClrTx/>
                <a:buSzTx/>
                <a:buFontTx/>
              </a:pPr>
              <a:endParaRPr lang="zh-CN" altLang="en-US">
                <a:solidFill>
                  <a:prstClr val="black"/>
                </a:solidFill>
                <a:sym typeface="+mn-ea"/>
              </a:endParaRPr>
            </a:p>
          </p:txBody>
        </p:sp>
        <p:sp>
          <p:nvSpPr>
            <p:cNvPr id="26" name="文本框 19"/>
            <p:cNvSpPr txBox="1"/>
            <p:nvPr/>
          </p:nvSpPr>
          <p:spPr>
            <a:xfrm>
              <a:off x="5942" y="4916"/>
              <a:ext cx="1995" cy="786"/>
            </a:xfrm>
            <a:prstGeom prst="rect">
              <a:avLst/>
            </a:prstGeom>
            <a:no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txBody>
            <a:bodyPr wrap="square" rtlCol="0">
              <a:spAutoFit/>
            </a:bodyPr>
            <a:lstStyle/>
            <a:p>
              <a:endParaRPr lang="en-US" altLang="zh-CN" sz="3200" b="1" dirty="0">
                <a:latin typeface="Cooper Black" panose="0208090404030B0204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3851608" y="2826346"/>
            <a:ext cx="3473886" cy="1053957"/>
            <a:chOff x="2820" y="3929"/>
            <a:chExt cx="4909" cy="1419"/>
          </a:xfrm>
        </p:grpSpPr>
        <p:sp>
          <p:nvSpPr>
            <p:cNvPr id="28" name="椭圆 27"/>
            <p:cNvSpPr/>
            <p:nvPr/>
          </p:nvSpPr>
          <p:spPr>
            <a:xfrm>
              <a:off x="5873" y="4148"/>
              <a:ext cx="1856" cy="1200"/>
            </a:xfrm>
            <a:prstGeom prst="ellipse">
              <a:avLst/>
            </a:prstGeom>
            <a:solidFill>
              <a:srgbClr val="FFFF00"/>
            </a:solidFill>
            <a:ln w="28575" cap="flat">
              <a:noFill/>
              <a:prstDash val="solid"/>
              <a:miter lim="800000"/>
            </a:ln>
            <a:effectLst>
              <a:outerShdw blurRad="228600" dist="228600" dir="5400000" algn="t" rotWithShape="0">
                <a:schemeClr val="tx1">
                  <a:lumMod val="85000"/>
                  <a:lumOff val="15000"/>
                  <a:alpha val="28000"/>
                </a:schemeClr>
              </a:outerShdw>
            </a:effectLst>
          </p:spPr>
          <p:txBody>
            <a:bodyPr vert="horz" wrap="square" lIns="68580" tIns="34290" rIns="68580" bIns="34290" numCol="1" anchor="t" anchorCtr="0" compatLnSpc="1">
              <a:noAutofit/>
            </a:bodyPr>
            <a:lstStyle/>
            <a:p>
              <a:pPr lvl="0" algn="l">
                <a:buClrTx/>
                <a:buSzTx/>
                <a:buFontTx/>
              </a:pPr>
              <a:endParaRPr lang="zh-CN" altLang="en-US">
                <a:solidFill>
                  <a:prstClr val="black"/>
                </a:solidFill>
                <a:sym typeface="+mn-ea"/>
              </a:endParaRPr>
            </a:p>
          </p:txBody>
        </p:sp>
        <p:sp>
          <p:nvSpPr>
            <p:cNvPr id="29" name="文本框 19"/>
            <p:cNvSpPr txBox="1"/>
            <p:nvPr/>
          </p:nvSpPr>
          <p:spPr>
            <a:xfrm>
              <a:off x="2820" y="3929"/>
              <a:ext cx="1995" cy="1285"/>
            </a:xfrm>
            <a:prstGeom prst="rect">
              <a:avLst/>
            </a:prstGeom>
            <a:no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txBody>
            <a:bodyPr wrap="square" rtlCol="0">
              <a:spAutoFit/>
            </a:bodyPr>
            <a:lstStyle/>
            <a:p>
              <a:r>
                <a:rPr lang="en-US" altLang="zh-CN" sz="2800" b="1" dirty="0">
                  <a:latin typeface="Cooper Black" panose="0208090404030B020404" pitchFamily="18" charset="0"/>
                  <a:cs typeface="Calibri" panose="020F0502020204030204" pitchFamily="34" charset="0"/>
                </a:rPr>
                <a:t>How many </a:t>
              </a:r>
            </a:p>
          </p:txBody>
        </p:sp>
      </p:grpSp>
      <p:sp>
        <p:nvSpPr>
          <p:cNvPr id="2" name="文本框 19"/>
          <p:cNvSpPr txBox="1"/>
          <p:nvPr/>
        </p:nvSpPr>
        <p:spPr>
          <a:xfrm>
            <a:off x="6174940" y="3173487"/>
            <a:ext cx="1411775" cy="521970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latin typeface="Cooper Black" panose="0208090404030B020404" pitchFamily="18" charset="0"/>
                <a:cs typeface="Calibri" panose="020F0502020204030204" pitchFamily="34" charset="0"/>
              </a:rPr>
              <a:t>Why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2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2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2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2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2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ldLvl="0" animBg="1"/>
      <p:bldP spid="33" grpId="0"/>
      <p:bldP spid="59" grpId="0" bldLvl="0" animBg="1"/>
      <p:bldP spid="60" grpId="0" bldLvl="0" animBg="1"/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1051110" y="341996"/>
            <a:ext cx="7042150" cy="55308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3000" cap="none" spc="0" dirty="0">
                <a:solidFill>
                  <a:srgbClr val="FF0000"/>
                </a:solidFill>
                <a:latin typeface="Cooper Black" panose="0208090404030B0204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Activity 1  Skimming  and scanning</a:t>
            </a:r>
            <a:endParaRPr lang="en-US" altLang="zh-CN" sz="4400" b="1" cap="none" spc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  <p:sp>
        <p:nvSpPr>
          <p:cNvPr id="7" name="文本框 36865"/>
          <p:cNvSpPr txBox="1"/>
          <p:nvPr/>
        </p:nvSpPr>
        <p:spPr>
          <a:xfrm>
            <a:off x="700087" y="1266476"/>
            <a:ext cx="184731" cy="5847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endParaRPr lang="zh-CN" altLang="en-US" sz="3200" b="1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8" name="文本框 36866"/>
          <p:cNvSpPr txBox="1"/>
          <p:nvPr/>
        </p:nvSpPr>
        <p:spPr>
          <a:xfrm>
            <a:off x="179373" y="1131481"/>
            <a:ext cx="9144000" cy="353822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r>
              <a:rPr lang="en-US" altLang="zh-CN" sz="3200" b="1">
                <a:latin typeface="Arial" panose="020B0604020202020204" pitchFamily="34" charset="0"/>
                <a:ea typeface="华文新魏" panose="02010800040101010101" pitchFamily="2" charset="-122"/>
              </a:rPr>
              <a:t>1. What is the main topic of the reading </a:t>
            </a:r>
          </a:p>
          <a:p>
            <a:r>
              <a:rPr lang="en-US" altLang="zh-CN" sz="3200" b="1">
                <a:latin typeface="Arial" panose="020B0604020202020204" pitchFamily="34" charset="0"/>
                <a:ea typeface="华文新魏" panose="02010800040101010101" pitchFamily="2" charset="-122"/>
              </a:rPr>
              <a:t>   passage?</a:t>
            </a:r>
          </a:p>
          <a:p>
            <a:endParaRPr lang="en-US" altLang="zh-CN" sz="3200" b="1">
              <a:latin typeface="Arial" panose="020B0604020202020204" pitchFamily="34" charset="0"/>
              <a:ea typeface="华文新魏" panose="02010800040101010101" pitchFamily="2" charset="-122"/>
            </a:endParaRPr>
          </a:p>
          <a:p>
            <a:endParaRPr lang="en-US" altLang="zh-CN" sz="3200" b="1">
              <a:latin typeface="Arial" panose="020B0604020202020204" pitchFamily="34" charset="0"/>
              <a:ea typeface="华文新魏" panose="02010800040101010101" pitchFamily="2" charset="-122"/>
            </a:endParaRPr>
          </a:p>
          <a:p>
            <a:r>
              <a:rPr lang="en-US" altLang="zh-CN" sz="3200" b="1">
                <a:latin typeface="Arial" panose="020B0604020202020204" pitchFamily="34" charset="0"/>
                <a:ea typeface="华文新魏" panose="02010800040101010101" pitchFamily="2" charset="-122"/>
              </a:rPr>
              <a:t>2.</a:t>
            </a:r>
            <a:r>
              <a:rPr lang="en-US" altLang="zh-CN" sz="3200"/>
              <a:t>  How many forms of poems does the passage talk about? What are they?</a:t>
            </a:r>
          </a:p>
          <a:p>
            <a:endParaRPr lang="en-US" altLang="zh-CN" sz="3200" b="1">
              <a:latin typeface="Arial" panose="020B0604020202020204" pitchFamily="34" charset="0"/>
              <a:ea typeface="华文新魏" panose="02010800040101010101" pitchFamily="2" charset="-122"/>
            </a:endParaRPr>
          </a:p>
        </p:txBody>
      </p:sp>
      <p:sp>
        <p:nvSpPr>
          <p:cNvPr id="9" name="文本框 36867"/>
          <p:cNvSpPr txBox="1"/>
          <p:nvPr/>
        </p:nvSpPr>
        <p:spPr>
          <a:xfrm>
            <a:off x="107132" y="2155794"/>
            <a:ext cx="9151864" cy="5847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en-US" altLang="zh-CN" sz="3200" b="1">
                <a:solidFill>
                  <a:srgbClr val="00B05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It is about a few simple _____ of ___________.</a:t>
            </a:r>
          </a:p>
        </p:txBody>
      </p:sp>
      <p:sp>
        <p:nvSpPr>
          <p:cNvPr id="10" name="文本框 36869"/>
          <p:cNvSpPr txBox="1"/>
          <p:nvPr/>
        </p:nvSpPr>
        <p:spPr>
          <a:xfrm>
            <a:off x="4787839" y="2067866"/>
            <a:ext cx="1324402" cy="5847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en-US" altLang="zh-CN" sz="3200" b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forms</a:t>
            </a:r>
          </a:p>
        </p:txBody>
      </p:sp>
      <p:sp>
        <p:nvSpPr>
          <p:cNvPr id="11" name="文本框 36870"/>
          <p:cNvSpPr txBox="1"/>
          <p:nvPr/>
        </p:nvSpPr>
        <p:spPr>
          <a:xfrm>
            <a:off x="6516481" y="2098346"/>
            <a:ext cx="3168650" cy="52322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r>
              <a:rPr lang="en-US" altLang="zh-CN" sz="2800" b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English poems</a:t>
            </a:r>
          </a:p>
        </p:txBody>
      </p:sp>
      <p:sp>
        <p:nvSpPr>
          <p:cNvPr id="5" name="矩形 4"/>
          <p:cNvSpPr/>
          <p:nvPr/>
        </p:nvSpPr>
        <p:spPr>
          <a:xfrm>
            <a:off x="4643941" y="3651984"/>
            <a:ext cx="41870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>
                <a:solidFill>
                  <a:srgbClr val="FF0000"/>
                </a:solidFill>
              </a:rPr>
              <a:t>5</a:t>
            </a:r>
            <a:endParaRPr lang="zh-CN" altLang="en-US" sz="3600"/>
          </a:p>
        </p:txBody>
      </p:sp>
      <p:pic>
        <p:nvPicPr>
          <p:cNvPr id="67" name="图片 6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35905" y="3079750"/>
            <a:ext cx="4011295" cy="1925955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217805" y="0"/>
            <a:ext cx="3571240" cy="1348105"/>
          </a:xfrm>
          <a:prstGeom prst="rect">
            <a:avLst/>
          </a:prstGeom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-635" y="0"/>
            <a:ext cx="9145270" cy="5142865"/>
          </a:xfrm>
          <a:prstGeom prst="rect">
            <a:avLst/>
          </a:prstGeom>
          <a:solidFill>
            <a:schemeClr val="bg1"/>
          </a:solidFill>
          <a:ln w="28575" cap="flat">
            <a:noFill/>
            <a:prstDash val="solid"/>
            <a:miter lim="800000"/>
          </a:ln>
          <a:effectLst>
            <a:outerShdw blurRad="228600" dist="228600" dir="5400000" algn="t" rotWithShape="0">
              <a:schemeClr val="tx1">
                <a:lumMod val="85000"/>
                <a:lumOff val="15000"/>
                <a:alpha val="28000"/>
              </a:scheme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1" name="Freeform 6"/>
          <p:cNvSpPr/>
          <p:nvPr/>
        </p:nvSpPr>
        <p:spPr bwMode="auto">
          <a:xfrm>
            <a:off x="-22874" y="2181349"/>
            <a:ext cx="9396770" cy="2463708"/>
          </a:xfrm>
          <a:custGeom>
            <a:avLst/>
            <a:gdLst>
              <a:gd name="T0" fmla="*/ 4415 w 4902"/>
              <a:gd name="T1" fmla="*/ 13 h 1301"/>
              <a:gd name="T2" fmla="*/ 4658 w 4902"/>
              <a:gd name="T3" fmla="*/ 87 h 1301"/>
              <a:gd name="T4" fmla="*/ 4902 w 4902"/>
              <a:gd name="T5" fmla="*/ 238 h 1301"/>
              <a:gd name="T6" fmla="*/ 4734 w 4902"/>
              <a:gd name="T7" fmla="*/ 139 h 1301"/>
              <a:gd name="T8" fmla="*/ 4492 w 4902"/>
              <a:gd name="T9" fmla="*/ 41 h 1301"/>
              <a:gd name="T10" fmla="*/ 4253 w 4902"/>
              <a:gd name="T11" fmla="*/ 11 h 1301"/>
              <a:gd name="T12" fmla="*/ 3954 w 4902"/>
              <a:gd name="T13" fmla="*/ 55 h 1301"/>
              <a:gd name="T14" fmla="*/ 3670 w 4902"/>
              <a:gd name="T15" fmla="*/ 165 h 1301"/>
              <a:gd name="T16" fmla="*/ 3409 w 4902"/>
              <a:gd name="T17" fmla="*/ 321 h 1301"/>
              <a:gd name="T18" fmla="*/ 3177 w 4902"/>
              <a:gd name="T19" fmla="*/ 495 h 1301"/>
              <a:gd name="T20" fmla="*/ 2982 w 4902"/>
              <a:gd name="T21" fmla="*/ 664 h 1301"/>
              <a:gd name="T22" fmla="*/ 2820 w 4902"/>
              <a:gd name="T23" fmla="*/ 812 h 1301"/>
              <a:gd name="T24" fmla="*/ 2635 w 4902"/>
              <a:gd name="T25" fmla="*/ 977 h 1301"/>
              <a:gd name="T26" fmla="*/ 2426 w 4902"/>
              <a:gd name="T27" fmla="*/ 1134 h 1301"/>
              <a:gd name="T28" fmla="*/ 2204 w 4902"/>
              <a:gd name="T29" fmla="*/ 1255 h 1301"/>
              <a:gd name="T30" fmla="*/ 1973 w 4902"/>
              <a:gd name="T31" fmla="*/ 1301 h 1301"/>
              <a:gd name="T32" fmla="*/ 1822 w 4902"/>
              <a:gd name="T33" fmla="*/ 1277 h 1301"/>
              <a:gd name="T34" fmla="*/ 1675 w 4902"/>
              <a:gd name="T35" fmla="*/ 1198 h 1301"/>
              <a:gd name="T36" fmla="*/ 1532 w 4902"/>
              <a:gd name="T37" fmla="*/ 1056 h 1301"/>
              <a:gd name="T38" fmla="*/ 1397 w 4902"/>
              <a:gd name="T39" fmla="*/ 841 h 1301"/>
              <a:gd name="T40" fmla="*/ 1242 w 4902"/>
              <a:gd name="T41" fmla="*/ 586 h 1301"/>
              <a:gd name="T42" fmla="*/ 1083 w 4902"/>
              <a:gd name="T43" fmla="*/ 409 h 1301"/>
              <a:gd name="T44" fmla="*/ 923 w 4902"/>
              <a:gd name="T45" fmla="*/ 301 h 1301"/>
              <a:gd name="T46" fmla="*/ 762 w 4902"/>
              <a:gd name="T47" fmla="*/ 257 h 1301"/>
              <a:gd name="T48" fmla="*/ 559 w 4902"/>
              <a:gd name="T49" fmla="*/ 275 h 1301"/>
              <a:gd name="T50" fmla="*/ 342 w 4902"/>
              <a:gd name="T51" fmla="*/ 379 h 1301"/>
              <a:gd name="T52" fmla="*/ 137 w 4902"/>
              <a:gd name="T53" fmla="*/ 547 h 1301"/>
              <a:gd name="T54" fmla="*/ 0 w 4902"/>
              <a:gd name="T55" fmla="*/ 676 h 1301"/>
              <a:gd name="T56" fmla="*/ 177 w 4902"/>
              <a:gd name="T57" fmla="*/ 492 h 1301"/>
              <a:gd name="T58" fmla="*/ 367 w 4902"/>
              <a:gd name="T59" fmla="*/ 348 h 1301"/>
              <a:gd name="T60" fmla="*/ 569 w 4902"/>
              <a:gd name="T61" fmla="*/ 260 h 1301"/>
              <a:gd name="T62" fmla="*/ 764 w 4902"/>
              <a:gd name="T63" fmla="*/ 245 h 1301"/>
              <a:gd name="T64" fmla="*/ 927 w 4902"/>
              <a:gd name="T65" fmla="*/ 291 h 1301"/>
              <a:gd name="T66" fmla="*/ 1091 w 4902"/>
              <a:gd name="T67" fmla="*/ 400 h 1301"/>
              <a:gd name="T68" fmla="*/ 1251 w 4902"/>
              <a:gd name="T69" fmla="*/ 578 h 1301"/>
              <a:gd name="T70" fmla="*/ 1407 w 4902"/>
              <a:gd name="T71" fmla="*/ 835 h 1301"/>
              <a:gd name="T72" fmla="*/ 1541 w 4902"/>
              <a:gd name="T73" fmla="*/ 1048 h 1301"/>
              <a:gd name="T74" fmla="*/ 1682 w 4902"/>
              <a:gd name="T75" fmla="*/ 1188 h 1301"/>
              <a:gd name="T76" fmla="*/ 1826 w 4902"/>
              <a:gd name="T77" fmla="*/ 1265 h 1301"/>
              <a:gd name="T78" fmla="*/ 1973 w 4902"/>
              <a:gd name="T79" fmla="*/ 1289 h 1301"/>
              <a:gd name="T80" fmla="*/ 2199 w 4902"/>
              <a:gd name="T81" fmla="*/ 1243 h 1301"/>
              <a:gd name="T82" fmla="*/ 2421 w 4902"/>
              <a:gd name="T83" fmla="*/ 1125 h 1301"/>
              <a:gd name="T84" fmla="*/ 2627 w 4902"/>
              <a:gd name="T85" fmla="*/ 968 h 1301"/>
              <a:gd name="T86" fmla="*/ 2811 w 4902"/>
              <a:gd name="T87" fmla="*/ 803 h 1301"/>
              <a:gd name="T88" fmla="*/ 2975 w 4902"/>
              <a:gd name="T89" fmla="*/ 655 h 1301"/>
              <a:gd name="T90" fmla="*/ 3169 w 4902"/>
              <a:gd name="T91" fmla="*/ 486 h 1301"/>
              <a:gd name="T92" fmla="*/ 3403 w 4902"/>
              <a:gd name="T93" fmla="*/ 310 h 1301"/>
              <a:gd name="T94" fmla="*/ 3664 w 4902"/>
              <a:gd name="T95" fmla="*/ 154 h 1301"/>
              <a:gd name="T96" fmla="*/ 3951 w 4902"/>
              <a:gd name="T97" fmla="*/ 43 h 1301"/>
              <a:gd name="T98" fmla="*/ 4253 w 4902"/>
              <a:gd name="T99" fmla="*/ 0 h 13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4902" h="1301">
                <a:moveTo>
                  <a:pt x="4253" y="0"/>
                </a:moveTo>
                <a:lnTo>
                  <a:pt x="4333" y="3"/>
                </a:lnTo>
                <a:lnTo>
                  <a:pt x="4415" y="13"/>
                </a:lnTo>
                <a:lnTo>
                  <a:pt x="4495" y="29"/>
                </a:lnTo>
                <a:lnTo>
                  <a:pt x="4577" y="55"/>
                </a:lnTo>
                <a:lnTo>
                  <a:pt x="4658" y="87"/>
                </a:lnTo>
                <a:lnTo>
                  <a:pt x="4740" y="129"/>
                </a:lnTo>
                <a:lnTo>
                  <a:pt x="4822" y="178"/>
                </a:lnTo>
                <a:lnTo>
                  <a:pt x="4902" y="238"/>
                </a:lnTo>
                <a:lnTo>
                  <a:pt x="4895" y="246"/>
                </a:lnTo>
                <a:lnTo>
                  <a:pt x="4814" y="188"/>
                </a:lnTo>
                <a:lnTo>
                  <a:pt x="4734" y="139"/>
                </a:lnTo>
                <a:lnTo>
                  <a:pt x="4654" y="98"/>
                </a:lnTo>
                <a:lnTo>
                  <a:pt x="4572" y="66"/>
                </a:lnTo>
                <a:lnTo>
                  <a:pt x="4492" y="41"/>
                </a:lnTo>
                <a:lnTo>
                  <a:pt x="4412" y="25"/>
                </a:lnTo>
                <a:lnTo>
                  <a:pt x="4333" y="14"/>
                </a:lnTo>
                <a:lnTo>
                  <a:pt x="4253" y="11"/>
                </a:lnTo>
                <a:lnTo>
                  <a:pt x="4152" y="16"/>
                </a:lnTo>
                <a:lnTo>
                  <a:pt x="4052" y="31"/>
                </a:lnTo>
                <a:lnTo>
                  <a:pt x="3954" y="55"/>
                </a:lnTo>
                <a:lnTo>
                  <a:pt x="3857" y="84"/>
                </a:lnTo>
                <a:lnTo>
                  <a:pt x="3762" y="121"/>
                </a:lnTo>
                <a:lnTo>
                  <a:pt x="3670" y="165"/>
                </a:lnTo>
                <a:lnTo>
                  <a:pt x="3580" y="214"/>
                </a:lnTo>
                <a:lnTo>
                  <a:pt x="3493" y="266"/>
                </a:lnTo>
                <a:lnTo>
                  <a:pt x="3409" y="321"/>
                </a:lnTo>
                <a:lnTo>
                  <a:pt x="3328" y="377"/>
                </a:lnTo>
                <a:lnTo>
                  <a:pt x="3251" y="437"/>
                </a:lnTo>
                <a:lnTo>
                  <a:pt x="3177" y="495"/>
                </a:lnTo>
                <a:lnTo>
                  <a:pt x="3109" y="553"/>
                </a:lnTo>
                <a:lnTo>
                  <a:pt x="3043" y="609"/>
                </a:lnTo>
                <a:lnTo>
                  <a:pt x="2982" y="664"/>
                </a:lnTo>
                <a:lnTo>
                  <a:pt x="2926" y="715"/>
                </a:lnTo>
                <a:lnTo>
                  <a:pt x="2875" y="761"/>
                </a:lnTo>
                <a:lnTo>
                  <a:pt x="2820" y="812"/>
                </a:lnTo>
                <a:lnTo>
                  <a:pt x="2761" y="865"/>
                </a:lnTo>
                <a:lnTo>
                  <a:pt x="2700" y="920"/>
                </a:lnTo>
                <a:lnTo>
                  <a:pt x="2635" y="977"/>
                </a:lnTo>
                <a:lnTo>
                  <a:pt x="2568" y="1032"/>
                </a:lnTo>
                <a:lnTo>
                  <a:pt x="2498" y="1085"/>
                </a:lnTo>
                <a:lnTo>
                  <a:pt x="2426" y="1134"/>
                </a:lnTo>
                <a:lnTo>
                  <a:pt x="2354" y="1181"/>
                </a:lnTo>
                <a:lnTo>
                  <a:pt x="2279" y="1221"/>
                </a:lnTo>
                <a:lnTo>
                  <a:pt x="2204" y="1255"/>
                </a:lnTo>
                <a:lnTo>
                  <a:pt x="2128" y="1280"/>
                </a:lnTo>
                <a:lnTo>
                  <a:pt x="2051" y="1297"/>
                </a:lnTo>
                <a:lnTo>
                  <a:pt x="1973" y="1301"/>
                </a:lnTo>
                <a:lnTo>
                  <a:pt x="1923" y="1300"/>
                </a:lnTo>
                <a:lnTo>
                  <a:pt x="1872" y="1291"/>
                </a:lnTo>
                <a:lnTo>
                  <a:pt x="1822" y="1277"/>
                </a:lnTo>
                <a:lnTo>
                  <a:pt x="1773" y="1258"/>
                </a:lnTo>
                <a:lnTo>
                  <a:pt x="1724" y="1231"/>
                </a:lnTo>
                <a:lnTo>
                  <a:pt x="1675" y="1198"/>
                </a:lnTo>
                <a:lnTo>
                  <a:pt x="1626" y="1158"/>
                </a:lnTo>
                <a:lnTo>
                  <a:pt x="1578" y="1111"/>
                </a:lnTo>
                <a:lnTo>
                  <a:pt x="1532" y="1056"/>
                </a:lnTo>
                <a:lnTo>
                  <a:pt x="1486" y="993"/>
                </a:lnTo>
                <a:lnTo>
                  <a:pt x="1441" y="922"/>
                </a:lnTo>
                <a:lnTo>
                  <a:pt x="1397" y="841"/>
                </a:lnTo>
                <a:lnTo>
                  <a:pt x="1346" y="746"/>
                </a:lnTo>
                <a:lnTo>
                  <a:pt x="1294" y="661"/>
                </a:lnTo>
                <a:lnTo>
                  <a:pt x="1242" y="586"/>
                </a:lnTo>
                <a:lnTo>
                  <a:pt x="1189" y="519"/>
                </a:lnTo>
                <a:lnTo>
                  <a:pt x="1137" y="461"/>
                </a:lnTo>
                <a:lnTo>
                  <a:pt x="1083" y="409"/>
                </a:lnTo>
                <a:lnTo>
                  <a:pt x="1030" y="365"/>
                </a:lnTo>
                <a:lnTo>
                  <a:pt x="976" y="331"/>
                </a:lnTo>
                <a:lnTo>
                  <a:pt x="923" y="301"/>
                </a:lnTo>
                <a:lnTo>
                  <a:pt x="869" y="281"/>
                </a:lnTo>
                <a:lnTo>
                  <a:pt x="816" y="266"/>
                </a:lnTo>
                <a:lnTo>
                  <a:pt x="762" y="257"/>
                </a:lnTo>
                <a:lnTo>
                  <a:pt x="709" y="254"/>
                </a:lnTo>
                <a:lnTo>
                  <a:pt x="633" y="260"/>
                </a:lnTo>
                <a:lnTo>
                  <a:pt x="559" y="275"/>
                </a:lnTo>
                <a:lnTo>
                  <a:pt x="486" y="301"/>
                </a:lnTo>
                <a:lnTo>
                  <a:pt x="413" y="336"/>
                </a:lnTo>
                <a:lnTo>
                  <a:pt x="342" y="379"/>
                </a:lnTo>
                <a:lnTo>
                  <a:pt x="272" y="428"/>
                </a:lnTo>
                <a:lnTo>
                  <a:pt x="202" y="484"/>
                </a:lnTo>
                <a:lnTo>
                  <a:pt x="137" y="547"/>
                </a:lnTo>
                <a:lnTo>
                  <a:pt x="71" y="612"/>
                </a:lnTo>
                <a:lnTo>
                  <a:pt x="9" y="684"/>
                </a:lnTo>
                <a:lnTo>
                  <a:pt x="0" y="676"/>
                </a:lnTo>
                <a:lnTo>
                  <a:pt x="56" y="611"/>
                </a:lnTo>
                <a:lnTo>
                  <a:pt x="116" y="550"/>
                </a:lnTo>
                <a:lnTo>
                  <a:pt x="177" y="492"/>
                </a:lnTo>
                <a:lnTo>
                  <a:pt x="239" y="438"/>
                </a:lnTo>
                <a:lnTo>
                  <a:pt x="303" y="391"/>
                </a:lnTo>
                <a:lnTo>
                  <a:pt x="367" y="348"/>
                </a:lnTo>
                <a:lnTo>
                  <a:pt x="434" y="312"/>
                </a:lnTo>
                <a:lnTo>
                  <a:pt x="501" y="282"/>
                </a:lnTo>
                <a:lnTo>
                  <a:pt x="569" y="260"/>
                </a:lnTo>
                <a:lnTo>
                  <a:pt x="639" y="246"/>
                </a:lnTo>
                <a:lnTo>
                  <a:pt x="709" y="242"/>
                </a:lnTo>
                <a:lnTo>
                  <a:pt x="764" y="245"/>
                </a:lnTo>
                <a:lnTo>
                  <a:pt x="819" y="254"/>
                </a:lnTo>
                <a:lnTo>
                  <a:pt x="872" y="269"/>
                </a:lnTo>
                <a:lnTo>
                  <a:pt x="927" y="291"/>
                </a:lnTo>
                <a:lnTo>
                  <a:pt x="982" y="321"/>
                </a:lnTo>
                <a:lnTo>
                  <a:pt x="1037" y="357"/>
                </a:lnTo>
                <a:lnTo>
                  <a:pt x="1091" y="400"/>
                </a:lnTo>
                <a:lnTo>
                  <a:pt x="1146" y="452"/>
                </a:lnTo>
                <a:lnTo>
                  <a:pt x="1199" y="511"/>
                </a:lnTo>
                <a:lnTo>
                  <a:pt x="1251" y="578"/>
                </a:lnTo>
                <a:lnTo>
                  <a:pt x="1305" y="655"/>
                </a:lnTo>
                <a:lnTo>
                  <a:pt x="1357" y="740"/>
                </a:lnTo>
                <a:lnTo>
                  <a:pt x="1407" y="835"/>
                </a:lnTo>
                <a:lnTo>
                  <a:pt x="1452" y="914"/>
                </a:lnTo>
                <a:lnTo>
                  <a:pt x="1496" y="986"/>
                </a:lnTo>
                <a:lnTo>
                  <a:pt x="1541" y="1048"/>
                </a:lnTo>
                <a:lnTo>
                  <a:pt x="1587" y="1103"/>
                </a:lnTo>
                <a:lnTo>
                  <a:pt x="1634" y="1149"/>
                </a:lnTo>
                <a:lnTo>
                  <a:pt x="1682" y="1188"/>
                </a:lnTo>
                <a:lnTo>
                  <a:pt x="1730" y="1221"/>
                </a:lnTo>
                <a:lnTo>
                  <a:pt x="1777" y="1246"/>
                </a:lnTo>
                <a:lnTo>
                  <a:pt x="1826" y="1265"/>
                </a:lnTo>
                <a:lnTo>
                  <a:pt x="1875" y="1279"/>
                </a:lnTo>
                <a:lnTo>
                  <a:pt x="1924" y="1288"/>
                </a:lnTo>
                <a:lnTo>
                  <a:pt x="1973" y="1289"/>
                </a:lnTo>
                <a:lnTo>
                  <a:pt x="2049" y="1285"/>
                </a:lnTo>
                <a:lnTo>
                  <a:pt x="2125" y="1268"/>
                </a:lnTo>
                <a:lnTo>
                  <a:pt x="2199" y="1243"/>
                </a:lnTo>
                <a:lnTo>
                  <a:pt x="2273" y="1210"/>
                </a:lnTo>
                <a:lnTo>
                  <a:pt x="2348" y="1170"/>
                </a:lnTo>
                <a:lnTo>
                  <a:pt x="2421" y="1125"/>
                </a:lnTo>
                <a:lnTo>
                  <a:pt x="2490" y="1075"/>
                </a:lnTo>
                <a:lnTo>
                  <a:pt x="2560" y="1023"/>
                </a:lnTo>
                <a:lnTo>
                  <a:pt x="2627" y="968"/>
                </a:lnTo>
                <a:lnTo>
                  <a:pt x="2691" y="911"/>
                </a:lnTo>
                <a:lnTo>
                  <a:pt x="2753" y="856"/>
                </a:lnTo>
                <a:lnTo>
                  <a:pt x="2811" y="803"/>
                </a:lnTo>
                <a:lnTo>
                  <a:pt x="2868" y="752"/>
                </a:lnTo>
                <a:lnTo>
                  <a:pt x="2918" y="706"/>
                </a:lnTo>
                <a:lnTo>
                  <a:pt x="2975" y="655"/>
                </a:lnTo>
                <a:lnTo>
                  <a:pt x="3034" y="600"/>
                </a:lnTo>
                <a:lnTo>
                  <a:pt x="3100" y="544"/>
                </a:lnTo>
                <a:lnTo>
                  <a:pt x="3169" y="486"/>
                </a:lnTo>
                <a:lnTo>
                  <a:pt x="3244" y="426"/>
                </a:lnTo>
                <a:lnTo>
                  <a:pt x="3321" y="368"/>
                </a:lnTo>
                <a:lnTo>
                  <a:pt x="3403" y="310"/>
                </a:lnTo>
                <a:lnTo>
                  <a:pt x="3486" y="255"/>
                </a:lnTo>
                <a:lnTo>
                  <a:pt x="3574" y="203"/>
                </a:lnTo>
                <a:lnTo>
                  <a:pt x="3664" y="154"/>
                </a:lnTo>
                <a:lnTo>
                  <a:pt x="3758" y="111"/>
                </a:lnTo>
                <a:lnTo>
                  <a:pt x="3853" y="74"/>
                </a:lnTo>
                <a:lnTo>
                  <a:pt x="3951" y="43"/>
                </a:lnTo>
                <a:lnTo>
                  <a:pt x="4049" y="19"/>
                </a:lnTo>
                <a:lnTo>
                  <a:pt x="4150" y="4"/>
                </a:lnTo>
                <a:lnTo>
                  <a:pt x="4253" y="0"/>
                </a:lnTo>
                <a:close/>
              </a:path>
            </a:pathLst>
          </a:custGeom>
          <a:solidFill>
            <a:srgbClr val="00B050"/>
          </a:solidFill>
          <a:ln w="0">
            <a:noFill/>
            <a:prstDash val="solid"/>
            <a:round/>
          </a:ln>
          <a:effectLst>
            <a:outerShdw algn="tl" rotWithShape="0">
              <a:srgbClr val="FFFFFF"/>
            </a:outerShdw>
          </a:effectLst>
        </p:spPr>
        <p:txBody>
          <a:bodyPr vert="horz" wrap="square" lIns="98206" tIns="49104" rIns="98206" bIns="49104" numCol="1" anchor="t" anchorCtr="0" compatLnSpc="1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200" kern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Gill Sans" charset="0"/>
            </a:endParaRPr>
          </a:p>
        </p:txBody>
      </p:sp>
      <p:sp>
        <p:nvSpPr>
          <p:cNvPr id="59" name="Rectangle 27"/>
          <p:cNvSpPr/>
          <p:nvPr/>
        </p:nvSpPr>
        <p:spPr bwMode="auto">
          <a:xfrm>
            <a:off x="3295338" y="2987040"/>
            <a:ext cx="1380173" cy="170974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t"/>
          <a:lstStyle/>
          <a:p>
            <a:pPr algn="ctr" defTabSz="91440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400" b="1" dirty="0">
                <a:solidFill>
                  <a:srgbClr val="0070C0"/>
                </a:solidFill>
                <a:latin typeface="Cooper Black" panose="0208090404030B0204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Nursery rhymes</a:t>
            </a:r>
            <a:endParaRPr lang="en-US" altLang="zh-CN" sz="2400" b="1" kern="0" dirty="0">
              <a:solidFill>
                <a:srgbClr val="0070C0"/>
              </a:solidFill>
              <a:latin typeface="Cooper Black" panose="0208090404030B020404" pitchFamily="18" charset="0"/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62" name="Rectangle 27"/>
          <p:cNvSpPr/>
          <p:nvPr/>
        </p:nvSpPr>
        <p:spPr bwMode="auto">
          <a:xfrm>
            <a:off x="5831848" y="2128837"/>
            <a:ext cx="1380490" cy="379095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 anchor="t">
            <a:noAutofit/>
          </a:bodyPr>
          <a:lstStyle/>
          <a:p>
            <a:pPr lvl="0" algn="ctr" fontAlgn="base">
              <a:lnSpc>
                <a:spcPct val="80000"/>
              </a:lnSpc>
              <a:buClrTx/>
              <a:buSzTx/>
              <a:buFontTx/>
              <a:defRPr/>
            </a:pPr>
            <a:r>
              <a:rPr lang="en-US" altLang="zh-CN" sz="2400" b="1" dirty="0">
                <a:solidFill>
                  <a:srgbClr val="FF0000"/>
                </a:solidFill>
                <a:latin typeface="Cooper Black" panose="0208090404030B020404" pitchFamily="18" charset="0"/>
                <a:ea typeface="宋体" panose="02010600030101010101" pitchFamily="2" charset="-122"/>
                <a:cs typeface="Calibri" panose="020F0502020204030204" pitchFamily="34" charset="0"/>
                <a:sym typeface="+mn-ea"/>
              </a:rPr>
              <a:t>Haiku</a:t>
            </a:r>
          </a:p>
        </p:txBody>
      </p:sp>
      <p:sp>
        <p:nvSpPr>
          <p:cNvPr id="65" name="Rectangle 27"/>
          <p:cNvSpPr/>
          <p:nvPr/>
        </p:nvSpPr>
        <p:spPr bwMode="auto">
          <a:xfrm>
            <a:off x="4436332" y="4286463"/>
            <a:ext cx="1380173" cy="170974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 anchor="t">
            <a:noAutofit/>
          </a:bodyPr>
          <a:lstStyle/>
          <a:p>
            <a:pPr algn="ctr" fontAlgn="base">
              <a:lnSpc>
                <a:spcPct val="80000"/>
              </a:lnSpc>
            </a:pPr>
            <a:r>
              <a:rPr lang="en-US" altLang="zh-CN" sz="2400" b="1" dirty="0">
                <a:solidFill>
                  <a:srgbClr val="FF0000"/>
                </a:solidFill>
                <a:latin typeface="Cooper Black" panose="0208090404030B020404" pitchFamily="18" charset="0"/>
                <a:ea typeface="宋体" panose="02010600030101010101" pitchFamily="2" charset="-122"/>
                <a:cs typeface="Calibri" panose="020F0502020204030204" pitchFamily="34" charset="0"/>
                <a:sym typeface="+mn-ea"/>
              </a:rPr>
              <a:t>List poems</a:t>
            </a:r>
          </a:p>
        </p:txBody>
      </p:sp>
      <p:sp>
        <p:nvSpPr>
          <p:cNvPr id="68" name="Rectangle 27"/>
          <p:cNvSpPr/>
          <p:nvPr/>
        </p:nvSpPr>
        <p:spPr bwMode="auto">
          <a:xfrm>
            <a:off x="6306634" y="4047090"/>
            <a:ext cx="1570305" cy="317264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 anchor="t">
            <a:noAutofit/>
          </a:bodyPr>
          <a:lstStyle/>
          <a:p>
            <a:pPr algn="ctr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400" b="1" dirty="0" err="1">
                <a:solidFill>
                  <a:srgbClr val="0070C0"/>
                </a:solidFill>
                <a:latin typeface="Cooper Black" panose="0208090404030B0204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Cinquain</a:t>
            </a:r>
            <a:endParaRPr lang="en-US" altLang="zh-CN" sz="2400" b="1" dirty="0">
              <a:solidFill>
                <a:srgbClr val="0070C0"/>
              </a:solidFill>
              <a:latin typeface="Cooper Black" panose="0208090404030B020404" pitchFamily="18" charset="0"/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71" name="Rectangle 27"/>
          <p:cNvSpPr/>
          <p:nvPr/>
        </p:nvSpPr>
        <p:spPr bwMode="auto">
          <a:xfrm>
            <a:off x="7481807" y="2517134"/>
            <a:ext cx="1380173" cy="170974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 anchor="t">
            <a:noAutofit/>
          </a:bodyPr>
          <a:lstStyle/>
          <a:p>
            <a:pPr lvl="0" algn="ctr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defRPr/>
            </a:pPr>
            <a:r>
              <a:rPr lang="en-US" altLang="zh-CN" sz="2400" b="1" dirty="0">
                <a:solidFill>
                  <a:srgbClr val="0070C0"/>
                </a:solidFill>
                <a:latin typeface="Cooper Black" panose="0208090404030B0204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Tang poems</a:t>
            </a:r>
          </a:p>
        </p:txBody>
      </p:sp>
      <p:grpSp>
        <p:nvGrpSpPr>
          <p:cNvPr id="72" name="组合 71"/>
          <p:cNvGrpSpPr/>
          <p:nvPr/>
        </p:nvGrpSpPr>
        <p:grpSpPr>
          <a:xfrm>
            <a:off x="726281" y="2153126"/>
            <a:ext cx="1190625" cy="1004888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73" name="同心圆 72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74" name="椭圆 73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zh-CN" altLang="en-US" kern="0">
                <a:solidFill>
                  <a:sysClr val="window" lastClr="FFFFFF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</p:grpSp>
      <p:grpSp>
        <p:nvGrpSpPr>
          <p:cNvPr id="76" name="组合 75"/>
          <p:cNvGrpSpPr/>
          <p:nvPr/>
        </p:nvGrpSpPr>
        <p:grpSpPr>
          <a:xfrm>
            <a:off x="3646763" y="2295875"/>
            <a:ext cx="613493" cy="613492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77" name="同心圆 76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78" name="椭圆 77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zh-CN" altLang="en-US" kern="0">
                <a:solidFill>
                  <a:sysClr val="window" lastClr="FFFFFF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</p:grpSp>
      <p:grpSp>
        <p:nvGrpSpPr>
          <p:cNvPr id="80" name="组合 79"/>
          <p:cNvGrpSpPr/>
          <p:nvPr/>
        </p:nvGrpSpPr>
        <p:grpSpPr>
          <a:xfrm>
            <a:off x="4806943" y="3612356"/>
            <a:ext cx="613493" cy="613492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81" name="同心圆 80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82" name="椭圆 81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zh-CN" altLang="en-US" kern="0">
                <a:solidFill>
                  <a:sysClr val="window" lastClr="FFFFFF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</p:grpSp>
      <p:grpSp>
        <p:nvGrpSpPr>
          <p:cNvPr id="84" name="组合 83"/>
          <p:cNvGrpSpPr/>
          <p:nvPr/>
        </p:nvGrpSpPr>
        <p:grpSpPr>
          <a:xfrm>
            <a:off x="6352328" y="1472408"/>
            <a:ext cx="613493" cy="613492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85" name="同心圆 84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86" name="椭圆 85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zh-CN" altLang="en-US" kern="0">
                <a:solidFill>
                  <a:sysClr val="window" lastClr="FFFFFF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</p:grpSp>
      <p:grpSp>
        <p:nvGrpSpPr>
          <p:cNvPr id="88" name="组合 87"/>
          <p:cNvGrpSpPr/>
          <p:nvPr/>
        </p:nvGrpSpPr>
        <p:grpSpPr>
          <a:xfrm>
            <a:off x="6626302" y="3287282"/>
            <a:ext cx="613493" cy="613492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89" name="同心圆 88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90" name="椭圆 89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zh-CN" altLang="en-US" kern="0">
                <a:solidFill>
                  <a:sysClr val="window" lastClr="FFFFFF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</p:grpSp>
      <p:grpSp>
        <p:nvGrpSpPr>
          <p:cNvPr id="92" name="组合 91"/>
          <p:cNvGrpSpPr/>
          <p:nvPr/>
        </p:nvGrpSpPr>
        <p:grpSpPr>
          <a:xfrm>
            <a:off x="7876940" y="1867427"/>
            <a:ext cx="613493" cy="613492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93" name="同心圆 92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94" name="椭圆 93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zh-CN" altLang="en-US" kern="0">
                <a:solidFill>
                  <a:sysClr val="window" lastClr="FFFFFF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</p:grpSp>
      <p:sp>
        <p:nvSpPr>
          <p:cNvPr id="50" name="Freeform 14"/>
          <p:cNvSpPr/>
          <p:nvPr/>
        </p:nvSpPr>
        <p:spPr bwMode="auto">
          <a:xfrm rot="13500000">
            <a:off x="2718787" y="2270680"/>
            <a:ext cx="920339" cy="1531624"/>
          </a:xfrm>
          <a:custGeom>
            <a:avLst/>
            <a:gdLst>
              <a:gd name="T0" fmla="*/ 329 w 486"/>
              <a:gd name="T1" fmla="*/ 0 h 799"/>
              <a:gd name="T2" fmla="*/ 378 w 486"/>
              <a:gd name="T3" fmla="*/ 1 h 799"/>
              <a:gd name="T4" fmla="*/ 430 w 486"/>
              <a:gd name="T5" fmla="*/ 7 h 799"/>
              <a:gd name="T6" fmla="*/ 486 w 486"/>
              <a:gd name="T7" fmla="*/ 19 h 799"/>
              <a:gd name="T8" fmla="*/ 483 w 486"/>
              <a:gd name="T9" fmla="*/ 30 h 799"/>
              <a:gd name="T10" fmla="*/ 428 w 486"/>
              <a:gd name="T11" fmla="*/ 19 h 799"/>
              <a:gd name="T12" fmla="*/ 376 w 486"/>
              <a:gd name="T13" fmla="*/ 13 h 799"/>
              <a:gd name="T14" fmla="*/ 329 w 486"/>
              <a:gd name="T15" fmla="*/ 12 h 799"/>
              <a:gd name="T16" fmla="*/ 278 w 486"/>
              <a:gd name="T17" fmla="*/ 15 h 799"/>
              <a:gd name="T18" fmla="*/ 231 w 486"/>
              <a:gd name="T19" fmla="*/ 22 h 799"/>
              <a:gd name="T20" fmla="*/ 191 w 486"/>
              <a:gd name="T21" fmla="*/ 36 h 799"/>
              <a:gd name="T22" fmla="*/ 153 w 486"/>
              <a:gd name="T23" fmla="*/ 53 h 799"/>
              <a:gd name="T24" fmla="*/ 122 w 486"/>
              <a:gd name="T25" fmla="*/ 74 h 799"/>
              <a:gd name="T26" fmla="*/ 94 w 486"/>
              <a:gd name="T27" fmla="*/ 101 h 799"/>
              <a:gd name="T28" fmla="*/ 72 w 486"/>
              <a:gd name="T29" fmla="*/ 129 h 799"/>
              <a:gd name="T30" fmla="*/ 52 w 486"/>
              <a:gd name="T31" fmla="*/ 162 h 799"/>
              <a:gd name="T32" fmla="*/ 38 w 486"/>
              <a:gd name="T33" fmla="*/ 198 h 799"/>
              <a:gd name="T34" fmla="*/ 27 w 486"/>
              <a:gd name="T35" fmla="*/ 235 h 799"/>
              <a:gd name="T36" fmla="*/ 18 w 486"/>
              <a:gd name="T37" fmla="*/ 275 h 799"/>
              <a:gd name="T38" fmla="*/ 14 w 486"/>
              <a:gd name="T39" fmla="*/ 317 h 799"/>
              <a:gd name="T40" fmla="*/ 12 w 486"/>
              <a:gd name="T41" fmla="*/ 361 h 799"/>
              <a:gd name="T42" fmla="*/ 17 w 486"/>
              <a:gd name="T43" fmla="*/ 434 h 799"/>
              <a:gd name="T44" fmla="*/ 27 w 486"/>
              <a:gd name="T45" fmla="*/ 510 h 799"/>
              <a:gd name="T46" fmla="*/ 45 w 486"/>
              <a:gd name="T47" fmla="*/ 584 h 799"/>
              <a:gd name="T48" fmla="*/ 67 w 486"/>
              <a:gd name="T49" fmla="*/ 657 h 799"/>
              <a:gd name="T50" fmla="*/ 95 w 486"/>
              <a:gd name="T51" fmla="*/ 727 h 799"/>
              <a:gd name="T52" fmla="*/ 127 w 486"/>
              <a:gd name="T53" fmla="*/ 793 h 799"/>
              <a:gd name="T54" fmla="*/ 127 w 486"/>
              <a:gd name="T55" fmla="*/ 793 h 799"/>
              <a:gd name="T56" fmla="*/ 115 w 486"/>
              <a:gd name="T57" fmla="*/ 799 h 799"/>
              <a:gd name="T58" fmla="*/ 84 w 486"/>
              <a:gd name="T59" fmla="*/ 733 h 799"/>
              <a:gd name="T60" fmla="*/ 55 w 486"/>
              <a:gd name="T61" fmla="*/ 662 h 799"/>
              <a:gd name="T62" fmla="*/ 33 w 486"/>
              <a:gd name="T63" fmla="*/ 587 h 799"/>
              <a:gd name="T64" fmla="*/ 15 w 486"/>
              <a:gd name="T65" fmla="*/ 512 h 799"/>
              <a:gd name="T66" fmla="*/ 5 w 486"/>
              <a:gd name="T67" fmla="*/ 436 h 799"/>
              <a:gd name="T68" fmla="*/ 0 w 486"/>
              <a:gd name="T69" fmla="*/ 361 h 799"/>
              <a:gd name="T70" fmla="*/ 2 w 486"/>
              <a:gd name="T71" fmla="*/ 312 h 799"/>
              <a:gd name="T72" fmla="*/ 8 w 486"/>
              <a:gd name="T73" fmla="*/ 266 h 799"/>
              <a:gd name="T74" fmla="*/ 17 w 486"/>
              <a:gd name="T75" fmla="*/ 222 h 799"/>
              <a:gd name="T76" fmla="*/ 32 w 486"/>
              <a:gd name="T77" fmla="*/ 180 h 799"/>
              <a:gd name="T78" fmla="*/ 49 w 486"/>
              <a:gd name="T79" fmla="*/ 143 h 799"/>
              <a:gd name="T80" fmla="*/ 73 w 486"/>
              <a:gd name="T81" fmla="*/ 107 h 799"/>
              <a:gd name="T82" fmla="*/ 97 w 486"/>
              <a:gd name="T83" fmla="*/ 80 h 799"/>
              <a:gd name="T84" fmla="*/ 125 w 486"/>
              <a:gd name="T85" fmla="*/ 56 h 799"/>
              <a:gd name="T86" fmla="*/ 158 w 486"/>
              <a:gd name="T87" fmla="*/ 37 h 799"/>
              <a:gd name="T88" fmla="*/ 194 w 486"/>
              <a:gd name="T89" fmla="*/ 21 h 799"/>
              <a:gd name="T90" fmla="*/ 235 w 486"/>
              <a:gd name="T91" fmla="*/ 9 h 799"/>
              <a:gd name="T92" fmla="*/ 280 w 486"/>
              <a:gd name="T93" fmla="*/ 1 h 799"/>
              <a:gd name="T94" fmla="*/ 329 w 486"/>
              <a:gd name="T95" fmla="*/ 0 h 7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486" h="799">
                <a:moveTo>
                  <a:pt x="329" y="0"/>
                </a:moveTo>
                <a:lnTo>
                  <a:pt x="378" y="1"/>
                </a:lnTo>
                <a:lnTo>
                  <a:pt x="430" y="7"/>
                </a:lnTo>
                <a:lnTo>
                  <a:pt x="486" y="19"/>
                </a:lnTo>
                <a:lnTo>
                  <a:pt x="483" y="30"/>
                </a:lnTo>
                <a:lnTo>
                  <a:pt x="428" y="19"/>
                </a:lnTo>
                <a:lnTo>
                  <a:pt x="376" y="13"/>
                </a:lnTo>
                <a:lnTo>
                  <a:pt x="329" y="12"/>
                </a:lnTo>
                <a:lnTo>
                  <a:pt x="278" y="15"/>
                </a:lnTo>
                <a:lnTo>
                  <a:pt x="231" y="22"/>
                </a:lnTo>
                <a:lnTo>
                  <a:pt x="191" y="36"/>
                </a:lnTo>
                <a:lnTo>
                  <a:pt x="153" y="53"/>
                </a:lnTo>
                <a:lnTo>
                  <a:pt x="122" y="74"/>
                </a:lnTo>
                <a:lnTo>
                  <a:pt x="94" y="101"/>
                </a:lnTo>
                <a:lnTo>
                  <a:pt x="72" y="129"/>
                </a:lnTo>
                <a:lnTo>
                  <a:pt x="52" y="162"/>
                </a:lnTo>
                <a:lnTo>
                  <a:pt x="38" y="198"/>
                </a:lnTo>
                <a:lnTo>
                  <a:pt x="27" y="235"/>
                </a:lnTo>
                <a:lnTo>
                  <a:pt x="18" y="275"/>
                </a:lnTo>
                <a:lnTo>
                  <a:pt x="14" y="317"/>
                </a:lnTo>
                <a:lnTo>
                  <a:pt x="12" y="361"/>
                </a:lnTo>
                <a:lnTo>
                  <a:pt x="17" y="434"/>
                </a:lnTo>
                <a:lnTo>
                  <a:pt x="27" y="510"/>
                </a:lnTo>
                <a:lnTo>
                  <a:pt x="45" y="584"/>
                </a:lnTo>
                <a:lnTo>
                  <a:pt x="67" y="657"/>
                </a:lnTo>
                <a:lnTo>
                  <a:pt x="95" y="727"/>
                </a:lnTo>
                <a:lnTo>
                  <a:pt x="127" y="793"/>
                </a:lnTo>
                <a:lnTo>
                  <a:pt x="127" y="793"/>
                </a:lnTo>
                <a:lnTo>
                  <a:pt x="115" y="799"/>
                </a:lnTo>
                <a:lnTo>
                  <a:pt x="84" y="733"/>
                </a:lnTo>
                <a:lnTo>
                  <a:pt x="55" y="662"/>
                </a:lnTo>
                <a:lnTo>
                  <a:pt x="33" y="587"/>
                </a:lnTo>
                <a:lnTo>
                  <a:pt x="15" y="512"/>
                </a:lnTo>
                <a:lnTo>
                  <a:pt x="5" y="436"/>
                </a:lnTo>
                <a:lnTo>
                  <a:pt x="0" y="361"/>
                </a:lnTo>
                <a:lnTo>
                  <a:pt x="2" y="312"/>
                </a:lnTo>
                <a:lnTo>
                  <a:pt x="8" y="266"/>
                </a:lnTo>
                <a:lnTo>
                  <a:pt x="17" y="222"/>
                </a:lnTo>
                <a:lnTo>
                  <a:pt x="32" y="180"/>
                </a:lnTo>
                <a:lnTo>
                  <a:pt x="49" y="143"/>
                </a:lnTo>
                <a:lnTo>
                  <a:pt x="73" y="107"/>
                </a:lnTo>
                <a:lnTo>
                  <a:pt x="97" y="80"/>
                </a:lnTo>
                <a:lnTo>
                  <a:pt x="125" y="56"/>
                </a:lnTo>
                <a:lnTo>
                  <a:pt x="158" y="37"/>
                </a:lnTo>
                <a:lnTo>
                  <a:pt x="194" y="21"/>
                </a:lnTo>
                <a:lnTo>
                  <a:pt x="235" y="9"/>
                </a:lnTo>
                <a:lnTo>
                  <a:pt x="280" y="1"/>
                </a:lnTo>
                <a:lnTo>
                  <a:pt x="329" y="0"/>
                </a:lnTo>
                <a:close/>
              </a:path>
            </a:pathLst>
          </a:custGeom>
          <a:solidFill>
            <a:srgbClr val="00B050"/>
          </a:solidFill>
          <a:ln w="0">
            <a:noFill/>
            <a:prstDash val="solid"/>
            <a:round/>
          </a:ln>
          <a:effectLst>
            <a:outerShdw algn="tl" rotWithShape="0">
              <a:srgbClr val="FFFFFF"/>
            </a:outerShdw>
          </a:effectLst>
        </p:spPr>
        <p:txBody>
          <a:bodyPr vert="horz" wrap="square" lIns="98206" tIns="49104" rIns="98206" bIns="49104" numCol="1" anchor="t" anchorCtr="0" compatLnSpc="1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200" kern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Gill Sans" charset="0"/>
            </a:endParaRPr>
          </a:p>
        </p:txBody>
      </p:sp>
      <p:sp>
        <p:nvSpPr>
          <p:cNvPr id="52" name="Freeform 13"/>
          <p:cNvSpPr/>
          <p:nvPr/>
        </p:nvSpPr>
        <p:spPr bwMode="auto">
          <a:xfrm>
            <a:off x="5548449" y="3277714"/>
            <a:ext cx="1361342" cy="346548"/>
          </a:xfrm>
          <a:custGeom>
            <a:avLst/>
            <a:gdLst>
              <a:gd name="T0" fmla="*/ 461 w 962"/>
              <a:gd name="T1" fmla="*/ 0 h 183"/>
              <a:gd name="T2" fmla="*/ 531 w 962"/>
              <a:gd name="T3" fmla="*/ 3 h 183"/>
              <a:gd name="T4" fmla="*/ 601 w 962"/>
              <a:gd name="T5" fmla="*/ 12 h 183"/>
              <a:gd name="T6" fmla="*/ 672 w 962"/>
              <a:gd name="T7" fmla="*/ 28 h 183"/>
              <a:gd name="T8" fmla="*/ 745 w 962"/>
              <a:gd name="T9" fmla="*/ 52 h 183"/>
              <a:gd name="T10" fmla="*/ 818 w 962"/>
              <a:gd name="T11" fmla="*/ 83 h 183"/>
              <a:gd name="T12" fmla="*/ 889 w 962"/>
              <a:gd name="T13" fmla="*/ 124 h 183"/>
              <a:gd name="T14" fmla="*/ 962 w 962"/>
              <a:gd name="T15" fmla="*/ 173 h 183"/>
              <a:gd name="T16" fmla="*/ 954 w 962"/>
              <a:gd name="T17" fmla="*/ 183 h 183"/>
              <a:gd name="T18" fmla="*/ 883 w 962"/>
              <a:gd name="T19" fmla="*/ 134 h 183"/>
              <a:gd name="T20" fmla="*/ 812 w 962"/>
              <a:gd name="T21" fmla="*/ 95 h 183"/>
              <a:gd name="T22" fmla="*/ 740 w 962"/>
              <a:gd name="T23" fmla="*/ 64 h 183"/>
              <a:gd name="T24" fmla="*/ 669 w 962"/>
              <a:gd name="T25" fmla="*/ 40 h 183"/>
              <a:gd name="T26" fmla="*/ 599 w 962"/>
              <a:gd name="T27" fmla="*/ 24 h 183"/>
              <a:gd name="T28" fmla="*/ 529 w 962"/>
              <a:gd name="T29" fmla="*/ 15 h 183"/>
              <a:gd name="T30" fmla="*/ 461 w 962"/>
              <a:gd name="T31" fmla="*/ 12 h 183"/>
              <a:gd name="T32" fmla="*/ 387 w 962"/>
              <a:gd name="T33" fmla="*/ 15 h 183"/>
              <a:gd name="T34" fmla="*/ 314 w 962"/>
              <a:gd name="T35" fmla="*/ 25 h 183"/>
              <a:gd name="T36" fmla="*/ 246 w 962"/>
              <a:gd name="T37" fmla="*/ 42 h 183"/>
              <a:gd name="T38" fmla="*/ 180 w 962"/>
              <a:gd name="T39" fmla="*/ 64 h 183"/>
              <a:gd name="T40" fmla="*/ 118 w 962"/>
              <a:gd name="T41" fmla="*/ 91 h 183"/>
              <a:gd name="T42" fmla="*/ 60 w 962"/>
              <a:gd name="T43" fmla="*/ 121 h 183"/>
              <a:gd name="T44" fmla="*/ 8 w 962"/>
              <a:gd name="T45" fmla="*/ 155 h 183"/>
              <a:gd name="T46" fmla="*/ 8 w 962"/>
              <a:gd name="T47" fmla="*/ 155 h 183"/>
              <a:gd name="T48" fmla="*/ 0 w 962"/>
              <a:gd name="T49" fmla="*/ 144 h 183"/>
              <a:gd name="T50" fmla="*/ 54 w 962"/>
              <a:gd name="T51" fmla="*/ 110 h 183"/>
              <a:gd name="T52" fmla="*/ 112 w 962"/>
              <a:gd name="T53" fmla="*/ 79 h 183"/>
              <a:gd name="T54" fmla="*/ 176 w 962"/>
              <a:gd name="T55" fmla="*/ 52 h 183"/>
              <a:gd name="T56" fmla="*/ 243 w 962"/>
              <a:gd name="T57" fmla="*/ 30 h 183"/>
              <a:gd name="T58" fmla="*/ 312 w 962"/>
              <a:gd name="T59" fmla="*/ 14 h 183"/>
              <a:gd name="T60" fmla="*/ 385 w 962"/>
              <a:gd name="T61" fmla="*/ 3 h 183"/>
              <a:gd name="T62" fmla="*/ 461 w 962"/>
              <a:gd name="T63" fmla="*/ 0 h 1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962" h="183">
                <a:moveTo>
                  <a:pt x="461" y="0"/>
                </a:moveTo>
                <a:lnTo>
                  <a:pt x="531" y="3"/>
                </a:lnTo>
                <a:lnTo>
                  <a:pt x="601" y="12"/>
                </a:lnTo>
                <a:lnTo>
                  <a:pt x="672" y="28"/>
                </a:lnTo>
                <a:lnTo>
                  <a:pt x="745" y="52"/>
                </a:lnTo>
                <a:lnTo>
                  <a:pt x="818" y="83"/>
                </a:lnTo>
                <a:lnTo>
                  <a:pt x="889" y="124"/>
                </a:lnTo>
                <a:lnTo>
                  <a:pt x="962" y="173"/>
                </a:lnTo>
                <a:lnTo>
                  <a:pt x="954" y="183"/>
                </a:lnTo>
                <a:lnTo>
                  <a:pt x="883" y="134"/>
                </a:lnTo>
                <a:lnTo>
                  <a:pt x="812" y="95"/>
                </a:lnTo>
                <a:lnTo>
                  <a:pt x="740" y="64"/>
                </a:lnTo>
                <a:lnTo>
                  <a:pt x="669" y="40"/>
                </a:lnTo>
                <a:lnTo>
                  <a:pt x="599" y="24"/>
                </a:lnTo>
                <a:lnTo>
                  <a:pt x="529" y="15"/>
                </a:lnTo>
                <a:lnTo>
                  <a:pt x="461" y="12"/>
                </a:lnTo>
                <a:lnTo>
                  <a:pt x="387" y="15"/>
                </a:lnTo>
                <a:lnTo>
                  <a:pt x="314" y="25"/>
                </a:lnTo>
                <a:lnTo>
                  <a:pt x="246" y="42"/>
                </a:lnTo>
                <a:lnTo>
                  <a:pt x="180" y="64"/>
                </a:lnTo>
                <a:lnTo>
                  <a:pt x="118" y="91"/>
                </a:lnTo>
                <a:lnTo>
                  <a:pt x="60" y="121"/>
                </a:lnTo>
                <a:lnTo>
                  <a:pt x="8" y="155"/>
                </a:lnTo>
                <a:lnTo>
                  <a:pt x="8" y="155"/>
                </a:lnTo>
                <a:lnTo>
                  <a:pt x="0" y="144"/>
                </a:lnTo>
                <a:lnTo>
                  <a:pt x="54" y="110"/>
                </a:lnTo>
                <a:lnTo>
                  <a:pt x="112" y="79"/>
                </a:lnTo>
                <a:lnTo>
                  <a:pt x="176" y="52"/>
                </a:lnTo>
                <a:lnTo>
                  <a:pt x="243" y="30"/>
                </a:lnTo>
                <a:lnTo>
                  <a:pt x="312" y="14"/>
                </a:lnTo>
                <a:lnTo>
                  <a:pt x="385" y="3"/>
                </a:lnTo>
                <a:lnTo>
                  <a:pt x="461" y="0"/>
                </a:lnTo>
                <a:close/>
              </a:path>
            </a:pathLst>
          </a:custGeom>
          <a:solidFill>
            <a:srgbClr val="00B050"/>
          </a:solidFill>
          <a:ln w="0">
            <a:noFill/>
            <a:prstDash val="solid"/>
            <a:round/>
          </a:ln>
          <a:effectLst>
            <a:outerShdw algn="tl" rotWithShape="0">
              <a:srgbClr val="FFFFFF"/>
            </a:outerShdw>
          </a:effectLst>
        </p:spPr>
        <p:txBody>
          <a:bodyPr vert="horz" wrap="square" lIns="98206" tIns="49104" rIns="98206" bIns="49104" numCol="1" anchor="t" anchorCtr="0" compatLnSpc="1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200" kern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Gill Sans" charset="0"/>
            </a:endParaRPr>
          </a:p>
        </p:txBody>
      </p:sp>
      <p:sp>
        <p:nvSpPr>
          <p:cNvPr id="56" name="Freeform 13"/>
          <p:cNvSpPr/>
          <p:nvPr/>
        </p:nvSpPr>
        <p:spPr bwMode="auto">
          <a:xfrm rot="5910658">
            <a:off x="6143463" y="2186228"/>
            <a:ext cx="1031224" cy="350798"/>
          </a:xfrm>
          <a:custGeom>
            <a:avLst/>
            <a:gdLst>
              <a:gd name="T0" fmla="*/ 461 w 962"/>
              <a:gd name="T1" fmla="*/ 0 h 183"/>
              <a:gd name="T2" fmla="*/ 531 w 962"/>
              <a:gd name="T3" fmla="*/ 3 h 183"/>
              <a:gd name="T4" fmla="*/ 601 w 962"/>
              <a:gd name="T5" fmla="*/ 12 h 183"/>
              <a:gd name="T6" fmla="*/ 672 w 962"/>
              <a:gd name="T7" fmla="*/ 28 h 183"/>
              <a:gd name="T8" fmla="*/ 745 w 962"/>
              <a:gd name="T9" fmla="*/ 52 h 183"/>
              <a:gd name="T10" fmla="*/ 818 w 962"/>
              <a:gd name="T11" fmla="*/ 83 h 183"/>
              <a:gd name="T12" fmla="*/ 889 w 962"/>
              <a:gd name="T13" fmla="*/ 124 h 183"/>
              <a:gd name="T14" fmla="*/ 962 w 962"/>
              <a:gd name="T15" fmla="*/ 173 h 183"/>
              <a:gd name="T16" fmla="*/ 954 w 962"/>
              <a:gd name="T17" fmla="*/ 183 h 183"/>
              <a:gd name="T18" fmla="*/ 883 w 962"/>
              <a:gd name="T19" fmla="*/ 134 h 183"/>
              <a:gd name="T20" fmla="*/ 812 w 962"/>
              <a:gd name="T21" fmla="*/ 95 h 183"/>
              <a:gd name="T22" fmla="*/ 740 w 962"/>
              <a:gd name="T23" fmla="*/ 64 h 183"/>
              <a:gd name="T24" fmla="*/ 669 w 962"/>
              <a:gd name="T25" fmla="*/ 40 h 183"/>
              <a:gd name="T26" fmla="*/ 599 w 962"/>
              <a:gd name="T27" fmla="*/ 24 h 183"/>
              <a:gd name="T28" fmla="*/ 529 w 962"/>
              <a:gd name="T29" fmla="*/ 15 h 183"/>
              <a:gd name="T30" fmla="*/ 461 w 962"/>
              <a:gd name="T31" fmla="*/ 12 h 183"/>
              <a:gd name="T32" fmla="*/ 387 w 962"/>
              <a:gd name="T33" fmla="*/ 15 h 183"/>
              <a:gd name="T34" fmla="*/ 314 w 962"/>
              <a:gd name="T35" fmla="*/ 25 h 183"/>
              <a:gd name="T36" fmla="*/ 246 w 962"/>
              <a:gd name="T37" fmla="*/ 42 h 183"/>
              <a:gd name="T38" fmla="*/ 180 w 962"/>
              <a:gd name="T39" fmla="*/ 64 h 183"/>
              <a:gd name="T40" fmla="*/ 118 w 962"/>
              <a:gd name="T41" fmla="*/ 91 h 183"/>
              <a:gd name="T42" fmla="*/ 60 w 962"/>
              <a:gd name="T43" fmla="*/ 121 h 183"/>
              <a:gd name="T44" fmla="*/ 8 w 962"/>
              <a:gd name="T45" fmla="*/ 155 h 183"/>
              <a:gd name="T46" fmla="*/ 8 w 962"/>
              <a:gd name="T47" fmla="*/ 155 h 183"/>
              <a:gd name="T48" fmla="*/ 0 w 962"/>
              <a:gd name="T49" fmla="*/ 144 h 183"/>
              <a:gd name="T50" fmla="*/ 54 w 962"/>
              <a:gd name="T51" fmla="*/ 110 h 183"/>
              <a:gd name="T52" fmla="*/ 112 w 962"/>
              <a:gd name="T53" fmla="*/ 79 h 183"/>
              <a:gd name="T54" fmla="*/ 176 w 962"/>
              <a:gd name="T55" fmla="*/ 52 h 183"/>
              <a:gd name="T56" fmla="*/ 243 w 962"/>
              <a:gd name="T57" fmla="*/ 30 h 183"/>
              <a:gd name="T58" fmla="*/ 312 w 962"/>
              <a:gd name="T59" fmla="*/ 14 h 183"/>
              <a:gd name="T60" fmla="*/ 385 w 962"/>
              <a:gd name="T61" fmla="*/ 3 h 183"/>
              <a:gd name="T62" fmla="*/ 461 w 962"/>
              <a:gd name="T63" fmla="*/ 0 h 1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962" h="183">
                <a:moveTo>
                  <a:pt x="461" y="0"/>
                </a:moveTo>
                <a:lnTo>
                  <a:pt x="531" y="3"/>
                </a:lnTo>
                <a:lnTo>
                  <a:pt x="601" y="12"/>
                </a:lnTo>
                <a:lnTo>
                  <a:pt x="672" y="28"/>
                </a:lnTo>
                <a:lnTo>
                  <a:pt x="745" y="52"/>
                </a:lnTo>
                <a:lnTo>
                  <a:pt x="818" y="83"/>
                </a:lnTo>
                <a:lnTo>
                  <a:pt x="889" y="124"/>
                </a:lnTo>
                <a:lnTo>
                  <a:pt x="962" y="173"/>
                </a:lnTo>
                <a:lnTo>
                  <a:pt x="954" y="183"/>
                </a:lnTo>
                <a:lnTo>
                  <a:pt x="883" y="134"/>
                </a:lnTo>
                <a:lnTo>
                  <a:pt x="812" y="95"/>
                </a:lnTo>
                <a:lnTo>
                  <a:pt x="740" y="64"/>
                </a:lnTo>
                <a:lnTo>
                  <a:pt x="669" y="40"/>
                </a:lnTo>
                <a:lnTo>
                  <a:pt x="599" y="24"/>
                </a:lnTo>
                <a:lnTo>
                  <a:pt x="529" y="15"/>
                </a:lnTo>
                <a:lnTo>
                  <a:pt x="461" y="12"/>
                </a:lnTo>
                <a:lnTo>
                  <a:pt x="387" y="15"/>
                </a:lnTo>
                <a:lnTo>
                  <a:pt x="314" y="25"/>
                </a:lnTo>
                <a:lnTo>
                  <a:pt x="246" y="42"/>
                </a:lnTo>
                <a:lnTo>
                  <a:pt x="180" y="64"/>
                </a:lnTo>
                <a:lnTo>
                  <a:pt x="118" y="91"/>
                </a:lnTo>
                <a:lnTo>
                  <a:pt x="60" y="121"/>
                </a:lnTo>
                <a:lnTo>
                  <a:pt x="8" y="155"/>
                </a:lnTo>
                <a:lnTo>
                  <a:pt x="8" y="155"/>
                </a:lnTo>
                <a:lnTo>
                  <a:pt x="0" y="144"/>
                </a:lnTo>
                <a:lnTo>
                  <a:pt x="54" y="110"/>
                </a:lnTo>
                <a:lnTo>
                  <a:pt x="112" y="79"/>
                </a:lnTo>
                <a:lnTo>
                  <a:pt x="176" y="52"/>
                </a:lnTo>
                <a:lnTo>
                  <a:pt x="243" y="30"/>
                </a:lnTo>
                <a:lnTo>
                  <a:pt x="312" y="14"/>
                </a:lnTo>
                <a:lnTo>
                  <a:pt x="385" y="3"/>
                </a:lnTo>
                <a:lnTo>
                  <a:pt x="461" y="0"/>
                </a:lnTo>
                <a:close/>
              </a:path>
            </a:pathLst>
          </a:custGeom>
          <a:solidFill>
            <a:srgbClr val="00B050"/>
          </a:solidFill>
          <a:ln w="0">
            <a:noFill/>
            <a:prstDash val="solid"/>
            <a:round/>
          </a:ln>
          <a:effectLst>
            <a:outerShdw algn="tl" rotWithShape="0">
              <a:srgbClr val="FFFFFF"/>
            </a:outerShdw>
          </a:effectLst>
        </p:spPr>
        <p:txBody>
          <a:bodyPr vert="horz" wrap="square" lIns="98206" tIns="49104" rIns="98206" bIns="49104" numCol="1" anchor="t" anchorCtr="0" compatLnSpc="1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200" kern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Gill Sans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752475" y="2390140"/>
            <a:ext cx="1179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FF0000"/>
                </a:solidFill>
                <a:latin typeface="Cooper Black" panose="0208090404030B020404" pitchFamily="18" charset="0"/>
                <a:cs typeface="Calibri" panose="020F0502020204030204" pitchFamily="34" charset="0"/>
              </a:rPr>
              <a:t>Forms 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3724910" y="2274253"/>
            <a:ext cx="439579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chemeClr val="accent6">
                    <a:lumMod val="50000"/>
                  </a:schemeClr>
                </a:solidFill>
                <a:latin typeface="Rockwell Extra Bold" panose="02060903040505020403" pitchFamily="18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4953000" y="3569176"/>
            <a:ext cx="4395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chemeClr val="accent6">
                    <a:lumMod val="50000"/>
                  </a:schemeClr>
                </a:solidFill>
                <a:latin typeface="Rockwell Extra Bold" panose="02060903040505020403" pitchFamily="18" charset="0"/>
                <a:cs typeface="Calibri" panose="020F0502020204030204" pitchFamily="34" charset="0"/>
                <a:sym typeface="+mn-ea"/>
              </a:rPr>
              <a:t>2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6409055" y="1469390"/>
            <a:ext cx="4395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ClrTx/>
              <a:buSzTx/>
              <a:buFontTx/>
            </a:pPr>
            <a:r>
              <a:rPr lang="en-US" altLang="zh-CN" sz="3200" b="1" dirty="0">
                <a:solidFill>
                  <a:schemeClr val="accent6">
                    <a:lumMod val="50000"/>
                  </a:schemeClr>
                </a:solidFill>
                <a:latin typeface="Rockwell Extra Bold" panose="02060903040505020403" pitchFamily="18" charset="0"/>
                <a:cs typeface="Calibri" panose="020F0502020204030204" pitchFamily="34" charset="0"/>
                <a:sym typeface="+mn-ea"/>
              </a:rPr>
              <a:t>4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6736239" y="3304381"/>
            <a:ext cx="4395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ClrTx/>
              <a:buSzTx/>
              <a:buFontTx/>
            </a:pPr>
            <a:r>
              <a:rPr lang="en-US" altLang="zh-CN" sz="3200" b="1" dirty="0">
                <a:solidFill>
                  <a:schemeClr val="accent6">
                    <a:lumMod val="50000"/>
                  </a:schemeClr>
                </a:solidFill>
                <a:latin typeface="Rockwell Extra Bold" panose="02060903040505020403" pitchFamily="18" charset="0"/>
                <a:cs typeface="Calibri" panose="020F0502020204030204" pitchFamily="34" charset="0"/>
                <a:sym typeface="+mn-ea"/>
              </a:rPr>
              <a:t>3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7952105" y="1848485"/>
            <a:ext cx="4395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chemeClr val="accent6">
                    <a:lumMod val="50000"/>
                  </a:schemeClr>
                </a:solidFill>
                <a:latin typeface="Rockwell Extra Bold" panose="02060903040505020403" pitchFamily="18" charset="0"/>
                <a:cs typeface="Calibri" panose="020F0502020204030204" pitchFamily="34" charset="0"/>
                <a:sym typeface="+mn-ea"/>
              </a:rPr>
              <a:t>5</a:t>
            </a: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V="1">
            <a:off x="-631825" y="2371090"/>
            <a:ext cx="3425825" cy="2159635"/>
          </a:xfrm>
          <a:prstGeom prst="rect">
            <a:avLst/>
          </a:prstGeom>
        </p:spPr>
      </p:pic>
      <p:pic>
        <p:nvPicPr>
          <p:cNvPr id="40" name="图片 3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48449" y="3217545"/>
            <a:ext cx="4011295" cy="1925955"/>
          </a:xfrm>
          <a:prstGeom prst="rect">
            <a:avLst/>
          </a:prstGeom>
        </p:spPr>
      </p:pic>
      <p:sp>
        <p:nvSpPr>
          <p:cNvPr id="43" name="圆角矩形 42"/>
          <p:cNvSpPr/>
          <p:nvPr/>
        </p:nvSpPr>
        <p:spPr>
          <a:xfrm>
            <a:off x="2268220" y="381635"/>
            <a:ext cx="4737735" cy="94996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61000">
                <a:srgbClr val="F6F6F6"/>
              </a:gs>
              <a:gs pos="30000">
                <a:srgbClr val="E0E0E0"/>
              </a:gs>
              <a:gs pos="1000">
                <a:srgbClr val="DEDEDE"/>
              </a:gs>
              <a:gs pos="100000">
                <a:schemeClr val="bg1"/>
              </a:gs>
            </a:gsLst>
            <a:lin ang="13500000" scaled="1"/>
          </a:gradFill>
          <a:ln w="19050">
            <a:noFill/>
          </a:ln>
          <a:effectLst>
            <a:outerShdw blurRad="241300" dist="177800" dir="2700000" algn="tl" rotWithShape="0">
              <a:prstClr val="black">
                <a:alpha val="2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altLang="zh-CN" sz="3000" dirty="0">
                <a:solidFill>
                  <a:srgbClr val="FF0000"/>
                </a:solidFill>
                <a:latin typeface="Cooper Black" panose="0208090404030B0204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Five forms of poems </a:t>
            </a:r>
            <a:endParaRPr lang="en-US" altLang="zh-CN" sz="3000" dirty="0">
              <a:solidFill>
                <a:srgbClr val="FF0000"/>
              </a:solidFill>
              <a:latin typeface="Cooper Black" panose="0208090404030B0204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500"/>
                            </p:stCondLst>
                            <p:childTnLst>
                              <p:par>
                                <p:cTn id="7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000"/>
                            </p:stCondLst>
                            <p:childTnLst>
                              <p:par>
                                <p:cTn id="8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bldLvl="0" animBg="1"/>
      <p:bldP spid="59" grpId="0"/>
      <p:bldP spid="62" grpId="0"/>
      <p:bldP spid="65" grpId="0"/>
      <p:bldP spid="68" grpId="0"/>
      <p:bldP spid="71" grpId="0"/>
      <p:bldP spid="50" grpId="0" bldLvl="0" animBg="1"/>
      <p:bldP spid="52" grpId="0" bldLvl="0" animBg="1"/>
      <p:bldP spid="56" grpId="0" bldLvl="0" animBg="1"/>
      <p:bldP spid="3" grpId="0"/>
      <p:bldP spid="6" grpId="0"/>
      <p:bldP spid="8" grpId="0"/>
      <p:bldP spid="10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/>
          <p:cNvPicPr>
            <a:picLocks noGrp="1" noChangeAspect="1"/>
          </p:cNvPicPr>
          <p:nvPr>
            <p:ph idx="1"/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50" y="1347470"/>
            <a:ext cx="8846185" cy="3536315"/>
          </a:xfrm>
          <a:prstGeom prst="rect">
            <a:avLst/>
          </a:prstGeom>
        </p:spPr>
      </p:pic>
      <p:sp>
        <p:nvSpPr>
          <p:cNvPr id="43" name="圆角矩形 42"/>
          <p:cNvSpPr/>
          <p:nvPr/>
        </p:nvSpPr>
        <p:spPr>
          <a:xfrm>
            <a:off x="2267585" y="123190"/>
            <a:ext cx="4737735" cy="94996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61000">
                <a:srgbClr val="F6F6F6"/>
              </a:gs>
              <a:gs pos="30000">
                <a:srgbClr val="E0E0E0"/>
              </a:gs>
              <a:gs pos="1000">
                <a:srgbClr val="DEDEDE"/>
              </a:gs>
              <a:gs pos="100000">
                <a:schemeClr val="bg1"/>
              </a:gs>
            </a:gsLst>
            <a:lin ang="13500000" scaled="1"/>
          </a:gradFill>
          <a:ln w="19050">
            <a:noFill/>
          </a:ln>
          <a:effectLst>
            <a:outerShdw blurRad="241300" dist="177800" dir="2700000" algn="tl" rotWithShape="0">
              <a:prstClr val="black">
                <a:alpha val="2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altLang="zh-CN" sz="3000" dirty="0">
                <a:solidFill>
                  <a:srgbClr val="FF0000"/>
                </a:solidFill>
                <a:latin typeface="Cooper Black" panose="0208090404030B0204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Why do you think people  write poems? </a:t>
            </a:r>
            <a:endParaRPr lang="en-US" altLang="zh-CN" sz="3000" dirty="0">
              <a:solidFill>
                <a:srgbClr val="FF0000"/>
              </a:solidFill>
              <a:latin typeface="Cooper Black" panose="0208090404030B0204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217805" y="0"/>
            <a:ext cx="4022090" cy="1931035"/>
          </a:xfrm>
          <a:prstGeom prst="rect">
            <a:avLst/>
          </a:prstGeom>
        </p:spPr>
      </p:pic>
      <p:pic>
        <p:nvPicPr>
          <p:cNvPr id="40" name="图片 3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971540" y="2787650"/>
            <a:ext cx="3260090" cy="192595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635"/>
            <a:ext cx="9145270" cy="5142865"/>
          </a:xfrm>
          <a:prstGeom prst="rect">
            <a:avLst/>
          </a:prstGeom>
          <a:solidFill>
            <a:schemeClr val="bg1"/>
          </a:solidFill>
          <a:ln w="28575" cap="flat">
            <a:noFill/>
            <a:prstDash val="solid"/>
            <a:miter lim="800000"/>
          </a:ln>
          <a:effectLst>
            <a:outerShdw blurRad="228600" dist="228600" dir="5400000" algn="t" rotWithShape="0">
              <a:schemeClr val="tx1">
                <a:lumMod val="85000"/>
                <a:lumOff val="15000"/>
                <a:alpha val="28000"/>
              </a:scheme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pic>
        <p:nvPicPr>
          <p:cNvPr id="40" name="图片 3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51780" y="3385185"/>
            <a:ext cx="3793490" cy="172148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35670" y="1691015"/>
            <a:ext cx="2563517" cy="2808312"/>
          </a:xfrm>
          <a:prstGeom prst="roundRect">
            <a:avLst/>
          </a:prstGeom>
          <a:ln w="38100">
            <a:solidFill>
              <a:srgbClr val="5A8A26"/>
            </a:solidFill>
          </a:ln>
          <a:effectLst>
            <a:softEdge rad="317500"/>
          </a:effectLst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217805" y="0"/>
            <a:ext cx="4022090" cy="1931035"/>
          </a:xfrm>
          <a:prstGeom prst="rect">
            <a:avLst/>
          </a:prstGeom>
        </p:spPr>
      </p:pic>
      <p:sp>
        <p:nvSpPr>
          <p:cNvPr id="22530" name="Text Box 2"/>
          <p:cNvSpPr txBox="1"/>
          <p:nvPr/>
        </p:nvSpPr>
        <p:spPr>
          <a:xfrm>
            <a:off x="2483386" y="1203307"/>
            <a:ext cx="6408711" cy="378460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12700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anchor="t">
            <a:spAutoFit/>
          </a:bodyPr>
          <a:lstStyle/>
          <a:p>
            <a:pPr fontAlgn="auto">
              <a:lnSpc>
                <a:spcPct val="100000"/>
              </a:lnSpc>
              <a:spcBef>
                <a:spcPts val="0"/>
              </a:spcBef>
            </a:pPr>
            <a:r>
              <a:rPr lang="en-US" altLang="zh-CN" sz="2400" b="1" i="1" dirty="0">
                <a:solidFill>
                  <a:srgbClr val="FF0066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H</a:t>
            </a:r>
            <a:r>
              <a:rPr lang="en-US" altLang="zh-CN" sz="2400" b="1" i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ush,  little  </a:t>
            </a:r>
            <a:r>
              <a:rPr lang="en-US" altLang="zh-CN" sz="2400" b="1" i="1" dirty="0">
                <a:solidFill>
                  <a:srgbClr val="FF0066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b</a:t>
            </a:r>
            <a:r>
              <a:rPr lang="en-US" altLang="zh-CN" sz="2400" b="1" i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aby,  </a:t>
            </a:r>
            <a:r>
              <a:rPr lang="en-US" altLang="zh-CN" sz="2400" b="1" i="1" dirty="0">
                <a:solidFill>
                  <a:srgbClr val="FF0066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</a:t>
            </a:r>
            <a:r>
              <a:rPr lang="en-US" altLang="zh-CN" sz="2400" b="1" i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on’t  say  a  </a:t>
            </a:r>
            <a:r>
              <a:rPr lang="en-US" altLang="zh-CN" sz="2400" b="1" i="1" dirty="0">
                <a:solidFill>
                  <a:srgbClr val="FF0066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w</a:t>
            </a:r>
            <a:r>
              <a:rPr lang="en-US" altLang="zh-CN" sz="2400" b="1" i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ord,</a:t>
            </a:r>
          </a:p>
          <a:p>
            <a:pPr fontAlgn="auto">
              <a:lnSpc>
                <a:spcPct val="100000"/>
              </a:lnSpc>
              <a:spcBef>
                <a:spcPts val="0"/>
              </a:spcBef>
            </a:pPr>
            <a:r>
              <a:rPr lang="en-US" altLang="zh-CN" sz="2400" b="1" i="1" dirty="0">
                <a:solidFill>
                  <a:srgbClr val="FF0066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P</a:t>
            </a:r>
            <a:r>
              <a:rPr lang="en-US" altLang="zh-CN" sz="2400" b="1" i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apa’s going to </a:t>
            </a:r>
            <a:r>
              <a:rPr lang="en-US" altLang="zh-CN" sz="2400" b="1" i="1" dirty="0">
                <a:solidFill>
                  <a:srgbClr val="FF0066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b</a:t>
            </a:r>
            <a:r>
              <a:rPr lang="en-US" altLang="zh-CN" sz="2400" b="1" i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uy you a </a:t>
            </a:r>
            <a:r>
              <a:rPr lang="en-US" altLang="zh-CN" sz="2400" b="1" i="1" dirty="0">
                <a:solidFill>
                  <a:srgbClr val="FF0066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</a:t>
            </a:r>
            <a:r>
              <a:rPr lang="en-US" altLang="zh-CN" sz="2400" b="1" i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ocking</a:t>
            </a:r>
            <a:r>
              <a:rPr lang="en-US" altLang="zh-CN" sz="2400" b="1" i="1" dirty="0">
                <a:solidFill>
                  <a:srgbClr val="FF0066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b</a:t>
            </a:r>
            <a:r>
              <a:rPr lang="en-US" altLang="zh-CN" sz="2400" b="1" i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ird.</a:t>
            </a:r>
          </a:p>
          <a:p>
            <a:pPr fontAlgn="auto">
              <a:lnSpc>
                <a:spcPct val="100000"/>
              </a:lnSpc>
              <a:spcBef>
                <a:spcPts val="0"/>
              </a:spcBef>
            </a:pPr>
            <a:r>
              <a:rPr lang="en-US" altLang="zh-CN" sz="2400" b="1" i="1" dirty="0">
                <a:solidFill>
                  <a:srgbClr val="FF0066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I</a:t>
            </a:r>
            <a:r>
              <a:rPr lang="en-US" altLang="zh-CN" sz="2400" b="1" i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f that  </a:t>
            </a:r>
            <a:r>
              <a:rPr lang="en-US" altLang="zh-CN" sz="2400" b="1" i="1" dirty="0">
                <a:solidFill>
                  <a:srgbClr val="FF0066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</a:t>
            </a:r>
            <a:r>
              <a:rPr lang="en-US" altLang="zh-CN" sz="2400" b="1" i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ocking</a:t>
            </a:r>
            <a:r>
              <a:rPr lang="en-US" altLang="zh-CN" sz="2400" b="1" i="1" dirty="0">
                <a:solidFill>
                  <a:srgbClr val="FF0066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b</a:t>
            </a:r>
            <a:r>
              <a:rPr lang="en-US" altLang="zh-CN" sz="2400" b="1" i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ird  won’t  </a:t>
            </a:r>
            <a:r>
              <a:rPr lang="en-US" altLang="zh-CN" sz="2400" b="1" i="1" dirty="0">
                <a:solidFill>
                  <a:srgbClr val="FF0066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s</a:t>
            </a:r>
            <a:r>
              <a:rPr lang="en-US" altLang="zh-CN" sz="2400" b="1" i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ing, </a:t>
            </a:r>
          </a:p>
          <a:p>
            <a:pPr fontAlgn="auto">
              <a:lnSpc>
                <a:spcPct val="100000"/>
              </a:lnSpc>
              <a:spcBef>
                <a:spcPts val="0"/>
              </a:spcBef>
            </a:pPr>
            <a:r>
              <a:rPr lang="en-US" altLang="zh-CN" sz="2400" b="1" i="1" dirty="0">
                <a:solidFill>
                  <a:srgbClr val="FF0066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P</a:t>
            </a:r>
            <a:r>
              <a:rPr lang="en-US" altLang="zh-CN" sz="2400" b="1" i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apa’s going to </a:t>
            </a:r>
            <a:r>
              <a:rPr lang="en-US" altLang="zh-CN" sz="2400" b="1" i="1" dirty="0">
                <a:solidFill>
                  <a:srgbClr val="FF0066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b</a:t>
            </a:r>
            <a:r>
              <a:rPr lang="en-US" altLang="zh-CN" sz="2400" b="1" i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uy you a </a:t>
            </a:r>
            <a:r>
              <a:rPr lang="en-US" altLang="zh-CN" sz="2400" b="1" i="1" dirty="0">
                <a:solidFill>
                  <a:srgbClr val="FF0066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</a:t>
            </a:r>
            <a:r>
              <a:rPr lang="en-US" altLang="zh-CN" sz="2400" b="1" i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iamond </a:t>
            </a:r>
            <a:r>
              <a:rPr lang="en-US" altLang="zh-CN" sz="2400" b="1" i="1" dirty="0">
                <a:solidFill>
                  <a:srgbClr val="FF0066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r</a:t>
            </a:r>
            <a:r>
              <a:rPr lang="en-US" altLang="zh-CN" sz="2400" b="1" i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ing.</a:t>
            </a:r>
          </a:p>
          <a:p>
            <a:pPr fontAlgn="auto">
              <a:lnSpc>
                <a:spcPct val="100000"/>
              </a:lnSpc>
              <a:spcBef>
                <a:spcPts val="0"/>
              </a:spcBef>
            </a:pPr>
            <a:r>
              <a:rPr lang="en-US" altLang="zh-CN" sz="2400" b="1" i="1" dirty="0">
                <a:solidFill>
                  <a:srgbClr val="FF0066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I</a:t>
            </a:r>
            <a:r>
              <a:rPr lang="en-US" altLang="zh-CN" sz="2400" b="1" i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f that  </a:t>
            </a:r>
            <a:r>
              <a:rPr lang="en-US" altLang="zh-CN" sz="2400" b="1" i="1" dirty="0">
                <a:solidFill>
                  <a:srgbClr val="FF0066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</a:t>
            </a:r>
            <a:r>
              <a:rPr lang="en-US" altLang="zh-CN" sz="2400" b="1" i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iamond  </a:t>
            </a:r>
            <a:r>
              <a:rPr lang="en-US" altLang="zh-CN" sz="2400" b="1" i="1" dirty="0">
                <a:solidFill>
                  <a:srgbClr val="FF0066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r</a:t>
            </a:r>
            <a:r>
              <a:rPr lang="en-US" altLang="zh-CN" sz="2400" b="1" i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ing  turns  to  </a:t>
            </a:r>
            <a:r>
              <a:rPr lang="en-US" altLang="zh-CN" sz="2400" b="1" i="1" dirty="0">
                <a:solidFill>
                  <a:srgbClr val="FF0066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b</a:t>
            </a:r>
            <a:r>
              <a:rPr lang="en-US" altLang="zh-CN" sz="2400" b="1" i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rass,</a:t>
            </a:r>
          </a:p>
          <a:p>
            <a:pPr fontAlgn="auto">
              <a:lnSpc>
                <a:spcPct val="100000"/>
              </a:lnSpc>
              <a:spcBef>
                <a:spcPts val="0"/>
              </a:spcBef>
            </a:pPr>
            <a:r>
              <a:rPr lang="en-US" altLang="zh-CN" sz="2400" b="1" i="1" dirty="0">
                <a:solidFill>
                  <a:srgbClr val="FF0066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P</a:t>
            </a:r>
            <a:r>
              <a:rPr lang="en-US" altLang="zh-CN" sz="2400" b="1" i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apa’s going to </a:t>
            </a:r>
            <a:r>
              <a:rPr lang="en-US" altLang="zh-CN" sz="2400" b="1" i="1" dirty="0">
                <a:solidFill>
                  <a:srgbClr val="FF0066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b</a:t>
            </a:r>
            <a:r>
              <a:rPr lang="en-US" altLang="zh-CN" sz="2400" b="1" i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uy you a </a:t>
            </a:r>
            <a:r>
              <a:rPr lang="en-US" altLang="zh-CN" sz="2400" b="1" i="1" dirty="0">
                <a:solidFill>
                  <a:srgbClr val="FF0066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l</a:t>
            </a:r>
            <a:r>
              <a:rPr lang="en-US" altLang="zh-CN" sz="2400" b="1" i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ooking </a:t>
            </a:r>
            <a:r>
              <a:rPr lang="en-US" altLang="zh-CN" sz="2400" b="1" i="1" dirty="0">
                <a:solidFill>
                  <a:srgbClr val="FF0066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g</a:t>
            </a:r>
            <a:r>
              <a:rPr lang="en-US" altLang="zh-CN" sz="2400" b="1" i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lass.</a:t>
            </a:r>
          </a:p>
          <a:p>
            <a:pPr fontAlgn="auto">
              <a:lnSpc>
                <a:spcPct val="100000"/>
              </a:lnSpc>
              <a:spcBef>
                <a:spcPts val="0"/>
              </a:spcBef>
            </a:pPr>
            <a:r>
              <a:rPr lang="en-US" altLang="zh-CN" sz="2400" b="1" i="1" dirty="0">
                <a:solidFill>
                  <a:srgbClr val="FF0066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I</a:t>
            </a:r>
            <a:r>
              <a:rPr lang="en-US" altLang="zh-CN" sz="2400" b="1" i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f that  </a:t>
            </a:r>
            <a:r>
              <a:rPr lang="en-US" altLang="zh-CN" sz="2400" b="1" i="1" dirty="0">
                <a:solidFill>
                  <a:srgbClr val="FF0066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l</a:t>
            </a:r>
            <a:r>
              <a:rPr lang="en-US" altLang="zh-CN" sz="2400" b="1" i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ooking-</a:t>
            </a:r>
            <a:r>
              <a:rPr lang="en-US" altLang="zh-CN" sz="2400" b="1" i="1" dirty="0">
                <a:solidFill>
                  <a:srgbClr val="FF0066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g</a:t>
            </a:r>
            <a:r>
              <a:rPr lang="en-US" altLang="zh-CN" sz="2400" b="1" i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lass  gets  </a:t>
            </a:r>
            <a:r>
              <a:rPr lang="en-US" altLang="zh-CN" sz="2400" b="1" i="1" dirty="0">
                <a:solidFill>
                  <a:srgbClr val="FF0066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b</a:t>
            </a:r>
            <a:r>
              <a:rPr lang="en-US" altLang="zh-CN" sz="2400" b="1" i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roke,</a:t>
            </a:r>
          </a:p>
          <a:p>
            <a:pPr fontAlgn="auto">
              <a:lnSpc>
                <a:spcPct val="100000"/>
              </a:lnSpc>
              <a:spcBef>
                <a:spcPts val="0"/>
              </a:spcBef>
            </a:pPr>
            <a:r>
              <a:rPr lang="en-US" altLang="zh-CN" sz="2400" b="1" i="1" dirty="0">
                <a:solidFill>
                  <a:srgbClr val="FF0066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P</a:t>
            </a:r>
            <a:r>
              <a:rPr lang="en-US" altLang="zh-CN" sz="2400" b="1" i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apa’s going to </a:t>
            </a:r>
            <a:r>
              <a:rPr lang="en-US" altLang="zh-CN" sz="2400" b="1" i="1" dirty="0">
                <a:solidFill>
                  <a:srgbClr val="FF0066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b</a:t>
            </a:r>
            <a:r>
              <a:rPr lang="en-US" altLang="zh-CN" sz="2400" b="1" i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uy you a </a:t>
            </a:r>
            <a:r>
              <a:rPr lang="en-US" altLang="zh-CN" sz="2400" b="1" i="1" dirty="0">
                <a:solidFill>
                  <a:srgbClr val="FF0066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b</a:t>
            </a:r>
            <a:r>
              <a:rPr lang="en-US" altLang="zh-CN" sz="2400" b="1" i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illy-</a:t>
            </a:r>
            <a:r>
              <a:rPr lang="en-US" altLang="zh-CN" sz="2400" b="1" i="1" dirty="0">
                <a:solidFill>
                  <a:srgbClr val="FF0066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g</a:t>
            </a:r>
            <a:r>
              <a:rPr lang="en-US" altLang="zh-CN" sz="2400" b="1" i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oat.</a:t>
            </a:r>
            <a:endParaRPr lang="en-US" altLang="zh-CN" sz="2400" b="1" i="1" dirty="0">
              <a:solidFill>
                <a:srgbClr val="FF0066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fontAlgn="auto">
              <a:lnSpc>
                <a:spcPct val="100000"/>
              </a:lnSpc>
              <a:spcBef>
                <a:spcPts val="0"/>
              </a:spcBef>
            </a:pPr>
            <a:r>
              <a:rPr lang="en-US" altLang="zh-CN" sz="2400" b="1" i="1" dirty="0">
                <a:solidFill>
                  <a:srgbClr val="FF0066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I</a:t>
            </a:r>
            <a:r>
              <a:rPr lang="en-US" altLang="zh-CN" sz="2400" b="1" i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f that  </a:t>
            </a:r>
            <a:r>
              <a:rPr lang="en-US" altLang="zh-CN" sz="2400" b="1" i="1" dirty="0" err="1">
                <a:solidFill>
                  <a:srgbClr val="FF0066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b</a:t>
            </a:r>
            <a:r>
              <a:rPr lang="en-US" altLang="zh-CN" sz="2400" b="1" i="1" dirty="0" err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illy</a:t>
            </a:r>
            <a:r>
              <a:rPr lang="en-US" altLang="zh-CN" sz="2400" b="1" i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400" b="1" i="1" dirty="0">
                <a:solidFill>
                  <a:srgbClr val="FF0066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g</a:t>
            </a:r>
            <a:r>
              <a:rPr lang="en-US" altLang="zh-CN" sz="2400" b="1" i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oat  runs  a</a:t>
            </a:r>
            <a:r>
              <a:rPr lang="en-US" altLang="zh-CN" sz="2400" b="1" i="1" dirty="0">
                <a:solidFill>
                  <a:srgbClr val="FF0066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w</a:t>
            </a:r>
            <a:r>
              <a:rPr lang="en-US" altLang="zh-CN" sz="2400" b="1" i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ay,</a:t>
            </a:r>
          </a:p>
          <a:p>
            <a:pPr fontAlgn="auto">
              <a:lnSpc>
                <a:spcPct val="100000"/>
              </a:lnSpc>
              <a:spcBef>
                <a:spcPts val="0"/>
              </a:spcBef>
            </a:pPr>
            <a:r>
              <a:rPr lang="en-US" altLang="zh-CN" sz="2400" b="1" i="1" dirty="0">
                <a:solidFill>
                  <a:srgbClr val="FF0066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P</a:t>
            </a:r>
            <a:r>
              <a:rPr lang="en-US" altLang="zh-CN" sz="2400" b="1" i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apa is going to </a:t>
            </a:r>
            <a:r>
              <a:rPr lang="en-US" altLang="zh-CN" sz="2400" b="1" i="1" dirty="0">
                <a:solidFill>
                  <a:srgbClr val="FF0066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b</a:t>
            </a:r>
            <a:r>
              <a:rPr lang="en-US" altLang="zh-CN" sz="2400" b="1" i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uy you a</a:t>
            </a:r>
            <a:r>
              <a:rPr lang="en-US" altLang="zh-CN" sz="2400" b="1" i="1" dirty="0">
                <a:solidFill>
                  <a:srgbClr val="FF0066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n</a:t>
            </a:r>
            <a:r>
              <a:rPr lang="en-US" altLang="zh-CN" sz="2400" b="1" i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other to</a:t>
            </a:r>
            <a:r>
              <a:rPr lang="en-US" altLang="zh-CN" sz="2400" b="1" i="1" dirty="0">
                <a:solidFill>
                  <a:srgbClr val="FF0066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</a:t>
            </a:r>
            <a:r>
              <a:rPr lang="en-US" altLang="zh-CN" sz="2400" b="1" i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ay.</a:t>
            </a:r>
          </a:p>
        </p:txBody>
      </p:sp>
      <p:sp>
        <p:nvSpPr>
          <p:cNvPr id="21514" name="文本框 1"/>
          <p:cNvSpPr txBox="1"/>
          <p:nvPr/>
        </p:nvSpPr>
        <p:spPr>
          <a:xfrm>
            <a:off x="107315" y="78740"/>
            <a:ext cx="9368155" cy="1014730"/>
          </a:xfrm>
          <a:prstGeom prst="rect">
            <a:avLst/>
          </a:prstGeom>
          <a:noFill/>
          <a:ln w="22225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anchor="t">
            <a:spAutoFit/>
          </a:bodyPr>
          <a:lstStyle/>
          <a:p>
            <a:r>
              <a:rPr lang="en-US" altLang="zh-CN" sz="3000" dirty="0">
                <a:solidFill>
                  <a:srgbClr val="FF0000"/>
                </a:solidFill>
                <a:latin typeface="Cooper Black" panose="0208090404030B0204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Understanding:</a:t>
            </a:r>
            <a:r>
              <a:rPr lang="en-US" altLang="zh-CN" sz="3000" b="1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sym typeface="+mn-ea"/>
              </a:rPr>
              <a:t> </a:t>
            </a:r>
            <a:r>
              <a:rPr lang="en-US" altLang="zh-CN" sz="3000" dirty="0">
                <a:solidFill>
                  <a:srgbClr val="FF0000"/>
                </a:solidFill>
                <a:latin typeface="Cooper Black" panose="0208090404030B0204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Focus on  </a:t>
            </a:r>
            <a:r>
              <a:rPr lang="en-US" altLang="zh-CN" sz="3000" dirty="0">
                <a:solidFill>
                  <a:srgbClr val="FF0000"/>
                </a:solidFill>
                <a:latin typeface="Cooper Black" panose="0208090404030B0204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language style, </a:t>
            </a:r>
          </a:p>
          <a:p>
            <a:r>
              <a:rPr lang="en-US" altLang="zh-CN" sz="3000" dirty="0">
                <a:solidFill>
                  <a:srgbClr val="FF0000"/>
                </a:solidFill>
                <a:latin typeface="Cooper Black" panose="0208090404030B0204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rhyme, feelings </a:t>
            </a:r>
            <a:r>
              <a:rPr lang="en-US" altLang="zh-CN" sz="3000" dirty="0">
                <a:solidFill>
                  <a:srgbClr val="FF0000"/>
                </a:solidFill>
                <a:latin typeface="Cooper Black" panose="0208090404030B0204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of poems</a:t>
            </a:r>
          </a:p>
        </p:txBody>
      </p:sp>
      <p:sp>
        <p:nvSpPr>
          <p:cNvPr id="33" name="文本框 32"/>
          <p:cNvSpPr txBox="1"/>
          <p:nvPr/>
        </p:nvSpPr>
        <p:spPr>
          <a:xfrm>
            <a:off x="5147945" y="704215"/>
            <a:ext cx="3515360" cy="521970"/>
          </a:xfrm>
          <a:prstGeom prst="rect">
            <a:avLst/>
          </a:prstGeom>
          <a:solidFill>
            <a:srgbClr val="285E62"/>
          </a:solidFill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/>
            <a:r>
              <a:rPr lang="en-US" altLang="zh-CN" sz="2800" b="1" i="1">
                <a:solidFill>
                  <a:srgbClr val="FFFF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A  Nursery rhyme</a:t>
            </a:r>
            <a:endParaRPr lang="zh-CN" altLang="en-US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0" grpId="0" bldLvl="0" animBg="1"/>
      <p:bldP spid="33" grpId="0" bldLvl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2122,&quot;width&quot;:12960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6855,&quot;width&quot;:11100}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adFill>
          <a:gsLst>
            <a:gs pos="0">
              <a:schemeClr val="bg1">
                <a:lumMod val="75000"/>
              </a:schemeClr>
            </a:gs>
            <a:gs pos="50000">
              <a:schemeClr val="bg1">
                <a:lumMod val="95000"/>
              </a:schemeClr>
            </a:gs>
            <a:gs pos="100000">
              <a:schemeClr val="bg1"/>
            </a:gs>
          </a:gsLst>
          <a:lin ang="5400000" scaled="1"/>
        </a:gradFill>
        <a:ln w="28575" cap="flat">
          <a:gradFill>
            <a:gsLst>
              <a:gs pos="0">
                <a:schemeClr val="accent2"/>
              </a:gs>
              <a:gs pos="100000">
                <a:schemeClr val="accent2">
                  <a:lumMod val="75000"/>
                </a:schemeClr>
              </a:gs>
            </a:gsLst>
            <a:lin ang="5400000" scaled="1"/>
          </a:gradFill>
          <a:prstDash val="solid"/>
          <a:miter lim="800000"/>
        </a:ln>
        <a:effectLst>
          <a:outerShdw blurRad="228600" dist="228600" dir="5400000" algn="t" rotWithShape="0">
            <a:schemeClr val="tx1">
              <a:lumMod val="85000"/>
              <a:lumOff val="15000"/>
              <a:alpha val="28000"/>
            </a:schemeClr>
          </a:outerShdw>
        </a:effectLst>
      </a:spPr>
      <a:bodyPr vert="horz" wrap="square" lIns="68580" tIns="34290" rIns="68580" bIns="34290" numCol="1" anchor="t" anchorCtr="0" compatLnSpc="1"/>
      <a:lstStyle>
        <a:defPPr>
          <a:defRPr>
            <a:solidFill>
              <a:prstClr val="black"/>
            </a:solidFill>
          </a:defRPr>
        </a:defPPr>
      </a:lst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1032</Words>
  <Application>Microsoft Office PowerPoint</Application>
  <PresentationFormat>全屏显示(16:9)</PresentationFormat>
  <Paragraphs>224</Paragraphs>
  <Slides>26</Slides>
  <Notes>7</Notes>
  <HiddenSlides>1</HiddenSlides>
  <MMClips>4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26</vt:i4>
      </vt:variant>
    </vt:vector>
  </HeadingPairs>
  <TitlesOfParts>
    <vt:vector size="42" baseType="lpstr">
      <vt:lpstr>Arial</vt:lpstr>
      <vt:lpstr>Elephant</vt:lpstr>
      <vt:lpstr>华文新魏</vt:lpstr>
      <vt:lpstr>Comic Sans MS</vt:lpstr>
      <vt:lpstr>Impact</vt:lpstr>
      <vt:lpstr>Times New Roman</vt:lpstr>
      <vt:lpstr>Calibri</vt:lpstr>
      <vt:lpstr>Cooper Black</vt:lpstr>
      <vt:lpstr>黑体</vt:lpstr>
      <vt:lpstr>HelveticaNeue</vt:lpstr>
      <vt:lpstr>Forte</vt:lpstr>
      <vt:lpstr>Agency FB</vt:lpstr>
      <vt:lpstr>微软雅黑</vt:lpstr>
      <vt:lpstr>Rockwell</vt:lpstr>
      <vt:lpstr>Rockwell Extra Bold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Manager>风云办公</Manager>
  <Company>上海剑姬网络科技有限公司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风云办公PPT模板</dc:title>
  <dc:creator>风云办公</dc:creator>
  <cp:keywords>风云办公</cp:keywords>
  <dc:description>风云办公 http://www.ppt118.com</dc:description>
  <cp:lastModifiedBy>陈 顺坤</cp:lastModifiedBy>
  <cp:revision>160</cp:revision>
  <dcterms:created xsi:type="dcterms:W3CDTF">2016-05-16T02:06:00Z</dcterms:created>
  <dcterms:modified xsi:type="dcterms:W3CDTF">2022-03-14T09:58:09Z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2052-11.8.2.8411</vt:lpwstr>
  </property>
  <property fmtid="{D5CDD505-2E9C-101B-9397-08002B2CF9AE}" pid="3" name="ICV">
    <vt:lpwstr>D8B7424D09CD4D309C7C506AE5DC2808</vt:lpwstr>
  </property>
</Properties>
</file>