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7" r:id="rId3"/>
    <p:sldId id="256" r:id="rId4"/>
    <p:sldId id="259" r:id="rId5"/>
    <p:sldId id="264" r:id="rId6"/>
    <p:sldId id="265" r:id="rId8"/>
    <p:sldId id="266" r:id="rId9"/>
    <p:sldId id="279" r:id="rId10"/>
    <p:sldId id="281" r:id="rId11"/>
    <p:sldId id="280" r:id="rId12"/>
    <p:sldId id="268" r:id="rId13"/>
    <p:sldId id="267" r:id="rId14"/>
    <p:sldId id="292" r:id="rId15"/>
    <p:sldId id="257" r:id="rId16"/>
    <p:sldId id="269" r:id="rId17"/>
    <p:sldId id="291" r:id="rId18"/>
    <p:sldId id="27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595959"/>
    <a:srgbClr val="FE5778"/>
    <a:srgbClr val="548235"/>
    <a:srgbClr val="8AC65A"/>
    <a:srgbClr val="0070C0"/>
    <a:srgbClr val="4A4D59"/>
    <a:srgbClr val="494D59"/>
    <a:srgbClr val="8F07F7"/>
    <a:srgbClr val="555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what did Chen Wei say about the incident?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" name="矩形 7"/>
          <p:cNvSpPr/>
          <p:nvPr userDrawn="1"/>
        </p:nvSpPr>
        <p:spPr>
          <a:xfrm>
            <a:off x="160655" y="164465"/>
            <a:ext cx="11855450" cy="651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" name="矩形 7"/>
          <p:cNvSpPr/>
          <p:nvPr userDrawn="1"/>
        </p:nvSpPr>
        <p:spPr>
          <a:xfrm>
            <a:off x="291465" y="302895"/>
            <a:ext cx="11696700" cy="6239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 userDrawn="1"/>
        </p:nvGrpSpPr>
        <p:grpSpPr>
          <a:xfrm>
            <a:off x="433050" y="4473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1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0636250" y="490855"/>
            <a:ext cx="12985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/>
              <a:t>Part 2</a:t>
            </a:r>
            <a:endParaRPr lang="en-US" altLang="zh-CN" sz="3600" b="1"/>
          </a:p>
        </p:txBody>
      </p:sp>
      <p:sp>
        <p:nvSpPr>
          <p:cNvPr id="34" name="菱形 33"/>
          <p:cNvSpPr/>
          <p:nvPr/>
        </p:nvSpPr>
        <p:spPr>
          <a:xfrm>
            <a:off x="10541635" y="147320"/>
            <a:ext cx="1487170" cy="1332230"/>
          </a:xfrm>
          <a:prstGeom prst="diamond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89355" y="331470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4260" y="1819275"/>
            <a:ext cx="9695815" cy="353822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p>
            <a:pPr indent="0"/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______  Make a fist with one hand______  Stand behind him______  Place the fist in the upper part of his stomach______  Push up and into his stomach in one motion______  Grab your fist with the other hand tightly______  Wrap your arms around his waist(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腰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40000" y="1838325"/>
            <a:ext cx="6284595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Process of the Heimlich manoeuvre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33195" y="275082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latin typeface="Calibri" panose="020F0502020204030204" charset="0"/>
              </a:rPr>
              <a:t>①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33195" y="4688205"/>
            <a:ext cx="589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Calibri" panose="020F0502020204030204" charset="0"/>
              </a:rPr>
              <a:t>②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33195" y="370840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33195" y="322961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33195" y="4189095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33195" y="224028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>
                <a:latin typeface="Calibri" panose="020F0502020204030204" charset="0"/>
              </a:rPr>
              <a:t>③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17" grpId="0"/>
      <p:bldP spid="19" grpId="0"/>
      <p:bldP spid="18" grpId="0"/>
      <p:bldP spid="16" grpId="0"/>
      <p:bldP spid="20" grpId="1"/>
      <p:bldP spid="5" grpId="1"/>
      <p:bldP spid="17" grpId="1"/>
      <p:bldP spid="19" grpId="1"/>
      <p:bldP spid="18" grpId="1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7510" y="4294505"/>
            <a:ext cx="115246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Provide a good way to wrap up the essay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Tell the reader about Chen Wei’s emotions and opinions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Give unique insight into his character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636250" y="490855"/>
            <a:ext cx="12985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</a:rPr>
              <a:t>Part 3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4" name="菱形 33"/>
          <p:cNvSpPr/>
          <p:nvPr/>
        </p:nvSpPr>
        <p:spPr>
          <a:xfrm>
            <a:off x="10541635" y="147320"/>
            <a:ext cx="1487170" cy="1332230"/>
          </a:xfrm>
          <a:prstGeom prst="diamond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7510" y="1116965"/>
            <a:ext cx="64477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purpose does the quote serve?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2805" y="151765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54660" y="1833880"/>
            <a:ext cx="10432415" cy="2269490"/>
            <a:chOff x="1470499" y="1595070"/>
            <a:chExt cx="2764985" cy="1569985"/>
          </a:xfrm>
        </p:grpSpPr>
        <p:sp>
          <p:nvSpPr>
            <p:cNvPr id="31" name="椭圆 31"/>
            <p:cNvSpPr/>
            <p:nvPr/>
          </p:nvSpPr>
          <p:spPr>
            <a:xfrm>
              <a:off x="1470499" y="1595070"/>
              <a:ext cx="2764985" cy="156998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0070C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TextBox 25"/>
            <p:cNvSpPr txBox="1"/>
            <p:nvPr/>
          </p:nvSpPr>
          <p:spPr>
            <a:xfrm>
              <a:off x="1596630" y="1845169"/>
              <a:ext cx="2516836" cy="10850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just"/>
              <a:r>
                <a:rPr lang="en-US" altLang="zh-CN" sz="32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“How could I 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justify</a:t>
              </a:r>
              <a:r>
                <a:rPr lang="en-US" altLang="zh-CN" sz="32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sitting there and doing nothing? We are </a:t>
              </a:r>
              <a:r>
                <a:rPr lang="en-US" altLang="zh-CN" sz="3200" b="1" u="sng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all humans</a:t>
              </a:r>
              <a:r>
                <a:rPr lang="en-US" altLang="zh-CN" sz="32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and we </a:t>
              </a:r>
              <a:r>
                <a:rPr lang="en-US" altLang="zh-CN" sz="3200" b="1" u="sng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all have a responsibility</a:t>
              </a:r>
              <a:r>
                <a:rPr lang="en-US" altLang="zh-CN" sz="32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to look after one another’s welfare.”</a:t>
              </a:r>
              <a:endParaRPr lang="en-US" sz="3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52805" y="227965"/>
            <a:ext cx="35979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language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242550" y="2949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36650" y="890270"/>
            <a:ext cx="87064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can we describe an urgent situation vividly?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582930" y="1684020"/>
          <a:ext cx="11063605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035"/>
                <a:gridCol w="9259570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forms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expressions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adj.</a:t>
                      </a: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adv.</a:t>
                      </a: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v.</a:t>
                      </a: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/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/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/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/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sentence structures</a:t>
                      </a:r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/>
                      <a:endParaRPr lang="en-US" altLang="zh-CN" sz="2800" b="1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爆炸形 2 8"/>
          <p:cNvSpPr/>
          <p:nvPr/>
        </p:nvSpPr>
        <p:spPr>
          <a:xfrm>
            <a:off x="8875395" y="2138045"/>
            <a:ext cx="2338705" cy="161036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05290" y="2620645"/>
            <a:ext cx="1148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vivid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95220" y="3300095"/>
            <a:ext cx="92462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heard someone screaming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choking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on steak,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now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holding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his throat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 slapping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him on the back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wasted no time, ran to... at once, help Zhang to his feet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395220" y="2256155"/>
            <a:ext cx="2800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desperate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friends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395220" y="2778125"/>
            <a:ext cx="37998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instantly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forced out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00300" y="5095875"/>
            <a:ext cx="92519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Chen Wei had his dinner interrupted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he heard ...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Standing</a:t>
            </a:r>
            <a:r>
              <a:rPr lang="en-US" altLang="zh-CN" sz="2800" b="1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behind Zhang, Chen did the Heimlich manoeuvre.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82930" y="3848735"/>
            <a:ext cx="16624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doing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245995" y="3955415"/>
            <a:ext cx="154305" cy="57912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4" grpId="0"/>
      <p:bldP spid="14" grpId="1"/>
      <p:bldP spid="17" grpId="0" animBg="1"/>
      <p:bldP spid="16" grpId="0"/>
      <p:bldP spid="17" grpId="1" animBg="1"/>
      <p:bldP spid="16" grpId="1"/>
      <p:bldP spid="10" grpId="0"/>
      <p:bldP spid="9" grpId="0" animBg="1"/>
      <p:bldP spid="10" grpId="1"/>
      <p:bldP spid="9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" name="TextBox 9"/>
          <p:cNvSpPr txBox="1"/>
          <p:nvPr/>
        </p:nvSpPr>
        <p:spPr>
          <a:xfrm>
            <a:off x="462915" y="3721735"/>
            <a:ext cx="2679065" cy="65214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id-ID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characteristics </a:t>
            </a:r>
            <a:endParaRPr lang="id-ID" sz="3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61" name="TextBox 9"/>
          <p:cNvSpPr txBox="1"/>
          <p:nvPr/>
        </p:nvSpPr>
        <p:spPr>
          <a:xfrm>
            <a:off x="462915" y="4418965"/>
            <a:ext cx="2679065" cy="176212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red and swollen;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blisters;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watery surface </a:t>
            </a:r>
            <a:endParaRPr lang="id-ID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66813" y="1591556"/>
            <a:ext cx="1286696" cy="1119438"/>
            <a:chOff x="935509" y="2131495"/>
            <a:chExt cx="1286696" cy="1119438"/>
          </a:xfrm>
        </p:grpSpPr>
        <p:sp>
          <p:nvSpPr>
            <p:cNvPr id="59" name="TextBox 9"/>
            <p:cNvSpPr txBox="1"/>
            <p:nvPr/>
          </p:nvSpPr>
          <p:spPr>
            <a:xfrm>
              <a:off x="1097056" y="2355525"/>
              <a:ext cx="983108" cy="7117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91420" bIns="0" rtlCol="0">
              <a:noAutofit/>
            </a:bodyPr>
            <a:p>
              <a:pPr algn="ctr"/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935509" y="2131495"/>
              <a:ext cx="1286696" cy="1119438"/>
            </a:xfrm>
            <a:custGeom>
              <a:avLst/>
              <a:gdLst>
                <a:gd name="connsiteX0" fmla="*/ 209082 w 933576"/>
                <a:gd name="connsiteY0" fmla="*/ 687089 h 836670"/>
                <a:gd name="connsiteX1" fmla="*/ 17696 w 933576"/>
                <a:gd name="connsiteY1" fmla="*/ 197991 h 836670"/>
                <a:gd name="connsiteX2" fmla="*/ 602487 w 933576"/>
                <a:gd name="connsiteY2" fmla="*/ 6605 h 836670"/>
                <a:gd name="connsiteX3" fmla="*/ 932096 w 933576"/>
                <a:gd name="connsiteY3" fmla="*/ 410642 h 836670"/>
                <a:gd name="connsiteX4" fmla="*/ 708812 w 933576"/>
                <a:gd name="connsiteY4" fmla="*/ 761517 h 836670"/>
                <a:gd name="connsiteX5" fmla="*/ 357938 w 933576"/>
                <a:gd name="connsiteY5" fmla="*/ 835944 h 836670"/>
                <a:gd name="connsiteX6" fmla="*/ 336673 w 933576"/>
                <a:gd name="connsiteY6" fmla="*/ 740251 h 836670"/>
                <a:gd name="connsiteX0-1" fmla="*/ 209082 w 933576"/>
                <a:gd name="connsiteY0-2" fmla="*/ 687089 h 836170"/>
                <a:gd name="connsiteX1-3" fmla="*/ 17696 w 933576"/>
                <a:gd name="connsiteY1-4" fmla="*/ 197991 h 836170"/>
                <a:gd name="connsiteX2-5" fmla="*/ 602487 w 933576"/>
                <a:gd name="connsiteY2-6" fmla="*/ 6605 h 836170"/>
                <a:gd name="connsiteX3-7" fmla="*/ 932096 w 933576"/>
                <a:gd name="connsiteY3-8" fmla="*/ 410642 h 836170"/>
                <a:gd name="connsiteX4-9" fmla="*/ 708812 w 933576"/>
                <a:gd name="connsiteY4-10" fmla="*/ 761517 h 836170"/>
                <a:gd name="connsiteX5-11" fmla="*/ 357938 w 933576"/>
                <a:gd name="connsiteY5-12" fmla="*/ 835944 h 836170"/>
                <a:gd name="connsiteX6-13" fmla="*/ 240980 w 933576"/>
                <a:gd name="connsiteY6-14" fmla="*/ 782782 h 836170"/>
                <a:gd name="connsiteX0-15" fmla="*/ 225632 w 950126"/>
                <a:gd name="connsiteY0-16" fmla="*/ 726114 h 875195"/>
                <a:gd name="connsiteX1-17" fmla="*/ 34246 w 950126"/>
                <a:gd name="connsiteY1-18" fmla="*/ 237016 h 875195"/>
                <a:gd name="connsiteX2-19" fmla="*/ 619037 w 950126"/>
                <a:gd name="connsiteY2-20" fmla="*/ 45630 h 875195"/>
                <a:gd name="connsiteX3-21" fmla="*/ 948646 w 950126"/>
                <a:gd name="connsiteY3-22" fmla="*/ 449667 h 875195"/>
                <a:gd name="connsiteX4-23" fmla="*/ 725362 w 950126"/>
                <a:gd name="connsiteY4-24" fmla="*/ 800542 h 875195"/>
                <a:gd name="connsiteX5-25" fmla="*/ 374488 w 950126"/>
                <a:gd name="connsiteY5-26" fmla="*/ 874969 h 875195"/>
                <a:gd name="connsiteX6-27" fmla="*/ 257530 w 950126"/>
                <a:gd name="connsiteY6-28" fmla="*/ 821807 h 875195"/>
                <a:gd name="connsiteX0-29" fmla="*/ 234971 w 959465"/>
                <a:gd name="connsiteY0-30" fmla="*/ 691213 h 840294"/>
                <a:gd name="connsiteX1-31" fmla="*/ 32953 w 959465"/>
                <a:gd name="connsiteY1-32" fmla="*/ 297808 h 840294"/>
                <a:gd name="connsiteX2-33" fmla="*/ 628376 w 959465"/>
                <a:gd name="connsiteY2-34" fmla="*/ 10729 h 840294"/>
                <a:gd name="connsiteX3-35" fmla="*/ 957985 w 959465"/>
                <a:gd name="connsiteY3-36" fmla="*/ 414766 h 840294"/>
                <a:gd name="connsiteX4-37" fmla="*/ 734701 w 959465"/>
                <a:gd name="connsiteY4-38" fmla="*/ 765641 h 840294"/>
                <a:gd name="connsiteX5-39" fmla="*/ 383827 w 959465"/>
                <a:gd name="connsiteY5-40" fmla="*/ 840068 h 840294"/>
                <a:gd name="connsiteX6-41" fmla="*/ 266869 w 959465"/>
                <a:gd name="connsiteY6-42" fmla="*/ 786906 h 840294"/>
                <a:gd name="connsiteX0-43" fmla="*/ 166879 w 955168"/>
                <a:gd name="connsiteY0-44" fmla="*/ 745722 h 831007"/>
                <a:gd name="connsiteX1-45" fmla="*/ 28656 w 955168"/>
                <a:gd name="connsiteY1-46" fmla="*/ 288521 h 831007"/>
                <a:gd name="connsiteX2-47" fmla="*/ 624079 w 955168"/>
                <a:gd name="connsiteY2-48" fmla="*/ 1442 h 831007"/>
                <a:gd name="connsiteX3-49" fmla="*/ 953688 w 955168"/>
                <a:gd name="connsiteY3-50" fmla="*/ 405479 h 831007"/>
                <a:gd name="connsiteX4-51" fmla="*/ 730404 w 955168"/>
                <a:gd name="connsiteY4-52" fmla="*/ 756354 h 831007"/>
                <a:gd name="connsiteX5-53" fmla="*/ 379530 w 955168"/>
                <a:gd name="connsiteY5-54" fmla="*/ 830781 h 831007"/>
                <a:gd name="connsiteX6-55" fmla="*/ 262572 w 955168"/>
                <a:gd name="connsiteY6-56" fmla="*/ 777619 h 8310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55168" h="831007">
                  <a:moveTo>
                    <a:pt x="166879" y="745722"/>
                  </a:moveTo>
                  <a:cubicBezTo>
                    <a:pt x="38402" y="557880"/>
                    <a:pt x="-47544" y="412568"/>
                    <a:pt x="28656" y="288521"/>
                  </a:cubicBezTo>
                  <a:cubicBezTo>
                    <a:pt x="104856" y="164474"/>
                    <a:pt x="469907" y="-18051"/>
                    <a:pt x="624079" y="1442"/>
                  </a:cubicBezTo>
                  <a:cubicBezTo>
                    <a:pt x="778251" y="20935"/>
                    <a:pt x="935967" y="279660"/>
                    <a:pt x="953688" y="405479"/>
                  </a:cubicBezTo>
                  <a:cubicBezTo>
                    <a:pt x="971409" y="531298"/>
                    <a:pt x="826097" y="685470"/>
                    <a:pt x="730404" y="756354"/>
                  </a:cubicBezTo>
                  <a:cubicBezTo>
                    <a:pt x="634711" y="827238"/>
                    <a:pt x="457502" y="827237"/>
                    <a:pt x="379530" y="830781"/>
                  </a:cubicBezTo>
                  <a:cubicBezTo>
                    <a:pt x="301558" y="834325"/>
                    <a:pt x="253712" y="795340"/>
                    <a:pt x="262572" y="777619"/>
                  </a:cubicBezTo>
                </a:path>
              </a:pathLst>
            </a:custGeom>
            <a:noFill/>
            <a:ln w="28575">
              <a:solidFill>
                <a:srgbClr val="6CA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251242" y="1611876"/>
            <a:ext cx="1286696" cy="1119438"/>
            <a:chOff x="2955695" y="2131495"/>
            <a:chExt cx="1286696" cy="1119438"/>
          </a:xfrm>
        </p:grpSpPr>
        <p:sp>
          <p:nvSpPr>
            <p:cNvPr id="63" name="TextBox 10"/>
            <p:cNvSpPr txBox="1"/>
            <p:nvPr/>
          </p:nvSpPr>
          <p:spPr>
            <a:xfrm>
              <a:off x="3161455" y="2355525"/>
              <a:ext cx="984938" cy="711745"/>
            </a:xfrm>
            <a:prstGeom prst="rect">
              <a:avLst/>
            </a:prstGeom>
            <a:noFill/>
          </p:spPr>
          <p:txBody>
            <a:bodyPr wrap="square" lIns="0" tIns="0" rIns="91420" bIns="0" rtlCol="0">
              <a:noAutofit/>
            </a:bodyPr>
            <a:p>
              <a:pPr algn="ctr"/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任意多边形 78"/>
            <p:cNvSpPr/>
            <p:nvPr/>
          </p:nvSpPr>
          <p:spPr>
            <a:xfrm>
              <a:off x="2955695" y="2131495"/>
              <a:ext cx="1286696" cy="1119438"/>
            </a:xfrm>
            <a:custGeom>
              <a:avLst/>
              <a:gdLst>
                <a:gd name="connsiteX0" fmla="*/ 209082 w 933576"/>
                <a:gd name="connsiteY0" fmla="*/ 687089 h 836670"/>
                <a:gd name="connsiteX1" fmla="*/ 17696 w 933576"/>
                <a:gd name="connsiteY1" fmla="*/ 197991 h 836670"/>
                <a:gd name="connsiteX2" fmla="*/ 602487 w 933576"/>
                <a:gd name="connsiteY2" fmla="*/ 6605 h 836670"/>
                <a:gd name="connsiteX3" fmla="*/ 932096 w 933576"/>
                <a:gd name="connsiteY3" fmla="*/ 410642 h 836670"/>
                <a:gd name="connsiteX4" fmla="*/ 708812 w 933576"/>
                <a:gd name="connsiteY4" fmla="*/ 761517 h 836670"/>
                <a:gd name="connsiteX5" fmla="*/ 357938 w 933576"/>
                <a:gd name="connsiteY5" fmla="*/ 835944 h 836670"/>
                <a:gd name="connsiteX6" fmla="*/ 336673 w 933576"/>
                <a:gd name="connsiteY6" fmla="*/ 740251 h 836670"/>
                <a:gd name="connsiteX0-1" fmla="*/ 209082 w 933576"/>
                <a:gd name="connsiteY0-2" fmla="*/ 687089 h 836170"/>
                <a:gd name="connsiteX1-3" fmla="*/ 17696 w 933576"/>
                <a:gd name="connsiteY1-4" fmla="*/ 197991 h 836170"/>
                <a:gd name="connsiteX2-5" fmla="*/ 602487 w 933576"/>
                <a:gd name="connsiteY2-6" fmla="*/ 6605 h 836170"/>
                <a:gd name="connsiteX3-7" fmla="*/ 932096 w 933576"/>
                <a:gd name="connsiteY3-8" fmla="*/ 410642 h 836170"/>
                <a:gd name="connsiteX4-9" fmla="*/ 708812 w 933576"/>
                <a:gd name="connsiteY4-10" fmla="*/ 761517 h 836170"/>
                <a:gd name="connsiteX5-11" fmla="*/ 357938 w 933576"/>
                <a:gd name="connsiteY5-12" fmla="*/ 835944 h 836170"/>
                <a:gd name="connsiteX6-13" fmla="*/ 240980 w 933576"/>
                <a:gd name="connsiteY6-14" fmla="*/ 782782 h 836170"/>
                <a:gd name="connsiteX0-15" fmla="*/ 225632 w 950126"/>
                <a:gd name="connsiteY0-16" fmla="*/ 726114 h 875195"/>
                <a:gd name="connsiteX1-17" fmla="*/ 34246 w 950126"/>
                <a:gd name="connsiteY1-18" fmla="*/ 237016 h 875195"/>
                <a:gd name="connsiteX2-19" fmla="*/ 619037 w 950126"/>
                <a:gd name="connsiteY2-20" fmla="*/ 45630 h 875195"/>
                <a:gd name="connsiteX3-21" fmla="*/ 948646 w 950126"/>
                <a:gd name="connsiteY3-22" fmla="*/ 449667 h 875195"/>
                <a:gd name="connsiteX4-23" fmla="*/ 725362 w 950126"/>
                <a:gd name="connsiteY4-24" fmla="*/ 800542 h 875195"/>
                <a:gd name="connsiteX5-25" fmla="*/ 374488 w 950126"/>
                <a:gd name="connsiteY5-26" fmla="*/ 874969 h 875195"/>
                <a:gd name="connsiteX6-27" fmla="*/ 257530 w 950126"/>
                <a:gd name="connsiteY6-28" fmla="*/ 821807 h 875195"/>
                <a:gd name="connsiteX0-29" fmla="*/ 234971 w 959465"/>
                <a:gd name="connsiteY0-30" fmla="*/ 691213 h 840294"/>
                <a:gd name="connsiteX1-31" fmla="*/ 32953 w 959465"/>
                <a:gd name="connsiteY1-32" fmla="*/ 297808 h 840294"/>
                <a:gd name="connsiteX2-33" fmla="*/ 628376 w 959465"/>
                <a:gd name="connsiteY2-34" fmla="*/ 10729 h 840294"/>
                <a:gd name="connsiteX3-35" fmla="*/ 957985 w 959465"/>
                <a:gd name="connsiteY3-36" fmla="*/ 414766 h 840294"/>
                <a:gd name="connsiteX4-37" fmla="*/ 734701 w 959465"/>
                <a:gd name="connsiteY4-38" fmla="*/ 765641 h 840294"/>
                <a:gd name="connsiteX5-39" fmla="*/ 383827 w 959465"/>
                <a:gd name="connsiteY5-40" fmla="*/ 840068 h 840294"/>
                <a:gd name="connsiteX6-41" fmla="*/ 266869 w 959465"/>
                <a:gd name="connsiteY6-42" fmla="*/ 786906 h 840294"/>
                <a:gd name="connsiteX0-43" fmla="*/ 166879 w 955168"/>
                <a:gd name="connsiteY0-44" fmla="*/ 745722 h 831007"/>
                <a:gd name="connsiteX1-45" fmla="*/ 28656 w 955168"/>
                <a:gd name="connsiteY1-46" fmla="*/ 288521 h 831007"/>
                <a:gd name="connsiteX2-47" fmla="*/ 624079 w 955168"/>
                <a:gd name="connsiteY2-48" fmla="*/ 1442 h 831007"/>
                <a:gd name="connsiteX3-49" fmla="*/ 953688 w 955168"/>
                <a:gd name="connsiteY3-50" fmla="*/ 405479 h 831007"/>
                <a:gd name="connsiteX4-51" fmla="*/ 730404 w 955168"/>
                <a:gd name="connsiteY4-52" fmla="*/ 756354 h 831007"/>
                <a:gd name="connsiteX5-53" fmla="*/ 379530 w 955168"/>
                <a:gd name="connsiteY5-54" fmla="*/ 830781 h 831007"/>
                <a:gd name="connsiteX6-55" fmla="*/ 262572 w 955168"/>
                <a:gd name="connsiteY6-56" fmla="*/ 777619 h 8310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55168" h="831007">
                  <a:moveTo>
                    <a:pt x="166879" y="745722"/>
                  </a:moveTo>
                  <a:cubicBezTo>
                    <a:pt x="38402" y="557880"/>
                    <a:pt x="-47544" y="412568"/>
                    <a:pt x="28656" y="288521"/>
                  </a:cubicBezTo>
                  <a:cubicBezTo>
                    <a:pt x="104856" y="164474"/>
                    <a:pt x="469907" y="-18051"/>
                    <a:pt x="624079" y="1442"/>
                  </a:cubicBezTo>
                  <a:cubicBezTo>
                    <a:pt x="778251" y="20935"/>
                    <a:pt x="935967" y="279660"/>
                    <a:pt x="953688" y="405479"/>
                  </a:cubicBezTo>
                  <a:cubicBezTo>
                    <a:pt x="971409" y="531298"/>
                    <a:pt x="826097" y="685470"/>
                    <a:pt x="730404" y="756354"/>
                  </a:cubicBezTo>
                  <a:cubicBezTo>
                    <a:pt x="634711" y="827238"/>
                    <a:pt x="457502" y="827237"/>
                    <a:pt x="379530" y="830781"/>
                  </a:cubicBezTo>
                  <a:cubicBezTo>
                    <a:pt x="301558" y="834325"/>
                    <a:pt x="253712" y="795340"/>
                    <a:pt x="262572" y="77761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016266" y="1591556"/>
            <a:ext cx="1286696" cy="1119438"/>
            <a:chOff x="5018411" y="2131495"/>
            <a:chExt cx="1286696" cy="1119438"/>
          </a:xfrm>
        </p:grpSpPr>
        <p:sp>
          <p:nvSpPr>
            <p:cNvPr id="67" name="TextBox 11"/>
            <p:cNvSpPr txBox="1"/>
            <p:nvPr/>
          </p:nvSpPr>
          <p:spPr>
            <a:xfrm>
              <a:off x="5213161" y="2355525"/>
              <a:ext cx="985620" cy="711745"/>
            </a:xfrm>
            <a:prstGeom prst="rect">
              <a:avLst/>
            </a:prstGeom>
            <a:noFill/>
          </p:spPr>
          <p:txBody>
            <a:bodyPr wrap="square" lIns="0" tIns="0" rIns="91420" bIns="0" rtlCol="0">
              <a:noAutofit/>
            </a:bodyPr>
            <a:p>
              <a:pPr algn="ctr"/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018411" y="2131495"/>
              <a:ext cx="1286696" cy="1119438"/>
            </a:xfrm>
            <a:custGeom>
              <a:avLst/>
              <a:gdLst>
                <a:gd name="connsiteX0" fmla="*/ 209082 w 933576"/>
                <a:gd name="connsiteY0" fmla="*/ 687089 h 836670"/>
                <a:gd name="connsiteX1" fmla="*/ 17696 w 933576"/>
                <a:gd name="connsiteY1" fmla="*/ 197991 h 836670"/>
                <a:gd name="connsiteX2" fmla="*/ 602487 w 933576"/>
                <a:gd name="connsiteY2" fmla="*/ 6605 h 836670"/>
                <a:gd name="connsiteX3" fmla="*/ 932096 w 933576"/>
                <a:gd name="connsiteY3" fmla="*/ 410642 h 836670"/>
                <a:gd name="connsiteX4" fmla="*/ 708812 w 933576"/>
                <a:gd name="connsiteY4" fmla="*/ 761517 h 836670"/>
                <a:gd name="connsiteX5" fmla="*/ 357938 w 933576"/>
                <a:gd name="connsiteY5" fmla="*/ 835944 h 836670"/>
                <a:gd name="connsiteX6" fmla="*/ 336673 w 933576"/>
                <a:gd name="connsiteY6" fmla="*/ 740251 h 836670"/>
                <a:gd name="connsiteX0-1" fmla="*/ 209082 w 933576"/>
                <a:gd name="connsiteY0-2" fmla="*/ 687089 h 836170"/>
                <a:gd name="connsiteX1-3" fmla="*/ 17696 w 933576"/>
                <a:gd name="connsiteY1-4" fmla="*/ 197991 h 836170"/>
                <a:gd name="connsiteX2-5" fmla="*/ 602487 w 933576"/>
                <a:gd name="connsiteY2-6" fmla="*/ 6605 h 836170"/>
                <a:gd name="connsiteX3-7" fmla="*/ 932096 w 933576"/>
                <a:gd name="connsiteY3-8" fmla="*/ 410642 h 836170"/>
                <a:gd name="connsiteX4-9" fmla="*/ 708812 w 933576"/>
                <a:gd name="connsiteY4-10" fmla="*/ 761517 h 836170"/>
                <a:gd name="connsiteX5-11" fmla="*/ 357938 w 933576"/>
                <a:gd name="connsiteY5-12" fmla="*/ 835944 h 836170"/>
                <a:gd name="connsiteX6-13" fmla="*/ 240980 w 933576"/>
                <a:gd name="connsiteY6-14" fmla="*/ 782782 h 836170"/>
                <a:gd name="connsiteX0-15" fmla="*/ 225632 w 950126"/>
                <a:gd name="connsiteY0-16" fmla="*/ 726114 h 875195"/>
                <a:gd name="connsiteX1-17" fmla="*/ 34246 w 950126"/>
                <a:gd name="connsiteY1-18" fmla="*/ 237016 h 875195"/>
                <a:gd name="connsiteX2-19" fmla="*/ 619037 w 950126"/>
                <a:gd name="connsiteY2-20" fmla="*/ 45630 h 875195"/>
                <a:gd name="connsiteX3-21" fmla="*/ 948646 w 950126"/>
                <a:gd name="connsiteY3-22" fmla="*/ 449667 h 875195"/>
                <a:gd name="connsiteX4-23" fmla="*/ 725362 w 950126"/>
                <a:gd name="connsiteY4-24" fmla="*/ 800542 h 875195"/>
                <a:gd name="connsiteX5-25" fmla="*/ 374488 w 950126"/>
                <a:gd name="connsiteY5-26" fmla="*/ 874969 h 875195"/>
                <a:gd name="connsiteX6-27" fmla="*/ 257530 w 950126"/>
                <a:gd name="connsiteY6-28" fmla="*/ 821807 h 875195"/>
                <a:gd name="connsiteX0-29" fmla="*/ 234971 w 959465"/>
                <a:gd name="connsiteY0-30" fmla="*/ 691213 h 840294"/>
                <a:gd name="connsiteX1-31" fmla="*/ 32953 w 959465"/>
                <a:gd name="connsiteY1-32" fmla="*/ 297808 h 840294"/>
                <a:gd name="connsiteX2-33" fmla="*/ 628376 w 959465"/>
                <a:gd name="connsiteY2-34" fmla="*/ 10729 h 840294"/>
                <a:gd name="connsiteX3-35" fmla="*/ 957985 w 959465"/>
                <a:gd name="connsiteY3-36" fmla="*/ 414766 h 840294"/>
                <a:gd name="connsiteX4-37" fmla="*/ 734701 w 959465"/>
                <a:gd name="connsiteY4-38" fmla="*/ 765641 h 840294"/>
                <a:gd name="connsiteX5-39" fmla="*/ 383827 w 959465"/>
                <a:gd name="connsiteY5-40" fmla="*/ 840068 h 840294"/>
                <a:gd name="connsiteX6-41" fmla="*/ 266869 w 959465"/>
                <a:gd name="connsiteY6-42" fmla="*/ 786906 h 840294"/>
                <a:gd name="connsiteX0-43" fmla="*/ 166879 w 955168"/>
                <a:gd name="connsiteY0-44" fmla="*/ 745722 h 831007"/>
                <a:gd name="connsiteX1-45" fmla="*/ 28656 w 955168"/>
                <a:gd name="connsiteY1-46" fmla="*/ 288521 h 831007"/>
                <a:gd name="connsiteX2-47" fmla="*/ 624079 w 955168"/>
                <a:gd name="connsiteY2-48" fmla="*/ 1442 h 831007"/>
                <a:gd name="connsiteX3-49" fmla="*/ 953688 w 955168"/>
                <a:gd name="connsiteY3-50" fmla="*/ 405479 h 831007"/>
                <a:gd name="connsiteX4-51" fmla="*/ 730404 w 955168"/>
                <a:gd name="connsiteY4-52" fmla="*/ 756354 h 831007"/>
                <a:gd name="connsiteX5-53" fmla="*/ 379530 w 955168"/>
                <a:gd name="connsiteY5-54" fmla="*/ 830781 h 831007"/>
                <a:gd name="connsiteX6-55" fmla="*/ 262572 w 955168"/>
                <a:gd name="connsiteY6-56" fmla="*/ 777619 h 8310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955168" h="831007">
                  <a:moveTo>
                    <a:pt x="166879" y="745722"/>
                  </a:moveTo>
                  <a:cubicBezTo>
                    <a:pt x="38402" y="557880"/>
                    <a:pt x="-47544" y="412568"/>
                    <a:pt x="28656" y="288521"/>
                  </a:cubicBezTo>
                  <a:cubicBezTo>
                    <a:pt x="104856" y="164474"/>
                    <a:pt x="469907" y="-18051"/>
                    <a:pt x="624079" y="1442"/>
                  </a:cubicBezTo>
                  <a:cubicBezTo>
                    <a:pt x="778251" y="20935"/>
                    <a:pt x="935967" y="279660"/>
                    <a:pt x="953688" y="405479"/>
                  </a:cubicBezTo>
                  <a:cubicBezTo>
                    <a:pt x="971409" y="531298"/>
                    <a:pt x="826097" y="685470"/>
                    <a:pt x="730404" y="756354"/>
                  </a:cubicBezTo>
                  <a:cubicBezTo>
                    <a:pt x="634711" y="827238"/>
                    <a:pt x="457502" y="827237"/>
                    <a:pt x="379530" y="830781"/>
                  </a:cubicBezTo>
                  <a:cubicBezTo>
                    <a:pt x="301558" y="834325"/>
                    <a:pt x="253712" y="795340"/>
                    <a:pt x="262572" y="777619"/>
                  </a:cubicBezTo>
                </a:path>
              </a:pathLst>
            </a:custGeom>
            <a:noFill/>
            <a:ln w="28575">
              <a:solidFill>
                <a:srgbClr val="FE5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749663" y="2935024"/>
            <a:ext cx="106325" cy="499730"/>
            <a:chOff x="1705386" y="3476847"/>
            <a:chExt cx="106325" cy="499730"/>
          </a:xfrm>
          <a:solidFill>
            <a:srgbClr val="8AC65A"/>
          </a:solidFill>
        </p:grpSpPr>
        <p:sp>
          <p:nvSpPr>
            <p:cNvPr id="8" name="椭圆 7"/>
            <p:cNvSpPr/>
            <p:nvPr/>
          </p:nvSpPr>
          <p:spPr>
            <a:xfrm>
              <a:off x="1705386" y="3476847"/>
              <a:ext cx="106325" cy="106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1705386" y="3678866"/>
              <a:ext cx="106325" cy="106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1705386" y="3870252"/>
              <a:ext cx="106325" cy="106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852811" y="2955344"/>
            <a:ext cx="106325" cy="499730"/>
            <a:chOff x="1705386" y="3476847"/>
            <a:chExt cx="106325" cy="499730"/>
          </a:xfrm>
        </p:grpSpPr>
        <p:sp>
          <p:nvSpPr>
            <p:cNvPr id="86" name="椭圆 85"/>
            <p:cNvSpPr/>
            <p:nvPr/>
          </p:nvSpPr>
          <p:spPr>
            <a:xfrm>
              <a:off x="1705386" y="3476847"/>
              <a:ext cx="106325" cy="1063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1705386" y="3678866"/>
              <a:ext cx="106325" cy="1063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1705386" y="3870252"/>
              <a:ext cx="106325" cy="1063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636554" y="2935024"/>
            <a:ext cx="106325" cy="499730"/>
            <a:chOff x="1705386" y="3476847"/>
            <a:chExt cx="106325" cy="499730"/>
          </a:xfrm>
          <a:solidFill>
            <a:srgbClr val="FE5778"/>
          </a:solidFill>
        </p:grpSpPr>
        <p:sp>
          <p:nvSpPr>
            <p:cNvPr id="90" name="椭圆 89"/>
            <p:cNvSpPr/>
            <p:nvPr/>
          </p:nvSpPr>
          <p:spPr>
            <a:xfrm>
              <a:off x="1705386" y="3476847"/>
              <a:ext cx="106325" cy="106325"/>
            </a:xfrm>
            <a:prstGeom prst="ellipse">
              <a:avLst/>
            </a:prstGeom>
            <a:grpFill/>
            <a:ln>
              <a:solidFill>
                <a:srgbClr val="FE5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1705386" y="3678866"/>
              <a:ext cx="106325" cy="106325"/>
            </a:xfrm>
            <a:prstGeom prst="ellipse">
              <a:avLst/>
            </a:prstGeom>
            <a:grpFill/>
            <a:ln>
              <a:solidFill>
                <a:srgbClr val="FE5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1705386" y="3870252"/>
              <a:ext cx="106325" cy="106325"/>
            </a:xfrm>
            <a:prstGeom prst="ellipse">
              <a:avLst/>
            </a:prstGeom>
            <a:grpFill/>
            <a:ln>
              <a:solidFill>
                <a:srgbClr val="FE5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52805" y="151765"/>
            <a:ext cx="22853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Brainstorm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973705" y="711835"/>
            <a:ext cx="62445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solidFill>
                  <a:srgbClr val="595959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first aid for burns by hot water</a:t>
            </a:r>
            <a:endParaRPr lang="en-US" altLang="zh-CN" sz="3600" b="1">
              <a:solidFill>
                <a:srgbClr val="595959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3884930" y="3742055"/>
            <a:ext cx="4048125" cy="608330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id-ID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descriptions of feelings</a:t>
            </a:r>
            <a:endParaRPr lang="id-ID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3550285" y="4350385"/>
            <a:ext cx="4514850" cy="164401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pain: be numb with pain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be extremely painful;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clench one’s fist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(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握紧拳头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);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grit the teeth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(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咬紧牙关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lt"/>
              </a:rPr>
              <a:t>);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华文宋体" panose="02010600040101010101" charset="-122"/>
                <a:cs typeface="Times New Roman" panose="02020603050405020304" charset="0"/>
                <a:sym typeface="+mn-lt"/>
              </a:rPr>
              <a:t>His face turned pale, with....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8348980" y="3729355"/>
            <a:ext cx="3474085" cy="65214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id-ID" sz="3200" b="1" dirty="0" smtClean="0">
                <a:solidFill>
                  <a:srgbClr val="FE5778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first-aid treatment</a:t>
            </a:r>
            <a:endParaRPr lang="id-ID" sz="3200" b="1" dirty="0" smtClean="0">
              <a:solidFill>
                <a:srgbClr val="FE5778"/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8348980" y="4486910"/>
            <a:ext cx="3474085" cy="176212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place burns under...;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dry the burnt area with...;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cover it with...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055" y="4358005"/>
            <a:ext cx="4514850" cy="1644015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worries:  be worried about;</a:t>
            </a:r>
            <a:b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</a:b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wear a concerned look;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lt"/>
              </a:rPr>
              <a:t>Not knowing what to do, ...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4010" y="934085"/>
            <a:ext cx="11524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假设你和你班同学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Mike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正在教室做作业，突然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Mike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的杯子摔倒在地上，开水烫伤了他的脚，于是你对此实施了必要的急救。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0" grpId="0"/>
      <p:bldP spid="16" grpId="0"/>
      <p:bldP spid="19" grpId="0"/>
      <p:bldP spid="60" grpId="1"/>
      <p:bldP spid="16" grpId="1"/>
      <p:bldP spid="19" grpId="1"/>
      <p:bldP spid="61" grpId="0"/>
      <p:bldP spid="61" grpId="1"/>
      <p:bldP spid="17" grpId="0"/>
      <p:bldP spid="17" grpId="1"/>
      <p:bldP spid="20" grpId="0"/>
      <p:bldP spid="20" grpId="1"/>
      <p:bldP spid="10" grpId="0"/>
      <p:bldP spid="10" grpId="1"/>
      <p:bldP spid="17" grpId="3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34010" y="871220"/>
            <a:ext cx="115246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假如你是李华，给校英文报专栏投稿，记述上周你对班级同学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Mike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实施烫伤急救的经历，并简单谈谈你的感受。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注意：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词数</a:t>
            </a:r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80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字左右（开头已给出，不计入总词数）；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2. </a:t>
            </a:r>
            <a:r>
              <a:rPr lang="zh-CN" altLang="en-US" sz="3200" b="1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合理增加细节，使行文连贯；</a:t>
            </a:r>
            <a:endParaRPr lang="zh-CN" altLang="en-US" sz="3200" b="1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2805" y="151765"/>
            <a:ext cx="24771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  <a:sym typeface="+mn-ea"/>
              </a:rPr>
              <a:t>Writing task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8170" y="4142105"/>
            <a:ext cx="10835640" cy="2543208"/>
            <a:chOff x="1565338" y="1595070"/>
            <a:chExt cx="2586526" cy="2947219"/>
          </a:xfrm>
        </p:grpSpPr>
        <p:sp>
          <p:nvSpPr>
            <p:cNvPr id="31" name="椭圆 31"/>
            <p:cNvSpPr/>
            <p:nvPr/>
          </p:nvSpPr>
          <p:spPr>
            <a:xfrm>
              <a:off x="1565338" y="1595070"/>
              <a:ext cx="2586526" cy="275658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0070C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" name="TextBox 25"/>
            <p:cNvSpPr txBox="1"/>
            <p:nvPr/>
          </p:nvSpPr>
          <p:spPr>
            <a:xfrm>
              <a:off x="1652647" y="1940234"/>
              <a:ext cx="2499217" cy="2602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indent="0"/>
              <a:r>
                <a:rPr lang="en-US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Accidents always happen suddenly. The other day, Mike had his glass knocked over, thus spilling the hot water on his right leg.</a:t>
              </a:r>
              <a:r>
                <a:rPr lang="en-US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        Immediately, I arose from my seat and ran to his table at once.______________________________________</a:t>
              </a:r>
              <a:endPara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indent="0"/>
              <a:endPara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493645" y="2953385"/>
            <a:ext cx="876744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1" indent="0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Use adj., adv. ,v., and flexible sentence structures to make the narrative essay vivid</a:t>
            </a:r>
            <a:endParaRPr lang="en-US" altLang="en-US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85215" y="2887345"/>
            <a:ext cx="1408430" cy="1226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-283848" y="3666234"/>
            <a:ext cx="12798201" cy="479809"/>
            <a:chOff x="-283848" y="3666234"/>
            <a:chExt cx="12798201" cy="479809"/>
          </a:xfrm>
        </p:grpSpPr>
        <p:sp>
          <p:nvSpPr>
            <p:cNvPr id="4" name="任意多边形 3"/>
            <p:cNvSpPr/>
            <p:nvPr/>
          </p:nvSpPr>
          <p:spPr>
            <a:xfrm>
              <a:off x="-283848" y="4047103"/>
              <a:ext cx="5129784" cy="98940"/>
            </a:xfrm>
            <a:custGeom>
              <a:avLst/>
              <a:gdLst>
                <a:gd name="connsiteX0" fmla="*/ 0 w 12243816"/>
                <a:gd name="connsiteY0" fmla="*/ 155603 h 256187"/>
                <a:gd name="connsiteX1" fmla="*/ 1298448 w 12243816"/>
                <a:gd name="connsiteY1" fmla="*/ 100739 h 256187"/>
                <a:gd name="connsiteX2" fmla="*/ 3264408 w 12243816"/>
                <a:gd name="connsiteY2" fmla="*/ 109883 h 256187"/>
                <a:gd name="connsiteX3" fmla="*/ 5349240 w 12243816"/>
                <a:gd name="connsiteY3" fmla="*/ 155 h 256187"/>
                <a:gd name="connsiteX4" fmla="*/ 7918704 w 12243816"/>
                <a:gd name="connsiteY4" fmla="*/ 137315 h 256187"/>
                <a:gd name="connsiteX5" fmla="*/ 10753344 w 12243816"/>
                <a:gd name="connsiteY5" fmla="*/ 55019 h 256187"/>
                <a:gd name="connsiteX6" fmla="*/ 12243816 w 12243816"/>
                <a:gd name="connsiteY6" fmla="*/ 256187 h 256187"/>
                <a:gd name="connsiteX7" fmla="*/ 12243816 w 12243816"/>
                <a:gd name="connsiteY7" fmla="*/ 256187 h 256187"/>
                <a:gd name="connsiteX0-1" fmla="*/ 0 w 12243816"/>
                <a:gd name="connsiteY0-2" fmla="*/ 155448 h 256032"/>
                <a:gd name="connsiteX1-3" fmla="*/ 1298448 w 12243816"/>
                <a:gd name="connsiteY1-4" fmla="*/ 100584 h 256032"/>
                <a:gd name="connsiteX2-5" fmla="*/ 3264408 w 12243816"/>
                <a:gd name="connsiteY2-6" fmla="*/ 109728 h 256032"/>
                <a:gd name="connsiteX3-7" fmla="*/ 5349240 w 12243816"/>
                <a:gd name="connsiteY3-8" fmla="*/ 0 h 256032"/>
                <a:gd name="connsiteX4-9" fmla="*/ 7955280 w 12243816"/>
                <a:gd name="connsiteY4-10" fmla="*/ 109728 h 256032"/>
                <a:gd name="connsiteX5-11" fmla="*/ 10753344 w 12243816"/>
                <a:gd name="connsiteY5-12" fmla="*/ 54864 h 256032"/>
                <a:gd name="connsiteX6-13" fmla="*/ 12243816 w 12243816"/>
                <a:gd name="connsiteY6-14" fmla="*/ 256032 h 256032"/>
                <a:gd name="connsiteX7-15" fmla="*/ 12243816 w 12243816"/>
                <a:gd name="connsiteY7-16" fmla="*/ 256032 h 256032"/>
                <a:gd name="connsiteX0-17" fmla="*/ 0 w 12243816"/>
                <a:gd name="connsiteY0-18" fmla="*/ 155466 h 256050"/>
                <a:gd name="connsiteX1-19" fmla="*/ 1298448 w 12243816"/>
                <a:gd name="connsiteY1-20" fmla="*/ 100602 h 256050"/>
                <a:gd name="connsiteX2-21" fmla="*/ 3264408 w 12243816"/>
                <a:gd name="connsiteY2-22" fmla="*/ 109746 h 256050"/>
                <a:gd name="connsiteX3-23" fmla="*/ 5349240 w 12243816"/>
                <a:gd name="connsiteY3-24" fmla="*/ 18 h 256050"/>
                <a:gd name="connsiteX4-25" fmla="*/ 7360920 w 12243816"/>
                <a:gd name="connsiteY4-26" fmla="*/ 118890 h 256050"/>
                <a:gd name="connsiteX5-27" fmla="*/ 10753344 w 12243816"/>
                <a:gd name="connsiteY5-28" fmla="*/ 54882 h 256050"/>
                <a:gd name="connsiteX6-29" fmla="*/ 12243816 w 12243816"/>
                <a:gd name="connsiteY6-30" fmla="*/ 256050 h 256050"/>
                <a:gd name="connsiteX7-31" fmla="*/ 12243816 w 12243816"/>
                <a:gd name="connsiteY7-32" fmla="*/ 256050 h 256050"/>
                <a:gd name="connsiteX0-33" fmla="*/ 0 w 12375185"/>
                <a:gd name="connsiteY0-34" fmla="*/ 155466 h 270951"/>
                <a:gd name="connsiteX1-35" fmla="*/ 1298448 w 12375185"/>
                <a:gd name="connsiteY1-36" fmla="*/ 100602 h 270951"/>
                <a:gd name="connsiteX2-37" fmla="*/ 3264408 w 12375185"/>
                <a:gd name="connsiteY2-38" fmla="*/ 109746 h 270951"/>
                <a:gd name="connsiteX3-39" fmla="*/ 5349240 w 12375185"/>
                <a:gd name="connsiteY3-40" fmla="*/ 18 h 270951"/>
                <a:gd name="connsiteX4-41" fmla="*/ 7360920 w 12375185"/>
                <a:gd name="connsiteY4-42" fmla="*/ 118890 h 270951"/>
                <a:gd name="connsiteX5-43" fmla="*/ 10753344 w 12375185"/>
                <a:gd name="connsiteY5-44" fmla="*/ 54882 h 270951"/>
                <a:gd name="connsiteX6-45" fmla="*/ 12243816 w 12375185"/>
                <a:gd name="connsiteY6-46" fmla="*/ 256050 h 270951"/>
                <a:gd name="connsiteX7-47" fmla="*/ 12316968 w 12375185"/>
                <a:gd name="connsiteY7-48" fmla="*/ 256050 h 270951"/>
                <a:gd name="connsiteX0-49" fmla="*/ 0 w 12316968"/>
                <a:gd name="connsiteY0-50" fmla="*/ 155466 h 256050"/>
                <a:gd name="connsiteX1-51" fmla="*/ 1298448 w 12316968"/>
                <a:gd name="connsiteY1-52" fmla="*/ 100602 h 256050"/>
                <a:gd name="connsiteX2-53" fmla="*/ 3264408 w 12316968"/>
                <a:gd name="connsiteY2-54" fmla="*/ 109746 h 256050"/>
                <a:gd name="connsiteX3-55" fmla="*/ 5349240 w 12316968"/>
                <a:gd name="connsiteY3-56" fmla="*/ 18 h 256050"/>
                <a:gd name="connsiteX4-57" fmla="*/ 7360920 w 12316968"/>
                <a:gd name="connsiteY4-58" fmla="*/ 118890 h 256050"/>
                <a:gd name="connsiteX5-59" fmla="*/ 10753344 w 12316968"/>
                <a:gd name="connsiteY5-60" fmla="*/ 54882 h 256050"/>
                <a:gd name="connsiteX6-61" fmla="*/ 12316968 w 12316968"/>
                <a:gd name="connsiteY6-62" fmla="*/ 256050 h 256050"/>
                <a:gd name="connsiteX0-63" fmla="*/ 0 w 12390120"/>
                <a:gd name="connsiteY0-64" fmla="*/ 155466 h 256050"/>
                <a:gd name="connsiteX1-65" fmla="*/ 1298448 w 12390120"/>
                <a:gd name="connsiteY1-66" fmla="*/ 100602 h 256050"/>
                <a:gd name="connsiteX2-67" fmla="*/ 3264408 w 12390120"/>
                <a:gd name="connsiteY2-68" fmla="*/ 109746 h 256050"/>
                <a:gd name="connsiteX3-69" fmla="*/ 5349240 w 12390120"/>
                <a:gd name="connsiteY3-70" fmla="*/ 18 h 256050"/>
                <a:gd name="connsiteX4-71" fmla="*/ 7360920 w 12390120"/>
                <a:gd name="connsiteY4-72" fmla="*/ 118890 h 256050"/>
                <a:gd name="connsiteX5-73" fmla="*/ 10753344 w 12390120"/>
                <a:gd name="connsiteY5-74" fmla="*/ 54882 h 256050"/>
                <a:gd name="connsiteX6-75" fmla="*/ 12390120 w 12390120"/>
                <a:gd name="connsiteY6-76" fmla="*/ 256050 h 256050"/>
                <a:gd name="connsiteX0-77" fmla="*/ 0 w 10753344"/>
                <a:gd name="connsiteY0-78" fmla="*/ 155466 h 155466"/>
                <a:gd name="connsiteX1-79" fmla="*/ 1298448 w 10753344"/>
                <a:gd name="connsiteY1-80" fmla="*/ 100602 h 155466"/>
                <a:gd name="connsiteX2-81" fmla="*/ 3264408 w 10753344"/>
                <a:gd name="connsiteY2-82" fmla="*/ 109746 h 155466"/>
                <a:gd name="connsiteX3-83" fmla="*/ 5349240 w 10753344"/>
                <a:gd name="connsiteY3-84" fmla="*/ 18 h 155466"/>
                <a:gd name="connsiteX4-85" fmla="*/ 7360920 w 10753344"/>
                <a:gd name="connsiteY4-86" fmla="*/ 118890 h 155466"/>
                <a:gd name="connsiteX5-87" fmla="*/ 10753344 w 10753344"/>
                <a:gd name="connsiteY5-88" fmla="*/ 54882 h 155466"/>
                <a:gd name="connsiteX0-89" fmla="*/ 0 w 7360920"/>
                <a:gd name="connsiteY0-90" fmla="*/ 155466 h 155466"/>
                <a:gd name="connsiteX1-91" fmla="*/ 1298448 w 7360920"/>
                <a:gd name="connsiteY1-92" fmla="*/ 100602 h 155466"/>
                <a:gd name="connsiteX2-93" fmla="*/ 3264408 w 7360920"/>
                <a:gd name="connsiteY2-94" fmla="*/ 109746 h 155466"/>
                <a:gd name="connsiteX3-95" fmla="*/ 5349240 w 7360920"/>
                <a:gd name="connsiteY3-96" fmla="*/ 18 h 155466"/>
                <a:gd name="connsiteX4-97" fmla="*/ 7360920 w 7360920"/>
                <a:gd name="connsiteY4-98" fmla="*/ 118890 h 155466"/>
                <a:gd name="connsiteX0-99" fmla="*/ 0 w 5349240"/>
                <a:gd name="connsiteY0-100" fmla="*/ 155466 h 155466"/>
                <a:gd name="connsiteX1-101" fmla="*/ 1298448 w 5349240"/>
                <a:gd name="connsiteY1-102" fmla="*/ 100602 h 155466"/>
                <a:gd name="connsiteX2-103" fmla="*/ 3264408 w 5349240"/>
                <a:gd name="connsiteY2-104" fmla="*/ 109746 h 155466"/>
                <a:gd name="connsiteX3-105" fmla="*/ 5349240 w 5349240"/>
                <a:gd name="connsiteY3-106" fmla="*/ 18 h 155466"/>
                <a:gd name="connsiteX0-107" fmla="*/ 0 w 5129784"/>
                <a:gd name="connsiteY0-108" fmla="*/ 146324 h 146324"/>
                <a:gd name="connsiteX1-109" fmla="*/ 1298448 w 5129784"/>
                <a:gd name="connsiteY1-110" fmla="*/ 91460 h 146324"/>
                <a:gd name="connsiteX2-111" fmla="*/ 3264408 w 5129784"/>
                <a:gd name="connsiteY2-112" fmla="*/ 100604 h 146324"/>
                <a:gd name="connsiteX3-113" fmla="*/ 5129784 w 5129784"/>
                <a:gd name="connsiteY3-114" fmla="*/ 20 h 1463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129784" h="146324">
                  <a:moveTo>
                    <a:pt x="0" y="146324"/>
                  </a:moveTo>
                  <a:cubicBezTo>
                    <a:pt x="377190" y="122702"/>
                    <a:pt x="1298448" y="91460"/>
                    <a:pt x="1298448" y="91460"/>
                  </a:cubicBezTo>
                  <a:cubicBezTo>
                    <a:pt x="1842516" y="83840"/>
                    <a:pt x="2625852" y="115844"/>
                    <a:pt x="3264408" y="100604"/>
                  </a:cubicBezTo>
                  <a:cubicBezTo>
                    <a:pt x="3902964" y="85364"/>
                    <a:pt x="4447032" y="-1504"/>
                    <a:pt x="5129784" y="2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55080" y="3682617"/>
              <a:ext cx="649224" cy="358712"/>
            </a:xfrm>
            <a:custGeom>
              <a:avLst/>
              <a:gdLst>
                <a:gd name="connsiteX0" fmla="*/ 630936 w 630936"/>
                <a:gd name="connsiteY0" fmla="*/ 0 h 493964"/>
                <a:gd name="connsiteX1" fmla="*/ 466344 w 630936"/>
                <a:gd name="connsiteY1" fmla="*/ 274320 h 493964"/>
                <a:gd name="connsiteX2" fmla="*/ 0 w 630936"/>
                <a:gd name="connsiteY2" fmla="*/ 493776 h 493964"/>
                <a:gd name="connsiteX0-1" fmla="*/ 649224 w 649224"/>
                <a:gd name="connsiteY0-2" fmla="*/ 0 h 530508"/>
                <a:gd name="connsiteX1-3" fmla="*/ 484632 w 649224"/>
                <a:gd name="connsiteY1-4" fmla="*/ 274320 h 530508"/>
                <a:gd name="connsiteX2-5" fmla="*/ 0 w 649224"/>
                <a:gd name="connsiteY2-6" fmla="*/ 530352 h 5305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49224" h="530508">
                  <a:moveTo>
                    <a:pt x="649224" y="0"/>
                  </a:moveTo>
                  <a:cubicBezTo>
                    <a:pt x="619506" y="96012"/>
                    <a:pt x="592836" y="185928"/>
                    <a:pt x="484632" y="274320"/>
                  </a:cubicBezTo>
                  <a:cubicBezTo>
                    <a:pt x="376428" y="362712"/>
                    <a:pt x="80772" y="536448"/>
                    <a:pt x="0" y="530352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6772240" y="3666234"/>
              <a:ext cx="960120" cy="414253"/>
            </a:xfrm>
            <a:custGeom>
              <a:avLst/>
              <a:gdLst>
                <a:gd name="connsiteX0" fmla="*/ 0 w 960120"/>
                <a:gd name="connsiteY0" fmla="*/ 0 h 612648"/>
                <a:gd name="connsiteX1" fmla="*/ 292608 w 960120"/>
                <a:gd name="connsiteY1" fmla="*/ 246888 h 612648"/>
                <a:gd name="connsiteX2" fmla="*/ 685800 w 960120"/>
                <a:gd name="connsiteY2" fmla="*/ 420624 h 612648"/>
                <a:gd name="connsiteX3" fmla="*/ 960120 w 960120"/>
                <a:gd name="connsiteY3" fmla="*/ 612648 h 6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612648">
                  <a:moveTo>
                    <a:pt x="0" y="0"/>
                  </a:moveTo>
                  <a:cubicBezTo>
                    <a:pt x="89154" y="88392"/>
                    <a:pt x="178308" y="176784"/>
                    <a:pt x="292608" y="246888"/>
                  </a:cubicBezTo>
                  <a:cubicBezTo>
                    <a:pt x="406908" y="316992"/>
                    <a:pt x="574548" y="359664"/>
                    <a:pt x="685800" y="420624"/>
                  </a:cubicBezTo>
                  <a:cubicBezTo>
                    <a:pt x="797052" y="481584"/>
                    <a:pt x="920496" y="559308"/>
                    <a:pt x="960120" y="612648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7722897" y="4021792"/>
              <a:ext cx="4791456" cy="124251"/>
            </a:xfrm>
            <a:custGeom>
              <a:avLst/>
              <a:gdLst>
                <a:gd name="connsiteX0" fmla="*/ 0 w 4791456"/>
                <a:gd name="connsiteY0" fmla="*/ 74029 h 183757"/>
                <a:gd name="connsiteX1" fmla="*/ 1033272 w 4791456"/>
                <a:gd name="connsiteY1" fmla="*/ 92317 h 183757"/>
                <a:gd name="connsiteX2" fmla="*/ 2331720 w 4791456"/>
                <a:gd name="connsiteY2" fmla="*/ 877 h 183757"/>
                <a:gd name="connsiteX3" fmla="*/ 3959352 w 4791456"/>
                <a:gd name="connsiteY3" fmla="*/ 156325 h 183757"/>
                <a:gd name="connsiteX4" fmla="*/ 4791456 w 4791456"/>
                <a:gd name="connsiteY4" fmla="*/ 183757 h 1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1456" h="183757">
                  <a:moveTo>
                    <a:pt x="0" y="74029"/>
                  </a:moveTo>
                  <a:cubicBezTo>
                    <a:pt x="322326" y="89269"/>
                    <a:pt x="644652" y="104509"/>
                    <a:pt x="1033272" y="92317"/>
                  </a:cubicBezTo>
                  <a:cubicBezTo>
                    <a:pt x="1421892" y="80125"/>
                    <a:pt x="1844040" y="-9791"/>
                    <a:pt x="2331720" y="877"/>
                  </a:cubicBezTo>
                  <a:cubicBezTo>
                    <a:pt x="2819400" y="11545"/>
                    <a:pt x="3549396" y="125845"/>
                    <a:pt x="3959352" y="156325"/>
                  </a:cubicBezTo>
                  <a:cubicBezTo>
                    <a:pt x="4369308" y="186805"/>
                    <a:pt x="4782312" y="121273"/>
                    <a:pt x="4791456" y="183757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2" name="文本框 24"/>
          <p:cNvSpPr txBox="1">
            <a:spLocks noChangeArrowheads="1"/>
          </p:cNvSpPr>
          <p:nvPr/>
        </p:nvSpPr>
        <p:spPr bwMode="auto">
          <a:xfrm>
            <a:off x="2303721" y="4159277"/>
            <a:ext cx="7584558" cy="93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Calibri" panose="020F0502020204030204" charset="0"/>
                <a:ea typeface="汉堡包手机字体" panose="020B0604000101010104" pitchFamily="34" charset="-122"/>
                <a:cs typeface="Calibri" panose="020F0502020204030204" charset="0"/>
                <a:sym typeface="+mn-lt"/>
              </a:rPr>
              <a:t>Thank you</a:t>
            </a:r>
            <a:r>
              <a:rPr lang="zh-CN" altLang="en-US" sz="5400" dirty="0">
                <a:solidFill>
                  <a:schemeClr val="bg1">
                    <a:lumMod val="95000"/>
                  </a:schemeClr>
                </a:solidFill>
                <a:latin typeface="Calibri" panose="020F0502020204030204" charset="0"/>
                <a:ea typeface="汉堡包手机字体" panose="020B0604000101010104" pitchFamily="34" charset="-122"/>
                <a:cs typeface="Calibri" panose="020F0502020204030204" charset="0"/>
                <a:sym typeface="+mn-lt"/>
              </a:rPr>
              <a:t>！</a:t>
            </a:r>
            <a:endParaRPr lang="zh-CN" altLang="en-US" sz="5400" dirty="0">
              <a:solidFill>
                <a:schemeClr val="bg1">
                  <a:lumMod val="95000"/>
                </a:schemeClr>
              </a:solidFill>
              <a:latin typeface="Calibri" panose="020F0502020204030204" charset="0"/>
              <a:ea typeface="汉堡包手机字体" panose="020B0604000101010104" pitchFamily="34" charset="-122"/>
              <a:cs typeface="Calibri" panose="020F0502020204030204" charset="0"/>
              <a:sym typeface="+mn-lt"/>
            </a:endParaRPr>
          </a:p>
        </p:txBody>
      </p:sp>
      <p:sp>
        <p:nvSpPr>
          <p:cNvPr id="96" name="Freeform 111"/>
          <p:cNvSpPr>
            <a:spLocks noEditPoints="1"/>
          </p:cNvSpPr>
          <p:nvPr/>
        </p:nvSpPr>
        <p:spPr bwMode="auto">
          <a:xfrm>
            <a:off x="934294" y="4041329"/>
            <a:ext cx="1307592" cy="998998"/>
          </a:xfrm>
          <a:custGeom>
            <a:avLst/>
            <a:gdLst>
              <a:gd name="T0" fmla="*/ 170 w 275"/>
              <a:gd name="T1" fmla="*/ 22 h 210"/>
              <a:gd name="T2" fmla="*/ 86 w 275"/>
              <a:gd name="T3" fmla="*/ 45 h 210"/>
              <a:gd name="T4" fmla="*/ 214 w 275"/>
              <a:gd name="T5" fmla="*/ 139 h 210"/>
              <a:gd name="T6" fmla="*/ 49 w 275"/>
              <a:gd name="T7" fmla="*/ 66 h 210"/>
              <a:gd name="T8" fmla="*/ 57 w 275"/>
              <a:gd name="T9" fmla="*/ 62 h 210"/>
              <a:gd name="T10" fmla="*/ 214 w 275"/>
              <a:gd name="T11" fmla="*/ 197 h 210"/>
              <a:gd name="T12" fmla="*/ 160 w 275"/>
              <a:gd name="T13" fmla="*/ 9 h 210"/>
              <a:gd name="T14" fmla="*/ 123 w 275"/>
              <a:gd name="T15" fmla="*/ 109 h 210"/>
              <a:gd name="T16" fmla="*/ 230 w 275"/>
              <a:gd name="T17" fmla="*/ 144 h 210"/>
              <a:gd name="T18" fmla="*/ 42 w 275"/>
              <a:gd name="T19" fmla="*/ 132 h 210"/>
              <a:gd name="T20" fmla="*/ 20 w 275"/>
              <a:gd name="T21" fmla="*/ 173 h 210"/>
              <a:gd name="T22" fmla="*/ 219 w 275"/>
              <a:gd name="T23" fmla="*/ 113 h 210"/>
              <a:gd name="T24" fmla="*/ 246 w 275"/>
              <a:gd name="T25" fmla="*/ 134 h 210"/>
              <a:gd name="T26" fmla="*/ 258 w 275"/>
              <a:gd name="T27" fmla="*/ 163 h 210"/>
              <a:gd name="T28" fmla="*/ 143 w 275"/>
              <a:gd name="T29" fmla="*/ 75 h 210"/>
              <a:gd name="T30" fmla="*/ 261 w 275"/>
              <a:gd name="T31" fmla="*/ 139 h 210"/>
              <a:gd name="T32" fmla="*/ 23 w 275"/>
              <a:gd name="T33" fmla="*/ 145 h 210"/>
              <a:gd name="T34" fmla="*/ 53 w 275"/>
              <a:gd name="T35" fmla="*/ 120 h 210"/>
              <a:gd name="T36" fmla="*/ 201 w 275"/>
              <a:gd name="T37" fmla="*/ 142 h 210"/>
              <a:gd name="T38" fmla="*/ 201 w 275"/>
              <a:gd name="T39" fmla="*/ 37 h 210"/>
              <a:gd name="T40" fmla="*/ 135 w 275"/>
              <a:gd name="T41" fmla="*/ 55 h 210"/>
              <a:gd name="T42" fmla="*/ 107 w 275"/>
              <a:gd name="T43" fmla="*/ 144 h 210"/>
              <a:gd name="T44" fmla="*/ 233 w 275"/>
              <a:gd name="T45" fmla="*/ 77 h 210"/>
              <a:gd name="T46" fmla="*/ 18 w 275"/>
              <a:gd name="T47" fmla="*/ 176 h 210"/>
              <a:gd name="T48" fmla="*/ 126 w 275"/>
              <a:gd name="T49" fmla="*/ 126 h 210"/>
              <a:gd name="T50" fmla="*/ 135 w 275"/>
              <a:gd name="T51" fmla="*/ 40 h 210"/>
              <a:gd name="T52" fmla="*/ 127 w 275"/>
              <a:gd name="T53" fmla="*/ 88 h 210"/>
              <a:gd name="T54" fmla="*/ 50 w 275"/>
              <a:gd name="T55" fmla="*/ 137 h 210"/>
              <a:gd name="T56" fmla="*/ 117 w 275"/>
              <a:gd name="T57" fmla="*/ 147 h 210"/>
              <a:gd name="T58" fmla="*/ 253 w 275"/>
              <a:gd name="T59" fmla="*/ 152 h 210"/>
              <a:gd name="T60" fmla="*/ 134 w 275"/>
              <a:gd name="T61" fmla="*/ 150 h 210"/>
              <a:gd name="T62" fmla="*/ 180 w 275"/>
              <a:gd name="T63" fmla="*/ 129 h 210"/>
              <a:gd name="T64" fmla="*/ 231 w 275"/>
              <a:gd name="T65" fmla="*/ 87 h 210"/>
              <a:gd name="T66" fmla="*/ 188 w 275"/>
              <a:gd name="T67" fmla="*/ 132 h 210"/>
              <a:gd name="T68" fmla="*/ 152 w 275"/>
              <a:gd name="T69" fmla="*/ 35 h 210"/>
              <a:gd name="T70" fmla="*/ 36 w 275"/>
              <a:gd name="T71" fmla="*/ 173 h 210"/>
              <a:gd name="T72" fmla="*/ 259 w 275"/>
              <a:gd name="T73" fmla="*/ 110 h 210"/>
              <a:gd name="T74" fmla="*/ 205 w 275"/>
              <a:gd name="T75" fmla="*/ 121 h 210"/>
              <a:gd name="T76" fmla="*/ 125 w 275"/>
              <a:gd name="T77" fmla="*/ 57 h 210"/>
              <a:gd name="T78" fmla="*/ 148 w 275"/>
              <a:gd name="T79" fmla="*/ 49 h 210"/>
              <a:gd name="T80" fmla="*/ 130 w 275"/>
              <a:gd name="T81" fmla="*/ 101 h 210"/>
              <a:gd name="T82" fmla="*/ 240 w 275"/>
              <a:gd name="T83" fmla="*/ 91 h 210"/>
              <a:gd name="T84" fmla="*/ 141 w 275"/>
              <a:gd name="T85" fmla="*/ 118 h 210"/>
              <a:gd name="T86" fmla="*/ 246 w 275"/>
              <a:gd name="T87" fmla="*/ 119 h 210"/>
              <a:gd name="T88" fmla="*/ 113 w 275"/>
              <a:gd name="T89" fmla="*/ 149 h 210"/>
              <a:gd name="T90" fmla="*/ 53 w 275"/>
              <a:gd name="T91" fmla="*/ 47 h 210"/>
              <a:gd name="T92" fmla="*/ 149 w 275"/>
              <a:gd name="T93" fmla="*/ 132 h 210"/>
              <a:gd name="T94" fmla="*/ 257 w 275"/>
              <a:gd name="T95" fmla="*/ 111 h 210"/>
              <a:gd name="T96" fmla="*/ 144 w 275"/>
              <a:gd name="T97" fmla="*/ 91 h 210"/>
              <a:gd name="T98" fmla="*/ 202 w 275"/>
              <a:gd name="T99" fmla="*/ 146 h 210"/>
              <a:gd name="T100" fmla="*/ 90 w 275"/>
              <a:gd name="T101" fmla="*/ 126 h 210"/>
              <a:gd name="T102" fmla="*/ 243 w 275"/>
              <a:gd name="T103" fmla="*/ 129 h 210"/>
              <a:gd name="T104" fmla="*/ 14 w 275"/>
              <a:gd name="T105" fmla="*/ 61 h 210"/>
              <a:gd name="T106" fmla="*/ 31 w 275"/>
              <a:gd name="T107" fmla="*/ 49 h 210"/>
              <a:gd name="T108" fmla="*/ 241 w 275"/>
              <a:gd name="T109" fmla="*/ 125 h 210"/>
              <a:gd name="T110" fmla="*/ 235 w 275"/>
              <a:gd name="T111" fmla="*/ 156 h 210"/>
              <a:gd name="T112" fmla="*/ 15 w 275"/>
              <a:gd name="T113" fmla="*/ 55 h 210"/>
              <a:gd name="T114" fmla="*/ 98 w 275"/>
              <a:gd name="T115" fmla="*/ 71 h 210"/>
              <a:gd name="T116" fmla="*/ 128 w 275"/>
              <a:gd name="T117" fmla="*/ 144 h 210"/>
              <a:gd name="T118" fmla="*/ 15 w 275"/>
              <a:gd name="T119" fmla="*/ 68 h 210"/>
              <a:gd name="T120" fmla="*/ 195 w 275"/>
              <a:gd name="T121" fmla="*/ 52 h 210"/>
              <a:gd name="T122" fmla="*/ 18 w 275"/>
              <a:gd name="T123" fmla="*/ 47 h 210"/>
              <a:gd name="T124" fmla="*/ 193 w 275"/>
              <a:gd name="T125" fmla="*/ 5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5" h="210">
                <a:moveTo>
                  <a:pt x="100" y="183"/>
                </a:moveTo>
                <a:cubicBezTo>
                  <a:pt x="100" y="184"/>
                  <a:pt x="100" y="186"/>
                  <a:pt x="100" y="187"/>
                </a:cubicBezTo>
                <a:cubicBezTo>
                  <a:pt x="99" y="190"/>
                  <a:pt x="98" y="192"/>
                  <a:pt x="97" y="195"/>
                </a:cubicBezTo>
                <a:cubicBezTo>
                  <a:pt x="95" y="198"/>
                  <a:pt x="93" y="201"/>
                  <a:pt x="90" y="204"/>
                </a:cubicBezTo>
                <a:cubicBezTo>
                  <a:pt x="86" y="208"/>
                  <a:pt x="82" y="210"/>
                  <a:pt x="76" y="210"/>
                </a:cubicBezTo>
                <a:cubicBezTo>
                  <a:pt x="71" y="210"/>
                  <a:pt x="66" y="209"/>
                  <a:pt x="61" y="209"/>
                </a:cubicBezTo>
                <a:cubicBezTo>
                  <a:pt x="58" y="208"/>
                  <a:pt x="56" y="207"/>
                  <a:pt x="53" y="206"/>
                </a:cubicBezTo>
                <a:cubicBezTo>
                  <a:pt x="51" y="205"/>
                  <a:pt x="48" y="204"/>
                  <a:pt x="46" y="202"/>
                </a:cubicBezTo>
                <a:cubicBezTo>
                  <a:pt x="42" y="200"/>
                  <a:pt x="39" y="196"/>
                  <a:pt x="38" y="192"/>
                </a:cubicBezTo>
                <a:cubicBezTo>
                  <a:pt x="37" y="190"/>
                  <a:pt x="36" y="188"/>
                  <a:pt x="36" y="187"/>
                </a:cubicBezTo>
                <a:cubicBezTo>
                  <a:pt x="36" y="186"/>
                  <a:pt x="36" y="184"/>
                  <a:pt x="36" y="183"/>
                </a:cubicBezTo>
                <a:cubicBezTo>
                  <a:pt x="36" y="183"/>
                  <a:pt x="35" y="183"/>
                  <a:pt x="35" y="183"/>
                </a:cubicBezTo>
                <a:cubicBezTo>
                  <a:pt x="32" y="183"/>
                  <a:pt x="30" y="183"/>
                  <a:pt x="27" y="183"/>
                </a:cubicBezTo>
                <a:cubicBezTo>
                  <a:pt x="24" y="183"/>
                  <a:pt x="20" y="183"/>
                  <a:pt x="17" y="182"/>
                </a:cubicBezTo>
                <a:cubicBezTo>
                  <a:pt x="16" y="182"/>
                  <a:pt x="14" y="182"/>
                  <a:pt x="13" y="182"/>
                </a:cubicBezTo>
                <a:cubicBezTo>
                  <a:pt x="12" y="181"/>
                  <a:pt x="11" y="180"/>
                  <a:pt x="10" y="179"/>
                </a:cubicBezTo>
                <a:cubicBezTo>
                  <a:pt x="10" y="179"/>
                  <a:pt x="9" y="179"/>
                  <a:pt x="9" y="179"/>
                </a:cubicBezTo>
                <a:cubicBezTo>
                  <a:pt x="7" y="177"/>
                  <a:pt x="6" y="175"/>
                  <a:pt x="5" y="172"/>
                </a:cubicBezTo>
                <a:cubicBezTo>
                  <a:pt x="5" y="171"/>
                  <a:pt x="4" y="170"/>
                  <a:pt x="4" y="169"/>
                </a:cubicBezTo>
                <a:cubicBezTo>
                  <a:pt x="2" y="164"/>
                  <a:pt x="1" y="160"/>
                  <a:pt x="0" y="156"/>
                </a:cubicBezTo>
                <a:cubicBezTo>
                  <a:pt x="0" y="153"/>
                  <a:pt x="0" y="151"/>
                  <a:pt x="0" y="148"/>
                </a:cubicBezTo>
                <a:cubicBezTo>
                  <a:pt x="0" y="140"/>
                  <a:pt x="0" y="132"/>
                  <a:pt x="0" y="123"/>
                </a:cubicBezTo>
                <a:cubicBezTo>
                  <a:pt x="0" y="122"/>
                  <a:pt x="0" y="120"/>
                  <a:pt x="0" y="119"/>
                </a:cubicBezTo>
                <a:cubicBezTo>
                  <a:pt x="0" y="117"/>
                  <a:pt x="0" y="114"/>
                  <a:pt x="0" y="112"/>
                </a:cubicBezTo>
                <a:cubicBezTo>
                  <a:pt x="0" y="108"/>
                  <a:pt x="1" y="104"/>
                  <a:pt x="1" y="100"/>
                </a:cubicBezTo>
                <a:cubicBezTo>
                  <a:pt x="2" y="96"/>
                  <a:pt x="2" y="93"/>
                  <a:pt x="2" y="89"/>
                </a:cubicBezTo>
                <a:cubicBezTo>
                  <a:pt x="2" y="82"/>
                  <a:pt x="2" y="75"/>
                  <a:pt x="3" y="68"/>
                </a:cubicBezTo>
                <a:cubicBezTo>
                  <a:pt x="3" y="61"/>
                  <a:pt x="3" y="55"/>
                  <a:pt x="5" y="49"/>
                </a:cubicBezTo>
                <a:cubicBezTo>
                  <a:pt x="5" y="47"/>
                  <a:pt x="5" y="45"/>
                  <a:pt x="6" y="44"/>
                </a:cubicBezTo>
                <a:cubicBezTo>
                  <a:pt x="7" y="41"/>
                  <a:pt x="9" y="38"/>
                  <a:pt x="13" y="37"/>
                </a:cubicBezTo>
                <a:cubicBezTo>
                  <a:pt x="17" y="35"/>
                  <a:pt x="21" y="34"/>
                  <a:pt x="25" y="34"/>
                </a:cubicBezTo>
                <a:cubicBezTo>
                  <a:pt x="29" y="33"/>
                  <a:pt x="33" y="33"/>
                  <a:pt x="37" y="32"/>
                </a:cubicBezTo>
                <a:cubicBezTo>
                  <a:pt x="49" y="32"/>
                  <a:pt x="62" y="32"/>
                  <a:pt x="74" y="32"/>
                </a:cubicBezTo>
                <a:cubicBezTo>
                  <a:pt x="74" y="32"/>
                  <a:pt x="74" y="32"/>
                  <a:pt x="74" y="32"/>
                </a:cubicBezTo>
                <a:cubicBezTo>
                  <a:pt x="84" y="32"/>
                  <a:pt x="94" y="32"/>
                  <a:pt x="104" y="31"/>
                </a:cubicBezTo>
                <a:cubicBezTo>
                  <a:pt x="113" y="31"/>
                  <a:pt x="121" y="31"/>
                  <a:pt x="130" y="30"/>
                </a:cubicBezTo>
                <a:cubicBezTo>
                  <a:pt x="132" y="30"/>
                  <a:pt x="135" y="30"/>
                  <a:pt x="137" y="30"/>
                </a:cubicBezTo>
                <a:cubicBezTo>
                  <a:pt x="138" y="30"/>
                  <a:pt x="138" y="30"/>
                  <a:pt x="139" y="30"/>
                </a:cubicBezTo>
                <a:cubicBezTo>
                  <a:pt x="139" y="30"/>
                  <a:pt x="139" y="30"/>
                  <a:pt x="139" y="30"/>
                </a:cubicBezTo>
                <a:cubicBezTo>
                  <a:pt x="138" y="24"/>
                  <a:pt x="138" y="19"/>
                  <a:pt x="138" y="14"/>
                </a:cubicBezTo>
                <a:cubicBezTo>
                  <a:pt x="139" y="11"/>
                  <a:pt x="139" y="8"/>
                  <a:pt x="141" y="6"/>
                </a:cubicBezTo>
                <a:cubicBezTo>
                  <a:pt x="142" y="6"/>
                  <a:pt x="142" y="5"/>
                  <a:pt x="143" y="4"/>
                </a:cubicBezTo>
                <a:cubicBezTo>
                  <a:pt x="145" y="2"/>
                  <a:pt x="148" y="1"/>
                  <a:pt x="151" y="1"/>
                </a:cubicBezTo>
                <a:cubicBezTo>
                  <a:pt x="152" y="1"/>
                  <a:pt x="152" y="1"/>
                  <a:pt x="153" y="1"/>
                </a:cubicBezTo>
                <a:cubicBezTo>
                  <a:pt x="155" y="0"/>
                  <a:pt x="157" y="1"/>
                  <a:pt x="159" y="2"/>
                </a:cubicBezTo>
                <a:cubicBezTo>
                  <a:pt x="160" y="2"/>
                  <a:pt x="160" y="3"/>
                  <a:pt x="161" y="3"/>
                </a:cubicBezTo>
                <a:cubicBezTo>
                  <a:pt x="163" y="4"/>
                  <a:pt x="164" y="5"/>
                  <a:pt x="165" y="7"/>
                </a:cubicBezTo>
                <a:cubicBezTo>
                  <a:pt x="165" y="8"/>
                  <a:pt x="165" y="8"/>
                  <a:pt x="165" y="8"/>
                </a:cubicBezTo>
                <a:cubicBezTo>
                  <a:pt x="167" y="12"/>
                  <a:pt x="168" y="15"/>
                  <a:pt x="169" y="19"/>
                </a:cubicBezTo>
                <a:cubicBezTo>
                  <a:pt x="169" y="20"/>
                  <a:pt x="170" y="21"/>
                  <a:pt x="170" y="22"/>
                </a:cubicBezTo>
                <a:cubicBezTo>
                  <a:pt x="170" y="23"/>
                  <a:pt x="171" y="25"/>
                  <a:pt x="171" y="27"/>
                </a:cubicBezTo>
                <a:cubicBezTo>
                  <a:pt x="171" y="27"/>
                  <a:pt x="171" y="28"/>
                  <a:pt x="171" y="28"/>
                </a:cubicBezTo>
                <a:cubicBezTo>
                  <a:pt x="173" y="28"/>
                  <a:pt x="175" y="27"/>
                  <a:pt x="177" y="27"/>
                </a:cubicBezTo>
                <a:cubicBezTo>
                  <a:pt x="181" y="26"/>
                  <a:pt x="186" y="25"/>
                  <a:pt x="191" y="25"/>
                </a:cubicBezTo>
                <a:cubicBezTo>
                  <a:pt x="194" y="25"/>
                  <a:pt x="196" y="26"/>
                  <a:pt x="197" y="28"/>
                </a:cubicBezTo>
                <a:cubicBezTo>
                  <a:pt x="199" y="29"/>
                  <a:pt x="200" y="31"/>
                  <a:pt x="201" y="32"/>
                </a:cubicBezTo>
                <a:cubicBezTo>
                  <a:pt x="203" y="35"/>
                  <a:pt x="206" y="38"/>
                  <a:pt x="209" y="40"/>
                </a:cubicBezTo>
                <a:cubicBezTo>
                  <a:pt x="210" y="41"/>
                  <a:pt x="211" y="42"/>
                  <a:pt x="212" y="43"/>
                </a:cubicBezTo>
                <a:cubicBezTo>
                  <a:pt x="215" y="47"/>
                  <a:pt x="218" y="51"/>
                  <a:pt x="221" y="55"/>
                </a:cubicBezTo>
                <a:cubicBezTo>
                  <a:pt x="222" y="56"/>
                  <a:pt x="223" y="56"/>
                  <a:pt x="223" y="57"/>
                </a:cubicBezTo>
                <a:cubicBezTo>
                  <a:pt x="224" y="58"/>
                  <a:pt x="226" y="59"/>
                  <a:pt x="227" y="60"/>
                </a:cubicBezTo>
                <a:cubicBezTo>
                  <a:pt x="232" y="65"/>
                  <a:pt x="237" y="69"/>
                  <a:pt x="243" y="74"/>
                </a:cubicBezTo>
                <a:cubicBezTo>
                  <a:pt x="245" y="76"/>
                  <a:pt x="246" y="78"/>
                  <a:pt x="248" y="81"/>
                </a:cubicBezTo>
                <a:cubicBezTo>
                  <a:pt x="250" y="83"/>
                  <a:pt x="252" y="85"/>
                  <a:pt x="253" y="87"/>
                </a:cubicBezTo>
                <a:cubicBezTo>
                  <a:pt x="254" y="88"/>
                  <a:pt x="256" y="89"/>
                  <a:pt x="257" y="91"/>
                </a:cubicBezTo>
                <a:cubicBezTo>
                  <a:pt x="260" y="92"/>
                  <a:pt x="262" y="95"/>
                  <a:pt x="263" y="98"/>
                </a:cubicBezTo>
                <a:cubicBezTo>
                  <a:pt x="264" y="98"/>
                  <a:pt x="264" y="99"/>
                  <a:pt x="265" y="99"/>
                </a:cubicBezTo>
                <a:cubicBezTo>
                  <a:pt x="265" y="99"/>
                  <a:pt x="266" y="100"/>
                  <a:pt x="266" y="100"/>
                </a:cubicBezTo>
                <a:cubicBezTo>
                  <a:pt x="268" y="102"/>
                  <a:pt x="269" y="104"/>
                  <a:pt x="270" y="106"/>
                </a:cubicBezTo>
                <a:cubicBezTo>
                  <a:pt x="271" y="109"/>
                  <a:pt x="272" y="113"/>
                  <a:pt x="272" y="116"/>
                </a:cubicBezTo>
                <a:cubicBezTo>
                  <a:pt x="272" y="120"/>
                  <a:pt x="272" y="124"/>
                  <a:pt x="272" y="128"/>
                </a:cubicBezTo>
                <a:cubicBezTo>
                  <a:pt x="272" y="132"/>
                  <a:pt x="273" y="135"/>
                  <a:pt x="273" y="139"/>
                </a:cubicBezTo>
                <a:cubicBezTo>
                  <a:pt x="273" y="143"/>
                  <a:pt x="273" y="148"/>
                  <a:pt x="274" y="153"/>
                </a:cubicBezTo>
                <a:cubicBezTo>
                  <a:pt x="275" y="159"/>
                  <a:pt x="275" y="165"/>
                  <a:pt x="275" y="171"/>
                </a:cubicBezTo>
                <a:cubicBezTo>
                  <a:pt x="275" y="174"/>
                  <a:pt x="274" y="174"/>
                  <a:pt x="272" y="175"/>
                </a:cubicBezTo>
                <a:cubicBezTo>
                  <a:pt x="270" y="175"/>
                  <a:pt x="268" y="176"/>
                  <a:pt x="266" y="177"/>
                </a:cubicBezTo>
                <a:cubicBezTo>
                  <a:pt x="262" y="178"/>
                  <a:pt x="258" y="178"/>
                  <a:pt x="253" y="179"/>
                </a:cubicBezTo>
                <a:cubicBezTo>
                  <a:pt x="250" y="179"/>
                  <a:pt x="246" y="179"/>
                  <a:pt x="242" y="180"/>
                </a:cubicBezTo>
                <a:cubicBezTo>
                  <a:pt x="242" y="180"/>
                  <a:pt x="241" y="180"/>
                  <a:pt x="241" y="180"/>
                </a:cubicBezTo>
                <a:cubicBezTo>
                  <a:pt x="241" y="181"/>
                  <a:pt x="240" y="182"/>
                  <a:pt x="240" y="183"/>
                </a:cubicBezTo>
                <a:cubicBezTo>
                  <a:pt x="239" y="186"/>
                  <a:pt x="238" y="189"/>
                  <a:pt x="237" y="191"/>
                </a:cubicBezTo>
                <a:cubicBezTo>
                  <a:pt x="236" y="194"/>
                  <a:pt x="234" y="197"/>
                  <a:pt x="231" y="199"/>
                </a:cubicBezTo>
                <a:cubicBezTo>
                  <a:pt x="228" y="201"/>
                  <a:pt x="224" y="203"/>
                  <a:pt x="220" y="203"/>
                </a:cubicBezTo>
                <a:cubicBezTo>
                  <a:pt x="218" y="203"/>
                  <a:pt x="215" y="203"/>
                  <a:pt x="213" y="203"/>
                </a:cubicBezTo>
                <a:cubicBezTo>
                  <a:pt x="209" y="203"/>
                  <a:pt x="205" y="202"/>
                  <a:pt x="201" y="201"/>
                </a:cubicBezTo>
                <a:cubicBezTo>
                  <a:pt x="198" y="200"/>
                  <a:pt x="196" y="199"/>
                  <a:pt x="194" y="198"/>
                </a:cubicBezTo>
                <a:cubicBezTo>
                  <a:pt x="192" y="196"/>
                  <a:pt x="190" y="195"/>
                  <a:pt x="189" y="193"/>
                </a:cubicBezTo>
                <a:cubicBezTo>
                  <a:pt x="188" y="192"/>
                  <a:pt x="187" y="191"/>
                  <a:pt x="186" y="190"/>
                </a:cubicBezTo>
                <a:cubicBezTo>
                  <a:pt x="186" y="189"/>
                  <a:pt x="185" y="187"/>
                  <a:pt x="184" y="186"/>
                </a:cubicBezTo>
                <a:cubicBezTo>
                  <a:pt x="183" y="184"/>
                  <a:pt x="181" y="183"/>
                  <a:pt x="180" y="180"/>
                </a:cubicBezTo>
                <a:cubicBezTo>
                  <a:pt x="180" y="180"/>
                  <a:pt x="180" y="180"/>
                  <a:pt x="180" y="180"/>
                </a:cubicBezTo>
                <a:cubicBezTo>
                  <a:pt x="153" y="179"/>
                  <a:pt x="127" y="180"/>
                  <a:pt x="100" y="183"/>
                </a:cubicBezTo>
                <a:close/>
                <a:moveTo>
                  <a:pt x="86" y="45"/>
                </a:moveTo>
                <a:cubicBezTo>
                  <a:pt x="86" y="45"/>
                  <a:pt x="85" y="45"/>
                  <a:pt x="85" y="45"/>
                </a:cubicBezTo>
                <a:cubicBezTo>
                  <a:pt x="84" y="45"/>
                  <a:pt x="84" y="45"/>
                  <a:pt x="83" y="45"/>
                </a:cubicBezTo>
                <a:cubicBezTo>
                  <a:pt x="84" y="45"/>
                  <a:pt x="85" y="45"/>
                  <a:pt x="86" y="45"/>
                </a:cubicBezTo>
                <a:cubicBezTo>
                  <a:pt x="86" y="45"/>
                  <a:pt x="87" y="45"/>
                  <a:pt x="87" y="45"/>
                </a:cubicBezTo>
                <a:cubicBezTo>
                  <a:pt x="88" y="45"/>
                  <a:pt x="89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89" y="45"/>
                  <a:pt x="87" y="45"/>
                  <a:pt x="86" y="45"/>
                </a:cubicBezTo>
                <a:close/>
                <a:moveTo>
                  <a:pt x="260" y="120"/>
                </a:moveTo>
                <a:cubicBezTo>
                  <a:pt x="260" y="120"/>
                  <a:pt x="260" y="119"/>
                  <a:pt x="260" y="119"/>
                </a:cubicBezTo>
                <a:cubicBezTo>
                  <a:pt x="260" y="119"/>
                  <a:pt x="260" y="119"/>
                  <a:pt x="260" y="119"/>
                </a:cubicBezTo>
                <a:cubicBezTo>
                  <a:pt x="260" y="119"/>
                  <a:pt x="260" y="120"/>
                  <a:pt x="260" y="120"/>
                </a:cubicBezTo>
                <a:cubicBezTo>
                  <a:pt x="260" y="121"/>
                  <a:pt x="260" y="122"/>
                  <a:pt x="261" y="123"/>
                </a:cubicBezTo>
                <a:cubicBezTo>
                  <a:pt x="261" y="124"/>
                  <a:pt x="261" y="126"/>
                  <a:pt x="261" y="127"/>
                </a:cubicBezTo>
                <a:cubicBezTo>
                  <a:pt x="261" y="128"/>
                  <a:pt x="261" y="129"/>
                  <a:pt x="260" y="129"/>
                </a:cubicBezTo>
                <a:cubicBezTo>
                  <a:pt x="259" y="130"/>
                  <a:pt x="258" y="130"/>
                  <a:pt x="257" y="129"/>
                </a:cubicBezTo>
                <a:cubicBezTo>
                  <a:pt x="257" y="129"/>
                  <a:pt x="257" y="129"/>
                  <a:pt x="256" y="129"/>
                </a:cubicBezTo>
                <a:cubicBezTo>
                  <a:pt x="257" y="130"/>
                  <a:pt x="257" y="130"/>
                  <a:pt x="257" y="131"/>
                </a:cubicBezTo>
                <a:cubicBezTo>
                  <a:pt x="258" y="131"/>
                  <a:pt x="258" y="131"/>
                  <a:pt x="259" y="131"/>
                </a:cubicBezTo>
                <a:cubicBezTo>
                  <a:pt x="260" y="131"/>
                  <a:pt x="261" y="131"/>
                  <a:pt x="262" y="132"/>
                </a:cubicBezTo>
                <a:cubicBezTo>
                  <a:pt x="263" y="131"/>
                  <a:pt x="263" y="131"/>
                  <a:pt x="263" y="130"/>
                </a:cubicBezTo>
                <a:cubicBezTo>
                  <a:pt x="263" y="128"/>
                  <a:pt x="263" y="125"/>
                  <a:pt x="263" y="123"/>
                </a:cubicBezTo>
                <a:cubicBezTo>
                  <a:pt x="263" y="123"/>
                  <a:pt x="263" y="122"/>
                  <a:pt x="262" y="122"/>
                </a:cubicBezTo>
                <a:cubicBezTo>
                  <a:pt x="261" y="122"/>
                  <a:pt x="261" y="122"/>
                  <a:pt x="260" y="121"/>
                </a:cubicBezTo>
                <a:cubicBezTo>
                  <a:pt x="260" y="120"/>
                  <a:pt x="260" y="120"/>
                  <a:pt x="260" y="120"/>
                </a:cubicBezTo>
                <a:close/>
                <a:moveTo>
                  <a:pt x="131" y="79"/>
                </a:moveTo>
                <a:cubicBezTo>
                  <a:pt x="132" y="79"/>
                  <a:pt x="133" y="79"/>
                  <a:pt x="133" y="80"/>
                </a:cubicBezTo>
                <a:cubicBezTo>
                  <a:pt x="133" y="80"/>
                  <a:pt x="134" y="81"/>
                  <a:pt x="134" y="81"/>
                </a:cubicBezTo>
                <a:cubicBezTo>
                  <a:pt x="134" y="81"/>
                  <a:pt x="134" y="81"/>
                  <a:pt x="135" y="81"/>
                </a:cubicBezTo>
                <a:cubicBezTo>
                  <a:pt x="134" y="80"/>
                  <a:pt x="134" y="80"/>
                  <a:pt x="133" y="80"/>
                </a:cubicBezTo>
                <a:cubicBezTo>
                  <a:pt x="133" y="79"/>
                  <a:pt x="133" y="78"/>
                  <a:pt x="134" y="77"/>
                </a:cubicBezTo>
                <a:cubicBezTo>
                  <a:pt x="135" y="76"/>
                  <a:pt x="135" y="75"/>
                  <a:pt x="136" y="74"/>
                </a:cubicBezTo>
                <a:cubicBezTo>
                  <a:pt x="136" y="74"/>
                  <a:pt x="136" y="73"/>
                  <a:pt x="135" y="73"/>
                </a:cubicBezTo>
                <a:cubicBezTo>
                  <a:pt x="134" y="73"/>
                  <a:pt x="133" y="74"/>
                  <a:pt x="132" y="74"/>
                </a:cubicBezTo>
                <a:cubicBezTo>
                  <a:pt x="132" y="74"/>
                  <a:pt x="131" y="74"/>
                  <a:pt x="130" y="75"/>
                </a:cubicBezTo>
                <a:cubicBezTo>
                  <a:pt x="130" y="75"/>
                  <a:pt x="129" y="74"/>
                  <a:pt x="129" y="74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8" y="74"/>
                  <a:pt x="128" y="74"/>
                  <a:pt x="128" y="74"/>
                </a:cubicBezTo>
                <a:cubicBezTo>
                  <a:pt x="128" y="75"/>
                  <a:pt x="128" y="75"/>
                  <a:pt x="127" y="76"/>
                </a:cubicBezTo>
                <a:cubicBezTo>
                  <a:pt x="127" y="77"/>
                  <a:pt x="126" y="77"/>
                  <a:pt x="125" y="76"/>
                </a:cubicBezTo>
                <a:cubicBezTo>
                  <a:pt x="125" y="76"/>
                  <a:pt x="125" y="76"/>
                  <a:pt x="124" y="76"/>
                </a:cubicBezTo>
                <a:cubicBezTo>
                  <a:pt x="123" y="76"/>
                  <a:pt x="122" y="77"/>
                  <a:pt x="122" y="77"/>
                </a:cubicBezTo>
                <a:cubicBezTo>
                  <a:pt x="122" y="78"/>
                  <a:pt x="122" y="79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5" y="78"/>
                  <a:pt x="127" y="78"/>
                  <a:pt x="129" y="77"/>
                </a:cubicBezTo>
                <a:cubicBezTo>
                  <a:pt x="130" y="77"/>
                  <a:pt x="130" y="77"/>
                  <a:pt x="131" y="77"/>
                </a:cubicBezTo>
                <a:cubicBezTo>
                  <a:pt x="132" y="77"/>
                  <a:pt x="132" y="78"/>
                  <a:pt x="132" y="79"/>
                </a:cubicBezTo>
                <a:cubicBezTo>
                  <a:pt x="132" y="79"/>
                  <a:pt x="131" y="79"/>
                  <a:pt x="131" y="80"/>
                </a:cubicBezTo>
                <a:cubicBezTo>
                  <a:pt x="131" y="80"/>
                  <a:pt x="131" y="80"/>
                  <a:pt x="131" y="80"/>
                </a:cubicBezTo>
                <a:cubicBezTo>
                  <a:pt x="130" y="80"/>
                  <a:pt x="128" y="81"/>
                  <a:pt x="127" y="82"/>
                </a:cubicBezTo>
                <a:cubicBezTo>
                  <a:pt x="126" y="82"/>
                  <a:pt x="126" y="83"/>
                  <a:pt x="127" y="83"/>
                </a:cubicBezTo>
                <a:cubicBezTo>
                  <a:pt x="128" y="83"/>
                  <a:pt x="129" y="83"/>
                  <a:pt x="131" y="82"/>
                </a:cubicBezTo>
                <a:cubicBezTo>
                  <a:pt x="131" y="81"/>
                  <a:pt x="131" y="80"/>
                  <a:pt x="131" y="79"/>
                </a:cubicBezTo>
                <a:close/>
                <a:moveTo>
                  <a:pt x="212" y="131"/>
                </a:moveTo>
                <a:cubicBezTo>
                  <a:pt x="212" y="131"/>
                  <a:pt x="212" y="131"/>
                  <a:pt x="212" y="131"/>
                </a:cubicBezTo>
                <a:cubicBezTo>
                  <a:pt x="212" y="134"/>
                  <a:pt x="213" y="136"/>
                  <a:pt x="214" y="139"/>
                </a:cubicBezTo>
                <a:cubicBezTo>
                  <a:pt x="214" y="139"/>
                  <a:pt x="214" y="139"/>
                  <a:pt x="214" y="140"/>
                </a:cubicBezTo>
                <a:cubicBezTo>
                  <a:pt x="214" y="139"/>
                  <a:pt x="214" y="139"/>
                  <a:pt x="214" y="139"/>
                </a:cubicBezTo>
                <a:cubicBezTo>
                  <a:pt x="214" y="137"/>
                  <a:pt x="215" y="135"/>
                  <a:pt x="215" y="133"/>
                </a:cubicBezTo>
                <a:cubicBezTo>
                  <a:pt x="215" y="132"/>
                  <a:pt x="214" y="132"/>
                  <a:pt x="214" y="131"/>
                </a:cubicBezTo>
                <a:cubicBezTo>
                  <a:pt x="213" y="131"/>
                  <a:pt x="212" y="131"/>
                  <a:pt x="212" y="131"/>
                </a:cubicBezTo>
                <a:cubicBezTo>
                  <a:pt x="212" y="130"/>
                  <a:pt x="211" y="130"/>
                  <a:pt x="211" y="130"/>
                </a:cubicBezTo>
                <a:cubicBezTo>
                  <a:pt x="210" y="130"/>
                  <a:pt x="209" y="130"/>
                  <a:pt x="208" y="130"/>
                </a:cubicBezTo>
                <a:cubicBezTo>
                  <a:pt x="207" y="130"/>
                  <a:pt x="206" y="130"/>
                  <a:pt x="205" y="130"/>
                </a:cubicBezTo>
                <a:cubicBezTo>
                  <a:pt x="204" y="132"/>
                  <a:pt x="204" y="133"/>
                  <a:pt x="205" y="134"/>
                </a:cubicBezTo>
                <a:cubicBezTo>
                  <a:pt x="205" y="136"/>
                  <a:pt x="205" y="137"/>
                  <a:pt x="205" y="138"/>
                </a:cubicBezTo>
                <a:cubicBezTo>
                  <a:pt x="205" y="139"/>
                  <a:pt x="205" y="140"/>
                  <a:pt x="206" y="141"/>
                </a:cubicBezTo>
                <a:cubicBezTo>
                  <a:pt x="206" y="141"/>
                  <a:pt x="207" y="141"/>
                  <a:pt x="207" y="141"/>
                </a:cubicBezTo>
                <a:cubicBezTo>
                  <a:pt x="207" y="141"/>
                  <a:pt x="208" y="141"/>
                  <a:pt x="208" y="140"/>
                </a:cubicBezTo>
                <a:cubicBezTo>
                  <a:pt x="208" y="138"/>
                  <a:pt x="208" y="135"/>
                  <a:pt x="209" y="133"/>
                </a:cubicBezTo>
                <a:cubicBezTo>
                  <a:pt x="209" y="132"/>
                  <a:pt x="209" y="131"/>
                  <a:pt x="209" y="131"/>
                </a:cubicBezTo>
                <a:cubicBezTo>
                  <a:pt x="209" y="130"/>
                  <a:pt x="210" y="130"/>
                  <a:pt x="211" y="130"/>
                </a:cubicBezTo>
                <a:cubicBezTo>
                  <a:pt x="211" y="130"/>
                  <a:pt x="212" y="130"/>
                  <a:pt x="212" y="131"/>
                </a:cubicBezTo>
                <a:close/>
                <a:moveTo>
                  <a:pt x="49" y="66"/>
                </a:moveTo>
                <a:cubicBezTo>
                  <a:pt x="49" y="65"/>
                  <a:pt x="49" y="65"/>
                  <a:pt x="49" y="64"/>
                </a:cubicBezTo>
                <a:cubicBezTo>
                  <a:pt x="48" y="62"/>
                  <a:pt x="48" y="60"/>
                  <a:pt x="47" y="58"/>
                </a:cubicBezTo>
                <a:cubicBezTo>
                  <a:pt x="47" y="56"/>
                  <a:pt x="47" y="55"/>
                  <a:pt x="4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5"/>
                  <a:pt x="46" y="57"/>
                  <a:pt x="46" y="58"/>
                </a:cubicBezTo>
                <a:cubicBezTo>
                  <a:pt x="46" y="58"/>
                  <a:pt x="46" y="59"/>
                  <a:pt x="47" y="59"/>
                </a:cubicBezTo>
                <a:cubicBezTo>
                  <a:pt x="47" y="59"/>
                  <a:pt x="47" y="60"/>
                  <a:pt x="47" y="61"/>
                </a:cubicBezTo>
                <a:cubicBezTo>
                  <a:pt x="47" y="61"/>
                  <a:pt x="46" y="61"/>
                  <a:pt x="46" y="61"/>
                </a:cubicBezTo>
                <a:cubicBezTo>
                  <a:pt x="46" y="63"/>
                  <a:pt x="46" y="64"/>
                  <a:pt x="46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8" y="65"/>
                  <a:pt x="48" y="65"/>
                  <a:pt x="49" y="66"/>
                </a:cubicBezTo>
                <a:cubicBezTo>
                  <a:pt x="49" y="66"/>
                  <a:pt x="48" y="66"/>
                  <a:pt x="48" y="67"/>
                </a:cubicBezTo>
                <a:cubicBezTo>
                  <a:pt x="48" y="67"/>
                  <a:pt x="48" y="67"/>
                  <a:pt x="47" y="67"/>
                </a:cubicBezTo>
                <a:cubicBezTo>
                  <a:pt x="46" y="68"/>
                  <a:pt x="46" y="68"/>
                  <a:pt x="46" y="69"/>
                </a:cubicBezTo>
                <a:cubicBezTo>
                  <a:pt x="46" y="70"/>
                  <a:pt x="46" y="72"/>
                  <a:pt x="46" y="73"/>
                </a:cubicBezTo>
                <a:cubicBezTo>
                  <a:pt x="46" y="74"/>
                  <a:pt x="45" y="74"/>
                  <a:pt x="45" y="74"/>
                </a:cubicBezTo>
                <a:cubicBezTo>
                  <a:pt x="44" y="74"/>
                  <a:pt x="44" y="75"/>
                  <a:pt x="43" y="75"/>
                </a:cubicBezTo>
                <a:cubicBezTo>
                  <a:pt x="43" y="75"/>
                  <a:pt x="43" y="75"/>
                  <a:pt x="42" y="75"/>
                </a:cubicBezTo>
                <a:cubicBezTo>
                  <a:pt x="41" y="75"/>
                  <a:pt x="41" y="75"/>
                  <a:pt x="40" y="75"/>
                </a:cubicBezTo>
                <a:cubicBezTo>
                  <a:pt x="39" y="75"/>
                  <a:pt x="37" y="74"/>
                  <a:pt x="37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6" y="73"/>
                  <a:pt x="34" y="73"/>
                  <a:pt x="32" y="74"/>
                </a:cubicBezTo>
                <a:cubicBezTo>
                  <a:pt x="32" y="74"/>
                  <a:pt x="31" y="74"/>
                  <a:pt x="30" y="7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6"/>
                  <a:pt x="34" y="76"/>
                  <a:pt x="36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3" y="75"/>
                  <a:pt x="43" y="75"/>
                  <a:pt x="44" y="75"/>
                </a:cubicBezTo>
                <a:cubicBezTo>
                  <a:pt x="46" y="75"/>
                  <a:pt x="47" y="75"/>
                  <a:pt x="49" y="75"/>
                </a:cubicBezTo>
                <a:cubicBezTo>
                  <a:pt x="50" y="75"/>
                  <a:pt x="50" y="75"/>
                  <a:pt x="51" y="75"/>
                </a:cubicBezTo>
                <a:cubicBezTo>
                  <a:pt x="51" y="74"/>
                  <a:pt x="50" y="73"/>
                  <a:pt x="50" y="72"/>
                </a:cubicBezTo>
                <a:cubicBezTo>
                  <a:pt x="50" y="70"/>
                  <a:pt x="49" y="68"/>
                  <a:pt x="49" y="66"/>
                </a:cubicBezTo>
                <a:cubicBezTo>
                  <a:pt x="49" y="66"/>
                  <a:pt x="49" y="66"/>
                  <a:pt x="49" y="66"/>
                </a:cubicBezTo>
                <a:close/>
                <a:moveTo>
                  <a:pt x="157" y="49"/>
                </a:moveTo>
                <a:cubicBezTo>
                  <a:pt x="157" y="49"/>
                  <a:pt x="157" y="49"/>
                  <a:pt x="157" y="49"/>
                </a:cubicBezTo>
                <a:cubicBezTo>
                  <a:pt x="157" y="50"/>
                  <a:pt x="157" y="51"/>
                  <a:pt x="156" y="51"/>
                </a:cubicBezTo>
                <a:cubicBezTo>
                  <a:pt x="156" y="51"/>
                  <a:pt x="156" y="52"/>
                  <a:pt x="156" y="52"/>
                </a:cubicBezTo>
                <a:cubicBezTo>
                  <a:pt x="156" y="53"/>
                  <a:pt x="155" y="54"/>
                  <a:pt x="155" y="55"/>
                </a:cubicBezTo>
                <a:cubicBezTo>
                  <a:pt x="155" y="59"/>
                  <a:pt x="155" y="62"/>
                  <a:pt x="156" y="66"/>
                </a:cubicBezTo>
                <a:cubicBezTo>
                  <a:pt x="156" y="69"/>
                  <a:pt x="157" y="72"/>
                  <a:pt x="157" y="75"/>
                </a:cubicBezTo>
                <a:cubicBezTo>
                  <a:pt x="158" y="78"/>
                  <a:pt x="158" y="82"/>
                  <a:pt x="158" y="86"/>
                </a:cubicBezTo>
                <a:cubicBezTo>
                  <a:pt x="158" y="89"/>
                  <a:pt x="158" y="93"/>
                  <a:pt x="159" y="96"/>
                </a:cubicBezTo>
                <a:cubicBezTo>
                  <a:pt x="159" y="99"/>
                  <a:pt x="160" y="102"/>
                  <a:pt x="162" y="104"/>
                </a:cubicBezTo>
                <a:cubicBezTo>
                  <a:pt x="164" y="106"/>
                  <a:pt x="167" y="108"/>
                  <a:pt x="171" y="108"/>
                </a:cubicBezTo>
                <a:cubicBezTo>
                  <a:pt x="175" y="109"/>
                  <a:pt x="180" y="109"/>
                  <a:pt x="184" y="109"/>
                </a:cubicBezTo>
                <a:cubicBezTo>
                  <a:pt x="190" y="110"/>
                  <a:pt x="196" y="110"/>
                  <a:pt x="202" y="110"/>
                </a:cubicBezTo>
                <a:cubicBezTo>
                  <a:pt x="212" y="110"/>
                  <a:pt x="221" y="110"/>
                  <a:pt x="230" y="110"/>
                </a:cubicBezTo>
                <a:cubicBezTo>
                  <a:pt x="231" y="110"/>
                  <a:pt x="232" y="110"/>
                  <a:pt x="233" y="110"/>
                </a:cubicBezTo>
                <a:cubicBezTo>
                  <a:pt x="234" y="110"/>
                  <a:pt x="235" y="109"/>
                  <a:pt x="235" y="108"/>
                </a:cubicBezTo>
                <a:cubicBezTo>
                  <a:pt x="235" y="107"/>
                  <a:pt x="235" y="106"/>
                  <a:pt x="235" y="105"/>
                </a:cubicBezTo>
                <a:cubicBezTo>
                  <a:pt x="236" y="103"/>
                  <a:pt x="235" y="102"/>
                  <a:pt x="235" y="100"/>
                </a:cubicBezTo>
                <a:cubicBezTo>
                  <a:pt x="233" y="98"/>
                  <a:pt x="232" y="96"/>
                  <a:pt x="230" y="94"/>
                </a:cubicBezTo>
                <a:cubicBezTo>
                  <a:pt x="229" y="93"/>
                  <a:pt x="228" y="92"/>
                  <a:pt x="227" y="91"/>
                </a:cubicBezTo>
                <a:cubicBezTo>
                  <a:pt x="224" y="88"/>
                  <a:pt x="220" y="84"/>
                  <a:pt x="217" y="81"/>
                </a:cubicBezTo>
                <a:cubicBezTo>
                  <a:pt x="216" y="81"/>
                  <a:pt x="216" y="81"/>
                  <a:pt x="215" y="80"/>
                </a:cubicBezTo>
                <a:cubicBezTo>
                  <a:pt x="213" y="78"/>
                  <a:pt x="211" y="76"/>
                  <a:pt x="208" y="73"/>
                </a:cubicBezTo>
                <a:cubicBezTo>
                  <a:pt x="207" y="72"/>
                  <a:pt x="206" y="71"/>
                  <a:pt x="205" y="70"/>
                </a:cubicBezTo>
                <a:cubicBezTo>
                  <a:pt x="202" y="67"/>
                  <a:pt x="199" y="64"/>
                  <a:pt x="196" y="62"/>
                </a:cubicBezTo>
                <a:cubicBezTo>
                  <a:pt x="194" y="60"/>
                  <a:pt x="193" y="58"/>
                  <a:pt x="191" y="57"/>
                </a:cubicBezTo>
                <a:cubicBezTo>
                  <a:pt x="189" y="55"/>
                  <a:pt x="187" y="53"/>
                  <a:pt x="186" y="51"/>
                </a:cubicBezTo>
                <a:cubicBezTo>
                  <a:pt x="183" y="49"/>
                  <a:pt x="181" y="47"/>
                  <a:pt x="179" y="45"/>
                </a:cubicBezTo>
                <a:cubicBezTo>
                  <a:pt x="178" y="45"/>
                  <a:pt x="177" y="44"/>
                  <a:pt x="176" y="44"/>
                </a:cubicBezTo>
                <a:cubicBezTo>
                  <a:pt x="174" y="44"/>
                  <a:pt x="171" y="44"/>
                  <a:pt x="169" y="44"/>
                </a:cubicBezTo>
                <a:cubicBezTo>
                  <a:pt x="165" y="44"/>
                  <a:pt x="162" y="45"/>
                  <a:pt x="159" y="47"/>
                </a:cubicBezTo>
                <a:cubicBezTo>
                  <a:pt x="159" y="48"/>
                  <a:pt x="158" y="48"/>
                  <a:pt x="157" y="49"/>
                </a:cubicBezTo>
                <a:close/>
                <a:moveTo>
                  <a:pt x="110" y="80"/>
                </a:moveTo>
                <a:cubicBezTo>
                  <a:pt x="110" y="80"/>
                  <a:pt x="110" y="80"/>
                  <a:pt x="110" y="80"/>
                </a:cubicBezTo>
                <a:cubicBezTo>
                  <a:pt x="103" y="80"/>
                  <a:pt x="96" y="80"/>
                  <a:pt x="88" y="80"/>
                </a:cubicBezTo>
                <a:cubicBezTo>
                  <a:pt x="87" y="80"/>
                  <a:pt x="86" y="80"/>
                  <a:pt x="86" y="81"/>
                </a:cubicBezTo>
                <a:cubicBezTo>
                  <a:pt x="85" y="81"/>
                  <a:pt x="85" y="81"/>
                  <a:pt x="84" y="81"/>
                </a:cubicBezTo>
                <a:cubicBezTo>
                  <a:pt x="84" y="81"/>
                  <a:pt x="83" y="80"/>
                  <a:pt x="83" y="80"/>
                </a:cubicBezTo>
                <a:cubicBezTo>
                  <a:pt x="83" y="79"/>
                  <a:pt x="83" y="79"/>
                  <a:pt x="83" y="78"/>
                </a:cubicBezTo>
                <a:cubicBezTo>
                  <a:pt x="82" y="77"/>
                  <a:pt x="83" y="76"/>
                  <a:pt x="84" y="76"/>
                </a:cubicBezTo>
                <a:cubicBezTo>
                  <a:pt x="85" y="75"/>
                  <a:pt x="85" y="75"/>
                  <a:pt x="85" y="74"/>
                </a:cubicBezTo>
                <a:cubicBezTo>
                  <a:pt x="85" y="72"/>
                  <a:pt x="85" y="70"/>
                  <a:pt x="85" y="68"/>
                </a:cubicBezTo>
                <a:cubicBezTo>
                  <a:pt x="85" y="67"/>
                  <a:pt x="84" y="66"/>
                  <a:pt x="85" y="65"/>
                </a:cubicBezTo>
                <a:cubicBezTo>
                  <a:pt x="85" y="61"/>
                  <a:pt x="85" y="57"/>
                  <a:pt x="85" y="52"/>
                </a:cubicBezTo>
                <a:cubicBezTo>
                  <a:pt x="85" y="52"/>
                  <a:pt x="85" y="52"/>
                  <a:pt x="84" y="51"/>
                </a:cubicBezTo>
                <a:cubicBezTo>
                  <a:pt x="83" y="51"/>
                  <a:pt x="82" y="52"/>
                  <a:pt x="81" y="52"/>
                </a:cubicBezTo>
                <a:cubicBezTo>
                  <a:pt x="74" y="51"/>
                  <a:pt x="67" y="51"/>
                  <a:pt x="59" y="51"/>
                </a:cubicBezTo>
                <a:cubicBezTo>
                  <a:pt x="58" y="51"/>
                  <a:pt x="57" y="52"/>
                  <a:pt x="56" y="52"/>
                </a:cubicBezTo>
                <a:cubicBezTo>
                  <a:pt x="56" y="53"/>
                  <a:pt x="56" y="53"/>
                  <a:pt x="56" y="54"/>
                </a:cubicBezTo>
                <a:cubicBezTo>
                  <a:pt x="56" y="57"/>
                  <a:pt x="57" y="59"/>
                  <a:pt x="57" y="62"/>
                </a:cubicBezTo>
                <a:cubicBezTo>
                  <a:pt x="57" y="65"/>
                  <a:pt x="58" y="68"/>
                  <a:pt x="58" y="71"/>
                </a:cubicBezTo>
                <a:cubicBezTo>
                  <a:pt x="58" y="72"/>
                  <a:pt x="58" y="74"/>
                  <a:pt x="57" y="76"/>
                </a:cubicBezTo>
                <a:cubicBezTo>
                  <a:pt x="57" y="77"/>
                  <a:pt x="57" y="77"/>
                  <a:pt x="58" y="78"/>
                </a:cubicBezTo>
                <a:cubicBezTo>
                  <a:pt x="58" y="78"/>
                  <a:pt x="58" y="79"/>
                  <a:pt x="58" y="80"/>
                </a:cubicBezTo>
                <a:cubicBezTo>
                  <a:pt x="58" y="80"/>
                  <a:pt x="58" y="80"/>
                  <a:pt x="58" y="80"/>
                </a:cubicBezTo>
                <a:cubicBezTo>
                  <a:pt x="55" y="80"/>
                  <a:pt x="52" y="80"/>
                  <a:pt x="49" y="80"/>
                </a:cubicBezTo>
                <a:cubicBezTo>
                  <a:pt x="43" y="80"/>
                  <a:pt x="37" y="80"/>
                  <a:pt x="31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4"/>
                  <a:pt x="32" y="86"/>
                  <a:pt x="32" y="89"/>
                </a:cubicBezTo>
                <a:cubicBezTo>
                  <a:pt x="32" y="92"/>
                  <a:pt x="32" y="95"/>
                  <a:pt x="32" y="99"/>
                </a:cubicBezTo>
                <a:cubicBezTo>
                  <a:pt x="33" y="100"/>
                  <a:pt x="33" y="101"/>
                  <a:pt x="33" y="102"/>
                </a:cubicBezTo>
                <a:cubicBezTo>
                  <a:pt x="33" y="103"/>
                  <a:pt x="34" y="103"/>
                  <a:pt x="35" y="103"/>
                </a:cubicBezTo>
                <a:cubicBezTo>
                  <a:pt x="42" y="103"/>
                  <a:pt x="50" y="103"/>
                  <a:pt x="57" y="103"/>
                </a:cubicBezTo>
                <a:cubicBezTo>
                  <a:pt x="59" y="103"/>
                  <a:pt x="59" y="103"/>
                  <a:pt x="59" y="104"/>
                </a:cubicBezTo>
                <a:cubicBezTo>
                  <a:pt x="59" y="105"/>
                  <a:pt x="59" y="105"/>
                  <a:pt x="59" y="105"/>
                </a:cubicBezTo>
                <a:cubicBezTo>
                  <a:pt x="61" y="105"/>
                  <a:pt x="61" y="105"/>
                  <a:pt x="61" y="107"/>
                </a:cubicBezTo>
                <a:cubicBezTo>
                  <a:pt x="61" y="108"/>
                  <a:pt x="61" y="109"/>
                  <a:pt x="61" y="110"/>
                </a:cubicBezTo>
                <a:cubicBezTo>
                  <a:pt x="61" y="113"/>
                  <a:pt x="62" y="117"/>
                  <a:pt x="61" y="121"/>
                </a:cubicBezTo>
                <a:cubicBezTo>
                  <a:pt x="61" y="123"/>
                  <a:pt x="62" y="123"/>
                  <a:pt x="63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7" y="125"/>
                  <a:pt x="69" y="126"/>
                  <a:pt x="71" y="126"/>
                </a:cubicBezTo>
                <a:cubicBezTo>
                  <a:pt x="77" y="126"/>
                  <a:pt x="82" y="126"/>
                  <a:pt x="87" y="126"/>
                </a:cubicBezTo>
                <a:cubicBezTo>
                  <a:pt x="87" y="126"/>
                  <a:pt x="87" y="126"/>
                  <a:pt x="88" y="125"/>
                </a:cubicBezTo>
                <a:cubicBezTo>
                  <a:pt x="88" y="123"/>
                  <a:pt x="88" y="121"/>
                  <a:pt x="88" y="119"/>
                </a:cubicBezTo>
                <a:cubicBezTo>
                  <a:pt x="88" y="117"/>
                  <a:pt x="87" y="114"/>
                  <a:pt x="87" y="111"/>
                </a:cubicBezTo>
                <a:cubicBezTo>
                  <a:pt x="87" y="110"/>
                  <a:pt x="87" y="110"/>
                  <a:pt x="87" y="109"/>
                </a:cubicBezTo>
                <a:cubicBezTo>
                  <a:pt x="86" y="109"/>
                  <a:pt x="86" y="108"/>
                  <a:pt x="86" y="107"/>
                </a:cubicBezTo>
                <a:cubicBezTo>
                  <a:pt x="85" y="106"/>
                  <a:pt x="85" y="106"/>
                  <a:pt x="85" y="105"/>
                </a:cubicBezTo>
                <a:cubicBezTo>
                  <a:pt x="86" y="103"/>
                  <a:pt x="87" y="103"/>
                  <a:pt x="89" y="103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1" y="104"/>
                  <a:pt x="92" y="104"/>
                  <a:pt x="94" y="104"/>
                </a:cubicBezTo>
                <a:cubicBezTo>
                  <a:pt x="100" y="104"/>
                  <a:pt x="105" y="104"/>
                  <a:pt x="110" y="103"/>
                </a:cubicBezTo>
                <a:cubicBezTo>
                  <a:pt x="111" y="103"/>
                  <a:pt x="111" y="103"/>
                  <a:pt x="112" y="103"/>
                </a:cubicBezTo>
                <a:cubicBezTo>
                  <a:pt x="112" y="95"/>
                  <a:pt x="112" y="88"/>
                  <a:pt x="110" y="80"/>
                </a:cubicBezTo>
                <a:close/>
                <a:moveTo>
                  <a:pt x="209" y="150"/>
                </a:moveTo>
                <a:cubicBezTo>
                  <a:pt x="209" y="150"/>
                  <a:pt x="208" y="149"/>
                  <a:pt x="207" y="150"/>
                </a:cubicBezTo>
                <a:cubicBezTo>
                  <a:pt x="204" y="150"/>
                  <a:pt x="202" y="151"/>
                  <a:pt x="199" y="152"/>
                </a:cubicBezTo>
                <a:cubicBezTo>
                  <a:pt x="197" y="153"/>
                  <a:pt x="196" y="155"/>
                  <a:pt x="194" y="156"/>
                </a:cubicBezTo>
                <a:cubicBezTo>
                  <a:pt x="190" y="157"/>
                  <a:pt x="189" y="160"/>
                  <a:pt x="188" y="163"/>
                </a:cubicBezTo>
                <a:cubicBezTo>
                  <a:pt x="187" y="165"/>
                  <a:pt x="187" y="166"/>
                  <a:pt x="187" y="168"/>
                </a:cubicBezTo>
                <a:cubicBezTo>
                  <a:pt x="187" y="169"/>
                  <a:pt x="187" y="169"/>
                  <a:pt x="187" y="170"/>
                </a:cubicBezTo>
                <a:cubicBezTo>
                  <a:pt x="187" y="171"/>
                  <a:pt x="187" y="171"/>
                  <a:pt x="186" y="172"/>
                </a:cubicBezTo>
                <a:cubicBezTo>
                  <a:pt x="186" y="172"/>
                  <a:pt x="186" y="173"/>
                  <a:pt x="186" y="173"/>
                </a:cubicBezTo>
                <a:cubicBezTo>
                  <a:pt x="186" y="174"/>
                  <a:pt x="186" y="175"/>
                  <a:pt x="186" y="175"/>
                </a:cubicBezTo>
                <a:cubicBezTo>
                  <a:pt x="187" y="177"/>
                  <a:pt x="187" y="179"/>
                  <a:pt x="188" y="181"/>
                </a:cubicBezTo>
                <a:cubicBezTo>
                  <a:pt x="189" y="183"/>
                  <a:pt x="190" y="185"/>
                  <a:pt x="192" y="187"/>
                </a:cubicBezTo>
                <a:cubicBezTo>
                  <a:pt x="194" y="189"/>
                  <a:pt x="198" y="192"/>
                  <a:pt x="201" y="194"/>
                </a:cubicBezTo>
                <a:cubicBezTo>
                  <a:pt x="202" y="194"/>
                  <a:pt x="203" y="194"/>
                  <a:pt x="203" y="195"/>
                </a:cubicBezTo>
                <a:cubicBezTo>
                  <a:pt x="207" y="196"/>
                  <a:pt x="210" y="197"/>
                  <a:pt x="214" y="197"/>
                </a:cubicBezTo>
                <a:cubicBezTo>
                  <a:pt x="217" y="197"/>
                  <a:pt x="221" y="196"/>
                  <a:pt x="224" y="194"/>
                </a:cubicBezTo>
                <a:cubicBezTo>
                  <a:pt x="226" y="193"/>
                  <a:pt x="227" y="192"/>
                  <a:pt x="228" y="191"/>
                </a:cubicBezTo>
                <a:cubicBezTo>
                  <a:pt x="230" y="189"/>
                  <a:pt x="232" y="187"/>
                  <a:pt x="234" y="186"/>
                </a:cubicBezTo>
                <a:cubicBezTo>
                  <a:pt x="234" y="186"/>
                  <a:pt x="234" y="186"/>
                  <a:pt x="234" y="186"/>
                </a:cubicBezTo>
                <a:cubicBezTo>
                  <a:pt x="236" y="183"/>
                  <a:pt x="237" y="181"/>
                  <a:pt x="237" y="178"/>
                </a:cubicBezTo>
                <a:cubicBezTo>
                  <a:pt x="237" y="176"/>
                  <a:pt x="237" y="175"/>
                  <a:pt x="237" y="173"/>
                </a:cubicBezTo>
                <a:cubicBezTo>
                  <a:pt x="238" y="170"/>
                  <a:pt x="238" y="168"/>
                  <a:pt x="237" y="165"/>
                </a:cubicBezTo>
                <a:cubicBezTo>
                  <a:pt x="236" y="164"/>
                  <a:pt x="236" y="163"/>
                  <a:pt x="235" y="162"/>
                </a:cubicBezTo>
                <a:cubicBezTo>
                  <a:pt x="233" y="159"/>
                  <a:pt x="231" y="157"/>
                  <a:pt x="228" y="155"/>
                </a:cubicBezTo>
                <a:cubicBezTo>
                  <a:pt x="228" y="155"/>
                  <a:pt x="228" y="155"/>
                  <a:pt x="227" y="155"/>
                </a:cubicBezTo>
                <a:cubicBezTo>
                  <a:pt x="225" y="154"/>
                  <a:pt x="222" y="154"/>
                  <a:pt x="220" y="153"/>
                </a:cubicBezTo>
                <a:cubicBezTo>
                  <a:pt x="217" y="153"/>
                  <a:pt x="215" y="153"/>
                  <a:pt x="212" y="153"/>
                </a:cubicBezTo>
                <a:cubicBezTo>
                  <a:pt x="210" y="152"/>
                  <a:pt x="210" y="152"/>
                  <a:pt x="210" y="150"/>
                </a:cubicBezTo>
                <a:cubicBezTo>
                  <a:pt x="210" y="150"/>
                  <a:pt x="210" y="150"/>
                  <a:pt x="209" y="150"/>
                </a:cubicBezTo>
                <a:close/>
                <a:moveTo>
                  <a:pt x="68" y="159"/>
                </a:moveTo>
                <a:cubicBezTo>
                  <a:pt x="68" y="159"/>
                  <a:pt x="68" y="160"/>
                  <a:pt x="68" y="160"/>
                </a:cubicBezTo>
                <a:cubicBezTo>
                  <a:pt x="67" y="161"/>
                  <a:pt x="66" y="162"/>
                  <a:pt x="65" y="161"/>
                </a:cubicBezTo>
                <a:cubicBezTo>
                  <a:pt x="62" y="161"/>
                  <a:pt x="60" y="160"/>
                  <a:pt x="58" y="161"/>
                </a:cubicBezTo>
                <a:cubicBezTo>
                  <a:pt x="57" y="162"/>
                  <a:pt x="57" y="162"/>
                  <a:pt x="56" y="163"/>
                </a:cubicBezTo>
                <a:cubicBezTo>
                  <a:pt x="55" y="163"/>
                  <a:pt x="55" y="164"/>
                  <a:pt x="54" y="165"/>
                </a:cubicBezTo>
                <a:cubicBezTo>
                  <a:pt x="54" y="165"/>
                  <a:pt x="53" y="165"/>
                  <a:pt x="53" y="165"/>
                </a:cubicBezTo>
                <a:cubicBezTo>
                  <a:pt x="50" y="167"/>
                  <a:pt x="48" y="169"/>
                  <a:pt x="46" y="171"/>
                </a:cubicBezTo>
                <a:cubicBezTo>
                  <a:pt x="46" y="172"/>
                  <a:pt x="46" y="172"/>
                  <a:pt x="46" y="172"/>
                </a:cubicBezTo>
                <a:cubicBezTo>
                  <a:pt x="45" y="174"/>
                  <a:pt x="44" y="175"/>
                  <a:pt x="44" y="176"/>
                </a:cubicBezTo>
                <a:cubicBezTo>
                  <a:pt x="43" y="177"/>
                  <a:pt x="43" y="179"/>
                  <a:pt x="43" y="180"/>
                </a:cubicBezTo>
                <a:cubicBezTo>
                  <a:pt x="43" y="181"/>
                  <a:pt x="43" y="183"/>
                  <a:pt x="43" y="184"/>
                </a:cubicBezTo>
                <a:cubicBezTo>
                  <a:pt x="43" y="185"/>
                  <a:pt x="43" y="186"/>
                  <a:pt x="44" y="187"/>
                </a:cubicBezTo>
                <a:cubicBezTo>
                  <a:pt x="44" y="187"/>
                  <a:pt x="44" y="187"/>
                  <a:pt x="44" y="187"/>
                </a:cubicBezTo>
                <a:cubicBezTo>
                  <a:pt x="45" y="189"/>
                  <a:pt x="46" y="191"/>
                  <a:pt x="47" y="193"/>
                </a:cubicBezTo>
                <a:cubicBezTo>
                  <a:pt x="48" y="196"/>
                  <a:pt x="50" y="198"/>
                  <a:pt x="53" y="199"/>
                </a:cubicBezTo>
                <a:cubicBezTo>
                  <a:pt x="58" y="201"/>
                  <a:pt x="63" y="203"/>
                  <a:pt x="68" y="204"/>
                </a:cubicBezTo>
                <a:cubicBezTo>
                  <a:pt x="70" y="204"/>
                  <a:pt x="71" y="204"/>
                  <a:pt x="73" y="204"/>
                </a:cubicBezTo>
                <a:cubicBezTo>
                  <a:pt x="77" y="204"/>
                  <a:pt x="80" y="202"/>
                  <a:pt x="84" y="200"/>
                </a:cubicBezTo>
                <a:cubicBezTo>
                  <a:pt x="88" y="197"/>
                  <a:pt x="91" y="194"/>
                  <a:pt x="92" y="189"/>
                </a:cubicBezTo>
                <a:cubicBezTo>
                  <a:pt x="92" y="188"/>
                  <a:pt x="92" y="188"/>
                  <a:pt x="92" y="188"/>
                </a:cubicBezTo>
                <a:cubicBezTo>
                  <a:pt x="93" y="186"/>
                  <a:pt x="94" y="184"/>
                  <a:pt x="94" y="183"/>
                </a:cubicBezTo>
                <a:cubicBezTo>
                  <a:pt x="94" y="180"/>
                  <a:pt x="94" y="178"/>
                  <a:pt x="93" y="176"/>
                </a:cubicBezTo>
                <a:cubicBezTo>
                  <a:pt x="93" y="174"/>
                  <a:pt x="93" y="173"/>
                  <a:pt x="93" y="172"/>
                </a:cubicBezTo>
                <a:cubicBezTo>
                  <a:pt x="93" y="171"/>
                  <a:pt x="92" y="171"/>
                  <a:pt x="92" y="170"/>
                </a:cubicBezTo>
                <a:cubicBezTo>
                  <a:pt x="91" y="169"/>
                  <a:pt x="91" y="169"/>
                  <a:pt x="91" y="168"/>
                </a:cubicBezTo>
                <a:cubicBezTo>
                  <a:pt x="89" y="165"/>
                  <a:pt x="85" y="162"/>
                  <a:pt x="81" y="160"/>
                </a:cubicBezTo>
                <a:cubicBezTo>
                  <a:pt x="79" y="160"/>
                  <a:pt x="77" y="159"/>
                  <a:pt x="74" y="159"/>
                </a:cubicBezTo>
                <a:cubicBezTo>
                  <a:pt x="72" y="159"/>
                  <a:pt x="70" y="159"/>
                  <a:pt x="68" y="159"/>
                </a:cubicBezTo>
                <a:close/>
                <a:moveTo>
                  <a:pt x="163" y="29"/>
                </a:moveTo>
                <a:cubicBezTo>
                  <a:pt x="163" y="28"/>
                  <a:pt x="164" y="27"/>
                  <a:pt x="163" y="27"/>
                </a:cubicBezTo>
                <a:cubicBezTo>
                  <a:pt x="163" y="26"/>
                  <a:pt x="163" y="25"/>
                  <a:pt x="163" y="24"/>
                </a:cubicBezTo>
                <a:cubicBezTo>
                  <a:pt x="163" y="23"/>
                  <a:pt x="163" y="21"/>
                  <a:pt x="163" y="20"/>
                </a:cubicBezTo>
                <a:cubicBezTo>
                  <a:pt x="163" y="18"/>
                  <a:pt x="163" y="17"/>
                  <a:pt x="162" y="15"/>
                </a:cubicBezTo>
                <a:cubicBezTo>
                  <a:pt x="162" y="14"/>
                  <a:pt x="161" y="12"/>
                  <a:pt x="161" y="10"/>
                </a:cubicBezTo>
                <a:cubicBezTo>
                  <a:pt x="161" y="10"/>
                  <a:pt x="160" y="10"/>
                  <a:pt x="160" y="9"/>
                </a:cubicBezTo>
                <a:cubicBezTo>
                  <a:pt x="159" y="9"/>
                  <a:pt x="159" y="8"/>
                  <a:pt x="158" y="8"/>
                </a:cubicBezTo>
                <a:cubicBezTo>
                  <a:pt x="157" y="7"/>
                  <a:pt x="156" y="7"/>
                  <a:pt x="155" y="6"/>
                </a:cubicBezTo>
                <a:cubicBezTo>
                  <a:pt x="153" y="6"/>
                  <a:pt x="151" y="6"/>
                  <a:pt x="149" y="6"/>
                </a:cubicBezTo>
                <a:cubicBezTo>
                  <a:pt x="149" y="6"/>
                  <a:pt x="148" y="6"/>
                  <a:pt x="148" y="6"/>
                </a:cubicBezTo>
                <a:cubicBezTo>
                  <a:pt x="146" y="7"/>
                  <a:pt x="145" y="9"/>
                  <a:pt x="145" y="10"/>
                </a:cubicBezTo>
                <a:cubicBezTo>
                  <a:pt x="144" y="12"/>
                  <a:pt x="144" y="14"/>
                  <a:pt x="145" y="16"/>
                </a:cubicBezTo>
                <a:cubicBezTo>
                  <a:pt x="145" y="19"/>
                  <a:pt x="146" y="22"/>
                  <a:pt x="146" y="26"/>
                </a:cubicBezTo>
                <a:cubicBezTo>
                  <a:pt x="146" y="27"/>
                  <a:pt x="146" y="27"/>
                  <a:pt x="147" y="27"/>
                </a:cubicBezTo>
                <a:cubicBezTo>
                  <a:pt x="147" y="27"/>
                  <a:pt x="148" y="27"/>
                  <a:pt x="148" y="28"/>
                </a:cubicBezTo>
                <a:cubicBezTo>
                  <a:pt x="148" y="28"/>
                  <a:pt x="148" y="28"/>
                  <a:pt x="148" y="29"/>
                </a:cubicBezTo>
                <a:cubicBezTo>
                  <a:pt x="148" y="29"/>
                  <a:pt x="147" y="30"/>
                  <a:pt x="147" y="30"/>
                </a:cubicBezTo>
                <a:cubicBezTo>
                  <a:pt x="153" y="30"/>
                  <a:pt x="158" y="30"/>
                  <a:pt x="163" y="29"/>
                </a:cubicBezTo>
                <a:close/>
                <a:moveTo>
                  <a:pt x="75" y="144"/>
                </a:moveTo>
                <a:cubicBezTo>
                  <a:pt x="73" y="144"/>
                  <a:pt x="72" y="144"/>
                  <a:pt x="70" y="144"/>
                </a:cubicBezTo>
                <a:cubicBezTo>
                  <a:pt x="70" y="144"/>
                  <a:pt x="70" y="144"/>
                  <a:pt x="70" y="144"/>
                </a:cubicBezTo>
                <a:cubicBezTo>
                  <a:pt x="69" y="144"/>
                  <a:pt x="69" y="144"/>
                  <a:pt x="68" y="145"/>
                </a:cubicBezTo>
                <a:cubicBezTo>
                  <a:pt x="66" y="145"/>
                  <a:pt x="65" y="145"/>
                  <a:pt x="63" y="145"/>
                </a:cubicBezTo>
                <a:cubicBezTo>
                  <a:pt x="55" y="146"/>
                  <a:pt x="48" y="148"/>
                  <a:pt x="41" y="151"/>
                </a:cubicBezTo>
                <a:cubicBezTo>
                  <a:pt x="40" y="151"/>
                  <a:pt x="40" y="151"/>
                  <a:pt x="40" y="151"/>
                </a:cubicBezTo>
                <a:cubicBezTo>
                  <a:pt x="41" y="151"/>
                  <a:pt x="41" y="152"/>
                  <a:pt x="41" y="153"/>
                </a:cubicBezTo>
                <a:cubicBezTo>
                  <a:pt x="43" y="153"/>
                  <a:pt x="45" y="153"/>
                  <a:pt x="47" y="153"/>
                </a:cubicBezTo>
                <a:cubicBezTo>
                  <a:pt x="49" y="153"/>
                  <a:pt x="51" y="152"/>
                  <a:pt x="53" y="151"/>
                </a:cubicBezTo>
                <a:cubicBezTo>
                  <a:pt x="57" y="150"/>
                  <a:pt x="61" y="149"/>
                  <a:pt x="66" y="148"/>
                </a:cubicBezTo>
                <a:cubicBezTo>
                  <a:pt x="67" y="148"/>
                  <a:pt x="68" y="148"/>
                  <a:pt x="69" y="148"/>
                </a:cubicBezTo>
                <a:cubicBezTo>
                  <a:pt x="69" y="146"/>
                  <a:pt x="69" y="146"/>
                  <a:pt x="71" y="146"/>
                </a:cubicBezTo>
                <a:cubicBezTo>
                  <a:pt x="71" y="145"/>
                  <a:pt x="72" y="146"/>
                  <a:pt x="73" y="146"/>
                </a:cubicBezTo>
                <a:cubicBezTo>
                  <a:pt x="73" y="146"/>
                  <a:pt x="74" y="146"/>
                  <a:pt x="74" y="146"/>
                </a:cubicBezTo>
                <a:cubicBezTo>
                  <a:pt x="75" y="145"/>
                  <a:pt x="75" y="144"/>
                  <a:pt x="75" y="144"/>
                </a:cubicBezTo>
                <a:cubicBezTo>
                  <a:pt x="75" y="144"/>
                  <a:pt x="75" y="144"/>
                  <a:pt x="75" y="144"/>
                </a:cubicBezTo>
                <a:close/>
                <a:moveTo>
                  <a:pt x="119" y="93"/>
                </a:moveTo>
                <a:cubicBezTo>
                  <a:pt x="119" y="94"/>
                  <a:pt x="119" y="94"/>
                  <a:pt x="119" y="94"/>
                </a:cubicBezTo>
                <a:cubicBezTo>
                  <a:pt x="119" y="99"/>
                  <a:pt x="120" y="103"/>
                  <a:pt x="120" y="108"/>
                </a:cubicBezTo>
                <a:cubicBezTo>
                  <a:pt x="120" y="108"/>
                  <a:pt x="120" y="109"/>
                  <a:pt x="120" y="109"/>
                </a:cubicBezTo>
                <a:cubicBezTo>
                  <a:pt x="120" y="109"/>
                  <a:pt x="119" y="110"/>
                  <a:pt x="119" y="110"/>
                </a:cubicBezTo>
                <a:cubicBezTo>
                  <a:pt x="118" y="110"/>
                  <a:pt x="118" y="110"/>
                  <a:pt x="118" y="109"/>
                </a:cubicBezTo>
                <a:cubicBezTo>
                  <a:pt x="118" y="109"/>
                  <a:pt x="117" y="108"/>
                  <a:pt x="117" y="108"/>
                </a:cubicBezTo>
                <a:cubicBezTo>
                  <a:pt x="117" y="108"/>
                  <a:pt x="117" y="107"/>
                  <a:pt x="117" y="107"/>
                </a:cubicBezTo>
                <a:cubicBezTo>
                  <a:pt x="117" y="108"/>
                  <a:pt x="116" y="109"/>
                  <a:pt x="115" y="109"/>
                </a:cubicBezTo>
                <a:cubicBezTo>
                  <a:pt x="115" y="110"/>
                  <a:pt x="114" y="110"/>
                  <a:pt x="114" y="110"/>
                </a:cubicBezTo>
                <a:cubicBezTo>
                  <a:pt x="113" y="110"/>
                  <a:pt x="112" y="110"/>
                  <a:pt x="111" y="110"/>
                </a:cubicBezTo>
                <a:cubicBezTo>
                  <a:pt x="108" y="111"/>
                  <a:pt x="105" y="111"/>
                  <a:pt x="102" y="111"/>
                </a:cubicBezTo>
                <a:cubicBezTo>
                  <a:pt x="101" y="111"/>
                  <a:pt x="101" y="111"/>
                  <a:pt x="100" y="111"/>
                </a:cubicBezTo>
                <a:cubicBezTo>
                  <a:pt x="100" y="111"/>
                  <a:pt x="100" y="111"/>
                  <a:pt x="100" y="112"/>
                </a:cubicBezTo>
                <a:cubicBezTo>
                  <a:pt x="100" y="112"/>
                  <a:pt x="101" y="112"/>
                  <a:pt x="101" y="112"/>
                </a:cubicBezTo>
                <a:cubicBezTo>
                  <a:pt x="101" y="113"/>
                  <a:pt x="102" y="113"/>
                  <a:pt x="102" y="113"/>
                </a:cubicBezTo>
                <a:cubicBezTo>
                  <a:pt x="104" y="113"/>
                  <a:pt x="106" y="113"/>
                  <a:pt x="107" y="113"/>
                </a:cubicBezTo>
                <a:cubicBezTo>
                  <a:pt x="109" y="113"/>
                  <a:pt x="111" y="113"/>
                  <a:pt x="112" y="113"/>
                </a:cubicBezTo>
                <a:cubicBezTo>
                  <a:pt x="114" y="112"/>
                  <a:pt x="115" y="112"/>
                  <a:pt x="117" y="112"/>
                </a:cubicBezTo>
                <a:cubicBezTo>
                  <a:pt x="118" y="112"/>
                  <a:pt x="120" y="112"/>
                  <a:pt x="121" y="112"/>
                </a:cubicBezTo>
                <a:cubicBezTo>
                  <a:pt x="121" y="110"/>
                  <a:pt x="122" y="109"/>
                  <a:pt x="123" y="109"/>
                </a:cubicBezTo>
                <a:cubicBezTo>
                  <a:pt x="123" y="108"/>
                  <a:pt x="124" y="108"/>
                  <a:pt x="124" y="108"/>
                </a:cubicBezTo>
                <a:cubicBezTo>
                  <a:pt x="124" y="108"/>
                  <a:pt x="125" y="107"/>
                  <a:pt x="124" y="107"/>
                </a:cubicBezTo>
                <a:cubicBezTo>
                  <a:pt x="124" y="106"/>
                  <a:pt x="124" y="105"/>
                  <a:pt x="124" y="104"/>
                </a:cubicBezTo>
                <a:cubicBezTo>
                  <a:pt x="124" y="103"/>
                  <a:pt x="124" y="103"/>
                  <a:pt x="123" y="102"/>
                </a:cubicBezTo>
                <a:cubicBezTo>
                  <a:pt x="122" y="102"/>
                  <a:pt x="122" y="101"/>
                  <a:pt x="123" y="100"/>
                </a:cubicBezTo>
                <a:cubicBezTo>
                  <a:pt x="123" y="99"/>
                  <a:pt x="123" y="99"/>
                  <a:pt x="123" y="98"/>
                </a:cubicBezTo>
                <a:cubicBezTo>
                  <a:pt x="123" y="97"/>
                  <a:pt x="123" y="96"/>
                  <a:pt x="123" y="95"/>
                </a:cubicBezTo>
                <a:cubicBezTo>
                  <a:pt x="123" y="95"/>
                  <a:pt x="123" y="95"/>
                  <a:pt x="123" y="94"/>
                </a:cubicBezTo>
                <a:cubicBezTo>
                  <a:pt x="121" y="94"/>
                  <a:pt x="120" y="94"/>
                  <a:pt x="119" y="93"/>
                </a:cubicBezTo>
                <a:close/>
                <a:moveTo>
                  <a:pt x="7" y="166"/>
                </a:moveTo>
                <a:cubicBezTo>
                  <a:pt x="7" y="164"/>
                  <a:pt x="7" y="162"/>
                  <a:pt x="7" y="160"/>
                </a:cubicBezTo>
                <a:cubicBezTo>
                  <a:pt x="6" y="156"/>
                  <a:pt x="6" y="152"/>
                  <a:pt x="5" y="148"/>
                </a:cubicBezTo>
                <a:cubicBezTo>
                  <a:pt x="5" y="142"/>
                  <a:pt x="4" y="137"/>
                  <a:pt x="4" y="132"/>
                </a:cubicBezTo>
                <a:cubicBezTo>
                  <a:pt x="4" y="122"/>
                  <a:pt x="4" y="111"/>
                  <a:pt x="4" y="101"/>
                </a:cubicBezTo>
                <a:cubicBezTo>
                  <a:pt x="4" y="100"/>
                  <a:pt x="4" y="100"/>
                  <a:pt x="4" y="99"/>
                </a:cubicBezTo>
                <a:cubicBezTo>
                  <a:pt x="4" y="100"/>
                  <a:pt x="4" y="101"/>
                  <a:pt x="4" y="101"/>
                </a:cubicBezTo>
                <a:cubicBezTo>
                  <a:pt x="4" y="105"/>
                  <a:pt x="3" y="108"/>
                  <a:pt x="3" y="112"/>
                </a:cubicBezTo>
                <a:cubicBezTo>
                  <a:pt x="3" y="114"/>
                  <a:pt x="3" y="116"/>
                  <a:pt x="2" y="118"/>
                </a:cubicBezTo>
                <a:cubicBezTo>
                  <a:pt x="2" y="126"/>
                  <a:pt x="2" y="133"/>
                  <a:pt x="3" y="140"/>
                </a:cubicBezTo>
                <a:cubicBezTo>
                  <a:pt x="3" y="146"/>
                  <a:pt x="3" y="151"/>
                  <a:pt x="4" y="156"/>
                </a:cubicBezTo>
                <a:cubicBezTo>
                  <a:pt x="4" y="159"/>
                  <a:pt x="6" y="163"/>
                  <a:pt x="7" y="166"/>
                </a:cubicBezTo>
                <a:close/>
                <a:moveTo>
                  <a:pt x="240" y="139"/>
                </a:moveTo>
                <a:cubicBezTo>
                  <a:pt x="240" y="139"/>
                  <a:pt x="240" y="139"/>
                  <a:pt x="240" y="139"/>
                </a:cubicBezTo>
                <a:cubicBezTo>
                  <a:pt x="240" y="139"/>
                  <a:pt x="239" y="139"/>
                  <a:pt x="239" y="139"/>
                </a:cubicBezTo>
                <a:cubicBezTo>
                  <a:pt x="238" y="139"/>
                  <a:pt x="237" y="140"/>
                  <a:pt x="236" y="140"/>
                </a:cubicBezTo>
                <a:cubicBezTo>
                  <a:pt x="233" y="141"/>
                  <a:pt x="230" y="142"/>
                  <a:pt x="227" y="143"/>
                </a:cubicBezTo>
                <a:cubicBezTo>
                  <a:pt x="227" y="143"/>
                  <a:pt x="226" y="143"/>
                  <a:pt x="225" y="143"/>
                </a:cubicBezTo>
                <a:cubicBezTo>
                  <a:pt x="224" y="143"/>
                  <a:pt x="223" y="142"/>
                  <a:pt x="224" y="140"/>
                </a:cubicBezTo>
                <a:cubicBezTo>
                  <a:pt x="224" y="140"/>
                  <a:pt x="225" y="140"/>
                  <a:pt x="225" y="139"/>
                </a:cubicBezTo>
                <a:cubicBezTo>
                  <a:pt x="226" y="139"/>
                  <a:pt x="227" y="138"/>
                  <a:pt x="228" y="138"/>
                </a:cubicBezTo>
                <a:cubicBezTo>
                  <a:pt x="229" y="137"/>
                  <a:pt x="230" y="136"/>
                  <a:pt x="231" y="136"/>
                </a:cubicBezTo>
                <a:cubicBezTo>
                  <a:pt x="231" y="134"/>
                  <a:pt x="231" y="133"/>
                  <a:pt x="231" y="131"/>
                </a:cubicBezTo>
                <a:cubicBezTo>
                  <a:pt x="228" y="131"/>
                  <a:pt x="228" y="131"/>
                  <a:pt x="228" y="130"/>
                </a:cubicBezTo>
                <a:cubicBezTo>
                  <a:pt x="227" y="130"/>
                  <a:pt x="226" y="130"/>
                  <a:pt x="226" y="132"/>
                </a:cubicBezTo>
                <a:cubicBezTo>
                  <a:pt x="226" y="132"/>
                  <a:pt x="226" y="133"/>
                  <a:pt x="226" y="133"/>
                </a:cubicBezTo>
                <a:cubicBezTo>
                  <a:pt x="226" y="134"/>
                  <a:pt x="226" y="134"/>
                  <a:pt x="225" y="135"/>
                </a:cubicBezTo>
                <a:cubicBezTo>
                  <a:pt x="225" y="136"/>
                  <a:pt x="224" y="136"/>
                  <a:pt x="223" y="135"/>
                </a:cubicBezTo>
                <a:cubicBezTo>
                  <a:pt x="223" y="135"/>
                  <a:pt x="223" y="135"/>
                  <a:pt x="222" y="134"/>
                </a:cubicBezTo>
                <a:cubicBezTo>
                  <a:pt x="221" y="135"/>
                  <a:pt x="220" y="135"/>
                  <a:pt x="219" y="135"/>
                </a:cubicBezTo>
                <a:cubicBezTo>
                  <a:pt x="219" y="135"/>
                  <a:pt x="220" y="135"/>
                  <a:pt x="220" y="136"/>
                </a:cubicBezTo>
                <a:cubicBezTo>
                  <a:pt x="221" y="139"/>
                  <a:pt x="223" y="142"/>
                  <a:pt x="224" y="145"/>
                </a:cubicBezTo>
                <a:cubicBezTo>
                  <a:pt x="224" y="145"/>
                  <a:pt x="225" y="145"/>
                  <a:pt x="225" y="145"/>
                </a:cubicBezTo>
                <a:cubicBezTo>
                  <a:pt x="228" y="146"/>
                  <a:pt x="230" y="148"/>
                  <a:pt x="233" y="149"/>
                </a:cubicBezTo>
                <a:cubicBezTo>
                  <a:pt x="233" y="149"/>
                  <a:pt x="234" y="149"/>
                  <a:pt x="234" y="149"/>
                </a:cubicBezTo>
                <a:cubicBezTo>
                  <a:pt x="236" y="148"/>
                  <a:pt x="237" y="147"/>
                  <a:pt x="239" y="146"/>
                </a:cubicBezTo>
                <a:cubicBezTo>
                  <a:pt x="239" y="146"/>
                  <a:pt x="239" y="146"/>
                  <a:pt x="239" y="146"/>
                </a:cubicBezTo>
                <a:cubicBezTo>
                  <a:pt x="238" y="146"/>
                  <a:pt x="236" y="147"/>
                  <a:pt x="234" y="147"/>
                </a:cubicBezTo>
                <a:cubicBezTo>
                  <a:pt x="233" y="147"/>
                  <a:pt x="232" y="147"/>
                  <a:pt x="231" y="147"/>
                </a:cubicBezTo>
                <a:cubicBezTo>
                  <a:pt x="231" y="147"/>
                  <a:pt x="230" y="147"/>
                  <a:pt x="230" y="146"/>
                </a:cubicBezTo>
                <a:cubicBezTo>
                  <a:pt x="229" y="145"/>
                  <a:pt x="230" y="144"/>
                  <a:pt x="230" y="144"/>
                </a:cubicBezTo>
                <a:cubicBezTo>
                  <a:pt x="231" y="144"/>
                  <a:pt x="232" y="143"/>
                  <a:pt x="232" y="143"/>
                </a:cubicBezTo>
                <a:cubicBezTo>
                  <a:pt x="234" y="142"/>
                  <a:pt x="237" y="141"/>
                  <a:pt x="239" y="139"/>
                </a:cubicBezTo>
                <a:cubicBezTo>
                  <a:pt x="239" y="139"/>
                  <a:pt x="240" y="139"/>
                  <a:pt x="240" y="139"/>
                </a:cubicBezTo>
                <a:close/>
                <a:moveTo>
                  <a:pt x="26" y="134"/>
                </a:moveTo>
                <a:cubicBezTo>
                  <a:pt x="26" y="134"/>
                  <a:pt x="26" y="134"/>
                  <a:pt x="26" y="134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6" y="130"/>
                  <a:pt x="26" y="128"/>
                  <a:pt x="26" y="125"/>
                </a:cubicBezTo>
                <a:cubicBezTo>
                  <a:pt x="26" y="123"/>
                  <a:pt x="26" y="121"/>
                  <a:pt x="26" y="119"/>
                </a:cubicBezTo>
                <a:cubicBezTo>
                  <a:pt x="26" y="118"/>
                  <a:pt x="27" y="117"/>
                  <a:pt x="27" y="117"/>
                </a:cubicBezTo>
                <a:cubicBezTo>
                  <a:pt x="27" y="116"/>
                  <a:pt x="28" y="116"/>
                  <a:pt x="29" y="116"/>
                </a:cubicBezTo>
                <a:cubicBezTo>
                  <a:pt x="29" y="117"/>
                  <a:pt x="30" y="117"/>
                  <a:pt x="30" y="117"/>
                </a:cubicBezTo>
                <a:cubicBezTo>
                  <a:pt x="30" y="118"/>
                  <a:pt x="30" y="119"/>
                  <a:pt x="31" y="120"/>
                </a:cubicBezTo>
                <a:cubicBezTo>
                  <a:pt x="31" y="124"/>
                  <a:pt x="32" y="127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35" y="130"/>
                  <a:pt x="35" y="130"/>
                  <a:pt x="35" y="129"/>
                </a:cubicBezTo>
                <a:cubicBezTo>
                  <a:pt x="35" y="128"/>
                  <a:pt x="35" y="126"/>
                  <a:pt x="35" y="125"/>
                </a:cubicBezTo>
                <a:cubicBezTo>
                  <a:pt x="35" y="121"/>
                  <a:pt x="35" y="118"/>
                  <a:pt x="36" y="115"/>
                </a:cubicBezTo>
                <a:cubicBezTo>
                  <a:pt x="36" y="115"/>
                  <a:pt x="36" y="115"/>
                  <a:pt x="36" y="114"/>
                </a:cubicBezTo>
                <a:cubicBezTo>
                  <a:pt x="36" y="114"/>
                  <a:pt x="36" y="115"/>
                  <a:pt x="36" y="115"/>
                </a:cubicBezTo>
                <a:cubicBezTo>
                  <a:pt x="33" y="115"/>
                  <a:pt x="30" y="115"/>
                  <a:pt x="28" y="115"/>
                </a:cubicBezTo>
                <a:cubicBezTo>
                  <a:pt x="26" y="115"/>
                  <a:pt x="25" y="116"/>
                  <a:pt x="24" y="116"/>
                </a:cubicBezTo>
                <a:cubicBezTo>
                  <a:pt x="24" y="116"/>
                  <a:pt x="23" y="117"/>
                  <a:pt x="23" y="117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24" y="124"/>
                  <a:pt x="25" y="129"/>
                  <a:pt x="26" y="134"/>
                </a:cubicBezTo>
                <a:close/>
                <a:moveTo>
                  <a:pt x="37" y="130"/>
                </a:moveTo>
                <a:cubicBezTo>
                  <a:pt x="37" y="130"/>
                  <a:pt x="37" y="130"/>
                  <a:pt x="37" y="130"/>
                </a:cubicBezTo>
                <a:cubicBezTo>
                  <a:pt x="37" y="131"/>
                  <a:pt x="37" y="131"/>
                  <a:pt x="38" y="131"/>
                </a:cubicBezTo>
                <a:cubicBezTo>
                  <a:pt x="38" y="132"/>
                  <a:pt x="38" y="133"/>
                  <a:pt x="37" y="134"/>
                </a:cubicBezTo>
                <a:cubicBezTo>
                  <a:pt x="37" y="134"/>
                  <a:pt x="37" y="135"/>
                  <a:pt x="37" y="135"/>
                </a:cubicBezTo>
                <a:cubicBezTo>
                  <a:pt x="37" y="137"/>
                  <a:pt x="37" y="138"/>
                  <a:pt x="37" y="140"/>
                </a:cubicBezTo>
                <a:cubicBezTo>
                  <a:pt x="36" y="141"/>
                  <a:pt x="36" y="142"/>
                  <a:pt x="36" y="142"/>
                </a:cubicBezTo>
                <a:cubicBezTo>
                  <a:pt x="36" y="143"/>
                  <a:pt x="36" y="143"/>
                  <a:pt x="35" y="144"/>
                </a:cubicBezTo>
                <a:cubicBezTo>
                  <a:pt x="35" y="144"/>
                  <a:pt x="34" y="144"/>
                  <a:pt x="34" y="145"/>
                </a:cubicBezTo>
                <a:cubicBezTo>
                  <a:pt x="33" y="146"/>
                  <a:pt x="32" y="147"/>
                  <a:pt x="30" y="148"/>
                </a:cubicBezTo>
                <a:cubicBezTo>
                  <a:pt x="28" y="150"/>
                  <a:pt x="26" y="152"/>
                  <a:pt x="23" y="154"/>
                </a:cubicBezTo>
                <a:cubicBezTo>
                  <a:pt x="23" y="155"/>
                  <a:pt x="23" y="155"/>
                  <a:pt x="23" y="155"/>
                </a:cubicBezTo>
                <a:cubicBezTo>
                  <a:pt x="23" y="155"/>
                  <a:pt x="23" y="155"/>
                  <a:pt x="23" y="155"/>
                </a:cubicBezTo>
                <a:cubicBezTo>
                  <a:pt x="27" y="152"/>
                  <a:pt x="32" y="149"/>
                  <a:pt x="36" y="147"/>
                </a:cubicBezTo>
                <a:cubicBezTo>
                  <a:pt x="36" y="146"/>
                  <a:pt x="36" y="146"/>
                  <a:pt x="36" y="146"/>
                </a:cubicBezTo>
                <a:cubicBezTo>
                  <a:pt x="36" y="145"/>
                  <a:pt x="37" y="144"/>
                  <a:pt x="38" y="144"/>
                </a:cubicBezTo>
                <a:cubicBezTo>
                  <a:pt x="40" y="144"/>
                  <a:pt x="41" y="144"/>
                  <a:pt x="43" y="144"/>
                </a:cubicBezTo>
                <a:cubicBezTo>
                  <a:pt x="45" y="144"/>
                  <a:pt x="48" y="144"/>
                  <a:pt x="50" y="143"/>
                </a:cubicBezTo>
                <a:cubicBezTo>
                  <a:pt x="50" y="143"/>
                  <a:pt x="50" y="143"/>
                  <a:pt x="51" y="143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48" y="143"/>
                  <a:pt x="46" y="142"/>
                  <a:pt x="44" y="142"/>
                </a:cubicBezTo>
                <a:cubicBezTo>
                  <a:pt x="43" y="142"/>
                  <a:pt x="42" y="141"/>
                  <a:pt x="41" y="141"/>
                </a:cubicBezTo>
                <a:cubicBezTo>
                  <a:pt x="39" y="140"/>
                  <a:pt x="39" y="138"/>
                  <a:pt x="41" y="137"/>
                </a:cubicBezTo>
                <a:cubicBezTo>
                  <a:pt x="41" y="137"/>
                  <a:pt x="42" y="136"/>
                  <a:pt x="42" y="136"/>
                </a:cubicBezTo>
                <a:cubicBezTo>
                  <a:pt x="42" y="135"/>
                  <a:pt x="42" y="134"/>
                  <a:pt x="42" y="132"/>
                </a:cubicBezTo>
                <a:cubicBezTo>
                  <a:pt x="41" y="132"/>
                  <a:pt x="41" y="132"/>
                  <a:pt x="41" y="132"/>
                </a:cubicBezTo>
                <a:cubicBezTo>
                  <a:pt x="40" y="131"/>
                  <a:pt x="39" y="131"/>
                  <a:pt x="37" y="130"/>
                </a:cubicBezTo>
                <a:cubicBezTo>
                  <a:pt x="37" y="130"/>
                  <a:pt x="37" y="130"/>
                  <a:pt x="37" y="130"/>
                </a:cubicBezTo>
                <a:close/>
                <a:moveTo>
                  <a:pt x="114" y="166"/>
                </a:moveTo>
                <a:cubicBezTo>
                  <a:pt x="116" y="166"/>
                  <a:pt x="117" y="167"/>
                  <a:pt x="118" y="167"/>
                </a:cubicBezTo>
                <a:cubicBezTo>
                  <a:pt x="119" y="167"/>
                  <a:pt x="120" y="167"/>
                  <a:pt x="122" y="167"/>
                </a:cubicBezTo>
                <a:cubicBezTo>
                  <a:pt x="124" y="167"/>
                  <a:pt x="126" y="166"/>
                  <a:pt x="129" y="166"/>
                </a:cubicBezTo>
                <a:cubicBezTo>
                  <a:pt x="135" y="164"/>
                  <a:pt x="141" y="162"/>
                  <a:pt x="148" y="160"/>
                </a:cubicBezTo>
                <a:cubicBezTo>
                  <a:pt x="148" y="160"/>
                  <a:pt x="148" y="160"/>
                  <a:pt x="149" y="160"/>
                </a:cubicBezTo>
                <a:cubicBezTo>
                  <a:pt x="147" y="160"/>
                  <a:pt x="145" y="160"/>
                  <a:pt x="144" y="161"/>
                </a:cubicBezTo>
                <a:cubicBezTo>
                  <a:pt x="139" y="161"/>
                  <a:pt x="134" y="162"/>
                  <a:pt x="129" y="163"/>
                </a:cubicBezTo>
                <a:cubicBezTo>
                  <a:pt x="129" y="163"/>
                  <a:pt x="128" y="163"/>
                  <a:pt x="128" y="163"/>
                </a:cubicBezTo>
                <a:cubicBezTo>
                  <a:pt x="127" y="163"/>
                  <a:pt x="127" y="164"/>
                  <a:pt x="126" y="164"/>
                </a:cubicBezTo>
                <a:cubicBezTo>
                  <a:pt x="124" y="164"/>
                  <a:pt x="122" y="164"/>
                  <a:pt x="121" y="164"/>
                </a:cubicBezTo>
                <a:cubicBezTo>
                  <a:pt x="120" y="164"/>
                  <a:pt x="120" y="164"/>
                  <a:pt x="119" y="164"/>
                </a:cubicBezTo>
                <a:cubicBezTo>
                  <a:pt x="118" y="164"/>
                  <a:pt x="118" y="164"/>
                  <a:pt x="117" y="164"/>
                </a:cubicBezTo>
                <a:cubicBezTo>
                  <a:pt x="117" y="163"/>
                  <a:pt x="117" y="163"/>
                  <a:pt x="116" y="163"/>
                </a:cubicBezTo>
                <a:cubicBezTo>
                  <a:pt x="115" y="162"/>
                  <a:pt x="115" y="161"/>
                  <a:pt x="116" y="160"/>
                </a:cubicBezTo>
                <a:cubicBezTo>
                  <a:pt x="116" y="160"/>
                  <a:pt x="116" y="159"/>
                  <a:pt x="116" y="159"/>
                </a:cubicBezTo>
                <a:cubicBezTo>
                  <a:pt x="116" y="158"/>
                  <a:pt x="116" y="156"/>
                  <a:pt x="116" y="155"/>
                </a:cubicBezTo>
                <a:cubicBezTo>
                  <a:pt x="116" y="154"/>
                  <a:pt x="115" y="154"/>
                  <a:pt x="115" y="155"/>
                </a:cubicBezTo>
                <a:cubicBezTo>
                  <a:pt x="115" y="156"/>
                  <a:pt x="113" y="156"/>
                  <a:pt x="112" y="156"/>
                </a:cubicBezTo>
                <a:cubicBezTo>
                  <a:pt x="112" y="158"/>
                  <a:pt x="112" y="159"/>
                  <a:pt x="111" y="160"/>
                </a:cubicBezTo>
                <a:cubicBezTo>
                  <a:pt x="112" y="160"/>
                  <a:pt x="112" y="160"/>
                  <a:pt x="112" y="161"/>
                </a:cubicBezTo>
                <a:cubicBezTo>
                  <a:pt x="114" y="161"/>
                  <a:pt x="115" y="162"/>
                  <a:pt x="116" y="163"/>
                </a:cubicBezTo>
                <a:cubicBezTo>
                  <a:pt x="117" y="164"/>
                  <a:pt x="117" y="165"/>
                  <a:pt x="115" y="166"/>
                </a:cubicBezTo>
                <a:cubicBezTo>
                  <a:pt x="115" y="166"/>
                  <a:pt x="115" y="166"/>
                  <a:pt x="114" y="166"/>
                </a:cubicBezTo>
                <a:close/>
                <a:moveTo>
                  <a:pt x="175" y="167"/>
                </a:moveTo>
                <a:cubicBezTo>
                  <a:pt x="174" y="167"/>
                  <a:pt x="173" y="166"/>
                  <a:pt x="174" y="164"/>
                </a:cubicBezTo>
                <a:cubicBezTo>
                  <a:pt x="174" y="164"/>
                  <a:pt x="174" y="163"/>
                  <a:pt x="174" y="163"/>
                </a:cubicBezTo>
                <a:cubicBezTo>
                  <a:pt x="175" y="162"/>
                  <a:pt x="176" y="161"/>
                  <a:pt x="177" y="160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7" y="157"/>
                  <a:pt x="176" y="156"/>
                  <a:pt x="176" y="155"/>
                </a:cubicBezTo>
                <a:cubicBezTo>
                  <a:pt x="173" y="156"/>
                  <a:pt x="165" y="164"/>
                  <a:pt x="164" y="166"/>
                </a:cubicBezTo>
                <a:cubicBezTo>
                  <a:pt x="165" y="166"/>
                  <a:pt x="167" y="166"/>
                  <a:pt x="168" y="165"/>
                </a:cubicBezTo>
                <a:cubicBezTo>
                  <a:pt x="169" y="165"/>
                  <a:pt x="169" y="165"/>
                  <a:pt x="170" y="165"/>
                </a:cubicBezTo>
                <a:cubicBezTo>
                  <a:pt x="171" y="165"/>
                  <a:pt x="171" y="165"/>
                  <a:pt x="171" y="166"/>
                </a:cubicBezTo>
                <a:cubicBezTo>
                  <a:pt x="171" y="167"/>
                  <a:pt x="171" y="167"/>
                  <a:pt x="170" y="167"/>
                </a:cubicBezTo>
                <a:cubicBezTo>
                  <a:pt x="170" y="168"/>
                  <a:pt x="170" y="168"/>
                  <a:pt x="169" y="168"/>
                </a:cubicBezTo>
                <a:cubicBezTo>
                  <a:pt x="169" y="168"/>
                  <a:pt x="169" y="168"/>
                  <a:pt x="168" y="168"/>
                </a:cubicBezTo>
                <a:cubicBezTo>
                  <a:pt x="168" y="168"/>
                  <a:pt x="168" y="169"/>
                  <a:pt x="168" y="169"/>
                </a:cubicBezTo>
                <a:cubicBezTo>
                  <a:pt x="170" y="168"/>
                  <a:pt x="172" y="168"/>
                  <a:pt x="174" y="168"/>
                </a:cubicBezTo>
                <a:cubicBezTo>
                  <a:pt x="175" y="168"/>
                  <a:pt x="175" y="168"/>
                  <a:pt x="175" y="167"/>
                </a:cubicBezTo>
                <a:close/>
                <a:moveTo>
                  <a:pt x="21" y="164"/>
                </a:moveTo>
                <a:cubicBezTo>
                  <a:pt x="19" y="162"/>
                  <a:pt x="16" y="161"/>
                  <a:pt x="15" y="160"/>
                </a:cubicBezTo>
                <a:cubicBezTo>
                  <a:pt x="15" y="161"/>
                  <a:pt x="15" y="162"/>
                  <a:pt x="15" y="162"/>
                </a:cubicBezTo>
                <a:cubicBezTo>
                  <a:pt x="15" y="163"/>
                  <a:pt x="14" y="164"/>
                  <a:pt x="13" y="164"/>
                </a:cubicBezTo>
                <a:cubicBezTo>
                  <a:pt x="13" y="165"/>
                  <a:pt x="14" y="167"/>
                  <a:pt x="14" y="168"/>
                </a:cubicBezTo>
                <a:cubicBezTo>
                  <a:pt x="15" y="169"/>
                  <a:pt x="16" y="170"/>
                  <a:pt x="17" y="172"/>
                </a:cubicBezTo>
                <a:cubicBezTo>
                  <a:pt x="18" y="173"/>
                  <a:pt x="18" y="173"/>
                  <a:pt x="20" y="173"/>
                </a:cubicBezTo>
                <a:cubicBezTo>
                  <a:pt x="22" y="173"/>
                  <a:pt x="25" y="173"/>
                  <a:pt x="27" y="173"/>
                </a:cubicBezTo>
                <a:cubicBezTo>
                  <a:pt x="27" y="173"/>
                  <a:pt x="28" y="173"/>
                  <a:pt x="28" y="172"/>
                </a:cubicBezTo>
                <a:cubicBezTo>
                  <a:pt x="28" y="172"/>
                  <a:pt x="27" y="172"/>
                  <a:pt x="27" y="172"/>
                </a:cubicBezTo>
                <a:cubicBezTo>
                  <a:pt x="26" y="171"/>
                  <a:pt x="24" y="171"/>
                  <a:pt x="23" y="171"/>
                </a:cubicBezTo>
                <a:cubicBezTo>
                  <a:pt x="22" y="170"/>
                  <a:pt x="20" y="169"/>
                  <a:pt x="18" y="169"/>
                </a:cubicBezTo>
                <a:cubicBezTo>
                  <a:pt x="18" y="169"/>
                  <a:pt x="17" y="168"/>
                  <a:pt x="17" y="168"/>
                </a:cubicBezTo>
                <a:cubicBezTo>
                  <a:pt x="17" y="167"/>
                  <a:pt x="18" y="167"/>
                  <a:pt x="19" y="166"/>
                </a:cubicBezTo>
                <a:cubicBezTo>
                  <a:pt x="19" y="166"/>
                  <a:pt x="19" y="166"/>
                  <a:pt x="20" y="166"/>
                </a:cubicBezTo>
                <a:cubicBezTo>
                  <a:pt x="20" y="166"/>
                  <a:pt x="21" y="166"/>
                  <a:pt x="21" y="166"/>
                </a:cubicBezTo>
                <a:cubicBezTo>
                  <a:pt x="20" y="165"/>
                  <a:pt x="20" y="165"/>
                  <a:pt x="21" y="164"/>
                </a:cubicBezTo>
                <a:close/>
                <a:moveTo>
                  <a:pt x="58" y="111"/>
                </a:moveTo>
                <a:cubicBezTo>
                  <a:pt x="57" y="111"/>
                  <a:pt x="57" y="111"/>
                  <a:pt x="57" y="112"/>
                </a:cubicBezTo>
                <a:cubicBezTo>
                  <a:pt x="57" y="113"/>
                  <a:pt x="57" y="114"/>
                  <a:pt x="57" y="115"/>
                </a:cubicBezTo>
                <a:cubicBezTo>
                  <a:pt x="57" y="121"/>
                  <a:pt x="58" y="127"/>
                  <a:pt x="58" y="132"/>
                </a:cubicBezTo>
                <a:cubicBezTo>
                  <a:pt x="58" y="133"/>
                  <a:pt x="58" y="133"/>
                  <a:pt x="58" y="133"/>
                </a:cubicBezTo>
                <a:cubicBezTo>
                  <a:pt x="60" y="133"/>
                  <a:pt x="61" y="133"/>
                  <a:pt x="63" y="133"/>
                </a:cubicBezTo>
                <a:cubicBezTo>
                  <a:pt x="62" y="131"/>
                  <a:pt x="63" y="130"/>
                  <a:pt x="65" y="130"/>
                </a:cubicBezTo>
                <a:cubicBezTo>
                  <a:pt x="65" y="130"/>
                  <a:pt x="65" y="131"/>
                  <a:pt x="66" y="131"/>
                </a:cubicBezTo>
                <a:cubicBezTo>
                  <a:pt x="71" y="131"/>
                  <a:pt x="77" y="132"/>
                  <a:pt x="82" y="133"/>
                </a:cubicBezTo>
                <a:cubicBezTo>
                  <a:pt x="84" y="133"/>
                  <a:pt x="85" y="133"/>
                  <a:pt x="87" y="133"/>
                </a:cubicBezTo>
                <a:cubicBezTo>
                  <a:pt x="87" y="133"/>
                  <a:pt x="87" y="132"/>
                  <a:pt x="87" y="132"/>
                </a:cubicBezTo>
                <a:cubicBezTo>
                  <a:pt x="85" y="132"/>
                  <a:pt x="84" y="132"/>
                  <a:pt x="82" y="132"/>
                </a:cubicBezTo>
                <a:cubicBezTo>
                  <a:pt x="79" y="131"/>
                  <a:pt x="77" y="131"/>
                  <a:pt x="74" y="130"/>
                </a:cubicBezTo>
                <a:cubicBezTo>
                  <a:pt x="71" y="130"/>
                  <a:pt x="68" y="130"/>
                  <a:pt x="65" y="130"/>
                </a:cubicBezTo>
                <a:cubicBezTo>
                  <a:pt x="63" y="130"/>
                  <a:pt x="61" y="130"/>
                  <a:pt x="60" y="129"/>
                </a:cubicBezTo>
                <a:cubicBezTo>
                  <a:pt x="59" y="129"/>
                  <a:pt x="59" y="129"/>
                  <a:pt x="59" y="128"/>
                </a:cubicBezTo>
                <a:cubicBezTo>
                  <a:pt x="59" y="128"/>
                  <a:pt x="59" y="127"/>
                  <a:pt x="60" y="127"/>
                </a:cubicBezTo>
                <a:cubicBezTo>
                  <a:pt x="60" y="127"/>
                  <a:pt x="60" y="127"/>
                  <a:pt x="61" y="127"/>
                </a:cubicBezTo>
                <a:cubicBezTo>
                  <a:pt x="61" y="127"/>
                  <a:pt x="60" y="127"/>
                  <a:pt x="60" y="127"/>
                </a:cubicBezTo>
                <a:cubicBezTo>
                  <a:pt x="59" y="126"/>
                  <a:pt x="59" y="125"/>
                  <a:pt x="59" y="124"/>
                </a:cubicBezTo>
                <a:cubicBezTo>
                  <a:pt x="59" y="123"/>
                  <a:pt x="59" y="122"/>
                  <a:pt x="59" y="121"/>
                </a:cubicBezTo>
                <a:cubicBezTo>
                  <a:pt x="59" y="118"/>
                  <a:pt x="58" y="115"/>
                  <a:pt x="58" y="112"/>
                </a:cubicBezTo>
                <a:cubicBezTo>
                  <a:pt x="58" y="112"/>
                  <a:pt x="58" y="111"/>
                  <a:pt x="58" y="111"/>
                </a:cubicBezTo>
                <a:close/>
                <a:moveTo>
                  <a:pt x="19" y="142"/>
                </a:moveTo>
                <a:cubicBezTo>
                  <a:pt x="19" y="142"/>
                  <a:pt x="20" y="142"/>
                  <a:pt x="20" y="142"/>
                </a:cubicBezTo>
                <a:cubicBezTo>
                  <a:pt x="19" y="134"/>
                  <a:pt x="18" y="127"/>
                  <a:pt x="19" y="119"/>
                </a:cubicBezTo>
                <a:cubicBezTo>
                  <a:pt x="18" y="119"/>
                  <a:pt x="18" y="119"/>
                  <a:pt x="17" y="120"/>
                </a:cubicBezTo>
                <a:cubicBezTo>
                  <a:pt x="17" y="121"/>
                  <a:pt x="17" y="121"/>
                  <a:pt x="17" y="122"/>
                </a:cubicBezTo>
                <a:cubicBezTo>
                  <a:pt x="17" y="123"/>
                  <a:pt x="16" y="123"/>
                  <a:pt x="16" y="124"/>
                </a:cubicBezTo>
                <a:cubicBezTo>
                  <a:pt x="15" y="124"/>
                  <a:pt x="15" y="123"/>
                  <a:pt x="14" y="123"/>
                </a:cubicBezTo>
                <a:cubicBezTo>
                  <a:pt x="14" y="122"/>
                  <a:pt x="14" y="122"/>
                  <a:pt x="14" y="122"/>
                </a:cubicBezTo>
                <a:cubicBezTo>
                  <a:pt x="13" y="122"/>
                  <a:pt x="13" y="122"/>
                  <a:pt x="12" y="122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2" y="124"/>
                  <a:pt x="12" y="125"/>
                  <a:pt x="12" y="125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13" y="124"/>
                  <a:pt x="14" y="124"/>
                  <a:pt x="14" y="126"/>
                </a:cubicBezTo>
                <a:cubicBezTo>
                  <a:pt x="15" y="126"/>
                  <a:pt x="15" y="126"/>
                  <a:pt x="15" y="127"/>
                </a:cubicBezTo>
                <a:cubicBezTo>
                  <a:pt x="16" y="131"/>
                  <a:pt x="17" y="135"/>
                  <a:pt x="18" y="139"/>
                </a:cubicBezTo>
                <a:cubicBezTo>
                  <a:pt x="19" y="140"/>
                  <a:pt x="19" y="141"/>
                  <a:pt x="19" y="142"/>
                </a:cubicBezTo>
                <a:close/>
                <a:moveTo>
                  <a:pt x="219" y="113"/>
                </a:moveTo>
                <a:cubicBezTo>
                  <a:pt x="219" y="113"/>
                  <a:pt x="219" y="113"/>
                  <a:pt x="219" y="112"/>
                </a:cubicBezTo>
                <a:cubicBezTo>
                  <a:pt x="215" y="112"/>
                  <a:pt x="210" y="113"/>
                  <a:pt x="206" y="112"/>
                </a:cubicBezTo>
                <a:cubicBezTo>
                  <a:pt x="199" y="112"/>
                  <a:pt x="192" y="112"/>
                  <a:pt x="185" y="111"/>
                </a:cubicBezTo>
                <a:cubicBezTo>
                  <a:pt x="182" y="111"/>
                  <a:pt x="178" y="111"/>
                  <a:pt x="175" y="111"/>
                </a:cubicBezTo>
                <a:cubicBezTo>
                  <a:pt x="173" y="111"/>
                  <a:pt x="170" y="110"/>
                  <a:pt x="167" y="109"/>
                </a:cubicBezTo>
                <a:cubicBezTo>
                  <a:pt x="167" y="109"/>
                  <a:pt x="167" y="109"/>
                  <a:pt x="166" y="10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71" y="111"/>
                  <a:pt x="176" y="112"/>
                  <a:pt x="180" y="112"/>
                </a:cubicBezTo>
                <a:cubicBezTo>
                  <a:pt x="186" y="113"/>
                  <a:pt x="192" y="113"/>
                  <a:pt x="198" y="114"/>
                </a:cubicBezTo>
                <a:cubicBezTo>
                  <a:pt x="201" y="114"/>
                  <a:pt x="204" y="114"/>
                  <a:pt x="206" y="114"/>
                </a:cubicBezTo>
                <a:cubicBezTo>
                  <a:pt x="207" y="114"/>
                  <a:pt x="208" y="114"/>
                  <a:pt x="209" y="114"/>
                </a:cubicBezTo>
                <a:cubicBezTo>
                  <a:pt x="213" y="113"/>
                  <a:pt x="216" y="113"/>
                  <a:pt x="219" y="113"/>
                </a:cubicBezTo>
                <a:close/>
                <a:moveTo>
                  <a:pt x="163" y="141"/>
                </a:moveTo>
                <a:cubicBezTo>
                  <a:pt x="163" y="141"/>
                  <a:pt x="164" y="141"/>
                  <a:pt x="164" y="141"/>
                </a:cubicBezTo>
                <a:cubicBezTo>
                  <a:pt x="165" y="141"/>
                  <a:pt x="167" y="140"/>
                  <a:pt x="168" y="140"/>
                </a:cubicBezTo>
                <a:cubicBezTo>
                  <a:pt x="170" y="139"/>
                  <a:pt x="172" y="138"/>
                  <a:pt x="174" y="138"/>
                </a:cubicBezTo>
                <a:cubicBezTo>
                  <a:pt x="175" y="137"/>
                  <a:pt x="176" y="137"/>
                  <a:pt x="177" y="139"/>
                </a:cubicBezTo>
                <a:cubicBezTo>
                  <a:pt x="177" y="139"/>
                  <a:pt x="177" y="139"/>
                  <a:pt x="177" y="139"/>
                </a:cubicBezTo>
                <a:cubicBezTo>
                  <a:pt x="178" y="140"/>
                  <a:pt x="178" y="140"/>
                  <a:pt x="179" y="139"/>
                </a:cubicBezTo>
                <a:cubicBezTo>
                  <a:pt x="180" y="139"/>
                  <a:pt x="182" y="138"/>
                  <a:pt x="182" y="136"/>
                </a:cubicBezTo>
                <a:cubicBezTo>
                  <a:pt x="181" y="136"/>
                  <a:pt x="181" y="134"/>
                  <a:pt x="180" y="133"/>
                </a:cubicBezTo>
                <a:cubicBezTo>
                  <a:pt x="178" y="133"/>
                  <a:pt x="176" y="134"/>
                  <a:pt x="174" y="135"/>
                </a:cubicBezTo>
                <a:cubicBezTo>
                  <a:pt x="174" y="135"/>
                  <a:pt x="173" y="135"/>
                  <a:pt x="173" y="135"/>
                </a:cubicBezTo>
                <a:cubicBezTo>
                  <a:pt x="173" y="136"/>
                  <a:pt x="173" y="136"/>
                  <a:pt x="173" y="137"/>
                </a:cubicBezTo>
                <a:cubicBezTo>
                  <a:pt x="172" y="138"/>
                  <a:pt x="171" y="138"/>
                  <a:pt x="170" y="137"/>
                </a:cubicBezTo>
                <a:cubicBezTo>
                  <a:pt x="170" y="137"/>
                  <a:pt x="170" y="137"/>
                  <a:pt x="170" y="136"/>
                </a:cubicBezTo>
                <a:cubicBezTo>
                  <a:pt x="167" y="138"/>
                  <a:pt x="165" y="139"/>
                  <a:pt x="163" y="141"/>
                </a:cubicBezTo>
                <a:close/>
                <a:moveTo>
                  <a:pt x="13" y="179"/>
                </a:moveTo>
                <a:cubicBezTo>
                  <a:pt x="14" y="180"/>
                  <a:pt x="15" y="180"/>
                  <a:pt x="15" y="180"/>
                </a:cubicBezTo>
                <a:cubicBezTo>
                  <a:pt x="17" y="180"/>
                  <a:pt x="19" y="181"/>
                  <a:pt x="21" y="181"/>
                </a:cubicBezTo>
                <a:cubicBezTo>
                  <a:pt x="26" y="181"/>
                  <a:pt x="31" y="181"/>
                  <a:pt x="35" y="181"/>
                </a:cubicBezTo>
                <a:cubicBezTo>
                  <a:pt x="36" y="181"/>
                  <a:pt x="36" y="181"/>
                  <a:pt x="36" y="181"/>
                </a:cubicBezTo>
                <a:cubicBezTo>
                  <a:pt x="36" y="180"/>
                  <a:pt x="37" y="179"/>
                  <a:pt x="37" y="178"/>
                </a:cubicBezTo>
                <a:cubicBezTo>
                  <a:pt x="35" y="178"/>
                  <a:pt x="16" y="179"/>
                  <a:pt x="13" y="179"/>
                </a:cubicBezTo>
                <a:close/>
                <a:moveTo>
                  <a:pt x="251" y="130"/>
                </a:moveTo>
                <a:cubicBezTo>
                  <a:pt x="251" y="130"/>
                  <a:pt x="251" y="130"/>
                  <a:pt x="251" y="130"/>
                </a:cubicBezTo>
                <a:cubicBezTo>
                  <a:pt x="251" y="130"/>
                  <a:pt x="251" y="130"/>
                  <a:pt x="250" y="130"/>
                </a:cubicBezTo>
                <a:cubicBezTo>
                  <a:pt x="250" y="130"/>
                  <a:pt x="250" y="131"/>
                  <a:pt x="250" y="131"/>
                </a:cubicBezTo>
                <a:cubicBezTo>
                  <a:pt x="249" y="132"/>
                  <a:pt x="248" y="132"/>
                  <a:pt x="248" y="131"/>
                </a:cubicBezTo>
                <a:cubicBezTo>
                  <a:pt x="247" y="131"/>
                  <a:pt x="247" y="130"/>
                  <a:pt x="247" y="130"/>
                </a:cubicBezTo>
                <a:cubicBezTo>
                  <a:pt x="246" y="131"/>
                  <a:pt x="244" y="131"/>
                  <a:pt x="243" y="132"/>
                </a:cubicBezTo>
                <a:cubicBezTo>
                  <a:pt x="243" y="132"/>
                  <a:pt x="242" y="132"/>
                  <a:pt x="242" y="133"/>
                </a:cubicBezTo>
                <a:cubicBezTo>
                  <a:pt x="242" y="133"/>
                  <a:pt x="241" y="134"/>
                  <a:pt x="241" y="134"/>
                </a:cubicBezTo>
                <a:cubicBezTo>
                  <a:pt x="240" y="134"/>
                  <a:pt x="240" y="134"/>
                  <a:pt x="240" y="134"/>
                </a:cubicBezTo>
                <a:cubicBezTo>
                  <a:pt x="236" y="136"/>
                  <a:pt x="232" y="138"/>
                  <a:pt x="229" y="140"/>
                </a:cubicBezTo>
                <a:cubicBezTo>
                  <a:pt x="229" y="140"/>
                  <a:pt x="228" y="140"/>
                  <a:pt x="228" y="140"/>
                </a:cubicBezTo>
                <a:cubicBezTo>
                  <a:pt x="229" y="140"/>
                  <a:pt x="229" y="140"/>
                  <a:pt x="230" y="140"/>
                </a:cubicBezTo>
                <a:cubicBezTo>
                  <a:pt x="234" y="138"/>
                  <a:pt x="238" y="137"/>
                  <a:pt x="243" y="135"/>
                </a:cubicBezTo>
                <a:cubicBezTo>
                  <a:pt x="244" y="135"/>
                  <a:pt x="245" y="135"/>
                  <a:pt x="245" y="134"/>
                </a:cubicBezTo>
                <a:cubicBezTo>
                  <a:pt x="245" y="134"/>
                  <a:pt x="246" y="134"/>
                  <a:pt x="246" y="134"/>
                </a:cubicBezTo>
                <a:cubicBezTo>
                  <a:pt x="248" y="134"/>
                  <a:pt x="249" y="133"/>
                  <a:pt x="251" y="133"/>
                </a:cubicBezTo>
                <a:cubicBezTo>
                  <a:pt x="251" y="132"/>
                  <a:pt x="251" y="131"/>
                  <a:pt x="251" y="130"/>
                </a:cubicBezTo>
                <a:close/>
                <a:moveTo>
                  <a:pt x="96" y="132"/>
                </a:moveTo>
                <a:cubicBezTo>
                  <a:pt x="96" y="134"/>
                  <a:pt x="97" y="135"/>
                  <a:pt x="97" y="137"/>
                </a:cubicBezTo>
                <a:cubicBezTo>
                  <a:pt x="98" y="141"/>
                  <a:pt x="98" y="145"/>
                  <a:pt x="99" y="149"/>
                </a:cubicBezTo>
                <a:cubicBezTo>
                  <a:pt x="99" y="150"/>
                  <a:pt x="99" y="150"/>
                  <a:pt x="100" y="150"/>
                </a:cubicBezTo>
                <a:cubicBezTo>
                  <a:pt x="101" y="146"/>
                  <a:pt x="101" y="142"/>
                  <a:pt x="101" y="138"/>
                </a:cubicBezTo>
                <a:cubicBezTo>
                  <a:pt x="101" y="138"/>
                  <a:pt x="100" y="138"/>
                  <a:pt x="100" y="137"/>
                </a:cubicBezTo>
                <a:cubicBezTo>
                  <a:pt x="98" y="136"/>
                  <a:pt x="98" y="136"/>
                  <a:pt x="98" y="134"/>
                </a:cubicBezTo>
                <a:cubicBezTo>
                  <a:pt x="98" y="133"/>
                  <a:pt x="98" y="133"/>
                  <a:pt x="98" y="132"/>
                </a:cubicBezTo>
                <a:cubicBezTo>
                  <a:pt x="98" y="132"/>
                  <a:pt x="97" y="131"/>
                  <a:pt x="97" y="131"/>
                </a:cubicBezTo>
                <a:cubicBezTo>
                  <a:pt x="97" y="130"/>
                  <a:pt x="97" y="128"/>
                  <a:pt x="97" y="127"/>
                </a:cubicBezTo>
                <a:cubicBezTo>
                  <a:pt x="97" y="128"/>
                  <a:pt x="96" y="129"/>
                  <a:pt x="97" y="130"/>
                </a:cubicBezTo>
                <a:cubicBezTo>
                  <a:pt x="97" y="131"/>
                  <a:pt x="96" y="131"/>
                  <a:pt x="96" y="132"/>
                </a:cubicBezTo>
                <a:close/>
                <a:moveTo>
                  <a:pt x="55" y="137"/>
                </a:moveTo>
                <a:cubicBezTo>
                  <a:pt x="55" y="137"/>
                  <a:pt x="55" y="137"/>
                  <a:pt x="55" y="137"/>
                </a:cubicBezTo>
                <a:cubicBezTo>
                  <a:pt x="55" y="138"/>
                  <a:pt x="55" y="140"/>
                  <a:pt x="55" y="141"/>
                </a:cubicBezTo>
                <a:cubicBezTo>
                  <a:pt x="58" y="142"/>
                  <a:pt x="71" y="142"/>
                  <a:pt x="73" y="141"/>
                </a:cubicBezTo>
                <a:cubicBezTo>
                  <a:pt x="73" y="141"/>
                  <a:pt x="73" y="141"/>
                  <a:pt x="72" y="141"/>
                </a:cubicBezTo>
                <a:cubicBezTo>
                  <a:pt x="68" y="140"/>
                  <a:pt x="63" y="139"/>
                  <a:pt x="58" y="138"/>
                </a:cubicBezTo>
                <a:cubicBezTo>
                  <a:pt x="58" y="138"/>
                  <a:pt x="58" y="138"/>
                  <a:pt x="57" y="138"/>
                </a:cubicBezTo>
                <a:cubicBezTo>
                  <a:pt x="57" y="138"/>
                  <a:pt x="56" y="138"/>
                  <a:pt x="56" y="138"/>
                </a:cubicBezTo>
                <a:cubicBezTo>
                  <a:pt x="55" y="137"/>
                  <a:pt x="55" y="137"/>
                  <a:pt x="55" y="137"/>
                </a:cubicBezTo>
                <a:close/>
                <a:moveTo>
                  <a:pt x="97" y="153"/>
                </a:moveTo>
                <a:cubicBezTo>
                  <a:pt x="97" y="152"/>
                  <a:pt x="97" y="152"/>
                  <a:pt x="96" y="152"/>
                </a:cubicBezTo>
                <a:cubicBezTo>
                  <a:pt x="95" y="151"/>
                  <a:pt x="93" y="151"/>
                  <a:pt x="92" y="151"/>
                </a:cubicBezTo>
                <a:cubicBezTo>
                  <a:pt x="91" y="151"/>
                  <a:pt x="91" y="151"/>
                  <a:pt x="91" y="151"/>
                </a:cubicBezTo>
                <a:cubicBezTo>
                  <a:pt x="89" y="152"/>
                  <a:pt x="89" y="152"/>
                  <a:pt x="88" y="151"/>
                </a:cubicBezTo>
                <a:cubicBezTo>
                  <a:pt x="88" y="150"/>
                  <a:pt x="87" y="150"/>
                  <a:pt x="87" y="150"/>
                </a:cubicBezTo>
                <a:cubicBezTo>
                  <a:pt x="86" y="150"/>
                  <a:pt x="84" y="150"/>
                  <a:pt x="83" y="150"/>
                </a:cubicBezTo>
                <a:cubicBezTo>
                  <a:pt x="82" y="150"/>
                  <a:pt x="82" y="149"/>
                  <a:pt x="81" y="149"/>
                </a:cubicBezTo>
                <a:cubicBezTo>
                  <a:pt x="80" y="148"/>
                  <a:pt x="80" y="147"/>
                  <a:pt x="81" y="146"/>
                </a:cubicBezTo>
                <a:cubicBezTo>
                  <a:pt x="82" y="146"/>
                  <a:pt x="82" y="145"/>
                  <a:pt x="82" y="145"/>
                </a:cubicBezTo>
                <a:cubicBezTo>
                  <a:pt x="82" y="143"/>
                  <a:pt x="81" y="141"/>
                  <a:pt x="81" y="139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0" y="141"/>
                  <a:pt x="80" y="142"/>
                  <a:pt x="79" y="143"/>
                </a:cubicBezTo>
                <a:cubicBezTo>
                  <a:pt x="79" y="144"/>
                  <a:pt x="78" y="145"/>
                  <a:pt x="77" y="146"/>
                </a:cubicBezTo>
                <a:cubicBezTo>
                  <a:pt x="77" y="147"/>
                  <a:pt x="77" y="147"/>
                  <a:pt x="77" y="147"/>
                </a:cubicBezTo>
                <a:cubicBezTo>
                  <a:pt x="77" y="147"/>
                  <a:pt x="77" y="148"/>
                  <a:pt x="77" y="148"/>
                </a:cubicBezTo>
                <a:cubicBezTo>
                  <a:pt x="79" y="149"/>
                  <a:pt x="81" y="150"/>
                  <a:pt x="83" y="151"/>
                </a:cubicBezTo>
                <a:cubicBezTo>
                  <a:pt x="85" y="152"/>
                  <a:pt x="88" y="152"/>
                  <a:pt x="90" y="153"/>
                </a:cubicBezTo>
                <a:cubicBezTo>
                  <a:pt x="91" y="152"/>
                  <a:pt x="91" y="152"/>
                  <a:pt x="92" y="152"/>
                </a:cubicBezTo>
                <a:cubicBezTo>
                  <a:pt x="94" y="153"/>
                  <a:pt x="95" y="153"/>
                  <a:pt x="97" y="153"/>
                </a:cubicBezTo>
                <a:close/>
                <a:moveTo>
                  <a:pt x="246" y="168"/>
                </a:moveTo>
                <a:cubicBezTo>
                  <a:pt x="246" y="168"/>
                  <a:pt x="246" y="168"/>
                  <a:pt x="246" y="168"/>
                </a:cubicBezTo>
                <a:cubicBezTo>
                  <a:pt x="247" y="168"/>
                  <a:pt x="248" y="168"/>
                  <a:pt x="249" y="168"/>
                </a:cubicBezTo>
                <a:cubicBezTo>
                  <a:pt x="252" y="168"/>
                  <a:pt x="256" y="167"/>
                  <a:pt x="260" y="166"/>
                </a:cubicBezTo>
                <a:cubicBezTo>
                  <a:pt x="260" y="166"/>
                  <a:pt x="261" y="166"/>
                  <a:pt x="261" y="166"/>
                </a:cubicBezTo>
                <a:cubicBezTo>
                  <a:pt x="261" y="165"/>
                  <a:pt x="262" y="164"/>
                  <a:pt x="262" y="162"/>
                </a:cubicBezTo>
                <a:cubicBezTo>
                  <a:pt x="260" y="162"/>
                  <a:pt x="259" y="162"/>
                  <a:pt x="258" y="163"/>
                </a:cubicBezTo>
                <a:cubicBezTo>
                  <a:pt x="254" y="164"/>
                  <a:pt x="251" y="165"/>
                  <a:pt x="247" y="167"/>
                </a:cubicBezTo>
                <a:cubicBezTo>
                  <a:pt x="247" y="167"/>
                  <a:pt x="247" y="167"/>
                  <a:pt x="246" y="168"/>
                </a:cubicBezTo>
                <a:close/>
                <a:moveTo>
                  <a:pt x="162" y="151"/>
                </a:moveTo>
                <a:cubicBezTo>
                  <a:pt x="162" y="151"/>
                  <a:pt x="162" y="151"/>
                  <a:pt x="161" y="151"/>
                </a:cubicBezTo>
                <a:cubicBezTo>
                  <a:pt x="160" y="152"/>
                  <a:pt x="158" y="152"/>
                  <a:pt x="156" y="153"/>
                </a:cubicBezTo>
                <a:cubicBezTo>
                  <a:pt x="153" y="153"/>
                  <a:pt x="151" y="154"/>
                  <a:pt x="149" y="156"/>
                </a:cubicBezTo>
                <a:cubicBezTo>
                  <a:pt x="148" y="156"/>
                  <a:pt x="148" y="157"/>
                  <a:pt x="147" y="157"/>
                </a:cubicBezTo>
                <a:cubicBezTo>
                  <a:pt x="147" y="157"/>
                  <a:pt x="147" y="158"/>
                  <a:pt x="146" y="158"/>
                </a:cubicBezTo>
                <a:cubicBezTo>
                  <a:pt x="147" y="158"/>
                  <a:pt x="147" y="158"/>
                  <a:pt x="147" y="158"/>
                </a:cubicBezTo>
                <a:cubicBezTo>
                  <a:pt x="151" y="157"/>
                  <a:pt x="155" y="157"/>
                  <a:pt x="159" y="156"/>
                </a:cubicBezTo>
                <a:cubicBezTo>
                  <a:pt x="160" y="156"/>
                  <a:pt x="160" y="156"/>
                  <a:pt x="160" y="155"/>
                </a:cubicBezTo>
                <a:cubicBezTo>
                  <a:pt x="161" y="155"/>
                  <a:pt x="161" y="154"/>
                  <a:pt x="162" y="153"/>
                </a:cubicBezTo>
                <a:cubicBezTo>
                  <a:pt x="163" y="153"/>
                  <a:pt x="163" y="152"/>
                  <a:pt x="162" y="151"/>
                </a:cubicBezTo>
                <a:close/>
                <a:moveTo>
                  <a:pt x="100" y="117"/>
                </a:moveTo>
                <a:cubicBezTo>
                  <a:pt x="100" y="117"/>
                  <a:pt x="100" y="117"/>
                  <a:pt x="100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9" y="117"/>
                  <a:pt x="117" y="117"/>
                  <a:pt x="124" y="117"/>
                </a:cubicBezTo>
                <a:cubicBezTo>
                  <a:pt x="125" y="117"/>
                  <a:pt x="125" y="116"/>
                  <a:pt x="126" y="116"/>
                </a:cubicBezTo>
                <a:cubicBezTo>
                  <a:pt x="126" y="116"/>
                  <a:pt x="126" y="115"/>
                  <a:pt x="125" y="114"/>
                </a:cubicBezTo>
                <a:cubicBezTo>
                  <a:pt x="125" y="114"/>
                  <a:pt x="125" y="114"/>
                  <a:pt x="124" y="114"/>
                </a:cubicBezTo>
                <a:cubicBezTo>
                  <a:pt x="121" y="115"/>
                  <a:pt x="117" y="115"/>
                  <a:pt x="114" y="115"/>
                </a:cubicBezTo>
                <a:cubicBezTo>
                  <a:pt x="112" y="115"/>
                  <a:pt x="110" y="115"/>
                  <a:pt x="108" y="116"/>
                </a:cubicBezTo>
                <a:cubicBezTo>
                  <a:pt x="105" y="116"/>
                  <a:pt x="103" y="117"/>
                  <a:pt x="100" y="117"/>
                </a:cubicBezTo>
                <a:close/>
                <a:moveTo>
                  <a:pt x="53" y="112"/>
                </a:moveTo>
                <a:cubicBezTo>
                  <a:pt x="52" y="112"/>
                  <a:pt x="51" y="112"/>
                  <a:pt x="50" y="112"/>
                </a:cubicBezTo>
                <a:cubicBezTo>
                  <a:pt x="48" y="113"/>
                  <a:pt x="45" y="113"/>
                  <a:pt x="43" y="114"/>
                </a:cubicBezTo>
                <a:cubicBezTo>
                  <a:pt x="42" y="114"/>
                  <a:pt x="41" y="114"/>
                  <a:pt x="40" y="115"/>
                </a:cubicBezTo>
                <a:cubicBezTo>
                  <a:pt x="40" y="116"/>
                  <a:pt x="41" y="116"/>
                  <a:pt x="41" y="116"/>
                </a:cubicBezTo>
                <a:cubicBezTo>
                  <a:pt x="43" y="117"/>
                  <a:pt x="44" y="117"/>
                  <a:pt x="46" y="117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6" y="116"/>
                  <a:pt x="46" y="115"/>
                  <a:pt x="46" y="114"/>
                </a:cubicBezTo>
                <a:cubicBezTo>
                  <a:pt x="47" y="114"/>
                  <a:pt x="47" y="113"/>
                  <a:pt x="48" y="113"/>
                </a:cubicBezTo>
                <a:cubicBezTo>
                  <a:pt x="48" y="113"/>
                  <a:pt x="49" y="114"/>
                  <a:pt x="49" y="114"/>
                </a:cubicBezTo>
                <a:cubicBezTo>
                  <a:pt x="49" y="115"/>
                  <a:pt x="49" y="115"/>
                  <a:pt x="49" y="116"/>
                </a:cubicBezTo>
                <a:cubicBezTo>
                  <a:pt x="49" y="117"/>
                  <a:pt x="50" y="117"/>
                  <a:pt x="50" y="117"/>
                </a:cubicBezTo>
                <a:cubicBezTo>
                  <a:pt x="51" y="117"/>
                  <a:pt x="52" y="117"/>
                  <a:pt x="53" y="117"/>
                </a:cubicBezTo>
                <a:cubicBezTo>
                  <a:pt x="53" y="115"/>
                  <a:pt x="53" y="114"/>
                  <a:pt x="53" y="112"/>
                </a:cubicBezTo>
                <a:close/>
                <a:moveTo>
                  <a:pt x="14" y="132"/>
                </a:moveTo>
                <a:cubicBezTo>
                  <a:pt x="14" y="138"/>
                  <a:pt x="14" y="144"/>
                  <a:pt x="14" y="151"/>
                </a:cubicBezTo>
                <a:cubicBezTo>
                  <a:pt x="16" y="149"/>
                  <a:pt x="17" y="148"/>
                  <a:pt x="19" y="146"/>
                </a:cubicBezTo>
                <a:cubicBezTo>
                  <a:pt x="16" y="141"/>
                  <a:pt x="15" y="137"/>
                  <a:pt x="14" y="132"/>
                </a:cubicBezTo>
                <a:close/>
                <a:moveTo>
                  <a:pt x="143" y="75"/>
                </a:moveTo>
                <a:cubicBezTo>
                  <a:pt x="145" y="75"/>
                  <a:pt x="146" y="74"/>
                  <a:pt x="147" y="74"/>
                </a:cubicBezTo>
                <a:cubicBezTo>
                  <a:pt x="147" y="74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6" y="71"/>
                  <a:pt x="145" y="71"/>
                  <a:pt x="145" y="69"/>
                </a:cubicBezTo>
                <a:cubicBezTo>
                  <a:pt x="142" y="71"/>
                  <a:pt x="136" y="77"/>
                  <a:pt x="136" y="78"/>
                </a:cubicBezTo>
                <a:cubicBezTo>
                  <a:pt x="137" y="78"/>
                  <a:pt x="139" y="78"/>
                  <a:pt x="140" y="77"/>
                </a:cubicBezTo>
                <a:cubicBezTo>
                  <a:pt x="141" y="77"/>
                  <a:pt x="141" y="77"/>
                  <a:pt x="141" y="76"/>
                </a:cubicBezTo>
                <a:cubicBezTo>
                  <a:pt x="141" y="75"/>
                  <a:pt x="142" y="75"/>
                  <a:pt x="143" y="75"/>
                </a:cubicBezTo>
                <a:cubicBezTo>
                  <a:pt x="143" y="75"/>
                  <a:pt x="143" y="75"/>
                  <a:pt x="143" y="75"/>
                </a:cubicBezTo>
                <a:close/>
                <a:moveTo>
                  <a:pt x="43" y="155"/>
                </a:moveTo>
                <a:cubicBezTo>
                  <a:pt x="41" y="155"/>
                  <a:pt x="40" y="155"/>
                  <a:pt x="39" y="155"/>
                </a:cubicBezTo>
                <a:cubicBezTo>
                  <a:pt x="39" y="155"/>
                  <a:pt x="39" y="155"/>
                  <a:pt x="38" y="155"/>
                </a:cubicBezTo>
                <a:cubicBezTo>
                  <a:pt x="37" y="156"/>
                  <a:pt x="37" y="157"/>
                  <a:pt x="36" y="157"/>
                </a:cubicBezTo>
                <a:cubicBezTo>
                  <a:pt x="33" y="160"/>
                  <a:pt x="30" y="163"/>
                  <a:pt x="27" y="166"/>
                </a:cubicBezTo>
                <a:cubicBezTo>
                  <a:pt x="27" y="166"/>
                  <a:pt x="27" y="166"/>
                  <a:pt x="27" y="166"/>
                </a:cubicBezTo>
                <a:cubicBezTo>
                  <a:pt x="27" y="166"/>
                  <a:pt x="28" y="166"/>
                  <a:pt x="28" y="166"/>
                </a:cubicBezTo>
                <a:cubicBezTo>
                  <a:pt x="31" y="164"/>
                  <a:pt x="33" y="162"/>
                  <a:pt x="36" y="160"/>
                </a:cubicBezTo>
                <a:cubicBezTo>
                  <a:pt x="37" y="160"/>
                  <a:pt x="37" y="160"/>
                  <a:pt x="38" y="159"/>
                </a:cubicBezTo>
                <a:cubicBezTo>
                  <a:pt x="39" y="159"/>
                  <a:pt x="39" y="159"/>
                  <a:pt x="40" y="159"/>
                </a:cubicBezTo>
                <a:cubicBezTo>
                  <a:pt x="40" y="160"/>
                  <a:pt x="40" y="160"/>
                  <a:pt x="40" y="161"/>
                </a:cubicBezTo>
                <a:cubicBezTo>
                  <a:pt x="40" y="161"/>
                  <a:pt x="39" y="161"/>
                  <a:pt x="39" y="162"/>
                </a:cubicBezTo>
                <a:cubicBezTo>
                  <a:pt x="39" y="162"/>
                  <a:pt x="39" y="162"/>
                  <a:pt x="39" y="162"/>
                </a:cubicBezTo>
                <a:cubicBezTo>
                  <a:pt x="41" y="161"/>
                  <a:pt x="42" y="160"/>
                  <a:pt x="43" y="159"/>
                </a:cubicBezTo>
                <a:cubicBezTo>
                  <a:pt x="42" y="159"/>
                  <a:pt x="42" y="159"/>
                  <a:pt x="42" y="159"/>
                </a:cubicBezTo>
                <a:cubicBezTo>
                  <a:pt x="41" y="159"/>
                  <a:pt x="40" y="159"/>
                  <a:pt x="40" y="158"/>
                </a:cubicBezTo>
                <a:cubicBezTo>
                  <a:pt x="40" y="158"/>
                  <a:pt x="40" y="157"/>
                  <a:pt x="40" y="157"/>
                </a:cubicBezTo>
                <a:cubicBezTo>
                  <a:pt x="41" y="156"/>
                  <a:pt x="41" y="156"/>
                  <a:pt x="42" y="156"/>
                </a:cubicBezTo>
                <a:cubicBezTo>
                  <a:pt x="42" y="156"/>
                  <a:pt x="42" y="155"/>
                  <a:pt x="43" y="155"/>
                </a:cubicBezTo>
                <a:close/>
                <a:moveTo>
                  <a:pt x="30" y="110"/>
                </a:moveTo>
                <a:cubicBezTo>
                  <a:pt x="31" y="110"/>
                  <a:pt x="32" y="110"/>
                  <a:pt x="32" y="109"/>
                </a:cubicBezTo>
                <a:cubicBezTo>
                  <a:pt x="32" y="109"/>
                  <a:pt x="33" y="109"/>
                  <a:pt x="33" y="109"/>
                </a:cubicBezTo>
                <a:cubicBezTo>
                  <a:pt x="34" y="108"/>
                  <a:pt x="34" y="108"/>
                  <a:pt x="35" y="108"/>
                </a:cubicBezTo>
                <a:cubicBezTo>
                  <a:pt x="38" y="108"/>
                  <a:pt x="42" y="108"/>
                  <a:pt x="46" y="108"/>
                </a:cubicBezTo>
                <a:cubicBezTo>
                  <a:pt x="48" y="108"/>
                  <a:pt x="50" y="108"/>
                  <a:pt x="52" y="108"/>
                </a:cubicBezTo>
                <a:cubicBezTo>
                  <a:pt x="53" y="108"/>
                  <a:pt x="53" y="108"/>
                  <a:pt x="54" y="108"/>
                </a:cubicBezTo>
                <a:cubicBezTo>
                  <a:pt x="55" y="108"/>
                  <a:pt x="56" y="108"/>
                  <a:pt x="57" y="109"/>
                </a:cubicBezTo>
                <a:cubicBezTo>
                  <a:pt x="57" y="109"/>
                  <a:pt x="58" y="109"/>
                  <a:pt x="58" y="110"/>
                </a:cubicBezTo>
                <a:cubicBezTo>
                  <a:pt x="58" y="109"/>
                  <a:pt x="58" y="108"/>
                  <a:pt x="58" y="107"/>
                </a:cubicBezTo>
                <a:cubicBezTo>
                  <a:pt x="49" y="107"/>
                  <a:pt x="39" y="107"/>
                  <a:pt x="29" y="107"/>
                </a:cubicBezTo>
                <a:cubicBezTo>
                  <a:pt x="29" y="107"/>
                  <a:pt x="29" y="107"/>
                  <a:pt x="29" y="108"/>
                </a:cubicBezTo>
                <a:cubicBezTo>
                  <a:pt x="29" y="108"/>
                  <a:pt x="29" y="109"/>
                  <a:pt x="30" y="110"/>
                </a:cubicBezTo>
                <a:close/>
                <a:moveTo>
                  <a:pt x="168" y="158"/>
                </a:moveTo>
                <a:cubicBezTo>
                  <a:pt x="167" y="158"/>
                  <a:pt x="166" y="158"/>
                  <a:pt x="165" y="158"/>
                </a:cubicBezTo>
                <a:cubicBezTo>
                  <a:pt x="164" y="158"/>
                  <a:pt x="164" y="159"/>
                  <a:pt x="164" y="159"/>
                </a:cubicBezTo>
                <a:cubicBezTo>
                  <a:pt x="161" y="161"/>
                  <a:pt x="159" y="163"/>
                  <a:pt x="156" y="164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6" y="166"/>
                  <a:pt x="156" y="166"/>
                  <a:pt x="157" y="167"/>
                </a:cubicBezTo>
                <a:cubicBezTo>
                  <a:pt x="158" y="166"/>
                  <a:pt x="159" y="166"/>
                  <a:pt x="161" y="166"/>
                </a:cubicBezTo>
                <a:cubicBezTo>
                  <a:pt x="161" y="165"/>
                  <a:pt x="162" y="164"/>
                  <a:pt x="162" y="163"/>
                </a:cubicBezTo>
                <a:cubicBezTo>
                  <a:pt x="164" y="162"/>
                  <a:pt x="166" y="160"/>
                  <a:pt x="167" y="158"/>
                </a:cubicBezTo>
                <a:cubicBezTo>
                  <a:pt x="167" y="158"/>
                  <a:pt x="167" y="158"/>
                  <a:pt x="168" y="158"/>
                </a:cubicBezTo>
                <a:close/>
                <a:moveTo>
                  <a:pt x="260" y="148"/>
                </a:moveTo>
                <a:cubicBezTo>
                  <a:pt x="260" y="149"/>
                  <a:pt x="260" y="151"/>
                  <a:pt x="260" y="152"/>
                </a:cubicBezTo>
                <a:cubicBezTo>
                  <a:pt x="262" y="152"/>
                  <a:pt x="263" y="151"/>
                  <a:pt x="264" y="151"/>
                </a:cubicBezTo>
                <a:cubicBezTo>
                  <a:pt x="264" y="148"/>
                  <a:pt x="264" y="146"/>
                  <a:pt x="264" y="143"/>
                </a:cubicBezTo>
                <a:cubicBezTo>
                  <a:pt x="263" y="143"/>
                  <a:pt x="263" y="143"/>
                  <a:pt x="263" y="143"/>
                </a:cubicBezTo>
                <a:cubicBezTo>
                  <a:pt x="261" y="143"/>
                  <a:pt x="261" y="142"/>
                  <a:pt x="261" y="140"/>
                </a:cubicBezTo>
                <a:cubicBezTo>
                  <a:pt x="261" y="140"/>
                  <a:pt x="261" y="140"/>
                  <a:pt x="261" y="139"/>
                </a:cubicBezTo>
                <a:cubicBezTo>
                  <a:pt x="260" y="139"/>
                  <a:pt x="260" y="140"/>
                  <a:pt x="260" y="140"/>
                </a:cubicBezTo>
                <a:cubicBezTo>
                  <a:pt x="260" y="142"/>
                  <a:pt x="260" y="144"/>
                  <a:pt x="260" y="145"/>
                </a:cubicBezTo>
                <a:cubicBezTo>
                  <a:pt x="262" y="146"/>
                  <a:pt x="262" y="147"/>
                  <a:pt x="260" y="148"/>
                </a:cubicBezTo>
                <a:close/>
                <a:moveTo>
                  <a:pt x="31" y="70"/>
                </a:moveTo>
                <a:cubicBezTo>
                  <a:pt x="32" y="69"/>
                  <a:pt x="34" y="68"/>
                  <a:pt x="35" y="68"/>
                </a:cubicBezTo>
                <a:cubicBezTo>
                  <a:pt x="36" y="67"/>
                  <a:pt x="37" y="66"/>
                  <a:pt x="39" y="65"/>
                </a:cubicBezTo>
                <a:cubicBezTo>
                  <a:pt x="39" y="64"/>
                  <a:pt x="39" y="64"/>
                  <a:pt x="39" y="63"/>
                </a:cubicBezTo>
                <a:cubicBezTo>
                  <a:pt x="37" y="64"/>
                  <a:pt x="35" y="65"/>
                  <a:pt x="33" y="66"/>
                </a:cubicBezTo>
                <a:cubicBezTo>
                  <a:pt x="33" y="66"/>
                  <a:pt x="33" y="66"/>
                  <a:pt x="33" y="67"/>
                </a:cubicBezTo>
                <a:cubicBezTo>
                  <a:pt x="33" y="67"/>
                  <a:pt x="33" y="68"/>
                  <a:pt x="32" y="68"/>
                </a:cubicBezTo>
                <a:cubicBezTo>
                  <a:pt x="32" y="69"/>
                  <a:pt x="31" y="69"/>
                  <a:pt x="30" y="69"/>
                </a:cubicBezTo>
                <a:cubicBezTo>
                  <a:pt x="30" y="68"/>
                  <a:pt x="30" y="68"/>
                  <a:pt x="30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8" y="68"/>
                  <a:pt x="27" y="69"/>
                  <a:pt x="27" y="69"/>
                </a:cubicBezTo>
                <a:cubicBezTo>
                  <a:pt x="25" y="69"/>
                  <a:pt x="25" y="68"/>
                  <a:pt x="25" y="67"/>
                </a:cubicBezTo>
                <a:cubicBezTo>
                  <a:pt x="25" y="67"/>
                  <a:pt x="25" y="67"/>
                  <a:pt x="25" y="66"/>
                </a:cubicBezTo>
                <a:cubicBezTo>
                  <a:pt x="25" y="67"/>
                  <a:pt x="25" y="67"/>
                  <a:pt x="25" y="67"/>
                </a:cubicBezTo>
                <a:cubicBezTo>
                  <a:pt x="24" y="67"/>
                  <a:pt x="23" y="67"/>
                  <a:pt x="23" y="68"/>
                </a:cubicBezTo>
                <a:cubicBezTo>
                  <a:pt x="23" y="69"/>
                  <a:pt x="23" y="69"/>
                  <a:pt x="23" y="70"/>
                </a:cubicBezTo>
                <a:cubicBezTo>
                  <a:pt x="23" y="71"/>
                  <a:pt x="23" y="71"/>
                  <a:pt x="23" y="72"/>
                </a:cubicBezTo>
                <a:cubicBezTo>
                  <a:pt x="24" y="72"/>
                  <a:pt x="25" y="72"/>
                  <a:pt x="26" y="71"/>
                </a:cubicBezTo>
                <a:cubicBezTo>
                  <a:pt x="26" y="70"/>
                  <a:pt x="27" y="70"/>
                  <a:pt x="28" y="70"/>
                </a:cubicBezTo>
                <a:cubicBezTo>
                  <a:pt x="28" y="70"/>
                  <a:pt x="29" y="70"/>
                  <a:pt x="29" y="70"/>
                </a:cubicBezTo>
                <a:cubicBezTo>
                  <a:pt x="30" y="70"/>
                  <a:pt x="30" y="70"/>
                  <a:pt x="31" y="70"/>
                </a:cubicBezTo>
                <a:close/>
                <a:moveTo>
                  <a:pt x="156" y="161"/>
                </a:moveTo>
                <a:cubicBezTo>
                  <a:pt x="149" y="162"/>
                  <a:pt x="143" y="164"/>
                  <a:pt x="137" y="166"/>
                </a:cubicBezTo>
                <a:cubicBezTo>
                  <a:pt x="142" y="165"/>
                  <a:pt x="147" y="165"/>
                  <a:pt x="152" y="165"/>
                </a:cubicBezTo>
                <a:cubicBezTo>
                  <a:pt x="153" y="163"/>
                  <a:pt x="154" y="162"/>
                  <a:pt x="156" y="161"/>
                </a:cubicBezTo>
                <a:close/>
                <a:moveTo>
                  <a:pt x="153" y="94"/>
                </a:moveTo>
                <a:cubicBezTo>
                  <a:pt x="152" y="95"/>
                  <a:pt x="150" y="96"/>
                  <a:pt x="149" y="97"/>
                </a:cubicBezTo>
                <a:cubicBezTo>
                  <a:pt x="149" y="97"/>
                  <a:pt x="149" y="97"/>
                  <a:pt x="149" y="98"/>
                </a:cubicBezTo>
                <a:cubicBezTo>
                  <a:pt x="149" y="99"/>
                  <a:pt x="149" y="100"/>
                  <a:pt x="149" y="102"/>
                </a:cubicBezTo>
                <a:cubicBezTo>
                  <a:pt x="149" y="102"/>
                  <a:pt x="149" y="102"/>
                  <a:pt x="149" y="102"/>
                </a:cubicBezTo>
                <a:cubicBezTo>
                  <a:pt x="151" y="102"/>
                  <a:pt x="152" y="102"/>
                  <a:pt x="154" y="101"/>
                </a:cubicBezTo>
                <a:cubicBezTo>
                  <a:pt x="154" y="99"/>
                  <a:pt x="153" y="96"/>
                  <a:pt x="153" y="94"/>
                </a:cubicBezTo>
                <a:close/>
                <a:moveTo>
                  <a:pt x="28" y="137"/>
                </a:moveTo>
                <a:cubicBezTo>
                  <a:pt x="28" y="137"/>
                  <a:pt x="28" y="137"/>
                  <a:pt x="28" y="137"/>
                </a:cubicBezTo>
                <a:cubicBezTo>
                  <a:pt x="29" y="136"/>
                  <a:pt x="30" y="135"/>
                  <a:pt x="31" y="134"/>
                </a:cubicBezTo>
                <a:cubicBezTo>
                  <a:pt x="31" y="134"/>
                  <a:pt x="31" y="134"/>
                  <a:pt x="31" y="133"/>
                </a:cubicBezTo>
                <a:cubicBezTo>
                  <a:pt x="30" y="130"/>
                  <a:pt x="30" y="126"/>
                  <a:pt x="29" y="122"/>
                </a:cubicBezTo>
                <a:cubicBezTo>
                  <a:pt x="29" y="122"/>
                  <a:pt x="29" y="122"/>
                  <a:pt x="28" y="121"/>
                </a:cubicBezTo>
                <a:cubicBezTo>
                  <a:pt x="28" y="121"/>
                  <a:pt x="28" y="121"/>
                  <a:pt x="28" y="121"/>
                </a:cubicBezTo>
                <a:cubicBezTo>
                  <a:pt x="28" y="127"/>
                  <a:pt x="28" y="132"/>
                  <a:pt x="28" y="137"/>
                </a:cubicBezTo>
                <a:close/>
                <a:moveTo>
                  <a:pt x="32" y="138"/>
                </a:moveTo>
                <a:cubicBezTo>
                  <a:pt x="31" y="139"/>
                  <a:pt x="30" y="140"/>
                  <a:pt x="29" y="140"/>
                </a:cubicBezTo>
                <a:cubicBezTo>
                  <a:pt x="28" y="141"/>
                  <a:pt x="28" y="141"/>
                  <a:pt x="28" y="142"/>
                </a:cubicBezTo>
                <a:cubicBezTo>
                  <a:pt x="28" y="142"/>
                  <a:pt x="28" y="143"/>
                  <a:pt x="28" y="143"/>
                </a:cubicBezTo>
                <a:cubicBezTo>
                  <a:pt x="28" y="144"/>
                  <a:pt x="27" y="144"/>
                  <a:pt x="26" y="144"/>
                </a:cubicBezTo>
                <a:cubicBezTo>
                  <a:pt x="26" y="143"/>
                  <a:pt x="26" y="143"/>
                  <a:pt x="25" y="143"/>
                </a:cubicBezTo>
                <a:cubicBezTo>
                  <a:pt x="25" y="144"/>
                  <a:pt x="24" y="145"/>
                  <a:pt x="23" y="145"/>
                </a:cubicBezTo>
                <a:cubicBezTo>
                  <a:pt x="22" y="146"/>
                  <a:pt x="22" y="146"/>
                  <a:pt x="22" y="147"/>
                </a:cubicBezTo>
                <a:cubicBezTo>
                  <a:pt x="22" y="147"/>
                  <a:pt x="22" y="148"/>
                  <a:pt x="21" y="148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19" y="149"/>
                  <a:pt x="19" y="149"/>
                  <a:pt x="19" y="149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23" y="147"/>
                  <a:pt x="28" y="144"/>
                  <a:pt x="33" y="141"/>
                </a:cubicBezTo>
                <a:cubicBezTo>
                  <a:pt x="33" y="140"/>
                  <a:pt x="32" y="139"/>
                  <a:pt x="32" y="138"/>
                </a:cubicBezTo>
                <a:close/>
                <a:moveTo>
                  <a:pt x="147" y="172"/>
                </a:moveTo>
                <a:cubicBezTo>
                  <a:pt x="147" y="172"/>
                  <a:pt x="147" y="172"/>
                  <a:pt x="147" y="172"/>
                </a:cubicBezTo>
                <a:cubicBezTo>
                  <a:pt x="154" y="172"/>
                  <a:pt x="162" y="173"/>
                  <a:pt x="170" y="173"/>
                </a:cubicBezTo>
                <a:cubicBezTo>
                  <a:pt x="171" y="173"/>
                  <a:pt x="172" y="173"/>
                  <a:pt x="173" y="173"/>
                </a:cubicBezTo>
                <a:cubicBezTo>
                  <a:pt x="173" y="172"/>
                  <a:pt x="172" y="171"/>
                  <a:pt x="172" y="171"/>
                </a:cubicBezTo>
                <a:cubicBezTo>
                  <a:pt x="168" y="171"/>
                  <a:pt x="164" y="171"/>
                  <a:pt x="159" y="171"/>
                </a:cubicBezTo>
                <a:cubicBezTo>
                  <a:pt x="155" y="172"/>
                  <a:pt x="151" y="172"/>
                  <a:pt x="147" y="172"/>
                </a:cubicBezTo>
                <a:close/>
                <a:moveTo>
                  <a:pt x="21" y="124"/>
                </a:moveTo>
                <a:cubicBezTo>
                  <a:pt x="21" y="124"/>
                  <a:pt x="21" y="124"/>
                  <a:pt x="21" y="124"/>
                </a:cubicBezTo>
                <a:cubicBezTo>
                  <a:pt x="21" y="130"/>
                  <a:pt x="22" y="136"/>
                  <a:pt x="22" y="143"/>
                </a:cubicBezTo>
                <a:cubicBezTo>
                  <a:pt x="23" y="142"/>
                  <a:pt x="23" y="142"/>
                  <a:pt x="24" y="141"/>
                </a:cubicBezTo>
                <a:cubicBezTo>
                  <a:pt x="24" y="141"/>
                  <a:pt x="25" y="140"/>
                  <a:pt x="24" y="140"/>
                </a:cubicBezTo>
                <a:cubicBezTo>
                  <a:pt x="24" y="137"/>
                  <a:pt x="23" y="134"/>
                  <a:pt x="23" y="132"/>
                </a:cubicBezTo>
                <a:cubicBezTo>
                  <a:pt x="22" y="129"/>
                  <a:pt x="22" y="126"/>
                  <a:pt x="21" y="124"/>
                </a:cubicBezTo>
                <a:close/>
                <a:moveTo>
                  <a:pt x="95" y="137"/>
                </a:moveTo>
                <a:cubicBezTo>
                  <a:pt x="94" y="137"/>
                  <a:pt x="94" y="137"/>
                  <a:pt x="94" y="137"/>
                </a:cubicBezTo>
                <a:cubicBezTo>
                  <a:pt x="94" y="141"/>
                  <a:pt x="93" y="145"/>
                  <a:pt x="92" y="148"/>
                </a:cubicBezTo>
                <a:cubicBezTo>
                  <a:pt x="93" y="149"/>
                  <a:pt x="95" y="149"/>
                  <a:pt x="96" y="149"/>
                </a:cubicBezTo>
                <a:cubicBezTo>
                  <a:pt x="96" y="145"/>
                  <a:pt x="95" y="141"/>
                  <a:pt x="95" y="137"/>
                </a:cubicBezTo>
                <a:close/>
                <a:moveTo>
                  <a:pt x="33" y="152"/>
                </a:moveTo>
                <a:cubicBezTo>
                  <a:pt x="33" y="152"/>
                  <a:pt x="33" y="152"/>
                  <a:pt x="33" y="151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29" y="154"/>
                  <a:pt x="26" y="156"/>
                  <a:pt x="23" y="157"/>
                </a:cubicBezTo>
                <a:cubicBezTo>
                  <a:pt x="22" y="158"/>
                  <a:pt x="21" y="159"/>
                  <a:pt x="20" y="159"/>
                </a:cubicBezTo>
                <a:cubicBezTo>
                  <a:pt x="19" y="159"/>
                  <a:pt x="19" y="159"/>
                  <a:pt x="19" y="160"/>
                </a:cubicBezTo>
                <a:cubicBezTo>
                  <a:pt x="20" y="160"/>
                  <a:pt x="21" y="161"/>
                  <a:pt x="22" y="162"/>
                </a:cubicBezTo>
                <a:cubicBezTo>
                  <a:pt x="26" y="158"/>
                  <a:pt x="29" y="155"/>
                  <a:pt x="33" y="152"/>
                </a:cubicBezTo>
                <a:close/>
                <a:moveTo>
                  <a:pt x="270" y="173"/>
                </a:moveTo>
                <a:cubicBezTo>
                  <a:pt x="271" y="173"/>
                  <a:pt x="271" y="173"/>
                  <a:pt x="271" y="173"/>
                </a:cubicBezTo>
                <a:cubicBezTo>
                  <a:pt x="272" y="172"/>
                  <a:pt x="273" y="172"/>
                  <a:pt x="273" y="171"/>
                </a:cubicBezTo>
                <a:cubicBezTo>
                  <a:pt x="273" y="171"/>
                  <a:pt x="273" y="171"/>
                  <a:pt x="273" y="170"/>
                </a:cubicBezTo>
                <a:cubicBezTo>
                  <a:pt x="273" y="166"/>
                  <a:pt x="272" y="161"/>
                  <a:pt x="272" y="156"/>
                </a:cubicBezTo>
                <a:cubicBezTo>
                  <a:pt x="271" y="152"/>
                  <a:pt x="271" y="149"/>
                  <a:pt x="271" y="145"/>
                </a:cubicBezTo>
                <a:cubicBezTo>
                  <a:pt x="270" y="146"/>
                  <a:pt x="270" y="146"/>
                  <a:pt x="270" y="147"/>
                </a:cubicBezTo>
                <a:cubicBezTo>
                  <a:pt x="270" y="148"/>
                  <a:pt x="270" y="149"/>
                  <a:pt x="270" y="151"/>
                </a:cubicBezTo>
                <a:cubicBezTo>
                  <a:pt x="270" y="152"/>
                  <a:pt x="270" y="154"/>
                  <a:pt x="271" y="156"/>
                </a:cubicBezTo>
                <a:cubicBezTo>
                  <a:pt x="271" y="157"/>
                  <a:pt x="271" y="158"/>
                  <a:pt x="271" y="159"/>
                </a:cubicBezTo>
                <a:cubicBezTo>
                  <a:pt x="271" y="162"/>
                  <a:pt x="271" y="164"/>
                  <a:pt x="272" y="167"/>
                </a:cubicBezTo>
                <a:cubicBezTo>
                  <a:pt x="272" y="168"/>
                  <a:pt x="272" y="170"/>
                  <a:pt x="271" y="172"/>
                </a:cubicBezTo>
                <a:cubicBezTo>
                  <a:pt x="270" y="172"/>
                  <a:pt x="270" y="173"/>
                  <a:pt x="270" y="173"/>
                </a:cubicBezTo>
                <a:close/>
                <a:moveTo>
                  <a:pt x="53" y="133"/>
                </a:moveTo>
                <a:cubicBezTo>
                  <a:pt x="53" y="129"/>
                  <a:pt x="53" y="124"/>
                  <a:pt x="53" y="120"/>
                </a:cubicBezTo>
                <a:cubicBezTo>
                  <a:pt x="52" y="120"/>
                  <a:pt x="51" y="120"/>
                  <a:pt x="50" y="120"/>
                </a:cubicBezTo>
                <a:cubicBezTo>
                  <a:pt x="50" y="120"/>
                  <a:pt x="50" y="121"/>
                  <a:pt x="50" y="121"/>
                </a:cubicBezTo>
                <a:cubicBezTo>
                  <a:pt x="50" y="124"/>
                  <a:pt x="51" y="127"/>
                  <a:pt x="51" y="131"/>
                </a:cubicBezTo>
                <a:cubicBezTo>
                  <a:pt x="51" y="132"/>
                  <a:pt x="52" y="133"/>
                  <a:pt x="53" y="133"/>
                </a:cubicBezTo>
                <a:close/>
                <a:moveTo>
                  <a:pt x="232" y="124"/>
                </a:moveTo>
                <a:cubicBezTo>
                  <a:pt x="233" y="123"/>
                  <a:pt x="234" y="122"/>
                  <a:pt x="234" y="121"/>
                </a:cubicBezTo>
                <a:cubicBezTo>
                  <a:pt x="234" y="120"/>
                  <a:pt x="234" y="119"/>
                  <a:pt x="235" y="118"/>
                </a:cubicBezTo>
                <a:cubicBezTo>
                  <a:pt x="235" y="118"/>
                  <a:pt x="235" y="117"/>
                  <a:pt x="235" y="117"/>
                </a:cubicBezTo>
                <a:cubicBezTo>
                  <a:pt x="236" y="116"/>
                  <a:pt x="237" y="116"/>
                  <a:pt x="238" y="116"/>
                </a:cubicBezTo>
                <a:cubicBezTo>
                  <a:pt x="238" y="117"/>
                  <a:pt x="238" y="117"/>
                  <a:pt x="238" y="117"/>
                </a:cubicBezTo>
                <a:cubicBezTo>
                  <a:pt x="239" y="116"/>
                  <a:pt x="239" y="115"/>
                  <a:pt x="239" y="114"/>
                </a:cubicBezTo>
                <a:cubicBezTo>
                  <a:pt x="236" y="116"/>
                  <a:pt x="233" y="116"/>
                  <a:pt x="231" y="117"/>
                </a:cubicBezTo>
                <a:cubicBezTo>
                  <a:pt x="231" y="119"/>
                  <a:pt x="231" y="122"/>
                  <a:pt x="232" y="124"/>
                </a:cubicBezTo>
                <a:close/>
                <a:moveTo>
                  <a:pt x="157" y="169"/>
                </a:moveTo>
                <a:cubicBezTo>
                  <a:pt x="147" y="170"/>
                  <a:pt x="138" y="170"/>
                  <a:pt x="128" y="169"/>
                </a:cubicBezTo>
                <a:cubicBezTo>
                  <a:pt x="127" y="170"/>
                  <a:pt x="127" y="171"/>
                  <a:pt x="127" y="171"/>
                </a:cubicBezTo>
                <a:cubicBezTo>
                  <a:pt x="131" y="171"/>
                  <a:pt x="136" y="171"/>
                  <a:pt x="140" y="171"/>
                </a:cubicBezTo>
                <a:cubicBezTo>
                  <a:pt x="143" y="170"/>
                  <a:pt x="146" y="170"/>
                  <a:pt x="150" y="170"/>
                </a:cubicBezTo>
                <a:cubicBezTo>
                  <a:pt x="152" y="170"/>
                  <a:pt x="154" y="170"/>
                  <a:pt x="156" y="169"/>
                </a:cubicBezTo>
                <a:cubicBezTo>
                  <a:pt x="157" y="169"/>
                  <a:pt x="157" y="169"/>
                  <a:pt x="157" y="169"/>
                </a:cubicBezTo>
                <a:close/>
                <a:moveTo>
                  <a:pt x="18" y="91"/>
                </a:moveTo>
                <a:cubicBezTo>
                  <a:pt x="18" y="89"/>
                  <a:pt x="18" y="88"/>
                  <a:pt x="18" y="86"/>
                </a:cubicBezTo>
                <a:cubicBezTo>
                  <a:pt x="16" y="87"/>
                  <a:pt x="11" y="90"/>
                  <a:pt x="10" y="92"/>
                </a:cubicBezTo>
                <a:cubicBezTo>
                  <a:pt x="12" y="93"/>
                  <a:pt x="14" y="92"/>
                  <a:pt x="15" y="92"/>
                </a:cubicBezTo>
                <a:cubicBezTo>
                  <a:pt x="16" y="90"/>
                  <a:pt x="17" y="90"/>
                  <a:pt x="18" y="91"/>
                </a:cubicBezTo>
                <a:close/>
                <a:moveTo>
                  <a:pt x="89" y="134"/>
                </a:moveTo>
                <a:cubicBezTo>
                  <a:pt x="89" y="136"/>
                  <a:pt x="88" y="139"/>
                  <a:pt x="88" y="141"/>
                </a:cubicBezTo>
                <a:cubicBezTo>
                  <a:pt x="88" y="141"/>
                  <a:pt x="87" y="141"/>
                  <a:pt x="88" y="142"/>
                </a:cubicBezTo>
                <a:cubicBezTo>
                  <a:pt x="88" y="143"/>
                  <a:pt x="89" y="145"/>
                  <a:pt x="89" y="147"/>
                </a:cubicBezTo>
                <a:cubicBezTo>
                  <a:pt x="89" y="147"/>
                  <a:pt x="89" y="147"/>
                  <a:pt x="90" y="148"/>
                </a:cubicBezTo>
                <a:cubicBezTo>
                  <a:pt x="90" y="146"/>
                  <a:pt x="90" y="145"/>
                  <a:pt x="90" y="144"/>
                </a:cubicBezTo>
                <a:cubicBezTo>
                  <a:pt x="91" y="143"/>
                  <a:pt x="91" y="142"/>
                  <a:pt x="90" y="141"/>
                </a:cubicBezTo>
                <a:cubicBezTo>
                  <a:pt x="90" y="141"/>
                  <a:pt x="90" y="140"/>
                  <a:pt x="90" y="140"/>
                </a:cubicBezTo>
                <a:cubicBezTo>
                  <a:pt x="90" y="138"/>
                  <a:pt x="90" y="137"/>
                  <a:pt x="89" y="135"/>
                </a:cubicBezTo>
                <a:cubicBezTo>
                  <a:pt x="89" y="135"/>
                  <a:pt x="89" y="134"/>
                  <a:pt x="89" y="134"/>
                </a:cubicBezTo>
                <a:close/>
                <a:moveTo>
                  <a:pt x="125" y="60"/>
                </a:moveTo>
                <a:cubicBezTo>
                  <a:pt x="125" y="63"/>
                  <a:pt x="125" y="65"/>
                  <a:pt x="125" y="68"/>
                </a:cubicBezTo>
                <a:cubicBezTo>
                  <a:pt x="126" y="68"/>
                  <a:pt x="126" y="68"/>
                  <a:pt x="127" y="68"/>
                </a:cubicBezTo>
                <a:cubicBezTo>
                  <a:pt x="128" y="65"/>
                  <a:pt x="129" y="62"/>
                  <a:pt x="129" y="59"/>
                </a:cubicBezTo>
                <a:cubicBezTo>
                  <a:pt x="128" y="60"/>
                  <a:pt x="127" y="60"/>
                  <a:pt x="125" y="60"/>
                </a:cubicBezTo>
                <a:close/>
                <a:moveTo>
                  <a:pt x="12" y="95"/>
                </a:moveTo>
                <a:cubicBezTo>
                  <a:pt x="13" y="101"/>
                  <a:pt x="14" y="108"/>
                  <a:pt x="15" y="114"/>
                </a:cubicBezTo>
                <a:cubicBezTo>
                  <a:pt x="15" y="110"/>
                  <a:pt x="15" y="106"/>
                  <a:pt x="15" y="102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14" y="101"/>
                  <a:pt x="14" y="100"/>
                  <a:pt x="14" y="99"/>
                </a:cubicBezTo>
                <a:cubicBezTo>
                  <a:pt x="15" y="98"/>
                  <a:pt x="15" y="97"/>
                  <a:pt x="15" y="95"/>
                </a:cubicBezTo>
                <a:cubicBezTo>
                  <a:pt x="14" y="95"/>
                  <a:pt x="13" y="95"/>
                  <a:pt x="12" y="95"/>
                </a:cubicBezTo>
                <a:close/>
                <a:moveTo>
                  <a:pt x="197" y="135"/>
                </a:moveTo>
                <a:cubicBezTo>
                  <a:pt x="198" y="137"/>
                  <a:pt x="199" y="140"/>
                  <a:pt x="199" y="143"/>
                </a:cubicBezTo>
                <a:cubicBezTo>
                  <a:pt x="200" y="143"/>
                  <a:pt x="201" y="142"/>
                  <a:pt x="201" y="142"/>
                </a:cubicBezTo>
                <a:cubicBezTo>
                  <a:pt x="201" y="140"/>
                  <a:pt x="201" y="138"/>
                  <a:pt x="201" y="136"/>
                </a:cubicBezTo>
                <a:cubicBezTo>
                  <a:pt x="201" y="135"/>
                  <a:pt x="201" y="134"/>
                  <a:pt x="201" y="134"/>
                </a:cubicBezTo>
                <a:cubicBezTo>
                  <a:pt x="200" y="134"/>
                  <a:pt x="198" y="134"/>
                  <a:pt x="197" y="135"/>
                </a:cubicBezTo>
                <a:close/>
                <a:moveTo>
                  <a:pt x="18" y="102"/>
                </a:moveTo>
                <a:cubicBezTo>
                  <a:pt x="17" y="103"/>
                  <a:pt x="17" y="104"/>
                  <a:pt x="17" y="105"/>
                </a:cubicBezTo>
                <a:cubicBezTo>
                  <a:pt x="17" y="106"/>
                  <a:pt x="17" y="107"/>
                  <a:pt x="17" y="108"/>
                </a:cubicBezTo>
                <a:cubicBezTo>
                  <a:pt x="17" y="109"/>
                  <a:pt x="17" y="110"/>
                  <a:pt x="17" y="111"/>
                </a:cubicBezTo>
                <a:cubicBezTo>
                  <a:pt x="17" y="112"/>
                  <a:pt x="17" y="113"/>
                  <a:pt x="17" y="114"/>
                </a:cubicBezTo>
                <a:cubicBezTo>
                  <a:pt x="17" y="115"/>
                  <a:pt x="17" y="115"/>
                  <a:pt x="17" y="116"/>
                </a:cubicBezTo>
                <a:cubicBezTo>
                  <a:pt x="18" y="116"/>
                  <a:pt x="19" y="116"/>
                  <a:pt x="20" y="115"/>
                </a:cubicBezTo>
                <a:cubicBezTo>
                  <a:pt x="19" y="111"/>
                  <a:pt x="19" y="107"/>
                  <a:pt x="18" y="102"/>
                </a:cubicBezTo>
                <a:cubicBezTo>
                  <a:pt x="18" y="102"/>
                  <a:pt x="18" y="102"/>
                  <a:pt x="18" y="102"/>
                </a:cubicBezTo>
                <a:close/>
                <a:moveTo>
                  <a:pt x="142" y="152"/>
                </a:moveTo>
                <a:cubicBezTo>
                  <a:pt x="144" y="151"/>
                  <a:pt x="145" y="151"/>
                  <a:pt x="147" y="151"/>
                </a:cubicBezTo>
                <a:cubicBezTo>
                  <a:pt x="149" y="151"/>
                  <a:pt x="151" y="150"/>
                  <a:pt x="152" y="148"/>
                </a:cubicBezTo>
                <a:cubicBezTo>
                  <a:pt x="153" y="148"/>
                  <a:pt x="153" y="147"/>
                  <a:pt x="154" y="147"/>
                </a:cubicBezTo>
                <a:cubicBezTo>
                  <a:pt x="154" y="147"/>
                  <a:pt x="154" y="147"/>
                  <a:pt x="154" y="146"/>
                </a:cubicBezTo>
                <a:cubicBezTo>
                  <a:pt x="150" y="148"/>
                  <a:pt x="146" y="149"/>
                  <a:pt x="142" y="150"/>
                </a:cubicBezTo>
                <a:cubicBezTo>
                  <a:pt x="142" y="151"/>
                  <a:pt x="142" y="151"/>
                  <a:pt x="142" y="152"/>
                </a:cubicBezTo>
                <a:close/>
                <a:moveTo>
                  <a:pt x="160" y="137"/>
                </a:moveTo>
                <a:cubicBezTo>
                  <a:pt x="159" y="136"/>
                  <a:pt x="159" y="136"/>
                  <a:pt x="159" y="137"/>
                </a:cubicBezTo>
                <a:cubicBezTo>
                  <a:pt x="156" y="137"/>
                  <a:pt x="154" y="138"/>
                  <a:pt x="151" y="139"/>
                </a:cubicBezTo>
                <a:cubicBezTo>
                  <a:pt x="150" y="140"/>
                  <a:pt x="149" y="140"/>
                  <a:pt x="148" y="140"/>
                </a:cubicBezTo>
                <a:cubicBezTo>
                  <a:pt x="146" y="141"/>
                  <a:pt x="145" y="141"/>
                  <a:pt x="144" y="142"/>
                </a:cubicBezTo>
                <a:cubicBezTo>
                  <a:pt x="143" y="142"/>
                  <a:pt x="142" y="143"/>
                  <a:pt x="141" y="143"/>
                </a:cubicBezTo>
                <a:cubicBezTo>
                  <a:pt x="141" y="144"/>
                  <a:pt x="141" y="144"/>
                  <a:pt x="141" y="145"/>
                </a:cubicBezTo>
                <a:cubicBezTo>
                  <a:pt x="142" y="145"/>
                  <a:pt x="144" y="145"/>
                  <a:pt x="145" y="145"/>
                </a:cubicBezTo>
                <a:cubicBezTo>
                  <a:pt x="145" y="144"/>
                  <a:pt x="145" y="144"/>
                  <a:pt x="145" y="144"/>
                </a:cubicBezTo>
                <a:cubicBezTo>
                  <a:pt x="145" y="143"/>
                  <a:pt x="145" y="142"/>
                  <a:pt x="146" y="142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51" y="140"/>
                  <a:pt x="155" y="139"/>
                  <a:pt x="159" y="137"/>
                </a:cubicBezTo>
                <a:cubicBezTo>
                  <a:pt x="159" y="137"/>
                  <a:pt x="159" y="137"/>
                  <a:pt x="160" y="137"/>
                </a:cubicBezTo>
                <a:close/>
                <a:moveTo>
                  <a:pt x="133" y="126"/>
                </a:moveTo>
                <a:cubicBezTo>
                  <a:pt x="133" y="129"/>
                  <a:pt x="133" y="131"/>
                  <a:pt x="134" y="133"/>
                </a:cubicBezTo>
                <a:cubicBezTo>
                  <a:pt x="135" y="133"/>
                  <a:pt x="137" y="133"/>
                  <a:pt x="138" y="133"/>
                </a:cubicBezTo>
                <a:cubicBezTo>
                  <a:pt x="138" y="132"/>
                  <a:pt x="138" y="132"/>
                  <a:pt x="138" y="131"/>
                </a:cubicBezTo>
                <a:cubicBezTo>
                  <a:pt x="137" y="130"/>
                  <a:pt x="136" y="128"/>
                  <a:pt x="135" y="127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4" y="126"/>
                  <a:pt x="133" y="126"/>
                  <a:pt x="133" y="126"/>
                </a:cubicBezTo>
                <a:close/>
                <a:moveTo>
                  <a:pt x="204" y="40"/>
                </a:moveTo>
                <a:cubicBezTo>
                  <a:pt x="204" y="40"/>
                  <a:pt x="204" y="40"/>
                  <a:pt x="204" y="40"/>
                </a:cubicBezTo>
                <a:cubicBezTo>
                  <a:pt x="204" y="40"/>
                  <a:pt x="204" y="40"/>
                  <a:pt x="203" y="40"/>
                </a:cubicBezTo>
                <a:cubicBezTo>
                  <a:pt x="203" y="39"/>
                  <a:pt x="202" y="37"/>
                  <a:pt x="201" y="36"/>
                </a:cubicBezTo>
                <a:cubicBezTo>
                  <a:pt x="199" y="34"/>
                  <a:pt x="198" y="32"/>
                  <a:pt x="196" y="30"/>
                </a:cubicBezTo>
                <a:cubicBezTo>
                  <a:pt x="195" y="30"/>
                  <a:pt x="194" y="29"/>
                  <a:pt x="193" y="29"/>
                </a:cubicBezTo>
                <a:cubicBezTo>
                  <a:pt x="193" y="29"/>
                  <a:pt x="193" y="29"/>
                  <a:pt x="193" y="29"/>
                </a:cubicBezTo>
                <a:cubicBezTo>
                  <a:pt x="193" y="30"/>
                  <a:pt x="193" y="30"/>
                  <a:pt x="193" y="31"/>
                </a:cubicBezTo>
                <a:cubicBezTo>
                  <a:pt x="193" y="32"/>
                  <a:pt x="194" y="32"/>
                  <a:pt x="195" y="33"/>
                </a:cubicBezTo>
                <a:cubicBezTo>
                  <a:pt x="196" y="34"/>
                  <a:pt x="197" y="35"/>
                  <a:pt x="198" y="36"/>
                </a:cubicBezTo>
                <a:cubicBezTo>
                  <a:pt x="200" y="36"/>
                  <a:pt x="201" y="36"/>
                  <a:pt x="201" y="37"/>
                </a:cubicBezTo>
                <a:cubicBezTo>
                  <a:pt x="201" y="37"/>
                  <a:pt x="201" y="38"/>
                  <a:pt x="201" y="38"/>
                </a:cubicBezTo>
                <a:cubicBezTo>
                  <a:pt x="201" y="38"/>
                  <a:pt x="201" y="38"/>
                  <a:pt x="201" y="39"/>
                </a:cubicBezTo>
                <a:cubicBezTo>
                  <a:pt x="202" y="39"/>
                  <a:pt x="203" y="40"/>
                  <a:pt x="204" y="40"/>
                </a:cubicBezTo>
                <a:close/>
                <a:moveTo>
                  <a:pt x="28" y="147"/>
                </a:moveTo>
                <a:cubicBezTo>
                  <a:pt x="28" y="147"/>
                  <a:pt x="28" y="147"/>
                  <a:pt x="28" y="147"/>
                </a:cubicBezTo>
                <a:cubicBezTo>
                  <a:pt x="28" y="147"/>
                  <a:pt x="27" y="147"/>
                  <a:pt x="27" y="147"/>
                </a:cubicBezTo>
                <a:cubicBezTo>
                  <a:pt x="24" y="149"/>
                  <a:pt x="22" y="151"/>
                  <a:pt x="19" y="152"/>
                </a:cubicBezTo>
                <a:cubicBezTo>
                  <a:pt x="18" y="153"/>
                  <a:pt x="16" y="154"/>
                  <a:pt x="14" y="154"/>
                </a:cubicBezTo>
                <a:cubicBezTo>
                  <a:pt x="15" y="155"/>
                  <a:pt x="14" y="155"/>
                  <a:pt x="15" y="155"/>
                </a:cubicBezTo>
                <a:cubicBezTo>
                  <a:pt x="16" y="155"/>
                  <a:pt x="17" y="156"/>
                  <a:pt x="18" y="156"/>
                </a:cubicBezTo>
                <a:cubicBezTo>
                  <a:pt x="21" y="153"/>
                  <a:pt x="25" y="150"/>
                  <a:pt x="28" y="147"/>
                </a:cubicBezTo>
                <a:close/>
                <a:moveTo>
                  <a:pt x="183" y="116"/>
                </a:moveTo>
                <a:cubicBezTo>
                  <a:pt x="182" y="116"/>
                  <a:pt x="180" y="115"/>
                  <a:pt x="178" y="115"/>
                </a:cubicBezTo>
                <a:cubicBezTo>
                  <a:pt x="179" y="116"/>
                  <a:pt x="179" y="116"/>
                  <a:pt x="179" y="117"/>
                </a:cubicBezTo>
                <a:cubicBezTo>
                  <a:pt x="179" y="119"/>
                  <a:pt x="180" y="119"/>
                  <a:pt x="182" y="119"/>
                </a:cubicBezTo>
                <a:cubicBezTo>
                  <a:pt x="183" y="120"/>
                  <a:pt x="184" y="120"/>
                  <a:pt x="185" y="120"/>
                </a:cubicBezTo>
                <a:cubicBezTo>
                  <a:pt x="185" y="119"/>
                  <a:pt x="186" y="118"/>
                  <a:pt x="186" y="117"/>
                </a:cubicBezTo>
                <a:cubicBezTo>
                  <a:pt x="185" y="117"/>
                  <a:pt x="183" y="117"/>
                  <a:pt x="183" y="116"/>
                </a:cubicBezTo>
                <a:close/>
                <a:moveTo>
                  <a:pt x="119" y="82"/>
                </a:moveTo>
                <a:cubicBezTo>
                  <a:pt x="119" y="83"/>
                  <a:pt x="118" y="83"/>
                  <a:pt x="117" y="83"/>
                </a:cubicBezTo>
                <a:cubicBezTo>
                  <a:pt x="118" y="86"/>
                  <a:pt x="118" y="89"/>
                  <a:pt x="118" y="92"/>
                </a:cubicBezTo>
                <a:cubicBezTo>
                  <a:pt x="119" y="91"/>
                  <a:pt x="120" y="90"/>
                  <a:pt x="121" y="89"/>
                </a:cubicBezTo>
                <a:cubicBezTo>
                  <a:pt x="121" y="88"/>
                  <a:pt x="121" y="87"/>
                  <a:pt x="120" y="86"/>
                </a:cubicBezTo>
                <a:cubicBezTo>
                  <a:pt x="120" y="86"/>
                  <a:pt x="120" y="85"/>
                  <a:pt x="120" y="85"/>
                </a:cubicBezTo>
                <a:cubicBezTo>
                  <a:pt x="120" y="84"/>
                  <a:pt x="120" y="83"/>
                  <a:pt x="119" y="82"/>
                </a:cubicBezTo>
                <a:close/>
                <a:moveTo>
                  <a:pt x="136" y="117"/>
                </a:moveTo>
                <a:cubicBezTo>
                  <a:pt x="136" y="117"/>
                  <a:pt x="136" y="117"/>
                  <a:pt x="136" y="117"/>
                </a:cubicBezTo>
                <a:cubicBezTo>
                  <a:pt x="135" y="117"/>
                  <a:pt x="134" y="117"/>
                  <a:pt x="133" y="117"/>
                </a:cubicBezTo>
                <a:cubicBezTo>
                  <a:pt x="132" y="117"/>
                  <a:pt x="132" y="117"/>
                  <a:pt x="132" y="118"/>
                </a:cubicBezTo>
                <a:cubicBezTo>
                  <a:pt x="132" y="120"/>
                  <a:pt x="132" y="122"/>
                  <a:pt x="132" y="124"/>
                </a:cubicBezTo>
                <a:cubicBezTo>
                  <a:pt x="132" y="124"/>
                  <a:pt x="133" y="124"/>
                  <a:pt x="133" y="124"/>
                </a:cubicBezTo>
                <a:cubicBezTo>
                  <a:pt x="133" y="124"/>
                  <a:pt x="134" y="124"/>
                  <a:pt x="134" y="123"/>
                </a:cubicBezTo>
                <a:cubicBezTo>
                  <a:pt x="134" y="123"/>
                  <a:pt x="135" y="123"/>
                  <a:pt x="135" y="123"/>
                </a:cubicBezTo>
                <a:cubicBezTo>
                  <a:pt x="135" y="121"/>
                  <a:pt x="135" y="120"/>
                  <a:pt x="136" y="120"/>
                </a:cubicBezTo>
                <a:cubicBezTo>
                  <a:pt x="136" y="119"/>
                  <a:pt x="136" y="119"/>
                  <a:pt x="136" y="119"/>
                </a:cubicBezTo>
                <a:cubicBezTo>
                  <a:pt x="136" y="118"/>
                  <a:pt x="136" y="117"/>
                  <a:pt x="136" y="117"/>
                </a:cubicBezTo>
                <a:close/>
                <a:moveTo>
                  <a:pt x="95" y="160"/>
                </a:moveTo>
                <a:cubicBezTo>
                  <a:pt x="94" y="159"/>
                  <a:pt x="92" y="158"/>
                  <a:pt x="91" y="156"/>
                </a:cubicBezTo>
                <a:cubicBezTo>
                  <a:pt x="89" y="155"/>
                  <a:pt x="87" y="155"/>
                  <a:pt x="86" y="154"/>
                </a:cubicBezTo>
                <a:cubicBezTo>
                  <a:pt x="85" y="154"/>
                  <a:pt x="85" y="154"/>
                  <a:pt x="84" y="154"/>
                </a:cubicBezTo>
                <a:cubicBezTo>
                  <a:pt x="84" y="155"/>
                  <a:pt x="84" y="155"/>
                  <a:pt x="85" y="156"/>
                </a:cubicBezTo>
                <a:cubicBezTo>
                  <a:pt x="86" y="156"/>
                  <a:pt x="87" y="156"/>
                  <a:pt x="88" y="157"/>
                </a:cubicBezTo>
                <a:cubicBezTo>
                  <a:pt x="91" y="158"/>
                  <a:pt x="94" y="161"/>
                  <a:pt x="95" y="164"/>
                </a:cubicBezTo>
                <a:cubicBezTo>
                  <a:pt x="95" y="165"/>
                  <a:pt x="96" y="165"/>
                  <a:pt x="96" y="165"/>
                </a:cubicBezTo>
                <a:cubicBezTo>
                  <a:pt x="96" y="164"/>
                  <a:pt x="95" y="163"/>
                  <a:pt x="95" y="163"/>
                </a:cubicBezTo>
                <a:cubicBezTo>
                  <a:pt x="95" y="162"/>
                  <a:pt x="95" y="161"/>
                  <a:pt x="95" y="160"/>
                </a:cubicBezTo>
                <a:close/>
                <a:moveTo>
                  <a:pt x="134" y="52"/>
                </a:moveTo>
                <a:cubicBezTo>
                  <a:pt x="135" y="52"/>
                  <a:pt x="135" y="52"/>
                  <a:pt x="135" y="52"/>
                </a:cubicBezTo>
                <a:cubicBezTo>
                  <a:pt x="135" y="53"/>
                  <a:pt x="135" y="54"/>
                  <a:pt x="135" y="54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6" y="55"/>
                  <a:pt x="139" y="56"/>
                  <a:pt x="140" y="55"/>
                </a:cubicBezTo>
                <a:cubicBezTo>
                  <a:pt x="140" y="54"/>
                  <a:pt x="141" y="53"/>
                  <a:pt x="141" y="51"/>
                </a:cubicBezTo>
                <a:cubicBezTo>
                  <a:pt x="139" y="52"/>
                  <a:pt x="139" y="52"/>
                  <a:pt x="138" y="51"/>
                </a:cubicBezTo>
                <a:cubicBezTo>
                  <a:pt x="137" y="51"/>
                  <a:pt x="136" y="52"/>
                  <a:pt x="134" y="52"/>
                </a:cubicBezTo>
                <a:close/>
                <a:moveTo>
                  <a:pt x="103" y="127"/>
                </a:moveTo>
                <a:cubicBezTo>
                  <a:pt x="102" y="126"/>
                  <a:pt x="102" y="125"/>
                  <a:pt x="102" y="124"/>
                </a:cubicBezTo>
                <a:cubicBezTo>
                  <a:pt x="101" y="124"/>
                  <a:pt x="100" y="124"/>
                  <a:pt x="99" y="124"/>
                </a:cubicBezTo>
                <a:cubicBezTo>
                  <a:pt x="99" y="127"/>
                  <a:pt x="100" y="130"/>
                  <a:pt x="100" y="133"/>
                </a:cubicBezTo>
                <a:cubicBezTo>
                  <a:pt x="101" y="133"/>
                  <a:pt x="102" y="132"/>
                  <a:pt x="102" y="131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2" y="129"/>
                  <a:pt x="102" y="128"/>
                  <a:pt x="103" y="127"/>
                </a:cubicBezTo>
                <a:close/>
                <a:moveTo>
                  <a:pt x="108" y="132"/>
                </a:moveTo>
                <a:cubicBezTo>
                  <a:pt x="109" y="134"/>
                  <a:pt x="110" y="135"/>
                  <a:pt x="110" y="136"/>
                </a:cubicBezTo>
                <a:cubicBezTo>
                  <a:pt x="111" y="136"/>
                  <a:pt x="112" y="136"/>
                  <a:pt x="113" y="136"/>
                </a:cubicBezTo>
                <a:cubicBezTo>
                  <a:pt x="113" y="135"/>
                  <a:pt x="113" y="133"/>
                  <a:pt x="113" y="131"/>
                </a:cubicBezTo>
                <a:cubicBezTo>
                  <a:pt x="112" y="131"/>
                  <a:pt x="110" y="132"/>
                  <a:pt x="108" y="132"/>
                </a:cubicBezTo>
                <a:close/>
                <a:moveTo>
                  <a:pt x="116" y="136"/>
                </a:moveTo>
                <a:cubicBezTo>
                  <a:pt x="117" y="136"/>
                  <a:pt x="120" y="136"/>
                  <a:pt x="120" y="135"/>
                </a:cubicBezTo>
                <a:cubicBezTo>
                  <a:pt x="120" y="134"/>
                  <a:pt x="119" y="132"/>
                  <a:pt x="118" y="130"/>
                </a:cubicBezTo>
                <a:cubicBezTo>
                  <a:pt x="117" y="130"/>
                  <a:pt x="116" y="130"/>
                  <a:pt x="116" y="130"/>
                </a:cubicBezTo>
                <a:cubicBezTo>
                  <a:pt x="116" y="132"/>
                  <a:pt x="116" y="134"/>
                  <a:pt x="116" y="136"/>
                </a:cubicBezTo>
                <a:close/>
                <a:moveTo>
                  <a:pt x="122" y="138"/>
                </a:moveTo>
                <a:cubicBezTo>
                  <a:pt x="120" y="138"/>
                  <a:pt x="118" y="138"/>
                  <a:pt x="116" y="139"/>
                </a:cubicBezTo>
                <a:cubicBezTo>
                  <a:pt x="116" y="140"/>
                  <a:pt x="116" y="141"/>
                  <a:pt x="117" y="142"/>
                </a:cubicBezTo>
                <a:cubicBezTo>
                  <a:pt x="119" y="142"/>
                  <a:pt x="121" y="142"/>
                  <a:pt x="123" y="142"/>
                </a:cubicBezTo>
                <a:cubicBezTo>
                  <a:pt x="123" y="140"/>
                  <a:pt x="122" y="139"/>
                  <a:pt x="122" y="138"/>
                </a:cubicBezTo>
                <a:close/>
                <a:moveTo>
                  <a:pt x="114" y="36"/>
                </a:moveTo>
                <a:cubicBezTo>
                  <a:pt x="114" y="37"/>
                  <a:pt x="115" y="37"/>
                  <a:pt x="116" y="37"/>
                </a:cubicBezTo>
                <a:cubicBezTo>
                  <a:pt x="116" y="37"/>
                  <a:pt x="117" y="37"/>
                  <a:pt x="117" y="37"/>
                </a:cubicBezTo>
                <a:cubicBezTo>
                  <a:pt x="124" y="36"/>
                  <a:pt x="130" y="36"/>
                  <a:pt x="136" y="36"/>
                </a:cubicBezTo>
                <a:cubicBezTo>
                  <a:pt x="138" y="36"/>
                  <a:pt x="139" y="36"/>
                  <a:pt x="141" y="35"/>
                </a:cubicBezTo>
                <a:cubicBezTo>
                  <a:pt x="141" y="35"/>
                  <a:pt x="142" y="36"/>
                  <a:pt x="142" y="35"/>
                </a:cubicBezTo>
                <a:cubicBezTo>
                  <a:pt x="142" y="35"/>
                  <a:pt x="142" y="35"/>
                  <a:pt x="142" y="35"/>
                </a:cubicBezTo>
                <a:cubicBezTo>
                  <a:pt x="132" y="35"/>
                  <a:pt x="123" y="36"/>
                  <a:pt x="114" y="36"/>
                </a:cubicBezTo>
                <a:close/>
                <a:moveTo>
                  <a:pt x="45" y="130"/>
                </a:moveTo>
                <a:cubicBezTo>
                  <a:pt x="45" y="127"/>
                  <a:pt x="46" y="124"/>
                  <a:pt x="46" y="121"/>
                </a:cubicBezTo>
                <a:cubicBezTo>
                  <a:pt x="44" y="122"/>
                  <a:pt x="43" y="122"/>
                  <a:pt x="42" y="123"/>
                </a:cubicBezTo>
                <a:cubicBezTo>
                  <a:pt x="43" y="125"/>
                  <a:pt x="43" y="127"/>
                  <a:pt x="43" y="129"/>
                </a:cubicBezTo>
                <a:cubicBezTo>
                  <a:pt x="44" y="129"/>
                  <a:pt x="45" y="130"/>
                  <a:pt x="45" y="130"/>
                </a:cubicBezTo>
                <a:close/>
                <a:moveTo>
                  <a:pt x="160" y="149"/>
                </a:moveTo>
                <a:cubicBezTo>
                  <a:pt x="160" y="149"/>
                  <a:pt x="160" y="149"/>
                  <a:pt x="160" y="149"/>
                </a:cubicBezTo>
                <a:cubicBezTo>
                  <a:pt x="161" y="149"/>
                  <a:pt x="163" y="148"/>
                  <a:pt x="165" y="148"/>
                </a:cubicBezTo>
                <a:cubicBezTo>
                  <a:pt x="166" y="148"/>
                  <a:pt x="167" y="148"/>
                  <a:pt x="167" y="147"/>
                </a:cubicBezTo>
                <a:cubicBezTo>
                  <a:pt x="168" y="146"/>
                  <a:pt x="169" y="145"/>
                  <a:pt x="169" y="144"/>
                </a:cubicBezTo>
                <a:cubicBezTo>
                  <a:pt x="170" y="144"/>
                  <a:pt x="170" y="144"/>
                  <a:pt x="170" y="143"/>
                </a:cubicBezTo>
                <a:cubicBezTo>
                  <a:pt x="168" y="144"/>
                  <a:pt x="167" y="144"/>
                  <a:pt x="166" y="145"/>
                </a:cubicBezTo>
                <a:cubicBezTo>
                  <a:pt x="164" y="146"/>
                  <a:pt x="163" y="146"/>
                  <a:pt x="162" y="147"/>
                </a:cubicBezTo>
                <a:cubicBezTo>
                  <a:pt x="161" y="148"/>
                  <a:pt x="160" y="148"/>
                  <a:pt x="160" y="149"/>
                </a:cubicBezTo>
                <a:close/>
                <a:moveTo>
                  <a:pt x="111" y="145"/>
                </a:moveTo>
                <a:cubicBezTo>
                  <a:pt x="110" y="145"/>
                  <a:pt x="109" y="145"/>
                  <a:pt x="107" y="144"/>
                </a:cubicBezTo>
                <a:cubicBezTo>
                  <a:pt x="107" y="147"/>
                  <a:pt x="108" y="149"/>
                  <a:pt x="108" y="151"/>
                </a:cubicBezTo>
                <a:cubicBezTo>
                  <a:pt x="109" y="150"/>
                  <a:pt x="110" y="150"/>
                  <a:pt x="110" y="150"/>
                </a:cubicBezTo>
                <a:cubicBezTo>
                  <a:pt x="110" y="150"/>
                  <a:pt x="111" y="149"/>
                  <a:pt x="111" y="149"/>
                </a:cubicBezTo>
                <a:cubicBezTo>
                  <a:pt x="111" y="148"/>
                  <a:pt x="111" y="146"/>
                  <a:pt x="111" y="145"/>
                </a:cubicBezTo>
                <a:close/>
                <a:moveTo>
                  <a:pt x="183" y="38"/>
                </a:moveTo>
                <a:cubicBezTo>
                  <a:pt x="182" y="37"/>
                  <a:pt x="181" y="37"/>
                  <a:pt x="180" y="37"/>
                </a:cubicBezTo>
                <a:cubicBezTo>
                  <a:pt x="180" y="37"/>
                  <a:pt x="180" y="37"/>
                  <a:pt x="180" y="37"/>
                </a:cubicBezTo>
                <a:cubicBezTo>
                  <a:pt x="179" y="38"/>
                  <a:pt x="178" y="38"/>
                  <a:pt x="177" y="39"/>
                </a:cubicBezTo>
                <a:cubicBezTo>
                  <a:pt x="178" y="40"/>
                  <a:pt x="180" y="41"/>
                  <a:pt x="182" y="42"/>
                </a:cubicBezTo>
                <a:cubicBezTo>
                  <a:pt x="182" y="41"/>
                  <a:pt x="183" y="41"/>
                  <a:pt x="183" y="40"/>
                </a:cubicBezTo>
                <a:cubicBezTo>
                  <a:pt x="183" y="40"/>
                  <a:pt x="183" y="39"/>
                  <a:pt x="183" y="38"/>
                </a:cubicBezTo>
                <a:close/>
                <a:moveTo>
                  <a:pt x="173" y="119"/>
                </a:moveTo>
                <a:cubicBezTo>
                  <a:pt x="172" y="119"/>
                  <a:pt x="171" y="119"/>
                  <a:pt x="171" y="118"/>
                </a:cubicBezTo>
                <a:cubicBezTo>
                  <a:pt x="169" y="118"/>
                  <a:pt x="169" y="118"/>
                  <a:pt x="168" y="119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70" y="119"/>
                  <a:pt x="170" y="119"/>
                  <a:pt x="170" y="120"/>
                </a:cubicBezTo>
                <a:cubicBezTo>
                  <a:pt x="170" y="121"/>
                  <a:pt x="170" y="121"/>
                  <a:pt x="169" y="121"/>
                </a:cubicBezTo>
                <a:cubicBezTo>
                  <a:pt x="169" y="121"/>
                  <a:pt x="169" y="121"/>
                  <a:pt x="168" y="121"/>
                </a:cubicBezTo>
                <a:cubicBezTo>
                  <a:pt x="169" y="122"/>
                  <a:pt x="169" y="123"/>
                  <a:pt x="169" y="124"/>
                </a:cubicBezTo>
                <a:cubicBezTo>
                  <a:pt x="170" y="124"/>
                  <a:pt x="172" y="123"/>
                  <a:pt x="173" y="123"/>
                </a:cubicBezTo>
                <a:cubicBezTo>
                  <a:pt x="173" y="122"/>
                  <a:pt x="173" y="121"/>
                  <a:pt x="173" y="119"/>
                </a:cubicBezTo>
                <a:close/>
                <a:moveTo>
                  <a:pt x="257" y="156"/>
                </a:moveTo>
                <a:cubicBezTo>
                  <a:pt x="256" y="157"/>
                  <a:pt x="254" y="157"/>
                  <a:pt x="253" y="158"/>
                </a:cubicBezTo>
                <a:cubicBezTo>
                  <a:pt x="253" y="158"/>
                  <a:pt x="253" y="159"/>
                  <a:pt x="253" y="159"/>
                </a:cubicBezTo>
                <a:cubicBezTo>
                  <a:pt x="252" y="161"/>
                  <a:pt x="251" y="161"/>
                  <a:pt x="250" y="160"/>
                </a:cubicBezTo>
                <a:cubicBezTo>
                  <a:pt x="250" y="160"/>
                  <a:pt x="250" y="159"/>
                  <a:pt x="250" y="159"/>
                </a:cubicBezTo>
                <a:cubicBezTo>
                  <a:pt x="249" y="159"/>
                  <a:pt x="248" y="160"/>
                  <a:pt x="248" y="160"/>
                </a:cubicBezTo>
                <a:cubicBezTo>
                  <a:pt x="247" y="160"/>
                  <a:pt x="247" y="160"/>
                  <a:pt x="246" y="161"/>
                </a:cubicBezTo>
                <a:cubicBezTo>
                  <a:pt x="250" y="161"/>
                  <a:pt x="254" y="161"/>
                  <a:pt x="258" y="159"/>
                </a:cubicBezTo>
                <a:cubicBezTo>
                  <a:pt x="257" y="158"/>
                  <a:pt x="257" y="157"/>
                  <a:pt x="257" y="156"/>
                </a:cubicBezTo>
                <a:close/>
                <a:moveTo>
                  <a:pt x="58" y="49"/>
                </a:moveTo>
                <a:cubicBezTo>
                  <a:pt x="58" y="49"/>
                  <a:pt x="58" y="49"/>
                  <a:pt x="58" y="49"/>
                </a:cubicBezTo>
                <a:cubicBezTo>
                  <a:pt x="59" y="49"/>
                  <a:pt x="59" y="49"/>
                  <a:pt x="59" y="49"/>
                </a:cubicBezTo>
                <a:cubicBezTo>
                  <a:pt x="60" y="49"/>
                  <a:pt x="61" y="49"/>
                  <a:pt x="61" y="49"/>
                </a:cubicBezTo>
                <a:cubicBezTo>
                  <a:pt x="68" y="49"/>
                  <a:pt x="74" y="49"/>
                  <a:pt x="81" y="49"/>
                </a:cubicBezTo>
                <a:cubicBezTo>
                  <a:pt x="82" y="49"/>
                  <a:pt x="83" y="49"/>
                  <a:pt x="84" y="49"/>
                </a:cubicBezTo>
                <a:cubicBezTo>
                  <a:pt x="85" y="49"/>
                  <a:pt x="85" y="49"/>
                  <a:pt x="86" y="49"/>
                </a:cubicBezTo>
                <a:cubicBezTo>
                  <a:pt x="86" y="49"/>
                  <a:pt x="86" y="49"/>
                  <a:pt x="86" y="48"/>
                </a:cubicBezTo>
                <a:cubicBezTo>
                  <a:pt x="77" y="49"/>
                  <a:pt x="68" y="49"/>
                  <a:pt x="58" y="49"/>
                </a:cubicBezTo>
                <a:close/>
                <a:moveTo>
                  <a:pt x="236" y="150"/>
                </a:moveTo>
                <a:cubicBezTo>
                  <a:pt x="236" y="151"/>
                  <a:pt x="237" y="151"/>
                  <a:pt x="238" y="151"/>
                </a:cubicBezTo>
                <a:cubicBezTo>
                  <a:pt x="240" y="151"/>
                  <a:pt x="241" y="150"/>
                  <a:pt x="243" y="150"/>
                </a:cubicBezTo>
                <a:cubicBezTo>
                  <a:pt x="243" y="150"/>
                  <a:pt x="243" y="150"/>
                  <a:pt x="244" y="150"/>
                </a:cubicBezTo>
                <a:cubicBezTo>
                  <a:pt x="244" y="149"/>
                  <a:pt x="244" y="148"/>
                  <a:pt x="243" y="147"/>
                </a:cubicBezTo>
                <a:cubicBezTo>
                  <a:pt x="241" y="148"/>
                  <a:pt x="238" y="149"/>
                  <a:pt x="236" y="150"/>
                </a:cubicBezTo>
                <a:close/>
                <a:moveTo>
                  <a:pt x="233" y="73"/>
                </a:moveTo>
                <a:cubicBezTo>
                  <a:pt x="231" y="74"/>
                  <a:pt x="230" y="75"/>
                  <a:pt x="228" y="75"/>
                </a:cubicBezTo>
                <a:cubicBezTo>
                  <a:pt x="229" y="76"/>
                  <a:pt x="229" y="77"/>
                  <a:pt x="229" y="78"/>
                </a:cubicBezTo>
                <a:cubicBezTo>
                  <a:pt x="230" y="78"/>
                  <a:pt x="232" y="78"/>
                  <a:pt x="233" y="78"/>
                </a:cubicBezTo>
                <a:cubicBezTo>
                  <a:pt x="233" y="78"/>
                  <a:pt x="233" y="77"/>
                  <a:pt x="233" y="77"/>
                </a:cubicBezTo>
                <a:cubicBezTo>
                  <a:pt x="234" y="77"/>
                  <a:pt x="234" y="76"/>
                  <a:pt x="235" y="75"/>
                </a:cubicBezTo>
                <a:cubicBezTo>
                  <a:pt x="234" y="75"/>
                  <a:pt x="233" y="74"/>
                  <a:pt x="233" y="73"/>
                </a:cubicBezTo>
                <a:close/>
                <a:moveTo>
                  <a:pt x="123" y="176"/>
                </a:moveTo>
                <a:cubicBezTo>
                  <a:pt x="123" y="176"/>
                  <a:pt x="123" y="176"/>
                  <a:pt x="123" y="176"/>
                </a:cubicBezTo>
                <a:cubicBezTo>
                  <a:pt x="117" y="176"/>
                  <a:pt x="111" y="176"/>
                  <a:pt x="105" y="176"/>
                </a:cubicBezTo>
                <a:cubicBezTo>
                  <a:pt x="104" y="176"/>
                  <a:pt x="103" y="176"/>
                  <a:pt x="102" y="176"/>
                </a:cubicBezTo>
                <a:cubicBezTo>
                  <a:pt x="102" y="176"/>
                  <a:pt x="101" y="177"/>
                  <a:pt x="100" y="177"/>
                </a:cubicBezTo>
                <a:cubicBezTo>
                  <a:pt x="102" y="177"/>
                  <a:pt x="104" y="177"/>
                  <a:pt x="105" y="177"/>
                </a:cubicBezTo>
                <a:cubicBezTo>
                  <a:pt x="109" y="177"/>
                  <a:pt x="114" y="177"/>
                  <a:pt x="118" y="177"/>
                </a:cubicBezTo>
                <a:cubicBezTo>
                  <a:pt x="119" y="177"/>
                  <a:pt x="121" y="177"/>
                  <a:pt x="123" y="176"/>
                </a:cubicBezTo>
                <a:close/>
                <a:moveTo>
                  <a:pt x="8" y="96"/>
                </a:moveTo>
                <a:cubicBezTo>
                  <a:pt x="8" y="98"/>
                  <a:pt x="8" y="101"/>
                  <a:pt x="8" y="103"/>
                </a:cubicBezTo>
                <a:cubicBezTo>
                  <a:pt x="9" y="104"/>
                  <a:pt x="9" y="104"/>
                  <a:pt x="9" y="105"/>
                </a:cubicBezTo>
                <a:cubicBezTo>
                  <a:pt x="9" y="106"/>
                  <a:pt x="9" y="107"/>
                  <a:pt x="9" y="107"/>
                </a:cubicBezTo>
                <a:cubicBezTo>
                  <a:pt x="9" y="107"/>
                  <a:pt x="9" y="107"/>
                  <a:pt x="9" y="107"/>
                </a:cubicBezTo>
                <a:cubicBezTo>
                  <a:pt x="10" y="102"/>
                  <a:pt x="10" y="98"/>
                  <a:pt x="10" y="94"/>
                </a:cubicBezTo>
                <a:cubicBezTo>
                  <a:pt x="10" y="94"/>
                  <a:pt x="10" y="94"/>
                  <a:pt x="10" y="94"/>
                </a:cubicBezTo>
                <a:cubicBezTo>
                  <a:pt x="10" y="94"/>
                  <a:pt x="10" y="94"/>
                  <a:pt x="9" y="94"/>
                </a:cubicBezTo>
                <a:cubicBezTo>
                  <a:pt x="9" y="96"/>
                  <a:pt x="9" y="96"/>
                  <a:pt x="8" y="96"/>
                </a:cubicBezTo>
                <a:close/>
                <a:moveTo>
                  <a:pt x="223" y="120"/>
                </a:moveTo>
                <a:cubicBezTo>
                  <a:pt x="223" y="120"/>
                  <a:pt x="223" y="120"/>
                  <a:pt x="223" y="120"/>
                </a:cubicBezTo>
                <a:cubicBezTo>
                  <a:pt x="224" y="120"/>
                  <a:pt x="224" y="121"/>
                  <a:pt x="223" y="122"/>
                </a:cubicBezTo>
                <a:cubicBezTo>
                  <a:pt x="223" y="122"/>
                  <a:pt x="223" y="122"/>
                  <a:pt x="223" y="122"/>
                </a:cubicBezTo>
                <a:cubicBezTo>
                  <a:pt x="223" y="124"/>
                  <a:pt x="224" y="125"/>
                  <a:pt x="224" y="126"/>
                </a:cubicBezTo>
                <a:cubicBezTo>
                  <a:pt x="224" y="126"/>
                  <a:pt x="224" y="126"/>
                  <a:pt x="225" y="126"/>
                </a:cubicBezTo>
                <a:cubicBezTo>
                  <a:pt x="225" y="123"/>
                  <a:pt x="226" y="121"/>
                  <a:pt x="226" y="118"/>
                </a:cubicBezTo>
                <a:cubicBezTo>
                  <a:pt x="225" y="118"/>
                  <a:pt x="224" y="118"/>
                  <a:pt x="222" y="118"/>
                </a:cubicBezTo>
                <a:cubicBezTo>
                  <a:pt x="223" y="119"/>
                  <a:pt x="223" y="119"/>
                  <a:pt x="223" y="120"/>
                </a:cubicBezTo>
                <a:close/>
                <a:moveTo>
                  <a:pt x="52" y="34"/>
                </a:moveTo>
                <a:cubicBezTo>
                  <a:pt x="52" y="34"/>
                  <a:pt x="52" y="34"/>
                  <a:pt x="52" y="34"/>
                </a:cubicBezTo>
                <a:cubicBezTo>
                  <a:pt x="51" y="34"/>
                  <a:pt x="51" y="34"/>
                  <a:pt x="50" y="34"/>
                </a:cubicBezTo>
                <a:cubicBezTo>
                  <a:pt x="42" y="34"/>
                  <a:pt x="34" y="35"/>
                  <a:pt x="26" y="36"/>
                </a:cubicBezTo>
                <a:cubicBezTo>
                  <a:pt x="25" y="36"/>
                  <a:pt x="24" y="36"/>
                  <a:pt x="23" y="36"/>
                </a:cubicBezTo>
                <a:cubicBezTo>
                  <a:pt x="24" y="37"/>
                  <a:pt x="24" y="37"/>
                  <a:pt x="25" y="37"/>
                </a:cubicBezTo>
                <a:cubicBezTo>
                  <a:pt x="26" y="37"/>
                  <a:pt x="28" y="36"/>
                  <a:pt x="30" y="36"/>
                </a:cubicBezTo>
                <a:cubicBezTo>
                  <a:pt x="34" y="36"/>
                  <a:pt x="39" y="35"/>
                  <a:pt x="44" y="35"/>
                </a:cubicBezTo>
                <a:cubicBezTo>
                  <a:pt x="46" y="34"/>
                  <a:pt x="49" y="34"/>
                  <a:pt x="52" y="34"/>
                </a:cubicBezTo>
                <a:close/>
                <a:moveTo>
                  <a:pt x="104" y="172"/>
                </a:moveTo>
                <a:cubicBezTo>
                  <a:pt x="110" y="172"/>
                  <a:pt x="115" y="172"/>
                  <a:pt x="121" y="172"/>
                </a:cubicBezTo>
                <a:cubicBezTo>
                  <a:pt x="119" y="171"/>
                  <a:pt x="118" y="170"/>
                  <a:pt x="116" y="171"/>
                </a:cubicBezTo>
                <a:cubicBezTo>
                  <a:pt x="112" y="171"/>
                  <a:pt x="108" y="171"/>
                  <a:pt x="105" y="171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1"/>
                  <a:pt x="104" y="172"/>
                  <a:pt x="104" y="172"/>
                </a:cubicBezTo>
                <a:close/>
                <a:moveTo>
                  <a:pt x="131" y="151"/>
                </a:moveTo>
                <a:cubicBezTo>
                  <a:pt x="131" y="149"/>
                  <a:pt x="132" y="147"/>
                  <a:pt x="133" y="145"/>
                </a:cubicBezTo>
                <a:cubicBezTo>
                  <a:pt x="131" y="145"/>
                  <a:pt x="130" y="145"/>
                  <a:pt x="128" y="146"/>
                </a:cubicBezTo>
                <a:cubicBezTo>
                  <a:pt x="128" y="148"/>
                  <a:pt x="129" y="149"/>
                  <a:pt x="129" y="151"/>
                </a:cubicBezTo>
                <a:cubicBezTo>
                  <a:pt x="129" y="151"/>
                  <a:pt x="130" y="151"/>
                  <a:pt x="131" y="151"/>
                </a:cubicBezTo>
                <a:close/>
                <a:moveTo>
                  <a:pt x="18" y="176"/>
                </a:moveTo>
                <a:cubicBezTo>
                  <a:pt x="18" y="176"/>
                  <a:pt x="18" y="176"/>
                  <a:pt x="18" y="176"/>
                </a:cubicBezTo>
                <a:cubicBezTo>
                  <a:pt x="14" y="176"/>
                  <a:pt x="10" y="174"/>
                  <a:pt x="8" y="170"/>
                </a:cubicBezTo>
                <a:cubicBezTo>
                  <a:pt x="9" y="172"/>
                  <a:pt x="10" y="174"/>
                  <a:pt x="11" y="176"/>
                </a:cubicBezTo>
                <a:cubicBezTo>
                  <a:pt x="11" y="177"/>
                  <a:pt x="11" y="177"/>
                  <a:pt x="12" y="177"/>
                </a:cubicBezTo>
                <a:cubicBezTo>
                  <a:pt x="14" y="177"/>
                  <a:pt x="16" y="177"/>
                  <a:pt x="18" y="176"/>
                </a:cubicBezTo>
                <a:close/>
                <a:moveTo>
                  <a:pt x="139" y="99"/>
                </a:moveTo>
                <a:cubicBezTo>
                  <a:pt x="139" y="98"/>
                  <a:pt x="139" y="98"/>
                  <a:pt x="139" y="97"/>
                </a:cubicBezTo>
                <a:cubicBezTo>
                  <a:pt x="139" y="97"/>
                  <a:pt x="139" y="96"/>
                  <a:pt x="139" y="96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8" y="95"/>
                  <a:pt x="137" y="94"/>
                  <a:pt x="138" y="93"/>
                </a:cubicBezTo>
                <a:cubicBezTo>
                  <a:pt x="139" y="93"/>
                  <a:pt x="139" y="92"/>
                  <a:pt x="139" y="92"/>
                </a:cubicBezTo>
                <a:cubicBezTo>
                  <a:pt x="139" y="92"/>
                  <a:pt x="139" y="92"/>
                  <a:pt x="139" y="92"/>
                </a:cubicBezTo>
                <a:cubicBezTo>
                  <a:pt x="138" y="93"/>
                  <a:pt x="137" y="93"/>
                  <a:pt x="136" y="94"/>
                </a:cubicBezTo>
                <a:cubicBezTo>
                  <a:pt x="136" y="96"/>
                  <a:pt x="136" y="98"/>
                  <a:pt x="136" y="100"/>
                </a:cubicBezTo>
                <a:cubicBezTo>
                  <a:pt x="137" y="99"/>
                  <a:pt x="138" y="99"/>
                  <a:pt x="139" y="99"/>
                </a:cubicBezTo>
                <a:close/>
                <a:moveTo>
                  <a:pt x="8" y="64"/>
                </a:moveTo>
                <a:cubicBezTo>
                  <a:pt x="9" y="64"/>
                  <a:pt x="10" y="63"/>
                  <a:pt x="10" y="63"/>
                </a:cubicBezTo>
                <a:cubicBezTo>
                  <a:pt x="11" y="63"/>
                  <a:pt x="11" y="63"/>
                  <a:pt x="11" y="62"/>
                </a:cubicBezTo>
                <a:cubicBezTo>
                  <a:pt x="11" y="61"/>
                  <a:pt x="11" y="59"/>
                  <a:pt x="11" y="58"/>
                </a:cubicBezTo>
                <a:cubicBezTo>
                  <a:pt x="10" y="57"/>
                  <a:pt x="9" y="56"/>
                  <a:pt x="9" y="55"/>
                </a:cubicBezTo>
                <a:cubicBezTo>
                  <a:pt x="10" y="55"/>
                  <a:pt x="9" y="55"/>
                  <a:pt x="9" y="55"/>
                </a:cubicBezTo>
                <a:cubicBezTo>
                  <a:pt x="8" y="58"/>
                  <a:pt x="8" y="61"/>
                  <a:pt x="8" y="64"/>
                </a:cubicBezTo>
                <a:close/>
                <a:moveTo>
                  <a:pt x="126" y="42"/>
                </a:moveTo>
                <a:cubicBezTo>
                  <a:pt x="126" y="42"/>
                  <a:pt x="126" y="42"/>
                  <a:pt x="126" y="42"/>
                </a:cubicBezTo>
                <a:cubicBezTo>
                  <a:pt x="126" y="42"/>
                  <a:pt x="125" y="41"/>
                  <a:pt x="125" y="40"/>
                </a:cubicBezTo>
                <a:cubicBezTo>
                  <a:pt x="124" y="40"/>
                  <a:pt x="125" y="39"/>
                  <a:pt x="126" y="38"/>
                </a:cubicBezTo>
                <a:cubicBezTo>
                  <a:pt x="124" y="39"/>
                  <a:pt x="122" y="39"/>
                  <a:pt x="120" y="39"/>
                </a:cubicBezTo>
                <a:cubicBezTo>
                  <a:pt x="120" y="40"/>
                  <a:pt x="121" y="41"/>
                  <a:pt x="121" y="42"/>
                </a:cubicBezTo>
                <a:cubicBezTo>
                  <a:pt x="123" y="42"/>
                  <a:pt x="125" y="42"/>
                  <a:pt x="126" y="42"/>
                </a:cubicBezTo>
                <a:close/>
                <a:moveTo>
                  <a:pt x="10" y="83"/>
                </a:moveTo>
                <a:cubicBezTo>
                  <a:pt x="10" y="85"/>
                  <a:pt x="10" y="87"/>
                  <a:pt x="10" y="89"/>
                </a:cubicBezTo>
                <a:cubicBezTo>
                  <a:pt x="12" y="87"/>
                  <a:pt x="14" y="85"/>
                  <a:pt x="17" y="84"/>
                </a:cubicBezTo>
                <a:cubicBezTo>
                  <a:pt x="15" y="84"/>
                  <a:pt x="12" y="84"/>
                  <a:pt x="10" y="83"/>
                </a:cubicBezTo>
                <a:close/>
                <a:moveTo>
                  <a:pt x="121" y="60"/>
                </a:moveTo>
                <a:cubicBezTo>
                  <a:pt x="120" y="62"/>
                  <a:pt x="120" y="64"/>
                  <a:pt x="119" y="66"/>
                </a:cubicBezTo>
                <a:cubicBezTo>
                  <a:pt x="121" y="66"/>
                  <a:pt x="122" y="67"/>
                  <a:pt x="123" y="67"/>
                </a:cubicBezTo>
                <a:cubicBezTo>
                  <a:pt x="123" y="65"/>
                  <a:pt x="123" y="61"/>
                  <a:pt x="122" y="60"/>
                </a:cubicBezTo>
                <a:cubicBezTo>
                  <a:pt x="122" y="60"/>
                  <a:pt x="121" y="60"/>
                  <a:pt x="121" y="60"/>
                </a:cubicBezTo>
                <a:close/>
                <a:moveTo>
                  <a:pt x="248" y="97"/>
                </a:moveTo>
                <a:cubicBezTo>
                  <a:pt x="249" y="96"/>
                  <a:pt x="250" y="94"/>
                  <a:pt x="251" y="93"/>
                </a:cubicBezTo>
                <a:cubicBezTo>
                  <a:pt x="251" y="93"/>
                  <a:pt x="251" y="92"/>
                  <a:pt x="251" y="92"/>
                </a:cubicBezTo>
                <a:cubicBezTo>
                  <a:pt x="249" y="93"/>
                  <a:pt x="247" y="93"/>
                  <a:pt x="246" y="94"/>
                </a:cubicBezTo>
                <a:cubicBezTo>
                  <a:pt x="246" y="95"/>
                  <a:pt x="246" y="96"/>
                  <a:pt x="246" y="98"/>
                </a:cubicBezTo>
                <a:cubicBezTo>
                  <a:pt x="247" y="97"/>
                  <a:pt x="247" y="97"/>
                  <a:pt x="248" y="97"/>
                </a:cubicBezTo>
                <a:close/>
                <a:moveTo>
                  <a:pt x="105" y="125"/>
                </a:moveTo>
                <a:cubicBezTo>
                  <a:pt x="106" y="126"/>
                  <a:pt x="111" y="127"/>
                  <a:pt x="113" y="127"/>
                </a:cubicBezTo>
                <a:cubicBezTo>
                  <a:pt x="113" y="126"/>
                  <a:pt x="114" y="125"/>
                  <a:pt x="114" y="124"/>
                </a:cubicBezTo>
                <a:cubicBezTo>
                  <a:pt x="113" y="124"/>
                  <a:pt x="113" y="124"/>
                  <a:pt x="113" y="124"/>
                </a:cubicBezTo>
                <a:cubicBezTo>
                  <a:pt x="111" y="124"/>
                  <a:pt x="109" y="124"/>
                  <a:pt x="108" y="124"/>
                </a:cubicBezTo>
                <a:cubicBezTo>
                  <a:pt x="107" y="124"/>
                  <a:pt x="106" y="125"/>
                  <a:pt x="105" y="125"/>
                </a:cubicBezTo>
                <a:close/>
                <a:moveTo>
                  <a:pt x="126" y="126"/>
                </a:moveTo>
                <a:cubicBezTo>
                  <a:pt x="127" y="126"/>
                  <a:pt x="128" y="126"/>
                  <a:pt x="129" y="126"/>
                </a:cubicBezTo>
                <a:cubicBezTo>
                  <a:pt x="130" y="126"/>
                  <a:pt x="130" y="125"/>
                  <a:pt x="130" y="125"/>
                </a:cubicBezTo>
                <a:cubicBezTo>
                  <a:pt x="130" y="124"/>
                  <a:pt x="130" y="123"/>
                  <a:pt x="130" y="122"/>
                </a:cubicBezTo>
                <a:cubicBezTo>
                  <a:pt x="128" y="122"/>
                  <a:pt x="126" y="122"/>
                  <a:pt x="125" y="123"/>
                </a:cubicBezTo>
                <a:cubicBezTo>
                  <a:pt x="125" y="124"/>
                  <a:pt x="126" y="125"/>
                  <a:pt x="126" y="126"/>
                </a:cubicBezTo>
                <a:close/>
                <a:moveTo>
                  <a:pt x="151" y="132"/>
                </a:moveTo>
                <a:cubicBezTo>
                  <a:pt x="154" y="132"/>
                  <a:pt x="156" y="132"/>
                  <a:pt x="157" y="131"/>
                </a:cubicBezTo>
                <a:cubicBezTo>
                  <a:pt x="157" y="130"/>
                  <a:pt x="157" y="129"/>
                  <a:pt x="157" y="128"/>
                </a:cubicBezTo>
                <a:cubicBezTo>
                  <a:pt x="155" y="128"/>
                  <a:pt x="153" y="129"/>
                  <a:pt x="152" y="129"/>
                </a:cubicBezTo>
                <a:cubicBezTo>
                  <a:pt x="152" y="130"/>
                  <a:pt x="152" y="131"/>
                  <a:pt x="151" y="132"/>
                </a:cubicBezTo>
                <a:close/>
                <a:moveTo>
                  <a:pt x="78" y="45"/>
                </a:moveTo>
                <a:cubicBezTo>
                  <a:pt x="77" y="44"/>
                  <a:pt x="76" y="43"/>
                  <a:pt x="76" y="42"/>
                </a:cubicBezTo>
                <a:cubicBezTo>
                  <a:pt x="76" y="42"/>
                  <a:pt x="75" y="42"/>
                  <a:pt x="75" y="42"/>
                </a:cubicBezTo>
                <a:cubicBezTo>
                  <a:pt x="74" y="41"/>
                  <a:pt x="74" y="41"/>
                  <a:pt x="73" y="41"/>
                </a:cubicBezTo>
                <a:cubicBezTo>
                  <a:pt x="73" y="42"/>
                  <a:pt x="72" y="44"/>
                  <a:pt x="72" y="45"/>
                </a:cubicBezTo>
                <a:cubicBezTo>
                  <a:pt x="74" y="45"/>
                  <a:pt x="76" y="45"/>
                  <a:pt x="78" y="45"/>
                </a:cubicBezTo>
                <a:close/>
                <a:moveTo>
                  <a:pt x="101" y="160"/>
                </a:moveTo>
                <a:cubicBezTo>
                  <a:pt x="102" y="160"/>
                  <a:pt x="102" y="160"/>
                  <a:pt x="103" y="160"/>
                </a:cubicBezTo>
                <a:cubicBezTo>
                  <a:pt x="104" y="161"/>
                  <a:pt x="106" y="162"/>
                  <a:pt x="107" y="162"/>
                </a:cubicBezTo>
                <a:cubicBezTo>
                  <a:pt x="107" y="162"/>
                  <a:pt x="107" y="162"/>
                  <a:pt x="107" y="161"/>
                </a:cubicBezTo>
                <a:cubicBezTo>
                  <a:pt x="107" y="160"/>
                  <a:pt x="107" y="160"/>
                  <a:pt x="106" y="159"/>
                </a:cubicBezTo>
                <a:cubicBezTo>
                  <a:pt x="104" y="159"/>
                  <a:pt x="102" y="158"/>
                  <a:pt x="101" y="157"/>
                </a:cubicBezTo>
                <a:cubicBezTo>
                  <a:pt x="100" y="157"/>
                  <a:pt x="100" y="157"/>
                  <a:pt x="100" y="157"/>
                </a:cubicBezTo>
                <a:cubicBezTo>
                  <a:pt x="100" y="158"/>
                  <a:pt x="100" y="158"/>
                  <a:pt x="100" y="159"/>
                </a:cubicBezTo>
                <a:cubicBezTo>
                  <a:pt x="100" y="159"/>
                  <a:pt x="100" y="160"/>
                  <a:pt x="101" y="160"/>
                </a:cubicBezTo>
                <a:close/>
                <a:moveTo>
                  <a:pt x="125" y="135"/>
                </a:moveTo>
                <a:cubicBezTo>
                  <a:pt x="124" y="133"/>
                  <a:pt x="124" y="131"/>
                  <a:pt x="123" y="129"/>
                </a:cubicBezTo>
                <a:cubicBezTo>
                  <a:pt x="122" y="129"/>
                  <a:pt x="121" y="129"/>
                  <a:pt x="120" y="129"/>
                </a:cubicBezTo>
                <a:cubicBezTo>
                  <a:pt x="121" y="131"/>
                  <a:pt x="122" y="133"/>
                  <a:pt x="123" y="135"/>
                </a:cubicBezTo>
                <a:cubicBezTo>
                  <a:pt x="124" y="135"/>
                  <a:pt x="124" y="135"/>
                  <a:pt x="125" y="135"/>
                </a:cubicBezTo>
                <a:close/>
                <a:moveTo>
                  <a:pt x="253" y="147"/>
                </a:moveTo>
                <a:cubicBezTo>
                  <a:pt x="254" y="147"/>
                  <a:pt x="255" y="147"/>
                  <a:pt x="256" y="147"/>
                </a:cubicBezTo>
                <a:cubicBezTo>
                  <a:pt x="256" y="145"/>
                  <a:pt x="256" y="143"/>
                  <a:pt x="256" y="141"/>
                </a:cubicBezTo>
                <a:cubicBezTo>
                  <a:pt x="255" y="142"/>
                  <a:pt x="254" y="142"/>
                  <a:pt x="254" y="142"/>
                </a:cubicBezTo>
                <a:cubicBezTo>
                  <a:pt x="254" y="142"/>
                  <a:pt x="253" y="142"/>
                  <a:pt x="253" y="143"/>
                </a:cubicBezTo>
                <a:cubicBezTo>
                  <a:pt x="253" y="144"/>
                  <a:pt x="253" y="146"/>
                  <a:pt x="253" y="147"/>
                </a:cubicBezTo>
                <a:close/>
                <a:moveTo>
                  <a:pt x="217" y="136"/>
                </a:moveTo>
                <a:cubicBezTo>
                  <a:pt x="217" y="136"/>
                  <a:pt x="217" y="136"/>
                  <a:pt x="217" y="136"/>
                </a:cubicBezTo>
                <a:cubicBezTo>
                  <a:pt x="217" y="138"/>
                  <a:pt x="217" y="140"/>
                  <a:pt x="217" y="143"/>
                </a:cubicBezTo>
                <a:cubicBezTo>
                  <a:pt x="218" y="143"/>
                  <a:pt x="219" y="143"/>
                  <a:pt x="221" y="144"/>
                </a:cubicBezTo>
                <a:cubicBezTo>
                  <a:pt x="219" y="141"/>
                  <a:pt x="218" y="138"/>
                  <a:pt x="217" y="136"/>
                </a:cubicBezTo>
                <a:close/>
                <a:moveTo>
                  <a:pt x="67" y="151"/>
                </a:moveTo>
                <a:cubicBezTo>
                  <a:pt x="69" y="152"/>
                  <a:pt x="77" y="152"/>
                  <a:pt x="78" y="151"/>
                </a:cubicBezTo>
                <a:cubicBezTo>
                  <a:pt x="78" y="151"/>
                  <a:pt x="78" y="151"/>
                  <a:pt x="78" y="151"/>
                </a:cubicBezTo>
                <a:cubicBezTo>
                  <a:pt x="77" y="151"/>
                  <a:pt x="75" y="150"/>
                  <a:pt x="74" y="150"/>
                </a:cubicBezTo>
                <a:cubicBezTo>
                  <a:pt x="74" y="150"/>
                  <a:pt x="73" y="150"/>
                  <a:pt x="73" y="150"/>
                </a:cubicBezTo>
                <a:cubicBezTo>
                  <a:pt x="71" y="150"/>
                  <a:pt x="69" y="151"/>
                  <a:pt x="67" y="151"/>
                </a:cubicBezTo>
                <a:close/>
                <a:moveTo>
                  <a:pt x="130" y="40"/>
                </a:moveTo>
                <a:cubicBezTo>
                  <a:pt x="131" y="40"/>
                  <a:pt x="131" y="40"/>
                  <a:pt x="132" y="40"/>
                </a:cubicBezTo>
                <a:cubicBezTo>
                  <a:pt x="133" y="39"/>
                  <a:pt x="134" y="39"/>
                  <a:pt x="135" y="40"/>
                </a:cubicBezTo>
                <a:cubicBezTo>
                  <a:pt x="135" y="40"/>
                  <a:pt x="136" y="40"/>
                  <a:pt x="136" y="40"/>
                </a:cubicBezTo>
                <a:cubicBezTo>
                  <a:pt x="137" y="40"/>
                  <a:pt x="138" y="41"/>
                  <a:pt x="139" y="41"/>
                </a:cubicBezTo>
                <a:cubicBezTo>
                  <a:pt x="139" y="41"/>
                  <a:pt x="140" y="40"/>
                  <a:pt x="141" y="40"/>
                </a:cubicBezTo>
                <a:cubicBezTo>
                  <a:pt x="141" y="40"/>
                  <a:pt x="141" y="39"/>
                  <a:pt x="141" y="38"/>
                </a:cubicBezTo>
                <a:cubicBezTo>
                  <a:pt x="137" y="39"/>
                  <a:pt x="133" y="39"/>
                  <a:pt x="130" y="40"/>
                </a:cubicBezTo>
                <a:close/>
                <a:moveTo>
                  <a:pt x="26" y="111"/>
                </a:moveTo>
                <a:cubicBezTo>
                  <a:pt x="25" y="108"/>
                  <a:pt x="24" y="104"/>
                  <a:pt x="23" y="101"/>
                </a:cubicBezTo>
                <a:cubicBezTo>
                  <a:pt x="23" y="101"/>
                  <a:pt x="23" y="101"/>
                  <a:pt x="23" y="101"/>
                </a:cubicBezTo>
                <a:cubicBezTo>
                  <a:pt x="23" y="104"/>
                  <a:pt x="23" y="108"/>
                  <a:pt x="23" y="112"/>
                </a:cubicBezTo>
                <a:cubicBezTo>
                  <a:pt x="24" y="112"/>
                  <a:pt x="25" y="111"/>
                  <a:pt x="26" y="111"/>
                </a:cubicBezTo>
                <a:close/>
                <a:moveTo>
                  <a:pt x="182" y="141"/>
                </a:moveTo>
                <a:cubicBezTo>
                  <a:pt x="181" y="141"/>
                  <a:pt x="180" y="142"/>
                  <a:pt x="180" y="142"/>
                </a:cubicBezTo>
                <a:cubicBezTo>
                  <a:pt x="179" y="142"/>
                  <a:pt x="179" y="142"/>
                  <a:pt x="179" y="143"/>
                </a:cubicBezTo>
                <a:cubicBezTo>
                  <a:pt x="179" y="145"/>
                  <a:pt x="179" y="147"/>
                  <a:pt x="179" y="149"/>
                </a:cubicBezTo>
                <a:cubicBezTo>
                  <a:pt x="179" y="149"/>
                  <a:pt x="179" y="149"/>
                  <a:pt x="179" y="149"/>
                </a:cubicBezTo>
                <a:cubicBezTo>
                  <a:pt x="180" y="149"/>
                  <a:pt x="181" y="148"/>
                  <a:pt x="181" y="147"/>
                </a:cubicBezTo>
                <a:cubicBezTo>
                  <a:pt x="181" y="146"/>
                  <a:pt x="181" y="145"/>
                  <a:pt x="181" y="144"/>
                </a:cubicBezTo>
                <a:cubicBezTo>
                  <a:pt x="181" y="143"/>
                  <a:pt x="181" y="142"/>
                  <a:pt x="182" y="141"/>
                </a:cubicBezTo>
                <a:close/>
                <a:moveTo>
                  <a:pt x="29" y="171"/>
                </a:moveTo>
                <a:cubicBezTo>
                  <a:pt x="31" y="168"/>
                  <a:pt x="33" y="166"/>
                  <a:pt x="35" y="16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32" y="166"/>
                  <a:pt x="29" y="167"/>
                  <a:pt x="27" y="169"/>
                </a:cubicBezTo>
                <a:cubicBezTo>
                  <a:pt x="28" y="170"/>
                  <a:pt x="28" y="170"/>
                  <a:pt x="29" y="171"/>
                </a:cubicBezTo>
                <a:close/>
                <a:moveTo>
                  <a:pt x="244" y="140"/>
                </a:moveTo>
                <a:cubicBezTo>
                  <a:pt x="244" y="140"/>
                  <a:pt x="244" y="140"/>
                  <a:pt x="244" y="140"/>
                </a:cubicBezTo>
                <a:cubicBezTo>
                  <a:pt x="244" y="140"/>
                  <a:pt x="244" y="140"/>
                  <a:pt x="244" y="139"/>
                </a:cubicBezTo>
                <a:cubicBezTo>
                  <a:pt x="241" y="141"/>
                  <a:pt x="237" y="143"/>
                  <a:pt x="234" y="145"/>
                </a:cubicBezTo>
                <a:cubicBezTo>
                  <a:pt x="234" y="145"/>
                  <a:pt x="234" y="145"/>
                  <a:pt x="235" y="145"/>
                </a:cubicBezTo>
                <a:cubicBezTo>
                  <a:pt x="237" y="144"/>
                  <a:pt x="240" y="143"/>
                  <a:pt x="242" y="143"/>
                </a:cubicBezTo>
                <a:cubicBezTo>
                  <a:pt x="242" y="143"/>
                  <a:pt x="243" y="142"/>
                  <a:pt x="243" y="142"/>
                </a:cubicBezTo>
                <a:cubicBezTo>
                  <a:pt x="243" y="141"/>
                  <a:pt x="244" y="141"/>
                  <a:pt x="244" y="140"/>
                </a:cubicBezTo>
                <a:close/>
                <a:moveTo>
                  <a:pt x="239" y="80"/>
                </a:moveTo>
                <a:cubicBezTo>
                  <a:pt x="238" y="80"/>
                  <a:pt x="238" y="80"/>
                  <a:pt x="237" y="80"/>
                </a:cubicBezTo>
                <a:cubicBezTo>
                  <a:pt x="238" y="82"/>
                  <a:pt x="238" y="83"/>
                  <a:pt x="238" y="84"/>
                </a:cubicBezTo>
                <a:cubicBezTo>
                  <a:pt x="238" y="84"/>
                  <a:pt x="239" y="84"/>
                  <a:pt x="239" y="84"/>
                </a:cubicBezTo>
                <a:cubicBezTo>
                  <a:pt x="241" y="84"/>
                  <a:pt x="242" y="84"/>
                  <a:pt x="242" y="83"/>
                </a:cubicBezTo>
                <a:cubicBezTo>
                  <a:pt x="241" y="82"/>
                  <a:pt x="240" y="81"/>
                  <a:pt x="239" y="80"/>
                </a:cubicBezTo>
                <a:close/>
                <a:moveTo>
                  <a:pt x="263" y="158"/>
                </a:moveTo>
                <a:cubicBezTo>
                  <a:pt x="263" y="156"/>
                  <a:pt x="264" y="155"/>
                  <a:pt x="264" y="153"/>
                </a:cubicBezTo>
                <a:cubicBezTo>
                  <a:pt x="263" y="154"/>
                  <a:pt x="261" y="154"/>
                  <a:pt x="260" y="155"/>
                </a:cubicBezTo>
                <a:cubicBezTo>
                  <a:pt x="260" y="156"/>
                  <a:pt x="260" y="157"/>
                  <a:pt x="260" y="159"/>
                </a:cubicBezTo>
                <a:cubicBezTo>
                  <a:pt x="261" y="158"/>
                  <a:pt x="262" y="158"/>
                  <a:pt x="263" y="158"/>
                </a:cubicBezTo>
                <a:close/>
                <a:moveTo>
                  <a:pt x="140" y="68"/>
                </a:moveTo>
                <a:cubicBezTo>
                  <a:pt x="142" y="67"/>
                  <a:pt x="143" y="66"/>
                  <a:pt x="144" y="65"/>
                </a:cubicBezTo>
                <a:cubicBezTo>
                  <a:pt x="144" y="64"/>
                  <a:pt x="144" y="63"/>
                  <a:pt x="144" y="62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1" y="63"/>
                  <a:pt x="141" y="63"/>
                  <a:pt x="141" y="65"/>
                </a:cubicBezTo>
                <a:cubicBezTo>
                  <a:pt x="141" y="66"/>
                  <a:pt x="140" y="67"/>
                  <a:pt x="140" y="68"/>
                </a:cubicBezTo>
                <a:close/>
                <a:moveTo>
                  <a:pt x="131" y="86"/>
                </a:moveTo>
                <a:cubicBezTo>
                  <a:pt x="129" y="87"/>
                  <a:pt x="128" y="87"/>
                  <a:pt x="127" y="88"/>
                </a:cubicBezTo>
                <a:cubicBezTo>
                  <a:pt x="127" y="88"/>
                  <a:pt x="127" y="88"/>
                  <a:pt x="127" y="89"/>
                </a:cubicBezTo>
                <a:cubicBezTo>
                  <a:pt x="127" y="90"/>
                  <a:pt x="127" y="90"/>
                  <a:pt x="127" y="91"/>
                </a:cubicBezTo>
                <a:cubicBezTo>
                  <a:pt x="128" y="91"/>
                  <a:pt x="129" y="91"/>
                  <a:pt x="131" y="91"/>
                </a:cubicBezTo>
                <a:cubicBezTo>
                  <a:pt x="131" y="89"/>
                  <a:pt x="131" y="88"/>
                  <a:pt x="131" y="86"/>
                </a:cubicBezTo>
                <a:close/>
                <a:moveTo>
                  <a:pt x="121" y="179"/>
                </a:moveTo>
                <a:cubicBezTo>
                  <a:pt x="121" y="179"/>
                  <a:pt x="121" y="179"/>
                  <a:pt x="121" y="179"/>
                </a:cubicBezTo>
                <a:cubicBezTo>
                  <a:pt x="121" y="179"/>
                  <a:pt x="120" y="179"/>
                  <a:pt x="120" y="179"/>
                </a:cubicBezTo>
                <a:cubicBezTo>
                  <a:pt x="118" y="179"/>
                  <a:pt x="115" y="179"/>
                  <a:pt x="113" y="179"/>
                </a:cubicBezTo>
                <a:cubicBezTo>
                  <a:pt x="109" y="179"/>
                  <a:pt x="105" y="180"/>
                  <a:pt x="101" y="179"/>
                </a:cubicBezTo>
                <a:cubicBezTo>
                  <a:pt x="101" y="179"/>
                  <a:pt x="100" y="180"/>
                  <a:pt x="100" y="180"/>
                </a:cubicBezTo>
                <a:cubicBezTo>
                  <a:pt x="100" y="180"/>
                  <a:pt x="100" y="180"/>
                  <a:pt x="100" y="181"/>
                </a:cubicBezTo>
                <a:cubicBezTo>
                  <a:pt x="107" y="180"/>
                  <a:pt x="114" y="180"/>
                  <a:pt x="121" y="179"/>
                </a:cubicBezTo>
                <a:close/>
                <a:moveTo>
                  <a:pt x="30" y="47"/>
                </a:moveTo>
                <a:cubicBezTo>
                  <a:pt x="31" y="47"/>
                  <a:pt x="32" y="46"/>
                  <a:pt x="33" y="46"/>
                </a:cubicBezTo>
                <a:cubicBezTo>
                  <a:pt x="34" y="45"/>
                  <a:pt x="35" y="44"/>
                  <a:pt x="36" y="44"/>
                </a:cubicBezTo>
                <a:cubicBezTo>
                  <a:pt x="34" y="44"/>
                  <a:pt x="32" y="44"/>
                  <a:pt x="30" y="44"/>
                </a:cubicBezTo>
                <a:cubicBezTo>
                  <a:pt x="30" y="44"/>
                  <a:pt x="29" y="44"/>
                  <a:pt x="29" y="44"/>
                </a:cubicBezTo>
                <a:cubicBezTo>
                  <a:pt x="29" y="44"/>
                  <a:pt x="29" y="45"/>
                  <a:pt x="29" y="45"/>
                </a:cubicBezTo>
                <a:cubicBezTo>
                  <a:pt x="29" y="46"/>
                  <a:pt x="30" y="47"/>
                  <a:pt x="30" y="47"/>
                </a:cubicBezTo>
                <a:close/>
                <a:moveTo>
                  <a:pt x="221" y="123"/>
                </a:moveTo>
                <a:cubicBezTo>
                  <a:pt x="220" y="123"/>
                  <a:pt x="220" y="123"/>
                  <a:pt x="220" y="123"/>
                </a:cubicBezTo>
                <a:cubicBezTo>
                  <a:pt x="219" y="124"/>
                  <a:pt x="219" y="124"/>
                  <a:pt x="218" y="124"/>
                </a:cubicBezTo>
                <a:cubicBezTo>
                  <a:pt x="218" y="124"/>
                  <a:pt x="217" y="124"/>
                  <a:pt x="217" y="125"/>
                </a:cubicBezTo>
                <a:cubicBezTo>
                  <a:pt x="217" y="125"/>
                  <a:pt x="217" y="126"/>
                  <a:pt x="216" y="126"/>
                </a:cubicBezTo>
                <a:cubicBezTo>
                  <a:pt x="218" y="127"/>
                  <a:pt x="220" y="127"/>
                  <a:pt x="221" y="127"/>
                </a:cubicBezTo>
                <a:cubicBezTo>
                  <a:pt x="221" y="125"/>
                  <a:pt x="221" y="124"/>
                  <a:pt x="221" y="123"/>
                </a:cubicBezTo>
                <a:close/>
                <a:moveTo>
                  <a:pt x="253" y="112"/>
                </a:moveTo>
                <a:cubicBezTo>
                  <a:pt x="253" y="110"/>
                  <a:pt x="253" y="109"/>
                  <a:pt x="253" y="107"/>
                </a:cubicBezTo>
                <a:cubicBezTo>
                  <a:pt x="251" y="108"/>
                  <a:pt x="250" y="109"/>
                  <a:pt x="248" y="109"/>
                </a:cubicBezTo>
                <a:cubicBezTo>
                  <a:pt x="247" y="110"/>
                  <a:pt x="247" y="110"/>
                  <a:pt x="248" y="111"/>
                </a:cubicBezTo>
                <a:cubicBezTo>
                  <a:pt x="249" y="111"/>
                  <a:pt x="251" y="111"/>
                  <a:pt x="253" y="112"/>
                </a:cubicBezTo>
                <a:close/>
                <a:moveTo>
                  <a:pt x="94" y="116"/>
                </a:moveTo>
                <a:cubicBezTo>
                  <a:pt x="94" y="115"/>
                  <a:pt x="94" y="115"/>
                  <a:pt x="94" y="114"/>
                </a:cubicBezTo>
                <a:cubicBezTo>
                  <a:pt x="94" y="114"/>
                  <a:pt x="94" y="113"/>
                  <a:pt x="95" y="113"/>
                </a:cubicBezTo>
                <a:cubicBezTo>
                  <a:pt x="95" y="112"/>
                  <a:pt x="95" y="111"/>
                  <a:pt x="95" y="110"/>
                </a:cubicBezTo>
                <a:cubicBezTo>
                  <a:pt x="94" y="110"/>
                  <a:pt x="93" y="110"/>
                  <a:pt x="92" y="110"/>
                </a:cubicBezTo>
                <a:cubicBezTo>
                  <a:pt x="92" y="112"/>
                  <a:pt x="92" y="114"/>
                  <a:pt x="93" y="116"/>
                </a:cubicBezTo>
                <a:cubicBezTo>
                  <a:pt x="93" y="116"/>
                  <a:pt x="94" y="116"/>
                  <a:pt x="94" y="116"/>
                </a:cubicBezTo>
                <a:close/>
                <a:moveTo>
                  <a:pt x="119" y="127"/>
                </a:moveTo>
                <a:cubicBezTo>
                  <a:pt x="120" y="127"/>
                  <a:pt x="121" y="127"/>
                  <a:pt x="123" y="126"/>
                </a:cubicBezTo>
                <a:cubicBezTo>
                  <a:pt x="122" y="125"/>
                  <a:pt x="122" y="124"/>
                  <a:pt x="122" y="123"/>
                </a:cubicBezTo>
                <a:cubicBezTo>
                  <a:pt x="120" y="123"/>
                  <a:pt x="119" y="124"/>
                  <a:pt x="118" y="124"/>
                </a:cubicBezTo>
                <a:cubicBezTo>
                  <a:pt x="118" y="125"/>
                  <a:pt x="119" y="126"/>
                  <a:pt x="119" y="127"/>
                </a:cubicBezTo>
                <a:close/>
                <a:moveTo>
                  <a:pt x="178" y="176"/>
                </a:moveTo>
                <a:cubicBezTo>
                  <a:pt x="173" y="176"/>
                  <a:pt x="169" y="177"/>
                  <a:pt x="164" y="177"/>
                </a:cubicBezTo>
                <a:cubicBezTo>
                  <a:pt x="166" y="178"/>
                  <a:pt x="177" y="177"/>
                  <a:pt x="178" y="177"/>
                </a:cubicBezTo>
                <a:cubicBezTo>
                  <a:pt x="178" y="177"/>
                  <a:pt x="178" y="176"/>
                  <a:pt x="178" y="176"/>
                </a:cubicBezTo>
                <a:close/>
                <a:moveTo>
                  <a:pt x="47" y="140"/>
                </a:moveTo>
                <a:cubicBezTo>
                  <a:pt x="48" y="140"/>
                  <a:pt x="49" y="141"/>
                  <a:pt x="51" y="141"/>
                </a:cubicBezTo>
                <a:cubicBezTo>
                  <a:pt x="51" y="139"/>
                  <a:pt x="50" y="138"/>
                  <a:pt x="50" y="137"/>
                </a:cubicBezTo>
                <a:cubicBezTo>
                  <a:pt x="49" y="137"/>
                  <a:pt x="48" y="137"/>
                  <a:pt x="47" y="137"/>
                </a:cubicBezTo>
                <a:cubicBezTo>
                  <a:pt x="47" y="138"/>
                  <a:pt x="47" y="139"/>
                  <a:pt x="47" y="140"/>
                </a:cubicBezTo>
                <a:close/>
                <a:moveTo>
                  <a:pt x="186" y="155"/>
                </a:moveTo>
                <a:cubicBezTo>
                  <a:pt x="186" y="155"/>
                  <a:pt x="186" y="155"/>
                  <a:pt x="186" y="155"/>
                </a:cubicBezTo>
                <a:cubicBezTo>
                  <a:pt x="183" y="158"/>
                  <a:pt x="181" y="161"/>
                  <a:pt x="181" y="165"/>
                </a:cubicBezTo>
                <a:cubicBezTo>
                  <a:pt x="182" y="163"/>
                  <a:pt x="184" y="161"/>
                  <a:pt x="185" y="159"/>
                </a:cubicBezTo>
                <a:cubicBezTo>
                  <a:pt x="185" y="158"/>
                  <a:pt x="186" y="156"/>
                  <a:pt x="186" y="155"/>
                </a:cubicBezTo>
                <a:close/>
                <a:moveTo>
                  <a:pt x="100" y="59"/>
                </a:moveTo>
                <a:cubicBezTo>
                  <a:pt x="99" y="62"/>
                  <a:pt x="99" y="66"/>
                  <a:pt x="100" y="67"/>
                </a:cubicBezTo>
                <a:cubicBezTo>
                  <a:pt x="100" y="67"/>
                  <a:pt x="100" y="66"/>
                  <a:pt x="101" y="66"/>
                </a:cubicBezTo>
                <a:cubicBezTo>
                  <a:pt x="101" y="64"/>
                  <a:pt x="101" y="63"/>
                  <a:pt x="102" y="61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1" y="60"/>
                  <a:pt x="100" y="60"/>
                  <a:pt x="100" y="59"/>
                </a:cubicBezTo>
                <a:close/>
                <a:moveTo>
                  <a:pt x="131" y="158"/>
                </a:moveTo>
                <a:cubicBezTo>
                  <a:pt x="134" y="157"/>
                  <a:pt x="136" y="156"/>
                  <a:pt x="139" y="155"/>
                </a:cubicBezTo>
                <a:cubicBezTo>
                  <a:pt x="139" y="155"/>
                  <a:pt x="139" y="155"/>
                  <a:pt x="138" y="154"/>
                </a:cubicBezTo>
                <a:cubicBezTo>
                  <a:pt x="136" y="155"/>
                  <a:pt x="134" y="155"/>
                  <a:pt x="132" y="155"/>
                </a:cubicBezTo>
                <a:cubicBezTo>
                  <a:pt x="132" y="156"/>
                  <a:pt x="132" y="157"/>
                  <a:pt x="131" y="158"/>
                </a:cubicBezTo>
                <a:close/>
                <a:moveTo>
                  <a:pt x="163" y="155"/>
                </a:moveTo>
                <a:cubicBezTo>
                  <a:pt x="164" y="155"/>
                  <a:pt x="165" y="155"/>
                  <a:pt x="165" y="155"/>
                </a:cubicBezTo>
                <a:cubicBezTo>
                  <a:pt x="167" y="153"/>
                  <a:pt x="169" y="152"/>
                  <a:pt x="171" y="150"/>
                </a:cubicBezTo>
                <a:cubicBezTo>
                  <a:pt x="171" y="150"/>
                  <a:pt x="171" y="150"/>
                  <a:pt x="172" y="150"/>
                </a:cubicBezTo>
                <a:cubicBezTo>
                  <a:pt x="170" y="150"/>
                  <a:pt x="169" y="150"/>
                  <a:pt x="168" y="150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66" y="152"/>
                  <a:pt x="165" y="154"/>
                  <a:pt x="163" y="155"/>
                </a:cubicBezTo>
                <a:close/>
                <a:moveTo>
                  <a:pt x="194" y="36"/>
                </a:moveTo>
                <a:cubicBezTo>
                  <a:pt x="194" y="36"/>
                  <a:pt x="194" y="36"/>
                  <a:pt x="193" y="37"/>
                </a:cubicBezTo>
                <a:cubicBezTo>
                  <a:pt x="193" y="37"/>
                  <a:pt x="193" y="37"/>
                  <a:pt x="193" y="37"/>
                </a:cubicBezTo>
                <a:cubicBezTo>
                  <a:pt x="193" y="38"/>
                  <a:pt x="193" y="39"/>
                  <a:pt x="193" y="41"/>
                </a:cubicBezTo>
                <a:cubicBezTo>
                  <a:pt x="195" y="40"/>
                  <a:pt x="197" y="40"/>
                  <a:pt x="197" y="38"/>
                </a:cubicBezTo>
                <a:cubicBezTo>
                  <a:pt x="196" y="37"/>
                  <a:pt x="195" y="36"/>
                  <a:pt x="194" y="36"/>
                </a:cubicBezTo>
                <a:close/>
                <a:moveTo>
                  <a:pt x="218" y="68"/>
                </a:moveTo>
                <a:cubicBezTo>
                  <a:pt x="219" y="68"/>
                  <a:pt x="221" y="67"/>
                  <a:pt x="222" y="67"/>
                </a:cubicBezTo>
                <a:cubicBezTo>
                  <a:pt x="223" y="66"/>
                  <a:pt x="223" y="66"/>
                  <a:pt x="224" y="65"/>
                </a:cubicBezTo>
                <a:cubicBezTo>
                  <a:pt x="223" y="65"/>
                  <a:pt x="223" y="64"/>
                  <a:pt x="223" y="64"/>
                </a:cubicBezTo>
                <a:cubicBezTo>
                  <a:pt x="221" y="65"/>
                  <a:pt x="219" y="66"/>
                  <a:pt x="218" y="66"/>
                </a:cubicBezTo>
                <a:cubicBezTo>
                  <a:pt x="217" y="67"/>
                  <a:pt x="217" y="67"/>
                  <a:pt x="218" y="68"/>
                </a:cubicBezTo>
                <a:close/>
                <a:moveTo>
                  <a:pt x="58" y="44"/>
                </a:moveTo>
                <a:cubicBezTo>
                  <a:pt x="59" y="44"/>
                  <a:pt x="64" y="44"/>
                  <a:pt x="65" y="43"/>
                </a:cubicBezTo>
                <a:cubicBezTo>
                  <a:pt x="65" y="43"/>
                  <a:pt x="65" y="43"/>
                  <a:pt x="65" y="42"/>
                </a:cubicBezTo>
                <a:cubicBezTo>
                  <a:pt x="65" y="42"/>
                  <a:pt x="64" y="42"/>
                  <a:pt x="64" y="42"/>
                </a:cubicBezTo>
                <a:cubicBezTo>
                  <a:pt x="62" y="42"/>
                  <a:pt x="61" y="42"/>
                  <a:pt x="59" y="42"/>
                </a:cubicBezTo>
                <a:cubicBezTo>
                  <a:pt x="58" y="43"/>
                  <a:pt x="58" y="43"/>
                  <a:pt x="58" y="44"/>
                </a:cubicBezTo>
                <a:close/>
                <a:moveTo>
                  <a:pt x="10" y="166"/>
                </a:moveTo>
                <a:cubicBezTo>
                  <a:pt x="10" y="169"/>
                  <a:pt x="12" y="172"/>
                  <a:pt x="15" y="173"/>
                </a:cubicBezTo>
                <a:cubicBezTo>
                  <a:pt x="14" y="171"/>
                  <a:pt x="12" y="169"/>
                  <a:pt x="11" y="166"/>
                </a:cubicBezTo>
                <a:cubicBezTo>
                  <a:pt x="11" y="166"/>
                  <a:pt x="10" y="166"/>
                  <a:pt x="10" y="166"/>
                </a:cubicBezTo>
                <a:close/>
                <a:moveTo>
                  <a:pt x="122" y="144"/>
                </a:moveTo>
                <a:cubicBezTo>
                  <a:pt x="120" y="144"/>
                  <a:pt x="119" y="144"/>
                  <a:pt x="117" y="144"/>
                </a:cubicBezTo>
                <a:cubicBezTo>
                  <a:pt x="117" y="145"/>
                  <a:pt x="117" y="146"/>
                  <a:pt x="117" y="147"/>
                </a:cubicBezTo>
                <a:cubicBezTo>
                  <a:pt x="119" y="147"/>
                  <a:pt x="120" y="146"/>
                  <a:pt x="122" y="146"/>
                </a:cubicBezTo>
                <a:cubicBezTo>
                  <a:pt x="122" y="145"/>
                  <a:pt x="122" y="144"/>
                  <a:pt x="122" y="144"/>
                </a:cubicBezTo>
                <a:close/>
                <a:moveTo>
                  <a:pt x="105" y="39"/>
                </a:moveTo>
                <a:cubicBezTo>
                  <a:pt x="106" y="40"/>
                  <a:pt x="106" y="40"/>
                  <a:pt x="107" y="40"/>
                </a:cubicBezTo>
                <a:cubicBezTo>
                  <a:pt x="109" y="40"/>
                  <a:pt x="111" y="40"/>
                  <a:pt x="113" y="41"/>
                </a:cubicBezTo>
                <a:cubicBezTo>
                  <a:pt x="113" y="41"/>
                  <a:pt x="114" y="41"/>
                  <a:pt x="115" y="41"/>
                </a:cubicBezTo>
                <a:cubicBezTo>
                  <a:pt x="115" y="40"/>
                  <a:pt x="115" y="40"/>
                  <a:pt x="115" y="39"/>
                </a:cubicBezTo>
                <a:cubicBezTo>
                  <a:pt x="115" y="39"/>
                  <a:pt x="114" y="39"/>
                  <a:pt x="114" y="39"/>
                </a:cubicBezTo>
                <a:cubicBezTo>
                  <a:pt x="113" y="40"/>
                  <a:pt x="112" y="40"/>
                  <a:pt x="111" y="40"/>
                </a:cubicBezTo>
                <a:cubicBezTo>
                  <a:pt x="110" y="39"/>
                  <a:pt x="110" y="39"/>
                  <a:pt x="110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09" y="39"/>
                  <a:pt x="107" y="39"/>
                  <a:pt x="105" y="39"/>
                </a:cubicBezTo>
                <a:close/>
                <a:moveTo>
                  <a:pt x="121" y="152"/>
                </a:moveTo>
                <a:cubicBezTo>
                  <a:pt x="121" y="151"/>
                  <a:pt x="121" y="149"/>
                  <a:pt x="122" y="148"/>
                </a:cubicBezTo>
                <a:cubicBezTo>
                  <a:pt x="120" y="149"/>
                  <a:pt x="119" y="149"/>
                  <a:pt x="117" y="149"/>
                </a:cubicBezTo>
                <a:cubicBezTo>
                  <a:pt x="117" y="150"/>
                  <a:pt x="117" y="151"/>
                  <a:pt x="118" y="152"/>
                </a:cubicBezTo>
                <a:cubicBezTo>
                  <a:pt x="119" y="152"/>
                  <a:pt x="120" y="152"/>
                  <a:pt x="121" y="152"/>
                </a:cubicBezTo>
                <a:close/>
                <a:moveTo>
                  <a:pt x="156" y="117"/>
                </a:moveTo>
                <a:cubicBezTo>
                  <a:pt x="157" y="117"/>
                  <a:pt x="159" y="116"/>
                  <a:pt x="161" y="116"/>
                </a:cubicBezTo>
                <a:cubicBezTo>
                  <a:pt x="160" y="115"/>
                  <a:pt x="159" y="115"/>
                  <a:pt x="159" y="115"/>
                </a:cubicBezTo>
                <a:cubicBezTo>
                  <a:pt x="157" y="113"/>
                  <a:pt x="158" y="113"/>
                  <a:pt x="155" y="114"/>
                </a:cubicBezTo>
                <a:cubicBezTo>
                  <a:pt x="155" y="114"/>
                  <a:pt x="155" y="114"/>
                  <a:pt x="155" y="114"/>
                </a:cubicBezTo>
                <a:cubicBezTo>
                  <a:pt x="155" y="115"/>
                  <a:pt x="156" y="116"/>
                  <a:pt x="156" y="117"/>
                </a:cubicBezTo>
                <a:close/>
                <a:moveTo>
                  <a:pt x="234" y="134"/>
                </a:moveTo>
                <a:cubicBezTo>
                  <a:pt x="236" y="133"/>
                  <a:pt x="238" y="132"/>
                  <a:pt x="239" y="131"/>
                </a:cubicBezTo>
                <a:cubicBezTo>
                  <a:pt x="239" y="131"/>
                  <a:pt x="239" y="130"/>
                  <a:pt x="239" y="130"/>
                </a:cubicBezTo>
                <a:cubicBezTo>
                  <a:pt x="237" y="130"/>
                  <a:pt x="236" y="130"/>
                  <a:pt x="235" y="130"/>
                </a:cubicBezTo>
                <a:cubicBezTo>
                  <a:pt x="235" y="132"/>
                  <a:pt x="235" y="133"/>
                  <a:pt x="234" y="134"/>
                </a:cubicBezTo>
                <a:close/>
                <a:moveTo>
                  <a:pt x="41" y="50"/>
                </a:moveTo>
                <a:cubicBezTo>
                  <a:pt x="41" y="49"/>
                  <a:pt x="41" y="48"/>
                  <a:pt x="41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39" y="46"/>
                  <a:pt x="38" y="47"/>
                  <a:pt x="38" y="48"/>
                </a:cubicBezTo>
                <a:cubicBezTo>
                  <a:pt x="39" y="49"/>
                  <a:pt x="39" y="49"/>
                  <a:pt x="39" y="50"/>
                </a:cubicBezTo>
                <a:cubicBezTo>
                  <a:pt x="39" y="51"/>
                  <a:pt x="39" y="51"/>
                  <a:pt x="39" y="52"/>
                </a:cubicBezTo>
                <a:cubicBezTo>
                  <a:pt x="40" y="51"/>
                  <a:pt x="40" y="51"/>
                  <a:pt x="41" y="50"/>
                </a:cubicBezTo>
                <a:close/>
                <a:moveTo>
                  <a:pt x="143" y="43"/>
                </a:moveTo>
                <a:cubicBezTo>
                  <a:pt x="143" y="44"/>
                  <a:pt x="142" y="46"/>
                  <a:pt x="142" y="47"/>
                </a:cubicBezTo>
                <a:cubicBezTo>
                  <a:pt x="143" y="47"/>
                  <a:pt x="144" y="47"/>
                  <a:pt x="145" y="47"/>
                </a:cubicBezTo>
                <a:cubicBezTo>
                  <a:pt x="145" y="46"/>
                  <a:pt x="145" y="45"/>
                  <a:pt x="146" y="45"/>
                </a:cubicBezTo>
                <a:cubicBezTo>
                  <a:pt x="146" y="44"/>
                  <a:pt x="146" y="43"/>
                  <a:pt x="145" y="43"/>
                </a:cubicBezTo>
                <a:cubicBezTo>
                  <a:pt x="144" y="43"/>
                  <a:pt x="144" y="43"/>
                  <a:pt x="143" y="43"/>
                </a:cubicBezTo>
                <a:close/>
                <a:moveTo>
                  <a:pt x="185" y="139"/>
                </a:moveTo>
                <a:cubicBezTo>
                  <a:pt x="185" y="141"/>
                  <a:pt x="186" y="143"/>
                  <a:pt x="186" y="145"/>
                </a:cubicBezTo>
                <a:cubicBezTo>
                  <a:pt x="187" y="145"/>
                  <a:pt x="187" y="145"/>
                  <a:pt x="187" y="144"/>
                </a:cubicBezTo>
                <a:cubicBezTo>
                  <a:pt x="187" y="142"/>
                  <a:pt x="187" y="140"/>
                  <a:pt x="187" y="139"/>
                </a:cubicBezTo>
                <a:cubicBezTo>
                  <a:pt x="187" y="138"/>
                  <a:pt x="187" y="138"/>
                  <a:pt x="187" y="138"/>
                </a:cubicBezTo>
                <a:cubicBezTo>
                  <a:pt x="186" y="138"/>
                  <a:pt x="186" y="139"/>
                  <a:pt x="185" y="139"/>
                </a:cubicBezTo>
                <a:close/>
                <a:moveTo>
                  <a:pt x="256" y="149"/>
                </a:moveTo>
                <a:cubicBezTo>
                  <a:pt x="255" y="150"/>
                  <a:pt x="254" y="150"/>
                  <a:pt x="253" y="151"/>
                </a:cubicBezTo>
                <a:cubicBezTo>
                  <a:pt x="253" y="151"/>
                  <a:pt x="253" y="152"/>
                  <a:pt x="253" y="152"/>
                </a:cubicBezTo>
                <a:cubicBezTo>
                  <a:pt x="253" y="153"/>
                  <a:pt x="253" y="153"/>
                  <a:pt x="253" y="154"/>
                </a:cubicBezTo>
                <a:cubicBezTo>
                  <a:pt x="255" y="154"/>
                  <a:pt x="256" y="153"/>
                  <a:pt x="257" y="153"/>
                </a:cubicBezTo>
                <a:cubicBezTo>
                  <a:pt x="257" y="152"/>
                  <a:pt x="257" y="151"/>
                  <a:pt x="256" y="149"/>
                </a:cubicBezTo>
                <a:close/>
                <a:moveTo>
                  <a:pt x="255" y="99"/>
                </a:moveTo>
                <a:cubicBezTo>
                  <a:pt x="255" y="100"/>
                  <a:pt x="255" y="101"/>
                  <a:pt x="255" y="103"/>
                </a:cubicBezTo>
                <a:cubicBezTo>
                  <a:pt x="256" y="103"/>
                  <a:pt x="257" y="103"/>
                  <a:pt x="258" y="102"/>
                </a:cubicBezTo>
                <a:cubicBezTo>
                  <a:pt x="258" y="101"/>
                  <a:pt x="257" y="100"/>
                  <a:pt x="257" y="99"/>
                </a:cubicBezTo>
                <a:cubicBezTo>
                  <a:pt x="257" y="99"/>
                  <a:pt x="256" y="98"/>
                  <a:pt x="256" y="98"/>
                </a:cubicBezTo>
                <a:cubicBezTo>
                  <a:pt x="256" y="98"/>
                  <a:pt x="255" y="98"/>
                  <a:pt x="255" y="99"/>
                </a:cubicBezTo>
                <a:close/>
                <a:moveTo>
                  <a:pt x="135" y="104"/>
                </a:moveTo>
                <a:cubicBezTo>
                  <a:pt x="134" y="105"/>
                  <a:pt x="133" y="105"/>
                  <a:pt x="133" y="106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2" y="107"/>
                  <a:pt x="132" y="108"/>
                  <a:pt x="132" y="109"/>
                </a:cubicBezTo>
                <a:cubicBezTo>
                  <a:pt x="133" y="109"/>
                  <a:pt x="134" y="109"/>
                  <a:pt x="135" y="108"/>
                </a:cubicBezTo>
                <a:cubicBezTo>
                  <a:pt x="135" y="107"/>
                  <a:pt x="135" y="106"/>
                  <a:pt x="135" y="104"/>
                </a:cubicBezTo>
                <a:close/>
                <a:moveTo>
                  <a:pt x="82" y="128"/>
                </a:moveTo>
                <a:cubicBezTo>
                  <a:pt x="82" y="128"/>
                  <a:pt x="81" y="129"/>
                  <a:pt x="81" y="129"/>
                </a:cubicBezTo>
                <a:cubicBezTo>
                  <a:pt x="82" y="129"/>
                  <a:pt x="84" y="130"/>
                  <a:pt x="85" y="130"/>
                </a:cubicBezTo>
                <a:cubicBezTo>
                  <a:pt x="85" y="130"/>
                  <a:pt x="86" y="130"/>
                  <a:pt x="86" y="130"/>
                </a:cubicBezTo>
                <a:cubicBezTo>
                  <a:pt x="87" y="129"/>
                  <a:pt x="88" y="129"/>
                  <a:pt x="87" y="128"/>
                </a:cubicBezTo>
                <a:cubicBezTo>
                  <a:pt x="86" y="128"/>
                  <a:pt x="84" y="128"/>
                  <a:pt x="82" y="128"/>
                </a:cubicBezTo>
                <a:close/>
                <a:moveTo>
                  <a:pt x="48" y="42"/>
                </a:moveTo>
                <a:cubicBezTo>
                  <a:pt x="48" y="43"/>
                  <a:pt x="48" y="44"/>
                  <a:pt x="48" y="44"/>
                </a:cubicBezTo>
                <a:cubicBezTo>
                  <a:pt x="50" y="44"/>
                  <a:pt x="52" y="44"/>
                  <a:pt x="54" y="44"/>
                </a:cubicBezTo>
                <a:cubicBezTo>
                  <a:pt x="53" y="44"/>
                  <a:pt x="53" y="43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49" y="42"/>
                  <a:pt x="48" y="42"/>
                </a:cubicBezTo>
                <a:close/>
                <a:moveTo>
                  <a:pt x="132" y="160"/>
                </a:moveTo>
                <a:cubicBezTo>
                  <a:pt x="136" y="159"/>
                  <a:pt x="139" y="159"/>
                  <a:pt x="142" y="158"/>
                </a:cubicBezTo>
                <a:cubicBezTo>
                  <a:pt x="143" y="158"/>
                  <a:pt x="143" y="157"/>
                  <a:pt x="143" y="156"/>
                </a:cubicBezTo>
                <a:cubicBezTo>
                  <a:pt x="139" y="157"/>
                  <a:pt x="136" y="159"/>
                  <a:pt x="132" y="160"/>
                </a:cubicBezTo>
                <a:close/>
                <a:moveTo>
                  <a:pt x="123" y="152"/>
                </a:moveTo>
                <a:cubicBezTo>
                  <a:pt x="124" y="151"/>
                  <a:pt x="125" y="151"/>
                  <a:pt x="126" y="151"/>
                </a:cubicBezTo>
                <a:cubicBezTo>
                  <a:pt x="126" y="150"/>
                  <a:pt x="126" y="148"/>
                  <a:pt x="126" y="147"/>
                </a:cubicBezTo>
                <a:cubicBezTo>
                  <a:pt x="125" y="147"/>
                  <a:pt x="125" y="147"/>
                  <a:pt x="125" y="147"/>
                </a:cubicBezTo>
                <a:cubicBezTo>
                  <a:pt x="124" y="147"/>
                  <a:pt x="124" y="147"/>
                  <a:pt x="124" y="148"/>
                </a:cubicBezTo>
                <a:cubicBezTo>
                  <a:pt x="124" y="149"/>
                  <a:pt x="124" y="150"/>
                  <a:pt x="123" y="152"/>
                </a:cubicBezTo>
                <a:close/>
                <a:moveTo>
                  <a:pt x="185" y="42"/>
                </a:moveTo>
                <a:cubicBezTo>
                  <a:pt x="185" y="42"/>
                  <a:pt x="185" y="42"/>
                  <a:pt x="185" y="42"/>
                </a:cubicBezTo>
                <a:cubicBezTo>
                  <a:pt x="186" y="42"/>
                  <a:pt x="190" y="42"/>
                  <a:pt x="191" y="41"/>
                </a:cubicBezTo>
                <a:cubicBezTo>
                  <a:pt x="191" y="40"/>
                  <a:pt x="191" y="39"/>
                  <a:pt x="191" y="38"/>
                </a:cubicBezTo>
                <a:cubicBezTo>
                  <a:pt x="189" y="40"/>
                  <a:pt x="187" y="41"/>
                  <a:pt x="185" y="42"/>
                </a:cubicBezTo>
                <a:close/>
                <a:moveTo>
                  <a:pt x="191" y="127"/>
                </a:moveTo>
                <a:cubicBezTo>
                  <a:pt x="191" y="127"/>
                  <a:pt x="192" y="127"/>
                  <a:pt x="192" y="127"/>
                </a:cubicBezTo>
                <a:cubicBezTo>
                  <a:pt x="192" y="127"/>
                  <a:pt x="193" y="127"/>
                  <a:pt x="193" y="126"/>
                </a:cubicBezTo>
                <a:cubicBezTo>
                  <a:pt x="193" y="126"/>
                  <a:pt x="193" y="125"/>
                  <a:pt x="193" y="124"/>
                </a:cubicBezTo>
                <a:cubicBezTo>
                  <a:pt x="192" y="124"/>
                  <a:pt x="191" y="123"/>
                  <a:pt x="190" y="123"/>
                </a:cubicBezTo>
                <a:cubicBezTo>
                  <a:pt x="190" y="125"/>
                  <a:pt x="190" y="126"/>
                  <a:pt x="191" y="127"/>
                </a:cubicBezTo>
                <a:close/>
                <a:moveTo>
                  <a:pt x="135" y="147"/>
                </a:moveTo>
                <a:cubicBezTo>
                  <a:pt x="134" y="148"/>
                  <a:pt x="134" y="150"/>
                  <a:pt x="134" y="150"/>
                </a:cubicBezTo>
                <a:cubicBezTo>
                  <a:pt x="135" y="150"/>
                  <a:pt x="136" y="150"/>
                  <a:pt x="138" y="149"/>
                </a:cubicBezTo>
                <a:cubicBezTo>
                  <a:pt x="137" y="149"/>
                  <a:pt x="137" y="148"/>
                  <a:pt x="137" y="147"/>
                </a:cubicBezTo>
                <a:cubicBezTo>
                  <a:pt x="136" y="147"/>
                  <a:pt x="135" y="147"/>
                  <a:pt x="135" y="147"/>
                </a:cubicBezTo>
                <a:close/>
                <a:moveTo>
                  <a:pt x="41" y="38"/>
                </a:moveTo>
                <a:cubicBezTo>
                  <a:pt x="40" y="38"/>
                  <a:pt x="39" y="38"/>
                  <a:pt x="38" y="38"/>
                </a:cubicBezTo>
                <a:cubicBezTo>
                  <a:pt x="38" y="38"/>
                  <a:pt x="38" y="38"/>
                  <a:pt x="37" y="38"/>
                </a:cubicBezTo>
                <a:cubicBezTo>
                  <a:pt x="37" y="38"/>
                  <a:pt x="36" y="38"/>
                  <a:pt x="36" y="38"/>
                </a:cubicBezTo>
                <a:cubicBezTo>
                  <a:pt x="34" y="38"/>
                  <a:pt x="33" y="38"/>
                  <a:pt x="31" y="38"/>
                </a:cubicBezTo>
                <a:cubicBezTo>
                  <a:pt x="31" y="38"/>
                  <a:pt x="30" y="38"/>
                  <a:pt x="30" y="38"/>
                </a:cubicBezTo>
                <a:cubicBezTo>
                  <a:pt x="30" y="38"/>
                  <a:pt x="30" y="39"/>
                  <a:pt x="30" y="39"/>
                </a:cubicBezTo>
                <a:cubicBezTo>
                  <a:pt x="33" y="39"/>
                  <a:pt x="36" y="39"/>
                  <a:pt x="40" y="39"/>
                </a:cubicBezTo>
                <a:cubicBezTo>
                  <a:pt x="40" y="39"/>
                  <a:pt x="40" y="39"/>
                  <a:pt x="41" y="38"/>
                </a:cubicBezTo>
                <a:close/>
                <a:moveTo>
                  <a:pt x="145" y="38"/>
                </a:moveTo>
                <a:cubicBezTo>
                  <a:pt x="146" y="39"/>
                  <a:pt x="146" y="39"/>
                  <a:pt x="146" y="40"/>
                </a:cubicBezTo>
                <a:cubicBezTo>
                  <a:pt x="146" y="40"/>
                  <a:pt x="147" y="40"/>
                  <a:pt x="147" y="40"/>
                </a:cubicBezTo>
                <a:cubicBezTo>
                  <a:pt x="148" y="40"/>
                  <a:pt x="148" y="40"/>
                  <a:pt x="149" y="40"/>
                </a:cubicBezTo>
                <a:cubicBezTo>
                  <a:pt x="150" y="39"/>
                  <a:pt x="150" y="38"/>
                  <a:pt x="150" y="37"/>
                </a:cubicBezTo>
                <a:cubicBezTo>
                  <a:pt x="148" y="38"/>
                  <a:pt x="147" y="38"/>
                  <a:pt x="145" y="38"/>
                </a:cubicBezTo>
                <a:close/>
                <a:moveTo>
                  <a:pt x="115" y="75"/>
                </a:moveTo>
                <a:cubicBezTo>
                  <a:pt x="113" y="75"/>
                  <a:pt x="112" y="75"/>
                  <a:pt x="110" y="75"/>
                </a:cubicBezTo>
                <a:cubicBezTo>
                  <a:pt x="112" y="76"/>
                  <a:pt x="112" y="77"/>
                  <a:pt x="111" y="78"/>
                </a:cubicBezTo>
                <a:cubicBezTo>
                  <a:pt x="112" y="78"/>
                  <a:pt x="112" y="78"/>
                  <a:pt x="113" y="78"/>
                </a:cubicBezTo>
                <a:cubicBezTo>
                  <a:pt x="113" y="78"/>
                  <a:pt x="114" y="78"/>
                  <a:pt x="114" y="78"/>
                </a:cubicBezTo>
                <a:cubicBezTo>
                  <a:pt x="114" y="79"/>
                  <a:pt x="114" y="79"/>
                  <a:pt x="115" y="79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15" y="78"/>
                  <a:pt x="115" y="77"/>
                  <a:pt x="115" y="75"/>
                </a:cubicBezTo>
                <a:close/>
                <a:moveTo>
                  <a:pt x="131" y="64"/>
                </a:moveTo>
                <a:cubicBezTo>
                  <a:pt x="132" y="63"/>
                  <a:pt x="133" y="63"/>
                  <a:pt x="134" y="62"/>
                </a:cubicBezTo>
                <a:cubicBezTo>
                  <a:pt x="133" y="61"/>
                  <a:pt x="133" y="59"/>
                  <a:pt x="133" y="58"/>
                </a:cubicBezTo>
                <a:cubicBezTo>
                  <a:pt x="133" y="58"/>
                  <a:pt x="133" y="57"/>
                  <a:pt x="133" y="57"/>
                </a:cubicBezTo>
                <a:cubicBezTo>
                  <a:pt x="132" y="57"/>
                  <a:pt x="132" y="58"/>
                  <a:pt x="132" y="58"/>
                </a:cubicBezTo>
                <a:cubicBezTo>
                  <a:pt x="132" y="60"/>
                  <a:pt x="131" y="62"/>
                  <a:pt x="131" y="64"/>
                </a:cubicBezTo>
                <a:close/>
                <a:moveTo>
                  <a:pt x="251" y="140"/>
                </a:moveTo>
                <a:cubicBezTo>
                  <a:pt x="251" y="139"/>
                  <a:pt x="251" y="138"/>
                  <a:pt x="251" y="136"/>
                </a:cubicBezTo>
                <a:cubicBezTo>
                  <a:pt x="250" y="137"/>
                  <a:pt x="249" y="137"/>
                  <a:pt x="248" y="138"/>
                </a:cubicBezTo>
                <a:cubicBezTo>
                  <a:pt x="248" y="139"/>
                  <a:pt x="248" y="140"/>
                  <a:pt x="248" y="141"/>
                </a:cubicBezTo>
                <a:cubicBezTo>
                  <a:pt x="249" y="141"/>
                  <a:pt x="250" y="140"/>
                  <a:pt x="251" y="140"/>
                </a:cubicBezTo>
                <a:close/>
                <a:moveTo>
                  <a:pt x="204" y="64"/>
                </a:moveTo>
                <a:cubicBezTo>
                  <a:pt x="207" y="68"/>
                  <a:pt x="210" y="71"/>
                  <a:pt x="214" y="74"/>
                </a:cubicBezTo>
                <a:cubicBezTo>
                  <a:pt x="211" y="70"/>
                  <a:pt x="208" y="67"/>
                  <a:pt x="204" y="64"/>
                </a:cubicBezTo>
                <a:close/>
                <a:moveTo>
                  <a:pt x="156" y="44"/>
                </a:moveTo>
                <a:cubicBezTo>
                  <a:pt x="159" y="44"/>
                  <a:pt x="162" y="44"/>
                  <a:pt x="164" y="42"/>
                </a:cubicBezTo>
                <a:cubicBezTo>
                  <a:pt x="164" y="41"/>
                  <a:pt x="164" y="41"/>
                  <a:pt x="163" y="41"/>
                </a:cubicBezTo>
                <a:cubicBezTo>
                  <a:pt x="161" y="42"/>
                  <a:pt x="159" y="42"/>
                  <a:pt x="157" y="43"/>
                </a:cubicBezTo>
                <a:cubicBezTo>
                  <a:pt x="157" y="43"/>
                  <a:pt x="156" y="44"/>
                  <a:pt x="156" y="44"/>
                </a:cubicBezTo>
                <a:close/>
                <a:moveTo>
                  <a:pt x="179" y="126"/>
                </a:moveTo>
                <a:cubicBezTo>
                  <a:pt x="178" y="127"/>
                  <a:pt x="176" y="127"/>
                  <a:pt x="175" y="128"/>
                </a:cubicBezTo>
                <a:cubicBezTo>
                  <a:pt x="175" y="128"/>
                  <a:pt x="174" y="128"/>
                  <a:pt x="174" y="129"/>
                </a:cubicBezTo>
                <a:cubicBezTo>
                  <a:pt x="174" y="129"/>
                  <a:pt x="174" y="129"/>
                  <a:pt x="174" y="130"/>
                </a:cubicBezTo>
                <a:cubicBezTo>
                  <a:pt x="176" y="129"/>
                  <a:pt x="178" y="129"/>
                  <a:pt x="180" y="129"/>
                </a:cubicBezTo>
                <a:cubicBezTo>
                  <a:pt x="179" y="128"/>
                  <a:pt x="179" y="127"/>
                  <a:pt x="179" y="126"/>
                </a:cubicBezTo>
                <a:close/>
                <a:moveTo>
                  <a:pt x="230" y="126"/>
                </a:moveTo>
                <a:cubicBezTo>
                  <a:pt x="230" y="125"/>
                  <a:pt x="229" y="120"/>
                  <a:pt x="228" y="119"/>
                </a:cubicBezTo>
                <a:cubicBezTo>
                  <a:pt x="228" y="122"/>
                  <a:pt x="228" y="124"/>
                  <a:pt x="227" y="126"/>
                </a:cubicBezTo>
                <a:cubicBezTo>
                  <a:pt x="228" y="126"/>
                  <a:pt x="229" y="126"/>
                  <a:pt x="230" y="126"/>
                </a:cubicBezTo>
                <a:close/>
                <a:moveTo>
                  <a:pt x="8" y="68"/>
                </a:moveTo>
                <a:cubicBezTo>
                  <a:pt x="8" y="72"/>
                  <a:pt x="8" y="75"/>
                  <a:pt x="8" y="79"/>
                </a:cubicBezTo>
                <a:cubicBezTo>
                  <a:pt x="9" y="75"/>
                  <a:pt x="10" y="72"/>
                  <a:pt x="10" y="68"/>
                </a:cubicBezTo>
                <a:cubicBezTo>
                  <a:pt x="10" y="68"/>
                  <a:pt x="9" y="68"/>
                  <a:pt x="8" y="68"/>
                </a:cubicBezTo>
                <a:close/>
                <a:moveTo>
                  <a:pt x="145" y="83"/>
                </a:moveTo>
                <a:cubicBezTo>
                  <a:pt x="146" y="82"/>
                  <a:pt x="146" y="82"/>
                  <a:pt x="147" y="82"/>
                </a:cubicBezTo>
                <a:cubicBezTo>
                  <a:pt x="147" y="81"/>
                  <a:pt x="147" y="80"/>
                  <a:pt x="147" y="79"/>
                </a:cubicBezTo>
                <a:cubicBezTo>
                  <a:pt x="147" y="79"/>
                  <a:pt x="147" y="78"/>
                  <a:pt x="147" y="77"/>
                </a:cubicBezTo>
                <a:cubicBezTo>
                  <a:pt x="146" y="78"/>
                  <a:pt x="145" y="78"/>
                  <a:pt x="145" y="79"/>
                </a:cubicBezTo>
                <a:cubicBezTo>
                  <a:pt x="145" y="79"/>
                  <a:pt x="144" y="79"/>
                  <a:pt x="144" y="80"/>
                </a:cubicBezTo>
                <a:cubicBezTo>
                  <a:pt x="145" y="81"/>
                  <a:pt x="145" y="82"/>
                  <a:pt x="145" y="83"/>
                </a:cubicBezTo>
                <a:close/>
                <a:moveTo>
                  <a:pt x="221" y="62"/>
                </a:moveTo>
                <a:cubicBezTo>
                  <a:pt x="220" y="61"/>
                  <a:pt x="219" y="60"/>
                  <a:pt x="218" y="59"/>
                </a:cubicBezTo>
                <a:cubicBezTo>
                  <a:pt x="217" y="58"/>
                  <a:pt x="217" y="58"/>
                  <a:pt x="216" y="59"/>
                </a:cubicBezTo>
                <a:cubicBezTo>
                  <a:pt x="217" y="60"/>
                  <a:pt x="217" y="61"/>
                  <a:pt x="217" y="63"/>
                </a:cubicBezTo>
                <a:cubicBezTo>
                  <a:pt x="218" y="62"/>
                  <a:pt x="219" y="62"/>
                  <a:pt x="221" y="62"/>
                </a:cubicBezTo>
                <a:close/>
                <a:moveTo>
                  <a:pt x="156" y="119"/>
                </a:moveTo>
                <a:cubicBezTo>
                  <a:pt x="157" y="120"/>
                  <a:pt x="157" y="121"/>
                  <a:pt x="157" y="122"/>
                </a:cubicBezTo>
                <a:cubicBezTo>
                  <a:pt x="159" y="121"/>
                  <a:pt x="160" y="120"/>
                  <a:pt x="162" y="119"/>
                </a:cubicBezTo>
                <a:cubicBezTo>
                  <a:pt x="163" y="119"/>
                  <a:pt x="163" y="118"/>
                  <a:pt x="162" y="118"/>
                </a:cubicBezTo>
                <a:cubicBezTo>
                  <a:pt x="160" y="118"/>
                  <a:pt x="158" y="119"/>
                  <a:pt x="156" y="119"/>
                </a:cubicBezTo>
                <a:close/>
                <a:moveTo>
                  <a:pt x="242" y="115"/>
                </a:moveTo>
                <a:cubicBezTo>
                  <a:pt x="243" y="114"/>
                  <a:pt x="244" y="113"/>
                  <a:pt x="244" y="112"/>
                </a:cubicBezTo>
                <a:cubicBezTo>
                  <a:pt x="243" y="111"/>
                  <a:pt x="244" y="110"/>
                  <a:pt x="244" y="109"/>
                </a:cubicBezTo>
                <a:cubicBezTo>
                  <a:pt x="245" y="108"/>
                  <a:pt x="245" y="108"/>
                  <a:pt x="246" y="108"/>
                </a:cubicBezTo>
                <a:cubicBezTo>
                  <a:pt x="247" y="108"/>
                  <a:pt x="247" y="108"/>
                  <a:pt x="247" y="107"/>
                </a:cubicBezTo>
                <a:cubicBezTo>
                  <a:pt x="248" y="107"/>
                  <a:pt x="249" y="107"/>
                  <a:pt x="249" y="106"/>
                </a:cubicBezTo>
                <a:cubicBezTo>
                  <a:pt x="249" y="106"/>
                  <a:pt x="249" y="106"/>
                  <a:pt x="250" y="106"/>
                </a:cubicBezTo>
                <a:cubicBezTo>
                  <a:pt x="248" y="106"/>
                  <a:pt x="246" y="106"/>
                  <a:pt x="245" y="107"/>
                </a:cubicBezTo>
                <a:cubicBezTo>
                  <a:pt x="244" y="109"/>
                  <a:pt x="243" y="112"/>
                  <a:pt x="242" y="115"/>
                </a:cubicBezTo>
                <a:close/>
                <a:moveTo>
                  <a:pt x="238" y="102"/>
                </a:moveTo>
                <a:cubicBezTo>
                  <a:pt x="238" y="102"/>
                  <a:pt x="238" y="102"/>
                  <a:pt x="238" y="103"/>
                </a:cubicBezTo>
                <a:cubicBezTo>
                  <a:pt x="238" y="105"/>
                  <a:pt x="238" y="107"/>
                  <a:pt x="237" y="108"/>
                </a:cubicBezTo>
                <a:cubicBezTo>
                  <a:pt x="237" y="109"/>
                  <a:pt x="237" y="110"/>
                  <a:pt x="236" y="111"/>
                </a:cubicBezTo>
                <a:cubicBezTo>
                  <a:pt x="236" y="111"/>
                  <a:pt x="236" y="111"/>
                  <a:pt x="235" y="112"/>
                </a:cubicBezTo>
                <a:cubicBezTo>
                  <a:pt x="236" y="111"/>
                  <a:pt x="236" y="111"/>
                  <a:pt x="237" y="111"/>
                </a:cubicBezTo>
                <a:cubicBezTo>
                  <a:pt x="238" y="111"/>
                  <a:pt x="238" y="110"/>
                  <a:pt x="238" y="109"/>
                </a:cubicBezTo>
                <a:cubicBezTo>
                  <a:pt x="238" y="108"/>
                  <a:pt x="239" y="107"/>
                  <a:pt x="239" y="105"/>
                </a:cubicBezTo>
                <a:cubicBezTo>
                  <a:pt x="239" y="104"/>
                  <a:pt x="238" y="103"/>
                  <a:pt x="238" y="102"/>
                </a:cubicBezTo>
                <a:close/>
                <a:moveTo>
                  <a:pt x="40" y="60"/>
                </a:moveTo>
                <a:cubicBezTo>
                  <a:pt x="41" y="60"/>
                  <a:pt x="42" y="60"/>
                  <a:pt x="43" y="59"/>
                </a:cubicBezTo>
                <a:cubicBezTo>
                  <a:pt x="42" y="58"/>
                  <a:pt x="42" y="57"/>
                  <a:pt x="42" y="55"/>
                </a:cubicBezTo>
                <a:cubicBezTo>
                  <a:pt x="41" y="56"/>
                  <a:pt x="40" y="57"/>
                  <a:pt x="39" y="58"/>
                </a:cubicBezTo>
                <a:cubicBezTo>
                  <a:pt x="40" y="58"/>
                  <a:pt x="40" y="59"/>
                  <a:pt x="40" y="60"/>
                </a:cubicBezTo>
                <a:close/>
                <a:moveTo>
                  <a:pt x="231" y="87"/>
                </a:moveTo>
                <a:cubicBezTo>
                  <a:pt x="232" y="88"/>
                  <a:pt x="233" y="89"/>
                  <a:pt x="234" y="90"/>
                </a:cubicBezTo>
                <a:cubicBezTo>
                  <a:pt x="236" y="89"/>
                  <a:pt x="236" y="89"/>
                  <a:pt x="236" y="87"/>
                </a:cubicBezTo>
                <a:cubicBezTo>
                  <a:pt x="234" y="87"/>
                  <a:pt x="233" y="87"/>
                  <a:pt x="231" y="87"/>
                </a:cubicBezTo>
                <a:close/>
                <a:moveTo>
                  <a:pt x="105" y="148"/>
                </a:moveTo>
                <a:cubicBezTo>
                  <a:pt x="104" y="148"/>
                  <a:pt x="104" y="148"/>
                  <a:pt x="103" y="148"/>
                </a:cubicBezTo>
                <a:cubicBezTo>
                  <a:pt x="103" y="149"/>
                  <a:pt x="103" y="150"/>
                  <a:pt x="103" y="151"/>
                </a:cubicBezTo>
                <a:cubicBezTo>
                  <a:pt x="104" y="151"/>
                  <a:pt x="105" y="151"/>
                  <a:pt x="106" y="152"/>
                </a:cubicBezTo>
                <a:cubicBezTo>
                  <a:pt x="105" y="150"/>
                  <a:pt x="105" y="149"/>
                  <a:pt x="105" y="148"/>
                </a:cubicBezTo>
                <a:close/>
                <a:moveTo>
                  <a:pt x="206" y="128"/>
                </a:moveTo>
                <a:cubicBezTo>
                  <a:pt x="207" y="128"/>
                  <a:pt x="209" y="128"/>
                  <a:pt x="211" y="128"/>
                </a:cubicBezTo>
                <a:cubicBezTo>
                  <a:pt x="211" y="127"/>
                  <a:pt x="210" y="126"/>
                  <a:pt x="210" y="125"/>
                </a:cubicBezTo>
                <a:cubicBezTo>
                  <a:pt x="209" y="126"/>
                  <a:pt x="207" y="126"/>
                  <a:pt x="206" y="126"/>
                </a:cubicBezTo>
                <a:cubicBezTo>
                  <a:pt x="206" y="127"/>
                  <a:pt x="206" y="127"/>
                  <a:pt x="206" y="127"/>
                </a:cubicBezTo>
                <a:cubicBezTo>
                  <a:pt x="206" y="127"/>
                  <a:pt x="206" y="127"/>
                  <a:pt x="206" y="128"/>
                </a:cubicBezTo>
                <a:close/>
                <a:moveTo>
                  <a:pt x="145" y="56"/>
                </a:moveTo>
                <a:cubicBezTo>
                  <a:pt x="146" y="56"/>
                  <a:pt x="147" y="55"/>
                  <a:pt x="147" y="54"/>
                </a:cubicBezTo>
                <a:cubicBezTo>
                  <a:pt x="146" y="53"/>
                  <a:pt x="146" y="51"/>
                  <a:pt x="146" y="50"/>
                </a:cubicBezTo>
                <a:cubicBezTo>
                  <a:pt x="145" y="50"/>
                  <a:pt x="145" y="49"/>
                  <a:pt x="145" y="49"/>
                </a:cubicBezTo>
                <a:cubicBezTo>
                  <a:pt x="145" y="49"/>
                  <a:pt x="144" y="49"/>
                  <a:pt x="144" y="50"/>
                </a:cubicBezTo>
                <a:cubicBezTo>
                  <a:pt x="145" y="52"/>
                  <a:pt x="145" y="54"/>
                  <a:pt x="145" y="56"/>
                </a:cubicBezTo>
                <a:close/>
                <a:moveTo>
                  <a:pt x="147" y="135"/>
                </a:moveTo>
                <a:cubicBezTo>
                  <a:pt x="146" y="135"/>
                  <a:pt x="146" y="135"/>
                  <a:pt x="146" y="135"/>
                </a:cubicBezTo>
                <a:cubicBezTo>
                  <a:pt x="145" y="135"/>
                  <a:pt x="144" y="135"/>
                  <a:pt x="143" y="135"/>
                </a:cubicBezTo>
                <a:cubicBezTo>
                  <a:pt x="143" y="137"/>
                  <a:pt x="143" y="138"/>
                  <a:pt x="143" y="140"/>
                </a:cubicBezTo>
                <a:cubicBezTo>
                  <a:pt x="144" y="139"/>
                  <a:pt x="145" y="139"/>
                  <a:pt x="146" y="139"/>
                </a:cubicBezTo>
                <a:cubicBezTo>
                  <a:pt x="145" y="137"/>
                  <a:pt x="145" y="137"/>
                  <a:pt x="147" y="135"/>
                </a:cubicBezTo>
                <a:close/>
                <a:moveTo>
                  <a:pt x="88" y="48"/>
                </a:moveTo>
                <a:cubicBezTo>
                  <a:pt x="89" y="50"/>
                  <a:pt x="90" y="52"/>
                  <a:pt x="91" y="54"/>
                </a:cubicBezTo>
                <a:cubicBezTo>
                  <a:pt x="91" y="54"/>
                  <a:pt x="91" y="54"/>
                  <a:pt x="91" y="54"/>
                </a:cubicBezTo>
                <a:cubicBezTo>
                  <a:pt x="91" y="52"/>
                  <a:pt x="91" y="50"/>
                  <a:pt x="91" y="48"/>
                </a:cubicBezTo>
                <a:cubicBezTo>
                  <a:pt x="90" y="48"/>
                  <a:pt x="89" y="48"/>
                  <a:pt x="88" y="48"/>
                </a:cubicBezTo>
                <a:close/>
                <a:moveTo>
                  <a:pt x="140" y="47"/>
                </a:moveTo>
                <a:cubicBezTo>
                  <a:pt x="140" y="45"/>
                  <a:pt x="140" y="44"/>
                  <a:pt x="140" y="43"/>
                </a:cubicBezTo>
                <a:cubicBezTo>
                  <a:pt x="139" y="43"/>
                  <a:pt x="138" y="43"/>
                  <a:pt x="137" y="43"/>
                </a:cubicBezTo>
                <a:cubicBezTo>
                  <a:pt x="137" y="44"/>
                  <a:pt x="138" y="45"/>
                  <a:pt x="138" y="46"/>
                </a:cubicBezTo>
                <a:cubicBezTo>
                  <a:pt x="139" y="47"/>
                  <a:pt x="139" y="47"/>
                  <a:pt x="140" y="47"/>
                </a:cubicBezTo>
                <a:close/>
                <a:moveTo>
                  <a:pt x="245" y="170"/>
                </a:moveTo>
                <a:cubicBezTo>
                  <a:pt x="245" y="171"/>
                  <a:pt x="246" y="172"/>
                  <a:pt x="246" y="173"/>
                </a:cubicBezTo>
                <a:cubicBezTo>
                  <a:pt x="246" y="173"/>
                  <a:pt x="246" y="173"/>
                  <a:pt x="246" y="173"/>
                </a:cubicBezTo>
                <a:cubicBezTo>
                  <a:pt x="246" y="173"/>
                  <a:pt x="246" y="173"/>
                  <a:pt x="246" y="173"/>
                </a:cubicBezTo>
                <a:cubicBezTo>
                  <a:pt x="247" y="172"/>
                  <a:pt x="248" y="172"/>
                  <a:pt x="249" y="171"/>
                </a:cubicBezTo>
                <a:cubicBezTo>
                  <a:pt x="250" y="171"/>
                  <a:pt x="250" y="171"/>
                  <a:pt x="251" y="170"/>
                </a:cubicBezTo>
                <a:cubicBezTo>
                  <a:pt x="251" y="170"/>
                  <a:pt x="251" y="170"/>
                  <a:pt x="251" y="170"/>
                </a:cubicBezTo>
                <a:cubicBezTo>
                  <a:pt x="249" y="170"/>
                  <a:pt x="247" y="170"/>
                  <a:pt x="245" y="170"/>
                </a:cubicBezTo>
                <a:close/>
                <a:moveTo>
                  <a:pt x="76" y="138"/>
                </a:moveTo>
                <a:cubicBezTo>
                  <a:pt x="72" y="137"/>
                  <a:pt x="69" y="137"/>
                  <a:pt x="66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9" y="138"/>
                  <a:pt x="72" y="139"/>
                  <a:pt x="75" y="139"/>
                </a:cubicBezTo>
                <a:cubicBezTo>
                  <a:pt x="75" y="139"/>
                  <a:pt x="75" y="138"/>
                  <a:pt x="76" y="138"/>
                </a:cubicBezTo>
                <a:close/>
                <a:moveTo>
                  <a:pt x="188" y="132"/>
                </a:moveTo>
                <a:cubicBezTo>
                  <a:pt x="187" y="132"/>
                  <a:pt x="186" y="132"/>
                  <a:pt x="185" y="132"/>
                </a:cubicBezTo>
                <a:cubicBezTo>
                  <a:pt x="185" y="134"/>
                  <a:pt x="185" y="135"/>
                  <a:pt x="184" y="137"/>
                </a:cubicBezTo>
                <a:cubicBezTo>
                  <a:pt x="185" y="136"/>
                  <a:pt x="186" y="136"/>
                  <a:pt x="187" y="135"/>
                </a:cubicBezTo>
                <a:cubicBezTo>
                  <a:pt x="187" y="135"/>
                  <a:pt x="187" y="134"/>
                  <a:pt x="187" y="134"/>
                </a:cubicBezTo>
                <a:cubicBezTo>
                  <a:pt x="188" y="133"/>
                  <a:pt x="188" y="133"/>
                  <a:pt x="188" y="132"/>
                </a:cubicBezTo>
                <a:close/>
                <a:moveTo>
                  <a:pt x="149" y="108"/>
                </a:moveTo>
                <a:cubicBezTo>
                  <a:pt x="151" y="107"/>
                  <a:pt x="152" y="105"/>
                  <a:pt x="154" y="104"/>
                </a:cubicBezTo>
                <a:cubicBezTo>
                  <a:pt x="152" y="104"/>
                  <a:pt x="150" y="104"/>
                  <a:pt x="149" y="105"/>
                </a:cubicBezTo>
                <a:cubicBezTo>
                  <a:pt x="149" y="106"/>
                  <a:pt x="149" y="107"/>
                  <a:pt x="149" y="108"/>
                </a:cubicBezTo>
                <a:close/>
                <a:moveTo>
                  <a:pt x="235" y="81"/>
                </a:moveTo>
                <a:cubicBezTo>
                  <a:pt x="233" y="82"/>
                  <a:pt x="232" y="83"/>
                  <a:pt x="230" y="84"/>
                </a:cubicBezTo>
                <a:cubicBezTo>
                  <a:pt x="232" y="85"/>
                  <a:pt x="234" y="85"/>
                  <a:pt x="235" y="84"/>
                </a:cubicBezTo>
                <a:cubicBezTo>
                  <a:pt x="235" y="84"/>
                  <a:pt x="235" y="84"/>
                  <a:pt x="235" y="83"/>
                </a:cubicBezTo>
                <a:cubicBezTo>
                  <a:pt x="235" y="83"/>
                  <a:pt x="235" y="82"/>
                  <a:pt x="235" y="81"/>
                </a:cubicBezTo>
                <a:close/>
                <a:moveTo>
                  <a:pt x="216" y="121"/>
                </a:moveTo>
                <a:cubicBezTo>
                  <a:pt x="216" y="120"/>
                  <a:pt x="216" y="119"/>
                  <a:pt x="216" y="119"/>
                </a:cubicBezTo>
                <a:cubicBezTo>
                  <a:pt x="215" y="118"/>
                  <a:pt x="212" y="119"/>
                  <a:pt x="211" y="119"/>
                </a:cubicBezTo>
                <a:cubicBezTo>
                  <a:pt x="211" y="119"/>
                  <a:pt x="211" y="120"/>
                  <a:pt x="212" y="120"/>
                </a:cubicBezTo>
                <a:cubicBezTo>
                  <a:pt x="213" y="120"/>
                  <a:pt x="214" y="120"/>
                  <a:pt x="216" y="121"/>
                </a:cubicBezTo>
                <a:close/>
                <a:moveTo>
                  <a:pt x="104" y="169"/>
                </a:moveTo>
                <a:cubicBezTo>
                  <a:pt x="106" y="169"/>
                  <a:pt x="108" y="169"/>
                  <a:pt x="110" y="169"/>
                </a:cubicBezTo>
                <a:cubicBezTo>
                  <a:pt x="110" y="168"/>
                  <a:pt x="110" y="168"/>
                  <a:pt x="110" y="167"/>
                </a:cubicBezTo>
                <a:cubicBezTo>
                  <a:pt x="110" y="167"/>
                  <a:pt x="109" y="166"/>
                  <a:pt x="108" y="166"/>
                </a:cubicBezTo>
                <a:cubicBezTo>
                  <a:pt x="108" y="166"/>
                  <a:pt x="108" y="166"/>
                  <a:pt x="108" y="166"/>
                </a:cubicBezTo>
                <a:cubicBezTo>
                  <a:pt x="108" y="167"/>
                  <a:pt x="108" y="167"/>
                  <a:pt x="108" y="168"/>
                </a:cubicBezTo>
                <a:cubicBezTo>
                  <a:pt x="108" y="168"/>
                  <a:pt x="107" y="169"/>
                  <a:pt x="106" y="168"/>
                </a:cubicBezTo>
                <a:cubicBezTo>
                  <a:pt x="106" y="168"/>
                  <a:pt x="105" y="168"/>
                  <a:pt x="104" y="167"/>
                </a:cubicBezTo>
                <a:cubicBezTo>
                  <a:pt x="104" y="167"/>
                  <a:pt x="104" y="167"/>
                  <a:pt x="104" y="167"/>
                </a:cubicBezTo>
                <a:cubicBezTo>
                  <a:pt x="104" y="168"/>
                  <a:pt x="104" y="168"/>
                  <a:pt x="104" y="169"/>
                </a:cubicBezTo>
                <a:close/>
                <a:moveTo>
                  <a:pt x="41" y="129"/>
                </a:moveTo>
                <a:cubicBezTo>
                  <a:pt x="41" y="127"/>
                  <a:pt x="40" y="126"/>
                  <a:pt x="40" y="124"/>
                </a:cubicBezTo>
                <a:cubicBezTo>
                  <a:pt x="39" y="125"/>
                  <a:pt x="38" y="126"/>
                  <a:pt x="38" y="127"/>
                </a:cubicBezTo>
                <a:cubicBezTo>
                  <a:pt x="38" y="127"/>
                  <a:pt x="38" y="128"/>
                  <a:pt x="38" y="128"/>
                </a:cubicBezTo>
                <a:cubicBezTo>
                  <a:pt x="39" y="129"/>
                  <a:pt x="40" y="129"/>
                  <a:pt x="41" y="129"/>
                </a:cubicBezTo>
                <a:close/>
                <a:moveTo>
                  <a:pt x="249" y="90"/>
                </a:moveTo>
                <a:cubicBezTo>
                  <a:pt x="248" y="89"/>
                  <a:pt x="246" y="87"/>
                  <a:pt x="245" y="87"/>
                </a:cubicBezTo>
                <a:cubicBezTo>
                  <a:pt x="245" y="87"/>
                  <a:pt x="245" y="90"/>
                  <a:pt x="246" y="91"/>
                </a:cubicBezTo>
                <a:cubicBezTo>
                  <a:pt x="247" y="91"/>
                  <a:pt x="248" y="91"/>
                  <a:pt x="249" y="90"/>
                </a:cubicBezTo>
                <a:close/>
                <a:moveTo>
                  <a:pt x="131" y="132"/>
                </a:moveTo>
                <a:cubicBezTo>
                  <a:pt x="131" y="131"/>
                  <a:pt x="131" y="130"/>
                  <a:pt x="131" y="128"/>
                </a:cubicBezTo>
                <a:cubicBezTo>
                  <a:pt x="129" y="128"/>
                  <a:pt x="129" y="129"/>
                  <a:pt x="128" y="130"/>
                </a:cubicBezTo>
                <a:cubicBezTo>
                  <a:pt x="129" y="131"/>
                  <a:pt x="129" y="132"/>
                  <a:pt x="131" y="132"/>
                </a:cubicBezTo>
                <a:close/>
                <a:moveTo>
                  <a:pt x="250" y="100"/>
                </a:moveTo>
                <a:cubicBezTo>
                  <a:pt x="249" y="101"/>
                  <a:pt x="248" y="103"/>
                  <a:pt x="248" y="104"/>
                </a:cubicBezTo>
                <a:cubicBezTo>
                  <a:pt x="249" y="104"/>
                  <a:pt x="251" y="104"/>
                  <a:pt x="252" y="103"/>
                </a:cubicBezTo>
                <a:cubicBezTo>
                  <a:pt x="251" y="102"/>
                  <a:pt x="251" y="101"/>
                  <a:pt x="250" y="100"/>
                </a:cubicBezTo>
                <a:close/>
                <a:moveTo>
                  <a:pt x="144" y="35"/>
                </a:moveTo>
                <a:cubicBezTo>
                  <a:pt x="144" y="35"/>
                  <a:pt x="145" y="35"/>
                  <a:pt x="145" y="35"/>
                </a:cubicBezTo>
                <a:cubicBezTo>
                  <a:pt x="147" y="35"/>
                  <a:pt x="149" y="35"/>
                  <a:pt x="150" y="35"/>
                </a:cubicBezTo>
                <a:cubicBezTo>
                  <a:pt x="151" y="35"/>
                  <a:pt x="152" y="35"/>
                  <a:pt x="152" y="35"/>
                </a:cubicBezTo>
                <a:cubicBezTo>
                  <a:pt x="153" y="34"/>
                  <a:pt x="153" y="34"/>
                  <a:pt x="154" y="34"/>
                </a:cubicBezTo>
                <a:cubicBezTo>
                  <a:pt x="154" y="34"/>
                  <a:pt x="155" y="35"/>
                  <a:pt x="155" y="35"/>
                </a:cubicBezTo>
                <a:cubicBezTo>
                  <a:pt x="156" y="35"/>
                  <a:pt x="156" y="34"/>
                  <a:pt x="156" y="34"/>
                </a:cubicBezTo>
                <a:cubicBezTo>
                  <a:pt x="152" y="34"/>
                  <a:pt x="148" y="34"/>
                  <a:pt x="144" y="35"/>
                </a:cubicBezTo>
                <a:close/>
                <a:moveTo>
                  <a:pt x="192" y="143"/>
                </a:moveTo>
                <a:cubicBezTo>
                  <a:pt x="192" y="143"/>
                  <a:pt x="192" y="143"/>
                  <a:pt x="192" y="143"/>
                </a:cubicBezTo>
                <a:cubicBezTo>
                  <a:pt x="193" y="141"/>
                  <a:pt x="193" y="138"/>
                  <a:pt x="193" y="136"/>
                </a:cubicBezTo>
                <a:cubicBezTo>
                  <a:pt x="192" y="136"/>
                  <a:pt x="191" y="136"/>
                  <a:pt x="191" y="137"/>
                </a:cubicBezTo>
                <a:cubicBezTo>
                  <a:pt x="191" y="139"/>
                  <a:pt x="192" y="141"/>
                  <a:pt x="192" y="143"/>
                </a:cubicBezTo>
                <a:close/>
                <a:moveTo>
                  <a:pt x="247" y="125"/>
                </a:moveTo>
                <a:cubicBezTo>
                  <a:pt x="246" y="124"/>
                  <a:pt x="247" y="123"/>
                  <a:pt x="246" y="122"/>
                </a:cubicBezTo>
                <a:cubicBezTo>
                  <a:pt x="245" y="123"/>
                  <a:pt x="245" y="123"/>
                  <a:pt x="244" y="123"/>
                </a:cubicBezTo>
                <a:cubicBezTo>
                  <a:pt x="244" y="123"/>
                  <a:pt x="244" y="123"/>
                  <a:pt x="244" y="123"/>
                </a:cubicBezTo>
                <a:cubicBezTo>
                  <a:pt x="244" y="124"/>
                  <a:pt x="244" y="125"/>
                  <a:pt x="244" y="126"/>
                </a:cubicBezTo>
                <a:cubicBezTo>
                  <a:pt x="245" y="126"/>
                  <a:pt x="246" y="126"/>
                  <a:pt x="247" y="125"/>
                </a:cubicBezTo>
                <a:close/>
                <a:moveTo>
                  <a:pt x="39" y="166"/>
                </a:moveTo>
                <a:cubicBezTo>
                  <a:pt x="39" y="166"/>
                  <a:pt x="39" y="166"/>
                  <a:pt x="39" y="166"/>
                </a:cubicBezTo>
                <a:cubicBezTo>
                  <a:pt x="39" y="166"/>
                  <a:pt x="39" y="166"/>
                  <a:pt x="40" y="166"/>
                </a:cubicBezTo>
                <a:cubicBezTo>
                  <a:pt x="42" y="163"/>
                  <a:pt x="45" y="161"/>
                  <a:pt x="48" y="159"/>
                </a:cubicBezTo>
                <a:cubicBezTo>
                  <a:pt x="48" y="159"/>
                  <a:pt x="49" y="158"/>
                  <a:pt x="49" y="158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5" y="160"/>
                  <a:pt x="41" y="163"/>
                  <a:pt x="39" y="166"/>
                </a:cubicBezTo>
                <a:close/>
                <a:moveTo>
                  <a:pt x="249" y="144"/>
                </a:moveTo>
                <a:cubicBezTo>
                  <a:pt x="249" y="146"/>
                  <a:pt x="249" y="147"/>
                  <a:pt x="250" y="148"/>
                </a:cubicBezTo>
                <a:cubicBezTo>
                  <a:pt x="250" y="148"/>
                  <a:pt x="250" y="148"/>
                  <a:pt x="251" y="148"/>
                </a:cubicBezTo>
                <a:cubicBezTo>
                  <a:pt x="251" y="146"/>
                  <a:pt x="251" y="145"/>
                  <a:pt x="251" y="143"/>
                </a:cubicBezTo>
                <a:cubicBezTo>
                  <a:pt x="250" y="144"/>
                  <a:pt x="250" y="144"/>
                  <a:pt x="249" y="144"/>
                </a:cubicBezTo>
                <a:close/>
                <a:moveTo>
                  <a:pt x="111" y="56"/>
                </a:moveTo>
                <a:cubicBezTo>
                  <a:pt x="112" y="55"/>
                  <a:pt x="112" y="55"/>
                  <a:pt x="112" y="54"/>
                </a:cubicBezTo>
                <a:cubicBezTo>
                  <a:pt x="109" y="54"/>
                  <a:pt x="109" y="54"/>
                  <a:pt x="108" y="53"/>
                </a:cubicBezTo>
                <a:cubicBezTo>
                  <a:pt x="108" y="54"/>
                  <a:pt x="107" y="54"/>
                  <a:pt x="107" y="55"/>
                </a:cubicBezTo>
                <a:cubicBezTo>
                  <a:pt x="109" y="56"/>
                  <a:pt x="110" y="56"/>
                  <a:pt x="111" y="56"/>
                </a:cubicBezTo>
                <a:close/>
                <a:moveTo>
                  <a:pt x="209" y="57"/>
                </a:moveTo>
                <a:cubicBezTo>
                  <a:pt x="210" y="57"/>
                  <a:pt x="211" y="57"/>
                  <a:pt x="211" y="57"/>
                </a:cubicBezTo>
                <a:cubicBezTo>
                  <a:pt x="211" y="57"/>
                  <a:pt x="212" y="57"/>
                  <a:pt x="212" y="57"/>
                </a:cubicBezTo>
                <a:cubicBezTo>
                  <a:pt x="212" y="56"/>
                  <a:pt x="212" y="55"/>
                  <a:pt x="213" y="54"/>
                </a:cubicBezTo>
                <a:cubicBezTo>
                  <a:pt x="212" y="54"/>
                  <a:pt x="212" y="54"/>
                  <a:pt x="212" y="54"/>
                </a:cubicBezTo>
                <a:cubicBezTo>
                  <a:pt x="211" y="54"/>
                  <a:pt x="211" y="54"/>
                  <a:pt x="210" y="55"/>
                </a:cubicBezTo>
                <a:cubicBezTo>
                  <a:pt x="209" y="55"/>
                  <a:pt x="209" y="55"/>
                  <a:pt x="209" y="57"/>
                </a:cubicBezTo>
                <a:cubicBezTo>
                  <a:pt x="209" y="57"/>
                  <a:pt x="209" y="57"/>
                  <a:pt x="209" y="57"/>
                </a:cubicBezTo>
                <a:close/>
                <a:moveTo>
                  <a:pt x="253" y="139"/>
                </a:moveTo>
                <a:cubicBezTo>
                  <a:pt x="254" y="139"/>
                  <a:pt x="255" y="139"/>
                  <a:pt x="256" y="139"/>
                </a:cubicBezTo>
                <a:cubicBezTo>
                  <a:pt x="255" y="137"/>
                  <a:pt x="255" y="136"/>
                  <a:pt x="255" y="134"/>
                </a:cubicBezTo>
                <a:cubicBezTo>
                  <a:pt x="255" y="135"/>
                  <a:pt x="254" y="135"/>
                  <a:pt x="254" y="135"/>
                </a:cubicBezTo>
                <a:cubicBezTo>
                  <a:pt x="254" y="135"/>
                  <a:pt x="254" y="135"/>
                  <a:pt x="254" y="135"/>
                </a:cubicBezTo>
                <a:cubicBezTo>
                  <a:pt x="253" y="137"/>
                  <a:pt x="253" y="138"/>
                  <a:pt x="253" y="139"/>
                </a:cubicBezTo>
                <a:close/>
                <a:moveTo>
                  <a:pt x="39" y="172"/>
                </a:moveTo>
                <a:cubicBezTo>
                  <a:pt x="39" y="171"/>
                  <a:pt x="40" y="171"/>
                  <a:pt x="40" y="170"/>
                </a:cubicBezTo>
                <a:cubicBezTo>
                  <a:pt x="41" y="169"/>
                  <a:pt x="42" y="168"/>
                  <a:pt x="42" y="167"/>
                </a:cubicBezTo>
                <a:cubicBezTo>
                  <a:pt x="40" y="169"/>
                  <a:pt x="38" y="171"/>
                  <a:pt x="36" y="173"/>
                </a:cubicBezTo>
                <a:cubicBezTo>
                  <a:pt x="37" y="172"/>
                  <a:pt x="38" y="172"/>
                  <a:pt x="39" y="172"/>
                </a:cubicBezTo>
                <a:close/>
                <a:moveTo>
                  <a:pt x="155" y="79"/>
                </a:moveTo>
                <a:cubicBezTo>
                  <a:pt x="155" y="84"/>
                  <a:pt x="155" y="89"/>
                  <a:pt x="156" y="94"/>
                </a:cubicBezTo>
                <a:cubicBezTo>
                  <a:pt x="156" y="89"/>
                  <a:pt x="156" y="84"/>
                  <a:pt x="155" y="79"/>
                </a:cubicBezTo>
                <a:close/>
                <a:moveTo>
                  <a:pt x="129" y="49"/>
                </a:moveTo>
                <a:cubicBezTo>
                  <a:pt x="130" y="50"/>
                  <a:pt x="131" y="50"/>
                  <a:pt x="132" y="50"/>
                </a:cubicBezTo>
                <a:cubicBezTo>
                  <a:pt x="132" y="50"/>
                  <a:pt x="132" y="50"/>
                  <a:pt x="132" y="50"/>
                </a:cubicBezTo>
                <a:cubicBezTo>
                  <a:pt x="133" y="50"/>
                  <a:pt x="134" y="50"/>
                  <a:pt x="135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4" y="49"/>
                  <a:pt x="132" y="49"/>
                  <a:pt x="130" y="49"/>
                </a:cubicBezTo>
                <a:cubicBezTo>
                  <a:pt x="129" y="48"/>
                  <a:pt x="129" y="49"/>
                  <a:pt x="129" y="49"/>
                </a:cubicBezTo>
                <a:close/>
                <a:moveTo>
                  <a:pt x="123" y="154"/>
                </a:moveTo>
                <a:cubicBezTo>
                  <a:pt x="123" y="155"/>
                  <a:pt x="122" y="156"/>
                  <a:pt x="122" y="157"/>
                </a:cubicBezTo>
                <a:cubicBezTo>
                  <a:pt x="124" y="156"/>
                  <a:pt x="125" y="155"/>
                  <a:pt x="127" y="155"/>
                </a:cubicBezTo>
                <a:cubicBezTo>
                  <a:pt x="127" y="154"/>
                  <a:pt x="127" y="154"/>
                  <a:pt x="127" y="154"/>
                </a:cubicBezTo>
                <a:cubicBezTo>
                  <a:pt x="125" y="154"/>
                  <a:pt x="124" y="154"/>
                  <a:pt x="123" y="154"/>
                </a:cubicBezTo>
                <a:close/>
                <a:moveTo>
                  <a:pt x="142" y="98"/>
                </a:moveTo>
                <a:cubicBezTo>
                  <a:pt x="142" y="99"/>
                  <a:pt x="142" y="99"/>
                  <a:pt x="143" y="99"/>
                </a:cubicBezTo>
                <a:cubicBezTo>
                  <a:pt x="143" y="99"/>
                  <a:pt x="144" y="98"/>
                  <a:pt x="144" y="98"/>
                </a:cubicBezTo>
                <a:cubicBezTo>
                  <a:pt x="144" y="98"/>
                  <a:pt x="144" y="98"/>
                  <a:pt x="144" y="97"/>
                </a:cubicBezTo>
                <a:cubicBezTo>
                  <a:pt x="144" y="97"/>
                  <a:pt x="144" y="96"/>
                  <a:pt x="144" y="95"/>
                </a:cubicBezTo>
                <a:cubicBezTo>
                  <a:pt x="143" y="95"/>
                  <a:pt x="143" y="96"/>
                  <a:pt x="142" y="96"/>
                </a:cubicBezTo>
                <a:cubicBezTo>
                  <a:pt x="142" y="97"/>
                  <a:pt x="142" y="98"/>
                  <a:pt x="142" y="98"/>
                </a:cubicBezTo>
                <a:close/>
                <a:moveTo>
                  <a:pt x="240" y="123"/>
                </a:moveTo>
                <a:cubicBezTo>
                  <a:pt x="241" y="122"/>
                  <a:pt x="241" y="122"/>
                  <a:pt x="241" y="122"/>
                </a:cubicBezTo>
                <a:cubicBezTo>
                  <a:pt x="242" y="122"/>
                  <a:pt x="242" y="122"/>
                  <a:pt x="242" y="121"/>
                </a:cubicBezTo>
                <a:cubicBezTo>
                  <a:pt x="242" y="120"/>
                  <a:pt x="242" y="119"/>
                  <a:pt x="242" y="118"/>
                </a:cubicBezTo>
                <a:cubicBezTo>
                  <a:pt x="242" y="118"/>
                  <a:pt x="241" y="119"/>
                  <a:pt x="241" y="119"/>
                </a:cubicBezTo>
                <a:cubicBezTo>
                  <a:pt x="239" y="121"/>
                  <a:pt x="239" y="121"/>
                  <a:pt x="240" y="123"/>
                </a:cubicBezTo>
                <a:close/>
                <a:moveTo>
                  <a:pt x="144" y="132"/>
                </a:moveTo>
                <a:cubicBezTo>
                  <a:pt x="145" y="132"/>
                  <a:pt x="146" y="131"/>
                  <a:pt x="145" y="130"/>
                </a:cubicBezTo>
                <a:cubicBezTo>
                  <a:pt x="145" y="129"/>
                  <a:pt x="145" y="128"/>
                  <a:pt x="145" y="127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44" y="128"/>
                  <a:pt x="144" y="130"/>
                  <a:pt x="144" y="132"/>
                </a:cubicBezTo>
                <a:close/>
                <a:moveTo>
                  <a:pt x="181" y="125"/>
                </a:moveTo>
                <a:cubicBezTo>
                  <a:pt x="181" y="126"/>
                  <a:pt x="182" y="127"/>
                  <a:pt x="182" y="128"/>
                </a:cubicBezTo>
                <a:cubicBezTo>
                  <a:pt x="182" y="128"/>
                  <a:pt x="183" y="128"/>
                  <a:pt x="184" y="128"/>
                </a:cubicBezTo>
                <a:cubicBezTo>
                  <a:pt x="184" y="127"/>
                  <a:pt x="184" y="126"/>
                  <a:pt x="184" y="124"/>
                </a:cubicBezTo>
                <a:cubicBezTo>
                  <a:pt x="183" y="125"/>
                  <a:pt x="182" y="125"/>
                  <a:pt x="181" y="125"/>
                </a:cubicBezTo>
                <a:close/>
                <a:moveTo>
                  <a:pt x="34" y="63"/>
                </a:moveTo>
                <a:cubicBezTo>
                  <a:pt x="36" y="62"/>
                  <a:pt x="37" y="62"/>
                  <a:pt x="38" y="61"/>
                </a:cubicBezTo>
                <a:cubicBezTo>
                  <a:pt x="38" y="61"/>
                  <a:pt x="38" y="60"/>
                  <a:pt x="37" y="59"/>
                </a:cubicBezTo>
                <a:cubicBezTo>
                  <a:pt x="36" y="60"/>
                  <a:pt x="35" y="61"/>
                  <a:pt x="34" y="62"/>
                </a:cubicBezTo>
                <a:cubicBezTo>
                  <a:pt x="34" y="63"/>
                  <a:pt x="34" y="63"/>
                  <a:pt x="34" y="63"/>
                </a:cubicBezTo>
                <a:close/>
                <a:moveTo>
                  <a:pt x="250" y="113"/>
                </a:moveTo>
                <a:cubicBezTo>
                  <a:pt x="249" y="115"/>
                  <a:pt x="249" y="116"/>
                  <a:pt x="249" y="118"/>
                </a:cubicBezTo>
                <a:cubicBezTo>
                  <a:pt x="251" y="117"/>
                  <a:pt x="252" y="116"/>
                  <a:pt x="252" y="114"/>
                </a:cubicBezTo>
                <a:cubicBezTo>
                  <a:pt x="251" y="114"/>
                  <a:pt x="251" y="114"/>
                  <a:pt x="250" y="113"/>
                </a:cubicBezTo>
                <a:close/>
                <a:moveTo>
                  <a:pt x="259" y="110"/>
                </a:moveTo>
                <a:cubicBezTo>
                  <a:pt x="259" y="110"/>
                  <a:pt x="259" y="110"/>
                  <a:pt x="259" y="110"/>
                </a:cubicBezTo>
                <a:cubicBezTo>
                  <a:pt x="259" y="108"/>
                  <a:pt x="259" y="107"/>
                  <a:pt x="259" y="105"/>
                </a:cubicBezTo>
                <a:cubicBezTo>
                  <a:pt x="258" y="105"/>
                  <a:pt x="257" y="105"/>
                  <a:pt x="257" y="106"/>
                </a:cubicBezTo>
                <a:cubicBezTo>
                  <a:pt x="258" y="107"/>
                  <a:pt x="258" y="109"/>
                  <a:pt x="259" y="110"/>
                </a:cubicBezTo>
                <a:close/>
                <a:moveTo>
                  <a:pt x="136" y="47"/>
                </a:moveTo>
                <a:cubicBezTo>
                  <a:pt x="136" y="46"/>
                  <a:pt x="135" y="45"/>
                  <a:pt x="135" y="45"/>
                </a:cubicBezTo>
                <a:cubicBezTo>
                  <a:pt x="134" y="45"/>
                  <a:pt x="134" y="45"/>
                  <a:pt x="133" y="45"/>
                </a:cubicBezTo>
                <a:cubicBezTo>
                  <a:pt x="132" y="45"/>
                  <a:pt x="132" y="45"/>
                  <a:pt x="131" y="45"/>
                </a:cubicBezTo>
                <a:cubicBezTo>
                  <a:pt x="131" y="45"/>
                  <a:pt x="130" y="46"/>
                  <a:pt x="130" y="46"/>
                </a:cubicBezTo>
                <a:cubicBezTo>
                  <a:pt x="132" y="46"/>
                  <a:pt x="134" y="47"/>
                  <a:pt x="136" y="47"/>
                </a:cubicBezTo>
                <a:close/>
                <a:moveTo>
                  <a:pt x="120" y="54"/>
                </a:moveTo>
                <a:cubicBezTo>
                  <a:pt x="119" y="54"/>
                  <a:pt x="118" y="54"/>
                  <a:pt x="116" y="54"/>
                </a:cubicBezTo>
                <a:cubicBezTo>
                  <a:pt x="116" y="55"/>
                  <a:pt x="116" y="55"/>
                  <a:pt x="116" y="56"/>
                </a:cubicBezTo>
                <a:cubicBezTo>
                  <a:pt x="118" y="56"/>
                  <a:pt x="119" y="56"/>
                  <a:pt x="119" y="56"/>
                </a:cubicBezTo>
                <a:cubicBezTo>
                  <a:pt x="120" y="55"/>
                  <a:pt x="120" y="55"/>
                  <a:pt x="120" y="54"/>
                </a:cubicBezTo>
                <a:close/>
                <a:moveTo>
                  <a:pt x="194" y="119"/>
                </a:moveTo>
                <a:cubicBezTo>
                  <a:pt x="194" y="119"/>
                  <a:pt x="194" y="119"/>
                  <a:pt x="194" y="119"/>
                </a:cubicBezTo>
                <a:cubicBezTo>
                  <a:pt x="192" y="118"/>
                  <a:pt x="190" y="118"/>
                  <a:pt x="188" y="118"/>
                </a:cubicBezTo>
                <a:cubicBezTo>
                  <a:pt x="188" y="119"/>
                  <a:pt x="189" y="119"/>
                  <a:pt x="189" y="120"/>
                </a:cubicBezTo>
                <a:cubicBezTo>
                  <a:pt x="191" y="120"/>
                  <a:pt x="192" y="119"/>
                  <a:pt x="194" y="119"/>
                </a:cubicBezTo>
                <a:close/>
                <a:moveTo>
                  <a:pt x="35" y="153"/>
                </a:moveTo>
                <a:cubicBezTo>
                  <a:pt x="33" y="155"/>
                  <a:pt x="30" y="157"/>
                  <a:pt x="28" y="159"/>
                </a:cubicBezTo>
                <a:cubicBezTo>
                  <a:pt x="31" y="158"/>
                  <a:pt x="33" y="156"/>
                  <a:pt x="36" y="154"/>
                </a:cubicBezTo>
                <a:cubicBezTo>
                  <a:pt x="35" y="154"/>
                  <a:pt x="35" y="153"/>
                  <a:pt x="35" y="153"/>
                </a:cubicBezTo>
                <a:close/>
                <a:moveTo>
                  <a:pt x="118" y="154"/>
                </a:moveTo>
                <a:cubicBezTo>
                  <a:pt x="118" y="156"/>
                  <a:pt x="118" y="157"/>
                  <a:pt x="118" y="158"/>
                </a:cubicBezTo>
                <a:cubicBezTo>
                  <a:pt x="119" y="158"/>
                  <a:pt x="120" y="158"/>
                  <a:pt x="120" y="157"/>
                </a:cubicBezTo>
                <a:cubicBezTo>
                  <a:pt x="120" y="156"/>
                  <a:pt x="120" y="156"/>
                  <a:pt x="120" y="155"/>
                </a:cubicBezTo>
                <a:cubicBezTo>
                  <a:pt x="120" y="155"/>
                  <a:pt x="120" y="154"/>
                  <a:pt x="120" y="154"/>
                </a:cubicBezTo>
                <a:cubicBezTo>
                  <a:pt x="120" y="154"/>
                  <a:pt x="119" y="154"/>
                  <a:pt x="118" y="154"/>
                </a:cubicBezTo>
                <a:close/>
                <a:moveTo>
                  <a:pt x="34" y="112"/>
                </a:moveTo>
                <a:cubicBezTo>
                  <a:pt x="37" y="112"/>
                  <a:pt x="41" y="111"/>
                  <a:pt x="44" y="111"/>
                </a:cubicBezTo>
                <a:cubicBezTo>
                  <a:pt x="43" y="111"/>
                  <a:pt x="43" y="111"/>
                  <a:pt x="42" y="111"/>
                </a:cubicBezTo>
                <a:cubicBezTo>
                  <a:pt x="40" y="110"/>
                  <a:pt x="38" y="111"/>
                  <a:pt x="36" y="112"/>
                </a:cubicBezTo>
                <a:cubicBezTo>
                  <a:pt x="35" y="112"/>
                  <a:pt x="35" y="112"/>
                  <a:pt x="34" y="112"/>
                </a:cubicBezTo>
                <a:close/>
                <a:moveTo>
                  <a:pt x="131" y="141"/>
                </a:moveTo>
                <a:cubicBezTo>
                  <a:pt x="130" y="139"/>
                  <a:pt x="130" y="138"/>
                  <a:pt x="129" y="137"/>
                </a:cubicBezTo>
                <a:cubicBezTo>
                  <a:pt x="129" y="137"/>
                  <a:pt x="128" y="137"/>
                  <a:pt x="128" y="137"/>
                </a:cubicBezTo>
                <a:cubicBezTo>
                  <a:pt x="128" y="139"/>
                  <a:pt x="128" y="140"/>
                  <a:pt x="128" y="141"/>
                </a:cubicBezTo>
                <a:cubicBezTo>
                  <a:pt x="129" y="141"/>
                  <a:pt x="130" y="141"/>
                  <a:pt x="131" y="141"/>
                </a:cubicBezTo>
                <a:close/>
                <a:moveTo>
                  <a:pt x="162" y="127"/>
                </a:moveTo>
                <a:cubicBezTo>
                  <a:pt x="161" y="128"/>
                  <a:pt x="160" y="128"/>
                  <a:pt x="159" y="128"/>
                </a:cubicBezTo>
                <a:cubicBezTo>
                  <a:pt x="159" y="129"/>
                  <a:pt x="159" y="129"/>
                  <a:pt x="160" y="130"/>
                </a:cubicBezTo>
                <a:cubicBezTo>
                  <a:pt x="160" y="130"/>
                  <a:pt x="161" y="131"/>
                  <a:pt x="162" y="131"/>
                </a:cubicBezTo>
                <a:cubicBezTo>
                  <a:pt x="162" y="130"/>
                  <a:pt x="162" y="129"/>
                  <a:pt x="162" y="127"/>
                </a:cubicBezTo>
                <a:close/>
                <a:moveTo>
                  <a:pt x="28" y="61"/>
                </a:moveTo>
                <a:cubicBezTo>
                  <a:pt x="26" y="62"/>
                  <a:pt x="26" y="62"/>
                  <a:pt x="25" y="63"/>
                </a:cubicBezTo>
                <a:cubicBezTo>
                  <a:pt x="24" y="63"/>
                  <a:pt x="24" y="64"/>
                  <a:pt x="24" y="64"/>
                </a:cubicBezTo>
                <a:cubicBezTo>
                  <a:pt x="25" y="64"/>
                  <a:pt x="27" y="64"/>
                  <a:pt x="28" y="63"/>
                </a:cubicBezTo>
                <a:cubicBezTo>
                  <a:pt x="28" y="62"/>
                  <a:pt x="28" y="62"/>
                  <a:pt x="28" y="61"/>
                </a:cubicBezTo>
                <a:close/>
                <a:moveTo>
                  <a:pt x="205" y="121"/>
                </a:moveTo>
                <a:cubicBezTo>
                  <a:pt x="203" y="121"/>
                  <a:pt x="202" y="120"/>
                  <a:pt x="201" y="120"/>
                </a:cubicBezTo>
                <a:cubicBezTo>
                  <a:pt x="201" y="121"/>
                  <a:pt x="201" y="122"/>
                  <a:pt x="201" y="122"/>
                </a:cubicBezTo>
                <a:cubicBezTo>
                  <a:pt x="202" y="122"/>
                  <a:pt x="203" y="122"/>
                  <a:pt x="204" y="122"/>
                </a:cubicBezTo>
                <a:cubicBezTo>
                  <a:pt x="204" y="122"/>
                  <a:pt x="205" y="121"/>
                  <a:pt x="205" y="121"/>
                </a:cubicBezTo>
                <a:close/>
                <a:moveTo>
                  <a:pt x="188" y="31"/>
                </a:moveTo>
                <a:cubicBezTo>
                  <a:pt x="187" y="30"/>
                  <a:pt x="186" y="30"/>
                  <a:pt x="186" y="30"/>
                </a:cubicBezTo>
                <a:cubicBezTo>
                  <a:pt x="185" y="30"/>
                  <a:pt x="183" y="30"/>
                  <a:pt x="182" y="30"/>
                </a:cubicBezTo>
                <a:cubicBezTo>
                  <a:pt x="182" y="31"/>
                  <a:pt x="183" y="31"/>
                  <a:pt x="183" y="31"/>
                </a:cubicBezTo>
                <a:cubicBezTo>
                  <a:pt x="184" y="31"/>
                  <a:pt x="184" y="31"/>
                  <a:pt x="185" y="31"/>
                </a:cubicBezTo>
                <a:cubicBezTo>
                  <a:pt x="186" y="31"/>
                  <a:pt x="187" y="31"/>
                  <a:pt x="188" y="31"/>
                </a:cubicBezTo>
                <a:close/>
                <a:moveTo>
                  <a:pt x="132" y="67"/>
                </a:moveTo>
                <a:cubicBezTo>
                  <a:pt x="131" y="67"/>
                  <a:pt x="131" y="66"/>
                  <a:pt x="130" y="65"/>
                </a:cubicBezTo>
                <a:cubicBezTo>
                  <a:pt x="130" y="67"/>
                  <a:pt x="129" y="68"/>
                  <a:pt x="129" y="70"/>
                </a:cubicBezTo>
                <a:cubicBezTo>
                  <a:pt x="129" y="70"/>
                  <a:pt x="129" y="70"/>
                  <a:pt x="130" y="71"/>
                </a:cubicBezTo>
                <a:cubicBezTo>
                  <a:pt x="130" y="70"/>
                  <a:pt x="131" y="68"/>
                  <a:pt x="132" y="67"/>
                </a:cubicBezTo>
                <a:close/>
                <a:moveTo>
                  <a:pt x="187" y="123"/>
                </a:moveTo>
                <a:cubicBezTo>
                  <a:pt x="187" y="123"/>
                  <a:pt x="187" y="124"/>
                  <a:pt x="187" y="124"/>
                </a:cubicBezTo>
                <a:cubicBezTo>
                  <a:pt x="186" y="125"/>
                  <a:pt x="186" y="127"/>
                  <a:pt x="186" y="128"/>
                </a:cubicBezTo>
                <a:cubicBezTo>
                  <a:pt x="187" y="128"/>
                  <a:pt x="188" y="128"/>
                  <a:pt x="188" y="128"/>
                </a:cubicBezTo>
                <a:cubicBezTo>
                  <a:pt x="188" y="126"/>
                  <a:pt x="188" y="125"/>
                  <a:pt x="187" y="123"/>
                </a:cubicBezTo>
                <a:close/>
                <a:moveTo>
                  <a:pt x="29" y="57"/>
                </a:moveTo>
                <a:cubicBezTo>
                  <a:pt x="30" y="57"/>
                  <a:pt x="31" y="56"/>
                  <a:pt x="32" y="56"/>
                </a:cubicBezTo>
                <a:cubicBezTo>
                  <a:pt x="32" y="56"/>
                  <a:pt x="32" y="55"/>
                  <a:pt x="32" y="55"/>
                </a:cubicBezTo>
                <a:cubicBezTo>
                  <a:pt x="33" y="54"/>
                  <a:pt x="32" y="54"/>
                  <a:pt x="31" y="53"/>
                </a:cubicBezTo>
                <a:cubicBezTo>
                  <a:pt x="31" y="54"/>
                  <a:pt x="30" y="54"/>
                  <a:pt x="30" y="55"/>
                </a:cubicBezTo>
                <a:cubicBezTo>
                  <a:pt x="29" y="56"/>
                  <a:pt x="29" y="56"/>
                  <a:pt x="29" y="57"/>
                </a:cubicBezTo>
                <a:close/>
                <a:moveTo>
                  <a:pt x="146" y="121"/>
                </a:moveTo>
                <a:cubicBezTo>
                  <a:pt x="146" y="122"/>
                  <a:pt x="146" y="123"/>
                  <a:pt x="146" y="123"/>
                </a:cubicBezTo>
                <a:cubicBezTo>
                  <a:pt x="146" y="123"/>
                  <a:pt x="146" y="123"/>
                  <a:pt x="147" y="124"/>
                </a:cubicBezTo>
                <a:cubicBezTo>
                  <a:pt x="148" y="124"/>
                  <a:pt x="149" y="124"/>
                  <a:pt x="150" y="124"/>
                </a:cubicBezTo>
                <a:cubicBezTo>
                  <a:pt x="150" y="123"/>
                  <a:pt x="150" y="123"/>
                  <a:pt x="150" y="122"/>
                </a:cubicBezTo>
                <a:cubicBezTo>
                  <a:pt x="148" y="122"/>
                  <a:pt x="147" y="122"/>
                  <a:pt x="146" y="121"/>
                </a:cubicBezTo>
                <a:close/>
                <a:moveTo>
                  <a:pt x="231" y="71"/>
                </a:moveTo>
                <a:cubicBezTo>
                  <a:pt x="230" y="70"/>
                  <a:pt x="229" y="70"/>
                  <a:pt x="229" y="69"/>
                </a:cubicBezTo>
                <a:cubicBezTo>
                  <a:pt x="228" y="69"/>
                  <a:pt x="228" y="69"/>
                  <a:pt x="227" y="69"/>
                </a:cubicBezTo>
                <a:cubicBezTo>
                  <a:pt x="227" y="70"/>
                  <a:pt x="227" y="71"/>
                  <a:pt x="227" y="72"/>
                </a:cubicBezTo>
                <a:cubicBezTo>
                  <a:pt x="229" y="72"/>
                  <a:pt x="230" y="71"/>
                  <a:pt x="231" y="71"/>
                </a:cubicBezTo>
                <a:close/>
                <a:moveTo>
                  <a:pt x="139" y="102"/>
                </a:moveTo>
                <a:cubicBezTo>
                  <a:pt x="138" y="103"/>
                  <a:pt x="138" y="103"/>
                  <a:pt x="137" y="103"/>
                </a:cubicBezTo>
                <a:cubicBezTo>
                  <a:pt x="137" y="105"/>
                  <a:pt x="137" y="106"/>
                  <a:pt x="138" y="107"/>
                </a:cubicBezTo>
                <a:cubicBezTo>
                  <a:pt x="138" y="107"/>
                  <a:pt x="138" y="108"/>
                  <a:pt x="138" y="108"/>
                </a:cubicBezTo>
                <a:cubicBezTo>
                  <a:pt x="139" y="108"/>
                  <a:pt x="139" y="107"/>
                  <a:pt x="139" y="107"/>
                </a:cubicBezTo>
                <a:cubicBezTo>
                  <a:pt x="139" y="106"/>
                  <a:pt x="139" y="104"/>
                  <a:pt x="139" y="102"/>
                </a:cubicBezTo>
                <a:close/>
                <a:moveTo>
                  <a:pt x="125" y="57"/>
                </a:moveTo>
                <a:cubicBezTo>
                  <a:pt x="125" y="57"/>
                  <a:pt x="126" y="57"/>
                  <a:pt x="126" y="57"/>
                </a:cubicBezTo>
                <a:cubicBezTo>
                  <a:pt x="127" y="57"/>
                  <a:pt x="129" y="57"/>
                  <a:pt x="129" y="58"/>
                </a:cubicBezTo>
                <a:cubicBezTo>
                  <a:pt x="130" y="58"/>
                  <a:pt x="130" y="57"/>
                  <a:pt x="130" y="57"/>
                </a:cubicBezTo>
                <a:cubicBezTo>
                  <a:pt x="128" y="56"/>
                  <a:pt x="127" y="56"/>
                  <a:pt x="126" y="55"/>
                </a:cubicBezTo>
                <a:cubicBezTo>
                  <a:pt x="126" y="55"/>
                  <a:pt x="125" y="55"/>
                  <a:pt x="125" y="55"/>
                </a:cubicBezTo>
                <a:cubicBezTo>
                  <a:pt x="125" y="55"/>
                  <a:pt x="125" y="56"/>
                  <a:pt x="125" y="57"/>
                </a:cubicBezTo>
                <a:close/>
                <a:moveTo>
                  <a:pt x="40" y="122"/>
                </a:moveTo>
                <a:cubicBezTo>
                  <a:pt x="39" y="120"/>
                  <a:pt x="39" y="119"/>
                  <a:pt x="38" y="118"/>
                </a:cubicBezTo>
                <a:cubicBezTo>
                  <a:pt x="38" y="120"/>
                  <a:pt x="38" y="121"/>
                  <a:pt x="37" y="123"/>
                </a:cubicBezTo>
                <a:cubicBezTo>
                  <a:pt x="38" y="123"/>
                  <a:pt x="39" y="122"/>
                  <a:pt x="40" y="122"/>
                </a:cubicBezTo>
                <a:close/>
                <a:moveTo>
                  <a:pt x="164" y="127"/>
                </a:moveTo>
                <a:cubicBezTo>
                  <a:pt x="164" y="128"/>
                  <a:pt x="164" y="129"/>
                  <a:pt x="164" y="130"/>
                </a:cubicBezTo>
                <a:cubicBezTo>
                  <a:pt x="166" y="130"/>
                  <a:pt x="167" y="129"/>
                  <a:pt x="168" y="128"/>
                </a:cubicBezTo>
                <a:cubicBezTo>
                  <a:pt x="168" y="128"/>
                  <a:pt x="168" y="128"/>
                  <a:pt x="167" y="127"/>
                </a:cubicBezTo>
                <a:cubicBezTo>
                  <a:pt x="166" y="127"/>
                  <a:pt x="166" y="127"/>
                  <a:pt x="164" y="127"/>
                </a:cubicBezTo>
                <a:close/>
                <a:moveTo>
                  <a:pt x="116" y="49"/>
                </a:moveTo>
                <a:cubicBezTo>
                  <a:pt x="117" y="50"/>
                  <a:pt x="118" y="50"/>
                  <a:pt x="119" y="50"/>
                </a:cubicBezTo>
                <a:cubicBezTo>
                  <a:pt x="120" y="50"/>
                  <a:pt x="121" y="50"/>
                  <a:pt x="122" y="50"/>
                </a:cubicBezTo>
                <a:cubicBezTo>
                  <a:pt x="122" y="49"/>
                  <a:pt x="121" y="49"/>
                  <a:pt x="120" y="49"/>
                </a:cubicBezTo>
                <a:cubicBezTo>
                  <a:pt x="119" y="49"/>
                  <a:pt x="118" y="48"/>
                  <a:pt x="118" y="48"/>
                </a:cubicBezTo>
                <a:cubicBezTo>
                  <a:pt x="117" y="48"/>
                  <a:pt x="116" y="48"/>
                  <a:pt x="115" y="48"/>
                </a:cubicBezTo>
                <a:cubicBezTo>
                  <a:pt x="116" y="48"/>
                  <a:pt x="116" y="49"/>
                  <a:pt x="116" y="49"/>
                </a:cubicBezTo>
                <a:close/>
                <a:moveTo>
                  <a:pt x="266" y="168"/>
                </a:moveTo>
                <a:cubicBezTo>
                  <a:pt x="264" y="170"/>
                  <a:pt x="262" y="171"/>
                  <a:pt x="260" y="173"/>
                </a:cubicBezTo>
                <a:cubicBezTo>
                  <a:pt x="263" y="172"/>
                  <a:pt x="266" y="170"/>
                  <a:pt x="266" y="168"/>
                </a:cubicBezTo>
                <a:close/>
                <a:moveTo>
                  <a:pt x="196" y="44"/>
                </a:moveTo>
                <a:cubicBezTo>
                  <a:pt x="196" y="44"/>
                  <a:pt x="196" y="45"/>
                  <a:pt x="196" y="45"/>
                </a:cubicBezTo>
                <a:cubicBezTo>
                  <a:pt x="197" y="44"/>
                  <a:pt x="198" y="44"/>
                  <a:pt x="199" y="44"/>
                </a:cubicBezTo>
                <a:cubicBezTo>
                  <a:pt x="199" y="43"/>
                  <a:pt x="199" y="42"/>
                  <a:pt x="199" y="41"/>
                </a:cubicBezTo>
                <a:cubicBezTo>
                  <a:pt x="198" y="41"/>
                  <a:pt x="198" y="42"/>
                  <a:pt x="197" y="42"/>
                </a:cubicBezTo>
                <a:cubicBezTo>
                  <a:pt x="197" y="43"/>
                  <a:pt x="196" y="44"/>
                  <a:pt x="196" y="44"/>
                </a:cubicBezTo>
                <a:close/>
                <a:moveTo>
                  <a:pt x="195" y="126"/>
                </a:moveTo>
                <a:cubicBezTo>
                  <a:pt x="197" y="126"/>
                  <a:pt x="198" y="126"/>
                  <a:pt x="199" y="125"/>
                </a:cubicBezTo>
                <a:cubicBezTo>
                  <a:pt x="199" y="125"/>
                  <a:pt x="199" y="125"/>
                  <a:pt x="199" y="124"/>
                </a:cubicBezTo>
                <a:cubicBezTo>
                  <a:pt x="198" y="124"/>
                  <a:pt x="197" y="124"/>
                  <a:pt x="196" y="124"/>
                </a:cubicBezTo>
                <a:cubicBezTo>
                  <a:pt x="196" y="125"/>
                  <a:pt x="195" y="125"/>
                  <a:pt x="195" y="126"/>
                </a:cubicBezTo>
                <a:close/>
                <a:moveTo>
                  <a:pt x="40" y="66"/>
                </a:moveTo>
                <a:cubicBezTo>
                  <a:pt x="38" y="68"/>
                  <a:pt x="36" y="69"/>
                  <a:pt x="35" y="70"/>
                </a:cubicBezTo>
                <a:cubicBezTo>
                  <a:pt x="35" y="71"/>
                  <a:pt x="35" y="71"/>
                  <a:pt x="35" y="71"/>
                </a:cubicBezTo>
                <a:cubicBezTo>
                  <a:pt x="37" y="70"/>
                  <a:pt x="39" y="69"/>
                  <a:pt x="41" y="68"/>
                </a:cubicBezTo>
                <a:cubicBezTo>
                  <a:pt x="40" y="67"/>
                  <a:pt x="40" y="67"/>
                  <a:pt x="40" y="66"/>
                </a:cubicBezTo>
                <a:close/>
                <a:moveTo>
                  <a:pt x="114" y="60"/>
                </a:moveTo>
                <a:cubicBezTo>
                  <a:pt x="114" y="60"/>
                  <a:pt x="113" y="60"/>
                  <a:pt x="113" y="60"/>
                </a:cubicBezTo>
                <a:cubicBezTo>
                  <a:pt x="112" y="61"/>
                  <a:pt x="112" y="62"/>
                  <a:pt x="112" y="63"/>
                </a:cubicBezTo>
                <a:cubicBezTo>
                  <a:pt x="113" y="63"/>
                  <a:pt x="113" y="63"/>
                  <a:pt x="114" y="64"/>
                </a:cubicBezTo>
                <a:cubicBezTo>
                  <a:pt x="114" y="63"/>
                  <a:pt x="114" y="61"/>
                  <a:pt x="114" y="60"/>
                </a:cubicBezTo>
                <a:close/>
                <a:moveTo>
                  <a:pt x="164" y="108"/>
                </a:moveTo>
                <a:cubicBezTo>
                  <a:pt x="164" y="108"/>
                  <a:pt x="164" y="108"/>
                  <a:pt x="164" y="108"/>
                </a:cubicBezTo>
                <a:cubicBezTo>
                  <a:pt x="162" y="107"/>
                  <a:pt x="160" y="105"/>
                  <a:pt x="158" y="104"/>
                </a:cubicBezTo>
                <a:cubicBezTo>
                  <a:pt x="159" y="105"/>
                  <a:pt x="160" y="107"/>
                  <a:pt x="161" y="108"/>
                </a:cubicBezTo>
                <a:cubicBezTo>
                  <a:pt x="161" y="108"/>
                  <a:pt x="161" y="108"/>
                  <a:pt x="162" y="108"/>
                </a:cubicBezTo>
                <a:cubicBezTo>
                  <a:pt x="162" y="108"/>
                  <a:pt x="163" y="108"/>
                  <a:pt x="164" y="108"/>
                </a:cubicBezTo>
                <a:close/>
                <a:moveTo>
                  <a:pt x="148" y="49"/>
                </a:moveTo>
                <a:cubicBezTo>
                  <a:pt x="148" y="51"/>
                  <a:pt x="149" y="54"/>
                  <a:pt x="149" y="54"/>
                </a:cubicBezTo>
                <a:cubicBezTo>
                  <a:pt x="150" y="52"/>
                  <a:pt x="150" y="51"/>
                  <a:pt x="150" y="49"/>
                </a:cubicBezTo>
                <a:cubicBezTo>
                  <a:pt x="149" y="49"/>
                  <a:pt x="149" y="49"/>
                  <a:pt x="148" y="49"/>
                </a:cubicBezTo>
                <a:close/>
                <a:moveTo>
                  <a:pt x="154" y="108"/>
                </a:moveTo>
                <a:cubicBezTo>
                  <a:pt x="153" y="109"/>
                  <a:pt x="153" y="110"/>
                  <a:pt x="152" y="110"/>
                </a:cubicBezTo>
                <a:cubicBezTo>
                  <a:pt x="153" y="110"/>
                  <a:pt x="154" y="111"/>
                  <a:pt x="154" y="111"/>
                </a:cubicBezTo>
                <a:cubicBezTo>
                  <a:pt x="155" y="111"/>
                  <a:pt x="156" y="111"/>
                  <a:pt x="157" y="111"/>
                </a:cubicBezTo>
                <a:cubicBezTo>
                  <a:pt x="156" y="110"/>
                  <a:pt x="154" y="110"/>
                  <a:pt x="154" y="108"/>
                </a:cubicBezTo>
                <a:close/>
                <a:moveTo>
                  <a:pt x="213" y="146"/>
                </a:moveTo>
                <a:cubicBezTo>
                  <a:pt x="213" y="145"/>
                  <a:pt x="213" y="145"/>
                  <a:pt x="213" y="144"/>
                </a:cubicBezTo>
                <a:cubicBezTo>
                  <a:pt x="213" y="144"/>
                  <a:pt x="213" y="144"/>
                  <a:pt x="212" y="144"/>
                </a:cubicBezTo>
                <a:cubicBezTo>
                  <a:pt x="211" y="144"/>
                  <a:pt x="210" y="144"/>
                  <a:pt x="209" y="144"/>
                </a:cubicBezTo>
                <a:cubicBezTo>
                  <a:pt x="209" y="144"/>
                  <a:pt x="209" y="145"/>
                  <a:pt x="209" y="145"/>
                </a:cubicBezTo>
                <a:cubicBezTo>
                  <a:pt x="209" y="145"/>
                  <a:pt x="209" y="145"/>
                  <a:pt x="209" y="145"/>
                </a:cubicBezTo>
                <a:cubicBezTo>
                  <a:pt x="211" y="145"/>
                  <a:pt x="212" y="146"/>
                  <a:pt x="213" y="146"/>
                </a:cubicBezTo>
                <a:cubicBezTo>
                  <a:pt x="213" y="146"/>
                  <a:pt x="213" y="146"/>
                  <a:pt x="213" y="146"/>
                </a:cubicBezTo>
                <a:close/>
                <a:moveTo>
                  <a:pt x="211" y="136"/>
                </a:moveTo>
                <a:cubicBezTo>
                  <a:pt x="211" y="137"/>
                  <a:pt x="211" y="137"/>
                  <a:pt x="211" y="137"/>
                </a:cubicBezTo>
                <a:cubicBezTo>
                  <a:pt x="210" y="138"/>
                  <a:pt x="210" y="140"/>
                  <a:pt x="210" y="141"/>
                </a:cubicBezTo>
                <a:cubicBezTo>
                  <a:pt x="211" y="142"/>
                  <a:pt x="211" y="142"/>
                  <a:pt x="212" y="142"/>
                </a:cubicBezTo>
                <a:cubicBezTo>
                  <a:pt x="212" y="140"/>
                  <a:pt x="211" y="138"/>
                  <a:pt x="211" y="136"/>
                </a:cubicBezTo>
                <a:close/>
                <a:moveTo>
                  <a:pt x="127" y="94"/>
                </a:moveTo>
                <a:cubicBezTo>
                  <a:pt x="127" y="95"/>
                  <a:pt x="128" y="95"/>
                  <a:pt x="128" y="96"/>
                </a:cubicBezTo>
                <a:cubicBezTo>
                  <a:pt x="128" y="96"/>
                  <a:pt x="129" y="95"/>
                  <a:pt x="130" y="95"/>
                </a:cubicBezTo>
                <a:cubicBezTo>
                  <a:pt x="130" y="95"/>
                  <a:pt x="131" y="94"/>
                  <a:pt x="130" y="93"/>
                </a:cubicBezTo>
                <a:cubicBezTo>
                  <a:pt x="129" y="93"/>
                  <a:pt x="128" y="93"/>
                  <a:pt x="127" y="94"/>
                </a:cubicBezTo>
                <a:close/>
                <a:moveTo>
                  <a:pt x="105" y="66"/>
                </a:moveTo>
                <a:cubicBezTo>
                  <a:pt x="105" y="65"/>
                  <a:pt x="105" y="64"/>
                  <a:pt x="105" y="63"/>
                </a:cubicBezTo>
                <a:cubicBezTo>
                  <a:pt x="105" y="62"/>
                  <a:pt x="105" y="62"/>
                  <a:pt x="104" y="62"/>
                </a:cubicBezTo>
                <a:cubicBezTo>
                  <a:pt x="104" y="63"/>
                  <a:pt x="103" y="65"/>
                  <a:pt x="103" y="66"/>
                </a:cubicBezTo>
                <a:cubicBezTo>
                  <a:pt x="104" y="66"/>
                  <a:pt x="104" y="66"/>
                  <a:pt x="105" y="66"/>
                </a:cubicBezTo>
                <a:close/>
                <a:moveTo>
                  <a:pt x="117" y="65"/>
                </a:moveTo>
                <a:cubicBezTo>
                  <a:pt x="117" y="65"/>
                  <a:pt x="117" y="65"/>
                  <a:pt x="117" y="65"/>
                </a:cubicBezTo>
                <a:cubicBezTo>
                  <a:pt x="118" y="63"/>
                  <a:pt x="118" y="62"/>
                  <a:pt x="118" y="60"/>
                </a:cubicBezTo>
                <a:cubicBezTo>
                  <a:pt x="118" y="60"/>
                  <a:pt x="117" y="60"/>
                  <a:pt x="117" y="60"/>
                </a:cubicBezTo>
                <a:cubicBezTo>
                  <a:pt x="117" y="62"/>
                  <a:pt x="117" y="63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lose/>
                <a:moveTo>
                  <a:pt x="66" y="40"/>
                </a:moveTo>
                <a:cubicBezTo>
                  <a:pt x="67" y="39"/>
                  <a:pt x="69" y="39"/>
                  <a:pt x="70" y="39"/>
                </a:cubicBezTo>
                <a:cubicBezTo>
                  <a:pt x="71" y="39"/>
                  <a:pt x="71" y="39"/>
                  <a:pt x="71" y="38"/>
                </a:cubicBezTo>
                <a:cubicBezTo>
                  <a:pt x="69" y="38"/>
                  <a:pt x="67" y="38"/>
                  <a:pt x="65" y="38"/>
                </a:cubicBezTo>
                <a:cubicBezTo>
                  <a:pt x="65" y="39"/>
                  <a:pt x="65" y="39"/>
                  <a:pt x="66" y="40"/>
                </a:cubicBezTo>
                <a:close/>
                <a:moveTo>
                  <a:pt x="155" y="149"/>
                </a:moveTo>
                <a:cubicBezTo>
                  <a:pt x="155" y="149"/>
                  <a:pt x="155" y="149"/>
                  <a:pt x="155" y="149"/>
                </a:cubicBezTo>
                <a:cubicBezTo>
                  <a:pt x="157" y="148"/>
                  <a:pt x="159" y="146"/>
                  <a:pt x="162" y="145"/>
                </a:cubicBezTo>
                <a:cubicBezTo>
                  <a:pt x="162" y="145"/>
                  <a:pt x="161" y="145"/>
                  <a:pt x="161" y="145"/>
                </a:cubicBezTo>
                <a:cubicBezTo>
                  <a:pt x="160" y="145"/>
                  <a:pt x="159" y="145"/>
                  <a:pt x="159" y="145"/>
                </a:cubicBezTo>
                <a:cubicBezTo>
                  <a:pt x="157" y="147"/>
                  <a:pt x="156" y="148"/>
                  <a:pt x="155" y="149"/>
                </a:cubicBezTo>
                <a:close/>
                <a:moveTo>
                  <a:pt x="130" y="97"/>
                </a:moveTo>
                <a:cubicBezTo>
                  <a:pt x="130" y="98"/>
                  <a:pt x="129" y="98"/>
                  <a:pt x="128" y="98"/>
                </a:cubicBezTo>
                <a:cubicBezTo>
                  <a:pt x="128" y="99"/>
                  <a:pt x="128" y="99"/>
                  <a:pt x="128" y="99"/>
                </a:cubicBezTo>
                <a:cubicBezTo>
                  <a:pt x="128" y="99"/>
                  <a:pt x="128" y="100"/>
                  <a:pt x="128" y="101"/>
                </a:cubicBezTo>
                <a:cubicBezTo>
                  <a:pt x="129" y="101"/>
                  <a:pt x="130" y="101"/>
                  <a:pt x="130" y="101"/>
                </a:cubicBezTo>
                <a:cubicBezTo>
                  <a:pt x="130" y="99"/>
                  <a:pt x="130" y="98"/>
                  <a:pt x="130" y="97"/>
                </a:cubicBezTo>
                <a:close/>
                <a:moveTo>
                  <a:pt x="146" y="109"/>
                </a:moveTo>
                <a:cubicBezTo>
                  <a:pt x="146" y="109"/>
                  <a:pt x="146" y="109"/>
                  <a:pt x="146" y="108"/>
                </a:cubicBezTo>
                <a:cubicBezTo>
                  <a:pt x="144" y="109"/>
                  <a:pt x="143" y="110"/>
                  <a:pt x="141" y="111"/>
                </a:cubicBezTo>
                <a:cubicBezTo>
                  <a:pt x="141" y="112"/>
                  <a:pt x="140" y="113"/>
                  <a:pt x="140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4"/>
                  <a:pt x="140" y="114"/>
                  <a:pt x="14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41" y="112"/>
                  <a:pt x="141" y="111"/>
                  <a:pt x="144" y="111"/>
                </a:cubicBezTo>
                <a:cubicBezTo>
                  <a:pt x="144" y="110"/>
                  <a:pt x="145" y="110"/>
                  <a:pt x="146" y="109"/>
                </a:cubicBezTo>
                <a:close/>
                <a:moveTo>
                  <a:pt x="35" y="168"/>
                </a:moveTo>
                <a:cubicBezTo>
                  <a:pt x="35" y="168"/>
                  <a:pt x="35" y="168"/>
                  <a:pt x="35" y="168"/>
                </a:cubicBezTo>
                <a:cubicBezTo>
                  <a:pt x="34" y="169"/>
                  <a:pt x="33" y="171"/>
                  <a:pt x="31" y="172"/>
                </a:cubicBezTo>
                <a:cubicBezTo>
                  <a:pt x="32" y="172"/>
                  <a:pt x="32" y="173"/>
                  <a:pt x="32" y="173"/>
                </a:cubicBezTo>
                <a:cubicBezTo>
                  <a:pt x="33" y="173"/>
                  <a:pt x="33" y="173"/>
                  <a:pt x="34" y="173"/>
                </a:cubicBezTo>
                <a:cubicBezTo>
                  <a:pt x="33" y="172"/>
                  <a:pt x="33" y="171"/>
                  <a:pt x="34" y="170"/>
                </a:cubicBezTo>
                <a:cubicBezTo>
                  <a:pt x="34" y="170"/>
                  <a:pt x="35" y="169"/>
                  <a:pt x="35" y="168"/>
                </a:cubicBezTo>
                <a:close/>
                <a:moveTo>
                  <a:pt x="202" y="45"/>
                </a:moveTo>
                <a:cubicBezTo>
                  <a:pt x="202" y="46"/>
                  <a:pt x="202" y="47"/>
                  <a:pt x="202" y="48"/>
                </a:cubicBezTo>
                <a:cubicBezTo>
                  <a:pt x="203" y="48"/>
                  <a:pt x="203" y="48"/>
                  <a:pt x="204" y="47"/>
                </a:cubicBezTo>
                <a:cubicBezTo>
                  <a:pt x="204" y="46"/>
                  <a:pt x="204" y="46"/>
                  <a:pt x="204" y="46"/>
                </a:cubicBezTo>
                <a:cubicBezTo>
                  <a:pt x="203" y="44"/>
                  <a:pt x="203" y="46"/>
                  <a:pt x="202" y="45"/>
                </a:cubicBezTo>
                <a:close/>
                <a:moveTo>
                  <a:pt x="108" y="137"/>
                </a:moveTo>
                <a:cubicBezTo>
                  <a:pt x="107" y="135"/>
                  <a:pt x="107" y="134"/>
                  <a:pt x="106" y="133"/>
                </a:cubicBezTo>
                <a:cubicBezTo>
                  <a:pt x="106" y="133"/>
                  <a:pt x="105" y="133"/>
                  <a:pt x="105" y="133"/>
                </a:cubicBezTo>
                <a:cubicBezTo>
                  <a:pt x="105" y="134"/>
                  <a:pt x="105" y="135"/>
                  <a:pt x="105" y="136"/>
                </a:cubicBezTo>
                <a:cubicBezTo>
                  <a:pt x="106" y="136"/>
                  <a:pt x="107" y="136"/>
                  <a:pt x="108" y="137"/>
                </a:cubicBezTo>
                <a:close/>
                <a:moveTo>
                  <a:pt x="214" y="60"/>
                </a:moveTo>
                <a:cubicBezTo>
                  <a:pt x="214" y="60"/>
                  <a:pt x="213" y="60"/>
                  <a:pt x="213" y="61"/>
                </a:cubicBezTo>
                <a:cubicBezTo>
                  <a:pt x="212" y="62"/>
                  <a:pt x="212" y="62"/>
                  <a:pt x="212" y="63"/>
                </a:cubicBezTo>
                <a:cubicBezTo>
                  <a:pt x="213" y="63"/>
                  <a:pt x="214" y="63"/>
                  <a:pt x="215" y="63"/>
                </a:cubicBezTo>
                <a:cubicBezTo>
                  <a:pt x="214" y="62"/>
                  <a:pt x="214" y="61"/>
                  <a:pt x="214" y="60"/>
                </a:cubicBezTo>
                <a:close/>
                <a:moveTo>
                  <a:pt x="123" y="45"/>
                </a:moveTo>
                <a:cubicBezTo>
                  <a:pt x="123" y="45"/>
                  <a:pt x="123" y="45"/>
                  <a:pt x="123" y="46"/>
                </a:cubicBezTo>
                <a:cubicBezTo>
                  <a:pt x="125" y="46"/>
                  <a:pt x="126" y="46"/>
                  <a:pt x="128" y="46"/>
                </a:cubicBezTo>
                <a:cubicBezTo>
                  <a:pt x="128" y="46"/>
                  <a:pt x="128" y="45"/>
                  <a:pt x="128" y="45"/>
                </a:cubicBezTo>
                <a:cubicBezTo>
                  <a:pt x="126" y="44"/>
                  <a:pt x="125" y="44"/>
                  <a:pt x="123" y="45"/>
                </a:cubicBezTo>
                <a:close/>
                <a:moveTo>
                  <a:pt x="152" y="39"/>
                </a:moveTo>
                <a:cubicBezTo>
                  <a:pt x="154" y="39"/>
                  <a:pt x="156" y="38"/>
                  <a:pt x="157" y="38"/>
                </a:cubicBezTo>
                <a:cubicBezTo>
                  <a:pt x="157" y="37"/>
                  <a:pt x="156" y="37"/>
                  <a:pt x="156" y="37"/>
                </a:cubicBezTo>
                <a:cubicBezTo>
                  <a:pt x="155" y="37"/>
                  <a:pt x="154" y="37"/>
                  <a:pt x="153" y="37"/>
                </a:cubicBezTo>
                <a:cubicBezTo>
                  <a:pt x="153" y="37"/>
                  <a:pt x="153" y="37"/>
                  <a:pt x="153" y="38"/>
                </a:cubicBezTo>
                <a:cubicBezTo>
                  <a:pt x="152" y="38"/>
                  <a:pt x="152" y="38"/>
                  <a:pt x="152" y="39"/>
                </a:cubicBezTo>
                <a:close/>
                <a:moveTo>
                  <a:pt x="105" y="120"/>
                </a:moveTo>
                <a:cubicBezTo>
                  <a:pt x="103" y="120"/>
                  <a:pt x="100" y="120"/>
                  <a:pt x="98" y="120"/>
                </a:cubicBezTo>
                <a:cubicBezTo>
                  <a:pt x="98" y="120"/>
                  <a:pt x="98" y="121"/>
                  <a:pt x="98" y="121"/>
                </a:cubicBezTo>
                <a:cubicBezTo>
                  <a:pt x="101" y="121"/>
                  <a:pt x="103" y="120"/>
                  <a:pt x="105" y="120"/>
                </a:cubicBezTo>
                <a:close/>
                <a:moveTo>
                  <a:pt x="243" y="88"/>
                </a:moveTo>
                <a:cubicBezTo>
                  <a:pt x="242" y="88"/>
                  <a:pt x="242" y="88"/>
                  <a:pt x="242" y="89"/>
                </a:cubicBezTo>
                <a:cubicBezTo>
                  <a:pt x="241" y="90"/>
                  <a:pt x="241" y="90"/>
                  <a:pt x="240" y="91"/>
                </a:cubicBezTo>
                <a:cubicBezTo>
                  <a:pt x="241" y="91"/>
                  <a:pt x="242" y="91"/>
                  <a:pt x="243" y="91"/>
                </a:cubicBezTo>
                <a:cubicBezTo>
                  <a:pt x="243" y="90"/>
                  <a:pt x="243" y="89"/>
                  <a:pt x="243" y="88"/>
                </a:cubicBezTo>
                <a:close/>
                <a:moveTo>
                  <a:pt x="11" y="136"/>
                </a:moveTo>
                <a:cubicBezTo>
                  <a:pt x="11" y="135"/>
                  <a:pt x="11" y="133"/>
                  <a:pt x="11" y="132"/>
                </a:cubicBezTo>
                <a:cubicBezTo>
                  <a:pt x="11" y="132"/>
                  <a:pt x="10" y="132"/>
                  <a:pt x="10" y="132"/>
                </a:cubicBezTo>
                <a:cubicBezTo>
                  <a:pt x="10" y="133"/>
                  <a:pt x="10" y="133"/>
                  <a:pt x="10" y="134"/>
                </a:cubicBezTo>
                <a:cubicBezTo>
                  <a:pt x="11" y="135"/>
                  <a:pt x="11" y="135"/>
                  <a:pt x="11" y="136"/>
                </a:cubicBezTo>
                <a:close/>
                <a:moveTo>
                  <a:pt x="83" y="205"/>
                </a:moveTo>
                <a:cubicBezTo>
                  <a:pt x="86" y="204"/>
                  <a:pt x="91" y="201"/>
                  <a:pt x="92" y="198"/>
                </a:cubicBezTo>
                <a:cubicBezTo>
                  <a:pt x="90" y="199"/>
                  <a:pt x="89" y="201"/>
                  <a:pt x="88" y="202"/>
                </a:cubicBezTo>
                <a:cubicBezTo>
                  <a:pt x="86" y="203"/>
                  <a:pt x="85" y="203"/>
                  <a:pt x="83" y="205"/>
                </a:cubicBezTo>
                <a:close/>
                <a:moveTo>
                  <a:pt x="12" y="119"/>
                </a:moveTo>
                <a:cubicBezTo>
                  <a:pt x="12" y="119"/>
                  <a:pt x="13" y="118"/>
                  <a:pt x="13" y="118"/>
                </a:cubicBezTo>
                <a:cubicBezTo>
                  <a:pt x="13" y="116"/>
                  <a:pt x="12" y="114"/>
                  <a:pt x="12" y="111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2" y="114"/>
                  <a:pt x="12" y="116"/>
                  <a:pt x="12" y="119"/>
                </a:cubicBezTo>
                <a:close/>
                <a:moveTo>
                  <a:pt x="210" y="66"/>
                </a:moveTo>
                <a:cubicBezTo>
                  <a:pt x="211" y="66"/>
                  <a:pt x="212" y="67"/>
                  <a:pt x="212" y="68"/>
                </a:cubicBezTo>
                <a:cubicBezTo>
                  <a:pt x="213" y="67"/>
                  <a:pt x="213" y="67"/>
                  <a:pt x="214" y="67"/>
                </a:cubicBezTo>
                <a:cubicBezTo>
                  <a:pt x="214" y="66"/>
                  <a:pt x="215" y="66"/>
                  <a:pt x="215" y="65"/>
                </a:cubicBezTo>
                <a:cubicBezTo>
                  <a:pt x="213" y="65"/>
                  <a:pt x="212" y="65"/>
                  <a:pt x="210" y="66"/>
                </a:cubicBezTo>
                <a:close/>
                <a:moveTo>
                  <a:pt x="206" y="54"/>
                </a:moveTo>
                <a:cubicBezTo>
                  <a:pt x="205" y="54"/>
                  <a:pt x="204" y="55"/>
                  <a:pt x="203" y="55"/>
                </a:cubicBezTo>
                <a:cubicBezTo>
                  <a:pt x="202" y="55"/>
                  <a:pt x="202" y="55"/>
                  <a:pt x="201" y="56"/>
                </a:cubicBezTo>
                <a:cubicBezTo>
                  <a:pt x="202" y="56"/>
                  <a:pt x="202" y="57"/>
                  <a:pt x="203" y="57"/>
                </a:cubicBezTo>
                <a:cubicBezTo>
                  <a:pt x="203" y="56"/>
                  <a:pt x="205" y="55"/>
                  <a:pt x="206" y="54"/>
                </a:cubicBezTo>
                <a:close/>
                <a:moveTo>
                  <a:pt x="159" y="113"/>
                </a:moveTo>
                <a:cubicBezTo>
                  <a:pt x="159" y="114"/>
                  <a:pt x="161" y="115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3" y="115"/>
                  <a:pt x="163" y="115"/>
                  <a:pt x="162" y="114"/>
                </a:cubicBezTo>
                <a:cubicBezTo>
                  <a:pt x="161" y="114"/>
                  <a:pt x="161" y="113"/>
                  <a:pt x="160" y="113"/>
                </a:cubicBezTo>
                <a:cubicBezTo>
                  <a:pt x="159" y="113"/>
                  <a:pt x="159" y="113"/>
                  <a:pt x="159" y="113"/>
                </a:cubicBezTo>
                <a:close/>
                <a:moveTo>
                  <a:pt x="15" y="82"/>
                </a:moveTo>
                <a:cubicBezTo>
                  <a:pt x="16" y="81"/>
                  <a:pt x="17" y="81"/>
                  <a:pt x="17" y="81"/>
                </a:cubicBezTo>
                <a:cubicBezTo>
                  <a:pt x="18" y="80"/>
                  <a:pt x="18" y="79"/>
                  <a:pt x="17" y="78"/>
                </a:cubicBezTo>
                <a:cubicBezTo>
                  <a:pt x="16" y="79"/>
                  <a:pt x="16" y="79"/>
                  <a:pt x="15" y="82"/>
                </a:cubicBezTo>
                <a:close/>
                <a:moveTo>
                  <a:pt x="84" y="144"/>
                </a:moveTo>
                <a:cubicBezTo>
                  <a:pt x="85" y="142"/>
                  <a:pt x="85" y="141"/>
                  <a:pt x="85" y="140"/>
                </a:cubicBezTo>
                <a:cubicBezTo>
                  <a:pt x="84" y="138"/>
                  <a:pt x="83" y="137"/>
                  <a:pt x="83" y="137"/>
                </a:cubicBezTo>
                <a:cubicBezTo>
                  <a:pt x="83" y="139"/>
                  <a:pt x="84" y="141"/>
                  <a:pt x="84" y="144"/>
                </a:cubicBezTo>
                <a:close/>
                <a:moveTo>
                  <a:pt x="127" y="157"/>
                </a:moveTo>
                <a:cubicBezTo>
                  <a:pt x="125" y="158"/>
                  <a:pt x="124" y="159"/>
                  <a:pt x="122" y="159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4" y="159"/>
                  <a:pt x="125" y="159"/>
                  <a:pt x="127" y="159"/>
                </a:cubicBezTo>
                <a:cubicBezTo>
                  <a:pt x="127" y="158"/>
                  <a:pt x="127" y="158"/>
                  <a:pt x="127" y="157"/>
                </a:cubicBezTo>
                <a:close/>
                <a:moveTo>
                  <a:pt x="107" y="130"/>
                </a:moveTo>
                <a:cubicBezTo>
                  <a:pt x="109" y="130"/>
                  <a:pt x="111" y="129"/>
                  <a:pt x="111" y="129"/>
                </a:cubicBezTo>
                <a:cubicBezTo>
                  <a:pt x="110" y="129"/>
                  <a:pt x="108" y="128"/>
                  <a:pt x="106" y="128"/>
                </a:cubicBezTo>
                <a:cubicBezTo>
                  <a:pt x="107" y="129"/>
                  <a:pt x="107" y="129"/>
                  <a:pt x="107" y="130"/>
                </a:cubicBezTo>
                <a:close/>
                <a:moveTo>
                  <a:pt x="141" y="118"/>
                </a:moveTo>
                <a:cubicBezTo>
                  <a:pt x="141" y="118"/>
                  <a:pt x="141" y="117"/>
                  <a:pt x="141" y="116"/>
                </a:cubicBezTo>
                <a:cubicBezTo>
                  <a:pt x="140" y="116"/>
                  <a:pt x="140" y="116"/>
                  <a:pt x="139" y="116"/>
                </a:cubicBezTo>
                <a:cubicBezTo>
                  <a:pt x="139" y="117"/>
                  <a:pt x="139" y="118"/>
                  <a:pt x="139" y="118"/>
                </a:cubicBezTo>
                <a:cubicBezTo>
                  <a:pt x="140" y="118"/>
                  <a:pt x="140" y="118"/>
                  <a:pt x="141" y="118"/>
                </a:cubicBezTo>
                <a:cubicBezTo>
                  <a:pt x="141" y="118"/>
                  <a:pt x="141" y="118"/>
                  <a:pt x="141" y="118"/>
                </a:cubicBezTo>
                <a:close/>
                <a:moveTo>
                  <a:pt x="240" y="97"/>
                </a:moveTo>
                <a:cubicBezTo>
                  <a:pt x="241" y="98"/>
                  <a:pt x="242" y="98"/>
                  <a:pt x="243" y="97"/>
                </a:cubicBezTo>
                <a:cubicBezTo>
                  <a:pt x="243" y="96"/>
                  <a:pt x="243" y="96"/>
                  <a:pt x="243" y="95"/>
                </a:cubicBezTo>
                <a:cubicBezTo>
                  <a:pt x="242" y="96"/>
                  <a:pt x="241" y="96"/>
                  <a:pt x="240" y="97"/>
                </a:cubicBezTo>
                <a:close/>
                <a:moveTo>
                  <a:pt x="167" y="124"/>
                </a:moveTo>
                <a:cubicBezTo>
                  <a:pt x="166" y="122"/>
                  <a:pt x="166" y="121"/>
                  <a:pt x="166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1"/>
                  <a:pt x="165" y="122"/>
                  <a:pt x="165" y="123"/>
                </a:cubicBezTo>
                <a:cubicBezTo>
                  <a:pt x="165" y="123"/>
                  <a:pt x="166" y="123"/>
                  <a:pt x="167" y="124"/>
                </a:cubicBezTo>
                <a:close/>
                <a:moveTo>
                  <a:pt x="178" y="122"/>
                </a:moveTo>
                <a:cubicBezTo>
                  <a:pt x="178" y="121"/>
                  <a:pt x="178" y="120"/>
                  <a:pt x="176" y="120"/>
                </a:cubicBezTo>
                <a:cubicBezTo>
                  <a:pt x="176" y="121"/>
                  <a:pt x="175" y="122"/>
                  <a:pt x="175" y="123"/>
                </a:cubicBezTo>
                <a:cubicBezTo>
                  <a:pt x="176" y="123"/>
                  <a:pt x="177" y="122"/>
                  <a:pt x="178" y="122"/>
                </a:cubicBezTo>
                <a:close/>
                <a:moveTo>
                  <a:pt x="134" y="100"/>
                </a:moveTo>
                <a:cubicBezTo>
                  <a:pt x="134" y="98"/>
                  <a:pt x="134" y="97"/>
                  <a:pt x="133" y="95"/>
                </a:cubicBezTo>
                <a:cubicBezTo>
                  <a:pt x="133" y="95"/>
                  <a:pt x="133" y="96"/>
                  <a:pt x="133" y="96"/>
                </a:cubicBezTo>
                <a:cubicBezTo>
                  <a:pt x="133" y="97"/>
                  <a:pt x="133" y="98"/>
                  <a:pt x="133" y="100"/>
                </a:cubicBezTo>
                <a:cubicBezTo>
                  <a:pt x="133" y="100"/>
                  <a:pt x="133" y="100"/>
                  <a:pt x="133" y="100"/>
                </a:cubicBezTo>
                <a:cubicBezTo>
                  <a:pt x="133" y="100"/>
                  <a:pt x="134" y="100"/>
                  <a:pt x="134" y="100"/>
                </a:cubicBezTo>
                <a:close/>
                <a:moveTo>
                  <a:pt x="163" y="136"/>
                </a:moveTo>
                <a:cubicBezTo>
                  <a:pt x="165" y="137"/>
                  <a:pt x="166" y="136"/>
                  <a:pt x="167" y="135"/>
                </a:cubicBezTo>
                <a:cubicBezTo>
                  <a:pt x="167" y="135"/>
                  <a:pt x="168" y="135"/>
                  <a:pt x="169" y="135"/>
                </a:cubicBezTo>
                <a:cubicBezTo>
                  <a:pt x="169" y="134"/>
                  <a:pt x="169" y="134"/>
                  <a:pt x="169" y="134"/>
                </a:cubicBezTo>
                <a:cubicBezTo>
                  <a:pt x="167" y="134"/>
                  <a:pt x="166" y="135"/>
                  <a:pt x="164" y="135"/>
                </a:cubicBezTo>
                <a:cubicBezTo>
                  <a:pt x="164" y="135"/>
                  <a:pt x="164" y="136"/>
                  <a:pt x="163" y="136"/>
                </a:cubicBezTo>
                <a:close/>
                <a:moveTo>
                  <a:pt x="195" y="129"/>
                </a:moveTo>
                <a:cubicBezTo>
                  <a:pt x="195" y="129"/>
                  <a:pt x="195" y="129"/>
                  <a:pt x="195" y="129"/>
                </a:cubicBezTo>
                <a:cubicBezTo>
                  <a:pt x="197" y="130"/>
                  <a:pt x="198" y="129"/>
                  <a:pt x="200" y="130"/>
                </a:cubicBezTo>
                <a:cubicBezTo>
                  <a:pt x="200" y="129"/>
                  <a:pt x="199" y="128"/>
                  <a:pt x="199" y="128"/>
                </a:cubicBezTo>
                <a:cubicBezTo>
                  <a:pt x="198" y="128"/>
                  <a:pt x="196" y="128"/>
                  <a:pt x="195" y="129"/>
                </a:cubicBezTo>
                <a:close/>
                <a:moveTo>
                  <a:pt x="48" y="125"/>
                </a:moveTo>
                <a:cubicBezTo>
                  <a:pt x="48" y="125"/>
                  <a:pt x="48" y="125"/>
                  <a:pt x="48" y="125"/>
                </a:cubicBezTo>
                <a:cubicBezTo>
                  <a:pt x="48" y="126"/>
                  <a:pt x="48" y="128"/>
                  <a:pt x="47" y="130"/>
                </a:cubicBezTo>
                <a:cubicBezTo>
                  <a:pt x="48" y="130"/>
                  <a:pt x="48" y="131"/>
                  <a:pt x="49" y="131"/>
                </a:cubicBezTo>
                <a:cubicBezTo>
                  <a:pt x="49" y="129"/>
                  <a:pt x="48" y="127"/>
                  <a:pt x="48" y="125"/>
                </a:cubicBezTo>
                <a:close/>
                <a:moveTo>
                  <a:pt x="81" y="45"/>
                </a:moveTo>
                <a:cubicBezTo>
                  <a:pt x="81" y="44"/>
                  <a:pt x="82" y="43"/>
                  <a:pt x="82" y="42"/>
                </a:cubicBezTo>
                <a:cubicBezTo>
                  <a:pt x="80" y="42"/>
                  <a:pt x="79" y="42"/>
                  <a:pt x="79" y="42"/>
                </a:cubicBezTo>
                <a:cubicBezTo>
                  <a:pt x="79" y="43"/>
                  <a:pt x="80" y="44"/>
                  <a:pt x="81" y="45"/>
                </a:cubicBezTo>
                <a:close/>
                <a:moveTo>
                  <a:pt x="263" y="104"/>
                </a:moveTo>
                <a:cubicBezTo>
                  <a:pt x="263" y="106"/>
                  <a:pt x="264" y="108"/>
                  <a:pt x="264" y="110"/>
                </a:cubicBezTo>
                <a:cubicBezTo>
                  <a:pt x="264" y="109"/>
                  <a:pt x="264" y="108"/>
                  <a:pt x="264" y="106"/>
                </a:cubicBezTo>
                <a:cubicBezTo>
                  <a:pt x="264" y="105"/>
                  <a:pt x="264" y="105"/>
                  <a:pt x="263" y="104"/>
                </a:cubicBezTo>
                <a:close/>
                <a:moveTo>
                  <a:pt x="244" y="120"/>
                </a:moveTo>
                <a:cubicBezTo>
                  <a:pt x="246" y="120"/>
                  <a:pt x="246" y="120"/>
                  <a:pt x="246" y="119"/>
                </a:cubicBezTo>
                <a:cubicBezTo>
                  <a:pt x="246" y="118"/>
                  <a:pt x="246" y="116"/>
                  <a:pt x="246" y="115"/>
                </a:cubicBezTo>
                <a:cubicBezTo>
                  <a:pt x="245" y="117"/>
                  <a:pt x="245" y="118"/>
                  <a:pt x="244" y="120"/>
                </a:cubicBezTo>
                <a:close/>
                <a:moveTo>
                  <a:pt x="144" y="117"/>
                </a:moveTo>
                <a:cubicBezTo>
                  <a:pt x="146" y="117"/>
                  <a:pt x="147" y="116"/>
                  <a:pt x="148" y="115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7" y="115"/>
                  <a:pt x="145" y="115"/>
                  <a:pt x="144" y="116"/>
                </a:cubicBezTo>
                <a:cubicBezTo>
                  <a:pt x="144" y="116"/>
                  <a:pt x="144" y="117"/>
                  <a:pt x="144" y="117"/>
                </a:cubicBezTo>
                <a:close/>
                <a:moveTo>
                  <a:pt x="197" y="119"/>
                </a:moveTo>
                <a:cubicBezTo>
                  <a:pt x="197" y="120"/>
                  <a:pt x="196" y="121"/>
                  <a:pt x="196" y="122"/>
                </a:cubicBezTo>
                <a:cubicBezTo>
                  <a:pt x="197" y="122"/>
                  <a:pt x="197" y="122"/>
                  <a:pt x="197" y="122"/>
                </a:cubicBezTo>
                <a:cubicBezTo>
                  <a:pt x="198" y="122"/>
                  <a:pt x="198" y="122"/>
                  <a:pt x="199" y="122"/>
                </a:cubicBezTo>
                <a:cubicBezTo>
                  <a:pt x="199" y="121"/>
                  <a:pt x="198" y="121"/>
                  <a:pt x="198" y="120"/>
                </a:cubicBezTo>
                <a:cubicBezTo>
                  <a:pt x="198" y="119"/>
                  <a:pt x="198" y="119"/>
                  <a:pt x="197" y="119"/>
                </a:cubicBezTo>
                <a:close/>
                <a:moveTo>
                  <a:pt x="93" y="74"/>
                </a:moveTo>
                <a:cubicBezTo>
                  <a:pt x="96" y="74"/>
                  <a:pt x="98" y="74"/>
                  <a:pt x="101" y="73"/>
                </a:cubicBezTo>
                <a:cubicBezTo>
                  <a:pt x="100" y="73"/>
                  <a:pt x="98" y="73"/>
                  <a:pt x="96" y="73"/>
                </a:cubicBezTo>
                <a:cubicBezTo>
                  <a:pt x="95" y="73"/>
                  <a:pt x="95" y="73"/>
                  <a:pt x="94" y="73"/>
                </a:cubicBezTo>
                <a:cubicBezTo>
                  <a:pt x="93" y="73"/>
                  <a:pt x="93" y="73"/>
                  <a:pt x="93" y="74"/>
                </a:cubicBezTo>
                <a:close/>
                <a:moveTo>
                  <a:pt x="132" y="72"/>
                </a:moveTo>
                <a:cubicBezTo>
                  <a:pt x="133" y="71"/>
                  <a:pt x="134" y="71"/>
                  <a:pt x="135" y="71"/>
                </a:cubicBezTo>
                <a:cubicBezTo>
                  <a:pt x="135" y="70"/>
                  <a:pt x="135" y="69"/>
                  <a:pt x="135" y="68"/>
                </a:cubicBezTo>
                <a:cubicBezTo>
                  <a:pt x="133" y="69"/>
                  <a:pt x="132" y="71"/>
                  <a:pt x="132" y="72"/>
                </a:cubicBezTo>
                <a:close/>
                <a:moveTo>
                  <a:pt x="254" y="177"/>
                </a:moveTo>
                <a:cubicBezTo>
                  <a:pt x="253" y="177"/>
                  <a:pt x="253" y="177"/>
                  <a:pt x="252" y="177"/>
                </a:cubicBezTo>
                <a:cubicBezTo>
                  <a:pt x="251" y="177"/>
                  <a:pt x="249" y="177"/>
                  <a:pt x="247" y="177"/>
                </a:cubicBezTo>
                <a:cubicBezTo>
                  <a:pt x="246" y="177"/>
                  <a:pt x="245" y="177"/>
                  <a:pt x="244" y="177"/>
                </a:cubicBezTo>
                <a:cubicBezTo>
                  <a:pt x="244" y="177"/>
                  <a:pt x="244" y="177"/>
                  <a:pt x="244" y="177"/>
                </a:cubicBezTo>
                <a:cubicBezTo>
                  <a:pt x="246" y="177"/>
                  <a:pt x="251" y="177"/>
                  <a:pt x="254" y="177"/>
                </a:cubicBezTo>
                <a:close/>
                <a:moveTo>
                  <a:pt x="111" y="142"/>
                </a:moveTo>
                <a:cubicBezTo>
                  <a:pt x="110" y="142"/>
                  <a:pt x="110" y="141"/>
                  <a:pt x="110" y="141"/>
                </a:cubicBezTo>
                <a:cubicBezTo>
                  <a:pt x="109" y="141"/>
                  <a:pt x="107" y="141"/>
                  <a:pt x="107" y="142"/>
                </a:cubicBezTo>
                <a:cubicBezTo>
                  <a:pt x="108" y="143"/>
                  <a:pt x="109" y="142"/>
                  <a:pt x="111" y="142"/>
                </a:cubicBezTo>
                <a:close/>
                <a:moveTo>
                  <a:pt x="226" y="80"/>
                </a:moveTo>
                <a:cubicBezTo>
                  <a:pt x="227" y="81"/>
                  <a:pt x="228" y="82"/>
                  <a:pt x="228" y="83"/>
                </a:cubicBezTo>
                <a:cubicBezTo>
                  <a:pt x="229" y="83"/>
                  <a:pt x="229" y="82"/>
                  <a:pt x="230" y="82"/>
                </a:cubicBezTo>
                <a:cubicBezTo>
                  <a:pt x="229" y="81"/>
                  <a:pt x="228" y="80"/>
                  <a:pt x="226" y="80"/>
                </a:cubicBezTo>
                <a:close/>
                <a:moveTo>
                  <a:pt x="159" y="37"/>
                </a:moveTo>
                <a:cubicBezTo>
                  <a:pt x="159" y="37"/>
                  <a:pt x="159" y="37"/>
                  <a:pt x="159" y="37"/>
                </a:cubicBezTo>
                <a:cubicBezTo>
                  <a:pt x="160" y="37"/>
                  <a:pt x="160" y="37"/>
                  <a:pt x="160" y="37"/>
                </a:cubicBezTo>
                <a:cubicBezTo>
                  <a:pt x="162" y="37"/>
                  <a:pt x="164" y="37"/>
                  <a:pt x="167" y="37"/>
                </a:cubicBezTo>
                <a:cubicBezTo>
                  <a:pt x="167" y="37"/>
                  <a:pt x="167" y="36"/>
                  <a:pt x="168" y="36"/>
                </a:cubicBezTo>
                <a:cubicBezTo>
                  <a:pt x="167" y="36"/>
                  <a:pt x="166" y="36"/>
                  <a:pt x="165" y="36"/>
                </a:cubicBezTo>
                <a:cubicBezTo>
                  <a:pt x="164" y="37"/>
                  <a:pt x="163" y="37"/>
                  <a:pt x="162" y="37"/>
                </a:cubicBezTo>
                <a:cubicBezTo>
                  <a:pt x="161" y="37"/>
                  <a:pt x="161" y="37"/>
                  <a:pt x="160" y="37"/>
                </a:cubicBezTo>
                <a:cubicBezTo>
                  <a:pt x="160" y="37"/>
                  <a:pt x="160" y="37"/>
                  <a:pt x="159" y="37"/>
                </a:cubicBezTo>
                <a:close/>
                <a:moveTo>
                  <a:pt x="115" y="148"/>
                </a:moveTo>
                <a:cubicBezTo>
                  <a:pt x="115" y="147"/>
                  <a:pt x="115" y="146"/>
                  <a:pt x="114" y="145"/>
                </a:cubicBezTo>
                <a:cubicBezTo>
                  <a:pt x="114" y="145"/>
                  <a:pt x="114" y="145"/>
                  <a:pt x="114" y="146"/>
                </a:cubicBezTo>
                <a:cubicBezTo>
                  <a:pt x="113" y="146"/>
                  <a:pt x="113" y="147"/>
                  <a:pt x="113" y="147"/>
                </a:cubicBezTo>
                <a:cubicBezTo>
                  <a:pt x="113" y="148"/>
                  <a:pt x="113" y="148"/>
                  <a:pt x="113" y="149"/>
                </a:cubicBezTo>
                <a:cubicBezTo>
                  <a:pt x="114" y="148"/>
                  <a:pt x="114" y="148"/>
                  <a:pt x="115" y="148"/>
                </a:cubicBezTo>
                <a:close/>
                <a:moveTo>
                  <a:pt x="108" y="49"/>
                </a:moveTo>
                <a:cubicBezTo>
                  <a:pt x="107" y="48"/>
                  <a:pt x="107" y="48"/>
                  <a:pt x="106" y="48"/>
                </a:cubicBezTo>
                <a:cubicBezTo>
                  <a:pt x="105" y="48"/>
                  <a:pt x="104" y="48"/>
                  <a:pt x="103" y="49"/>
                </a:cubicBezTo>
                <a:cubicBezTo>
                  <a:pt x="102" y="49"/>
                  <a:pt x="101" y="49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3" y="49"/>
                  <a:pt x="105" y="49"/>
                  <a:pt x="108" y="49"/>
                </a:cubicBezTo>
                <a:close/>
                <a:moveTo>
                  <a:pt x="141" y="131"/>
                </a:moveTo>
                <a:cubicBezTo>
                  <a:pt x="141" y="129"/>
                  <a:pt x="141" y="128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0" y="126"/>
                  <a:pt x="140" y="126"/>
                  <a:pt x="140" y="126"/>
                </a:cubicBezTo>
                <a:cubicBezTo>
                  <a:pt x="140" y="128"/>
                  <a:pt x="140" y="130"/>
                  <a:pt x="141" y="131"/>
                </a:cubicBezTo>
                <a:close/>
                <a:moveTo>
                  <a:pt x="199" y="53"/>
                </a:moveTo>
                <a:cubicBezTo>
                  <a:pt x="199" y="52"/>
                  <a:pt x="200" y="51"/>
                  <a:pt x="199" y="51"/>
                </a:cubicBezTo>
                <a:cubicBezTo>
                  <a:pt x="198" y="50"/>
                  <a:pt x="197" y="50"/>
                  <a:pt x="196" y="50"/>
                </a:cubicBezTo>
                <a:cubicBezTo>
                  <a:pt x="197" y="51"/>
                  <a:pt x="198" y="52"/>
                  <a:pt x="199" y="53"/>
                </a:cubicBezTo>
                <a:close/>
                <a:moveTo>
                  <a:pt x="30" y="62"/>
                </a:moveTo>
                <a:cubicBezTo>
                  <a:pt x="32" y="61"/>
                  <a:pt x="32" y="60"/>
                  <a:pt x="32" y="59"/>
                </a:cubicBezTo>
                <a:cubicBezTo>
                  <a:pt x="31" y="59"/>
                  <a:pt x="30" y="59"/>
                  <a:pt x="30" y="60"/>
                </a:cubicBezTo>
                <a:cubicBezTo>
                  <a:pt x="30" y="60"/>
                  <a:pt x="30" y="61"/>
                  <a:pt x="30" y="62"/>
                </a:cubicBezTo>
                <a:close/>
                <a:moveTo>
                  <a:pt x="196" y="141"/>
                </a:moveTo>
                <a:cubicBezTo>
                  <a:pt x="196" y="140"/>
                  <a:pt x="196" y="138"/>
                  <a:pt x="195" y="137"/>
                </a:cubicBezTo>
                <a:cubicBezTo>
                  <a:pt x="195" y="138"/>
                  <a:pt x="195" y="140"/>
                  <a:pt x="195" y="142"/>
                </a:cubicBezTo>
                <a:cubicBezTo>
                  <a:pt x="196" y="141"/>
                  <a:pt x="196" y="141"/>
                  <a:pt x="196" y="141"/>
                </a:cubicBezTo>
                <a:close/>
                <a:moveTo>
                  <a:pt x="140" y="83"/>
                </a:moveTo>
                <a:cubicBezTo>
                  <a:pt x="139" y="84"/>
                  <a:pt x="137" y="85"/>
                  <a:pt x="137" y="86"/>
                </a:cubicBezTo>
                <a:cubicBezTo>
                  <a:pt x="138" y="86"/>
                  <a:pt x="139" y="85"/>
                  <a:pt x="140" y="85"/>
                </a:cubicBezTo>
                <a:cubicBezTo>
                  <a:pt x="140" y="84"/>
                  <a:pt x="140" y="84"/>
                  <a:pt x="140" y="83"/>
                </a:cubicBezTo>
                <a:close/>
                <a:moveTo>
                  <a:pt x="138" y="65"/>
                </a:moveTo>
                <a:cubicBezTo>
                  <a:pt x="137" y="65"/>
                  <a:pt x="137" y="65"/>
                  <a:pt x="137" y="66"/>
                </a:cubicBezTo>
                <a:cubicBezTo>
                  <a:pt x="137" y="67"/>
                  <a:pt x="137" y="68"/>
                  <a:pt x="137" y="69"/>
                </a:cubicBezTo>
                <a:cubicBezTo>
                  <a:pt x="138" y="68"/>
                  <a:pt x="138" y="66"/>
                  <a:pt x="138" y="65"/>
                </a:cubicBezTo>
                <a:close/>
                <a:moveTo>
                  <a:pt x="94" y="131"/>
                </a:moveTo>
                <a:cubicBezTo>
                  <a:pt x="94" y="129"/>
                  <a:pt x="94" y="128"/>
                  <a:pt x="93" y="126"/>
                </a:cubicBezTo>
                <a:cubicBezTo>
                  <a:pt x="93" y="128"/>
                  <a:pt x="93" y="131"/>
                  <a:pt x="93" y="132"/>
                </a:cubicBezTo>
                <a:cubicBezTo>
                  <a:pt x="94" y="132"/>
                  <a:pt x="94" y="131"/>
                  <a:pt x="94" y="131"/>
                </a:cubicBezTo>
                <a:close/>
                <a:moveTo>
                  <a:pt x="264" y="166"/>
                </a:moveTo>
                <a:cubicBezTo>
                  <a:pt x="265" y="165"/>
                  <a:pt x="265" y="164"/>
                  <a:pt x="266" y="163"/>
                </a:cubicBezTo>
                <a:cubicBezTo>
                  <a:pt x="265" y="163"/>
                  <a:pt x="265" y="163"/>
                  <a:pt x="264" y="162"/>
                </a:cubicBezTo>
                <a:cubicBezTo>
                  <a:pt x="264" y="164"/>
                  <a:pt x="263" y="166"/>
                  <a:pt x="264" y="166"/>
                </a:cubicBezTo>
                <a:close/>
                <a:moveTo>
                  <a:pt x="7" y="143"/>
                </a:moveTo>
                <a:cubicBezTo>
                  <a:pt x="7" y="146"/>
                  <a:pt x="8" y="150"/>
                  <a:pt x="8" y="154"/>
                </a:cubicBezTo>
                <a:cubicBezTo>
                  <a:pt x="8" y="150"/>
                  <a:pt x="8" y="146"/>
                  <a:pt x="7" y="143"/>
                </a:cubicBezTo>
                <a:close/>
                <a:moveTo>
                  <a:pt x="20" y="77"/>
                </a:moveTo>
                <a:cubicBezTo>
                  <a:pt x="20" y="78"/>
                  <a:pt x="20" y="80"/>
                  <a:pt x="20" y="81"/>
                </a:cubicBezTo>
                <a:cubicBezTo>
                  <a:pt x="20" y="81"/>
                  <a:pt x="20" y="81"/>
                  <a:pt x="20" y="81"/>
                </a:cubicBezTo>
                <a:cubicBezTo>
                  <a:pt x="21" y="79"/>
                  <a:pt x="21" y="78"/>
                  <a:pt x="21" y="76"/>
                </a:cubicBezTo>
                <a:cubicBezTo>
                  <a:pt x="21" y="77"/>
                  <a:pt x="20" y="77"/>
                  <a:pt x="20" y="77"/>
                </a:cubicBezTo>
                <a:close/>
                <a:moveTo>
                  <a:pt x="53" y="47"/>
                </a:moveTo>
                <a:cubicBezTo>
                  <a:pt x="53" y="47"/>
                  <a:pt x="53" y="47"/>
                  <a:pt x="53" y="47"/>
                </a:cubicBezTo>
                <a:cubicBezTo>
                  <a:pt x="51" y="47"/>
                  <a:pt x="49" y="47"/>
                  <a:pt x="48" y="47"/>
                </a:cubicBezTo>
                <a:cubicBezTo>
                  <a:pt x="47" y="47"/>
                  <a:pt x="47" y="48"/>
                  <a:pt x="47" y="48"/>
                </a:cubicBezTo>
                <a:cubicBezTo>
                  <a:pt x="49" y="47"/>
                  <a:pt x="51" y="47"/>
                  <a:pt x="53" y="47"/>
                </a:cubicBezTo>
                <a:close/>
                <a:moveTo>
                  <a:pt x="110" y="60"/>
                </a:moveTo>
                <a:cubicBezTo>
                  <a:pt x="109" y="60"/>
                  <a:pt x="108" y="60"/>
                  <a:pt x="107" y="60"/>
                </a:cubicBezTo>
                <a:cubicBezTo>
                  <a:pt x="107" y="61"/>
                  <a:pt x="107" y="61"/>
                  <a:pt x="108" y="61"/>
                </a:cubicBezTo>
                <a:cubicBezTo>
                  <a:pt x="108" y="61"/>
                  <a:pt x="109" y="62"/>
                  <a:pt x="110" y="62"/>
                </a:cubicBezTo>
                <a:cubicBezTo>
                  <a:pt x="110" y="61"/>
                  <a:pt x="110" y="61"/>
                  <a:pt x="110" y="60"/>
                </a:cubicBezTo>
                <a:close/>
                <a:moveTo>
                  <a:pt x="145" y="101"/>
                </a:moveTo>
                <a:cubicBezTo>
                  <a:pt x="144" y="101"/>
                  <a:pt x="143" y="102"/>
                  <a:pt x="142" y="103"/>
                </a:cubicBezTo>
                <a:cubicBezTo>
                  <a:pt x="143" y="103"/>
                  <a:pt x="144" y="103"/>
                  <a:pt x="145" y="103"/>
                </a:cubicBezTo>
                <a:cubicBezTo>
                  <a:pt x="145" y="102"/>
                  <a:pt x="145" y="101"/>
                  <a:pt x="145" y="101"/>
                </a:cubicBezTo>
                <a:close/>
                <a:moveTo>
                  <a:pt x="230" y="153"/>
                </a:moveTo>
                <a:cubicBezTo>
                  <a:pt x="230" y="152"/>
                  <a:pt x="230" y="152"/>
                  <a:pt x="229" y="151"/>
                </a:cubicBezTo>
                <a:cubicBezTo>
                  <a:pt x="228" y="151"/>
                  <a:pt x="227" y="150"/>
                  <a:pt x="227" y="150"/>
                </a:cubicBezTo>
                <a:cubicBezTo>
                  <a:pt x="226" y="150"/>
                  <a:pt x="225" y="150"/>
                  <a:pt x="224" y="149"/>
                </a:cubicBezTo>
                <a:cubicBezTo>
                  <a:pt x="224" y="150"/>
                  <a:pt x="224" y="150"/>
                  <a:pt x="224" y="150"/>
                </a:cubicBezTo>
                <a:cubicBezTo>
                  <a:pt x="226" y="151"/>
                  <a:pt x="228" y="152"/>
                  <a:pt x="230" y="153"/>
                </a:cubicBezTo>
                <a:close/>
                <a:moveTo>
                  <a:pt x="222" y="129"/>
                </a:moveTo>
                <a:cubicBezTo>
                  <a:pt x="222" y="129"/>
                  <a:pt x="222" y="129"/>
                  <a:pt x="222" y="129"/>
                </a:cubicBezTo>
                <a:cubicBezTo>
                  <a:pt x="221" y="129"/>
                  <a:pt x="220" y="129"/>
                  <a:pt x="219" y="129"/>
                </a:cubicBezTo>
                <a:cubicBezTo>
                  <a:pt x="218" y="130"/>
                  <a:pt x="218" y="130"/>
                  <a:pt x="217" y="131"/>
                </a:cubicBezTo>
                <a:cubicBezTo>
                  <a:pt x="217" y="131"/>
                  <a:pt x="218" y="131"/>
                  <a:pt x="218" y="131"/>
                </a:cubicBezTo>
                <a:cubicBezTo>
                  <a:pt x="219" y="130"/>
                  <a:pt x="221" y="130"/>
                  <a:pt x="222" y="129"/>
                </a:cubicBezTo>
                <a:close/>
                <a:moveTo>
                  <a:pt x="68" y="155"/>
                </a:moveTo>
                <a:cubicBezTo>
                  <a:pt x="65" y="155"/>
                  <a:pt x="62" y="155"/>
                  <a:pt x="60" y="156"/>
                </a:cubicBezTo>
                <a:cubicBezTo>
                  <a:pt x="62" y="156"/>
                  <a:pt x="65" y="156"/>
                  <a:pt x="68" y="155"/>
                </a:cubicBezTo>
                <a:close/>
                <a:moveTo>
                  <a:pt x="116" y="45"/>
                </a:moveTo>
                <a:cubicBezTo>
                  <a:pt x="116" y="45"/>
                  <a:pt x="117" y="45"/>
                  <a:pt x="118" y="45"/>
                </a:cubicBezTo>
                <a:cubicBezTo>
                  <a:pt x="118" y="45"/>
                  <a:pt x="119" y="46"/>
                  <a:pt x="119" y="46"/>
                </a:cubicBezTo>
                <a:cubicBezTo>
                  <a:pt x="119" y="46"/>
                  <a:pt x="120" y="46"/>
                  <a:pt x="120" y="47"/>
                </a:cubicBezTo>
                <a:cubicBezTo>
                  <a:pt x="120" y="46"/>
                  <a:pt x="120" y="45"/>
                  <a:pt x="120" y="44"/>
                </a:cubicBezTo>
                <a:cubicBezTo>
                  <a:pt x="117" y="44"/>
                  <a:pt x="116" y="44"/>
                  <a:pt x="116" y="45"/>
                </a:cubicBezTo>
                <a:close/>
                <a:moveTo>
                  <a:pt x="135" y="57"/>
                </a:moveTo>
                <a:cubicBezTo>
                  <a:pt x="135" y="58"/>
                  <a:pt x="135" y="58"/>
                  <a:pt x="135" y="58"/>
                </a:cubicBezTo>
                <a:cubicBezTo>
                  <a:pt x="136" y="59"/>
                  <a:pt x="136" y="59"/>
                  <a:pt x="136" y="60"/>
                </a:cubicBezTo>
                <a:cubicBezTo>
                  <a:pt x="136" y="60"/>
                  <a:pt x="136" y="59"/>
                  <a:pt x="137" y="58"/>
                </a:cubicBezTo>
                <a:cubicBezTo>
                  <a:pt x="138" y="58"/>
                  <a:pt x="139" y="58"/>
                  <a:pt x="140" y="58"/>
                </a:cubicBezTo>
                <a:cubicBezTo>
                  <a:pt x="140" y="58"/>
                  <a:pt x="140" y="58"/>
                  <a:pt x="139" y="58"/>
                </a:cubicBezTo>
                <a:cubicBezTo>
                  <a:pt x="138" y="58"/>
                  <a:pt x="137" y="58"/>
                  <a:pt x="135" y="57"/>
                </a:cubicBezTo>
                <a:close/>
                <a:moveTo>
                  <a:pt x="221" y="146"/>
                </a:moveTo>
                <a:cubicBezTo>
                  <a:pt x="221" y="146"/>
                  <a:pt x="221" y="146"/>
                  <a:pt x="221" y="146"/>
                </a:cubicBezTo>
                <a:cubicBezTo>
                  <a:pt x="220" y="146"/>
                  <a:pt x="218" y="145"/>
                  <a:pt x="217" y="145"/>
                </a:cubicBezTo>
                <a:cubicBezTo>
                  <a:pt x="216" y="145"/>
                  <a:pt x="216" y="146"/>
                  <a:pt x="216" y="146"/>
                </a:cubicBezTo>
                <a:cubicBezTo>
                  <a:pt x="218" y="146"/>
                  <a:pt x="219" y="146"/>
                  <a:pt x="221" y="146"/>
                </a:cubicBezTo>
                <a:close/>
                <a:moveTo>
                  <a:pt x="149" y="128"/>
                </a:moveTo>
                <a:cubicBezTo>
                  <a:pt x="148" y="129"/>
                  <a:pt x="148" y="130"/>
                  <a:pt x="148" y="131"/>
                </a:cubicBezTo>
                <a:cubicBezTo>
                  <a:pt x="148" y="131"/>
                  <a:pt x="148" y="131"/>
                  <a:pt x="148" y="132"/>
                </a:cubicBezTo>
                <a:cubicBezTo>
                  <a:pt x="148" y="132"/>
                  <a:pt x="148" y="132"/>
                  <a:pt x="149" y="132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9" y="131"/>
                  <a:pt x="149" y="130"/>
                  <a:pt x="149" y="129"/>
                </a:cubicBezTo>
                <a:cubicBezTo>
                  <a:pt x="149" y="129"/>
                  <a:pt x="149" y="128"/>
                  <a:pt x="149" y="128"/>
                </a:cubicBezTo>
                <a:close/>
                <a:moveTo>
                  <a:pt x="99" y="40"/>
                </a:moveTo>
                <a:cubicBezTo>
                  <a:pt x="99" y="40"/>
                  <a:pt x="99" y="40"/>
                  <a:pt x="99" y="39"/>
                </a:cubicBezTo>
                <a:cubicBezTo>
                  <a:pt x="96" y="40"/>
                  <a:pt x="93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3" y="40"/>
                  <a:pt x="96" y="40"/>
                  <a:pt x="98" y="40"/>
                </a:cubicBezTo>
                <a:cubicBezTo>
                  <a:pt x="98" y="40"/>
                  <a:pt x="99" y="40"/>
                  <a:pt x="99" y="40"/>
                </a:cubicBezTo>
                <a:close/>
                <a:moveTo>
                  <a:pt x="225" y="70"/>
                </a:moveTo>
                <a:cubicBezTo>
                  <a:pt x="223" y="70"/>
                  <a:pt x="223" y="71"/>
                  <a:pt x="223" y="72"/>
                </a:cubicBezTo>
                <a:cubicBezTo>
                  <a:pt x="224" y="72"/>
                  <a:pt x="224" y="72"/>
                  <a:pt x="225" y="72"/>
                </a:cubicBezTo>
                <a:cubicBezTo>
                  <a:pt x="225" y="71"/>
                  <a:pt x="225" y="71"/>
                  <a:pt x="225" y="70"/>
                </a:cubicBezTo>
                <a:close/>
                <a:moveTo>
                  <a:pt x="220" y="120"/>
                </a:moveTo>
                <a:cubicBezTo>
                  <a:pt x="220" y="120"/>
                  <a:pt x="220" y="119"/>
                  <a:pt x="220" y="118"/>
                </a:cubicBezTo>
                <a:cubicBezTo>
                  <a:pt x="220" y="118"/>
                  <a:pt x="219" y="118"/>
                  <a:pt x="219" y="119"/>
                </a:cubicBezTo>
                <a:cubicBezTo>
                  <a:pt x="219" y="119"/>
                  <a:pt x="218" y="120"/>
                  <a:pt x="218" y="121"/>
                </a:cubicBezTo>
                <a:cubicBezTo>
                  <a:pt x="219" y="121"/>
                  <a:pt x="220" y="121"/>
                  <a:pt x="220" y="120"/>
                </a:cubicBezTo>
                <a:close/>
                <a:moveTo>
                  <a:pt x="18" y="65"/>
                </a:moveTo>
                <a:cubicBezTo>
                  <a:pt x="18" y="65"/>
                  <a:pt x="19" y="65"/>
                  <a:pt x="19" y="65"/>
                </a:cubicBezTo>
                <a:cubicBezTo>
                  <a:pt x="19" y="64"/>
                  <a:pt x="19" y="62"/>
                  <a:pt x="19" y="61"/>
                </a:cubicBezTo>
                <a:cubicBezTo>
                  <a:pt x="18" y="61"/>
                  <a:pt x="18" y="61"/>
                  <a:pt x="18" y="61"/>
                </a:cubicBezTo>
                <a:cubicBezTo>
                  <a:pt x="18" y="63"/>
                  <a:pt x="18" y="64"/>
                  <a:pt x="18" y="65"/>
                </a:cubicBezTo>
                <a:close/>
                <a:moveTo>
                  <a:pt x="113" y="152"/>
                </a:moveTo>
                <a:cubicBezTo>
                  <a:pt x="114" y="152"/>
                  <a:pt x="114" y="152"/>
                  <a:pt x="115" y="152"/>
                </a:cubicBezTo>
                <a:cubicBezTo>
                  <a:pt x="115" y="152"/>
                  <a:pt x="115" y="151"/>
                  <a:pt x="115" y="150"/>
                </a:cubicBezTo>
                <a:cubicBezTo>
                  <a:pt x="113" y="151"/>
                  <a:pt x="113" y="151"/>
                  <a:pt x="113" y="152"/>
                </a:cubicBezTo>
                <a:close/>
                <a:moveTo>
                  <a:pt x="244" y="152"/>
                </a:moveTo>
                <a:cubicBezTo>
                  <a:pt x="244" y="152"/>
                  <a:pt x="244" y="152"/>
                  <a:pt x="244" y="152"/>
                </a:cubicBezTo>
                <a:cubicBezTo>
                  <a:pt x="242" y="153"/>
                  <a:pt x="241" y="153"/>
                  <a:pt x="239" y="153"/>
                </a:cubicBezTo>
                <a:cubicBezTo>
                  <a:pt x="239" y="154"/>
                  <a:pt x="240" y="154"/>
                  <a:pt x="240" y="154"/>
                </a:cubicBezTo>
                <a:cubicBezTo>
                  <a:pt x="241" y="154"/>
                  <a:pt x="243" y="153"/>
                  <a:pt x="244" y="152"/>
                </a:cubicBezTo>
                <a:close/>
                <a:moveTo>
                  <a:pt x="206" y="50"/>
                </a:moveTo>
                <a:cubicBezTo>
                  <a:pt x="205" y="51"/>
                  <a:pt x="204" y="51"/>
                  <a:pt x="204" y="52"/>
                </a:cubicBezTo>
                <a:cubicBezTo>
                  <a:pt x="205" y="52"/>
                  <a:pt x="205" y="52"/>
                  <a:pt x="206" y="52"/>
                </a:cubicBezTo>
                <a:cubicBezTo>
                  <a:pt x="206" y="51"/>
                  <a:pt x="206" y="51"/>
                  <a:pt x="206" y="50"/>
                </a:cubicBezTo>
                <a:close/>
                <a:moveTo>
                  <a:pt x="165" y="32"/>
                </a:moveTo>
                <a:cubicBezTo>
                  <a:pt x="164" y="33"/>
                  <a:pt x="162" y="33"/>
                  <a:pt x="160" y="33"/>
                </a:cubicBezTo>
                <a:cubicBezTo>
                  <a:pt x="162" y="33"/>
                  <a:pt x="163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5" y="32"/>
                </a:cubicBezTo>
                <a:close/>
                <a:moveTo>
                  <a:pt x="141" y="106"/>
                </a:moveTo>
                <a:cubicBezTo>
                  <a:pt x="141" y="106"/>
                  <a:pt x="141" y="106"/>
                  <a:pt x="141" y="107"/>
                </a:cubicBezTo>
                <a:cubicBezTo>
                  <a:pt x="142" y="107"/>
                  <a:pt x="143" y="106"/>
                  <a:pt x="143" y="106"/>
                </a:cubicBezTo>
                <a:cubicBezTo>
                  <a:pt x="144" y="106"/>
                  <a:pt x="145" y="106"/>
                  <a:pt x="145" y="106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4" y="105"/>
                  <a:pt x="143" y="106"/>
                  <a:pt x="141" y="106"/>
                </a:cubicBezTo>
                <a:close/>
                <a:moveTo>
                  <a:pt x="255" y="108"/>
                </a:moveTo>
                <a:cubicBezTo>
                  <a:pt x="255" y="108"/>
                  <a:pt x="255" y="108"/>
                  <a:pt x="255" y="108"/>
                </a:cubicBezTo>
                <a:cubicBezTo>
                  <a:pt x="255" y="109"/>
                  <a:pt x="255" y="110"/>
                  <a:pt x="255" y="111"/>
                </a:cubicBezTo>
                <a:cubicBezTo>
                  <a:pt x="256" y="111"/>
                  <a:pt x="256" y="111"/>
                  <a:pt x="257" y="111"/>
                </a:cubicBezTo>
                <a:cubicBezTo>
                  <a:pt x="256" y="110"/>
                  <a:pt x="256" y="109"/>
                  <a:pt x="255" y="108"/>
                </a:cubicBezTo>
                <a:close/>
                <a:moveTo>
                  <a:pt x="225" y="75"/>
                </a:moveTo>
                <a:cubicBezTo>
                  <a:pt x="225" y="74"/>
                  <a:pt x="225" y="74"/>
                  <a:pt x="225" y="74"/>
                </a:cubicBezTo>
                <a:cubicBezTo>
                  <a:pt x="224" y="75"/>
                  <a:pt x="222" y="74"/>
                  <a:pt x="221" y="75"/>
                </a:cubicBezTo>
                <a:cubicBezTo>
                  <a:pt x="222" y="76"/>
                  <a:pt x="222" y="76"/>
                  <a:pt x="222" y="76"/>
                </a:cubicBezTo>
                <a:cubicBezTo>
                  <a:pt x="223" y="76"/>
                  <a:pt x="224" y="75"/>
                  <a:pt x="225" y="75"/>
                </a:cubicBezTo>
                <a:close/>
                <a:moveTo>
                  <a:pt x="245" y="166"/>
                </a:moveTo>
                <a:cubicBezTo>
                  <a:pt x="246" y="165"/>
                  <a:pt x="248" y="164"/>
                  <a:pt x="249" y="164"/>
                </a:cubicBezTo>
                <a:cubicBezTo>
                  <a:pt x="249" y="164"/>
                  <a:pt x="249" y="164"/>
                  <a:pt x="249" y="164"/>
                </a:cubicBezTo>
                <a:cubicBezTo>
                  <a:pt x="247" y="164"/>
                  <a:pt x="246" y="164"/>
                  <a:pt x="245" y="164"/>
                </a:cubicBezTo>
                <a:cubicBezTo>
                  <a:pt x="245" y="165"/>
                  <a:pt x="245" y="165"/>
                  <a:pt x="245" y="166"/>
                </a:cubicBezTo>
                <a:close/>
                <a:moveTo>
                  <a:pt x="183" y="152"/>
                </a:moveTo>
                <a:cubicBezTo>
                  <a:pt x="183" y="151"/>
                  <a:pt x="184" y="151"/>
                  <a:pt x="184" y="151"/>
                </a:cubicBezTo>
                <a:cubicBezTo>
                  <a:pt x="185" y="150"/>
                  <a:pt x="185" y="150"/>
                  <a:pt x="185" y="149"/>
                </a:cubicBezTo>
                <a:cubicBezTo>
                  <a:pt x="183" y="150"/>
                  <a:pt x="183" y="149"/>
                  <a:pt x="183" y="152"/>
                </a:cubicBezTo>
                <a:close/>
                <a:moveTo>
                  <a:pt x="171" y="32"/>
                </a:moveTo>
                <a:cubicBezTo>
                  <a:pt x="171" y="32"/>
                  <a:pt x="171" y="32"/>
                  <a:pt x="171" y="32"/>
                </a:cubicBezTo>
                <a:cubicBezTo>
                  <a:pt x="173" y="32"/>
                  <a:pt x="175" y="32"/>
                  <a:pt x="177" y="31"/>
                </a:cubicBezTo>
                <a:cubicBezTo>
                  <a:pt x="175" y="31"/>
                  <a:pt x="173" y="31"/>
                  <a:pt x="172" y="31"/>
                </a:cubicBezTo>
                <a:cubicBezTo>
                  <a:pt x="172" y="31"/>
                  <a:pt x="171" y="32"/>
                  <a:pt x="171" y="32"/>
                </a:cubicBezTo>
                <a:close/>
                <a:moveTo>
                  <a:pt x="20" y="73"/>
                </a:moveTo>
                <a:cubicBezTo>
                  <a:pt x="20" y="72"/>
                  <a:pt x="20" y="71"/>
                  <a:pt x="20" y="71"/>
                </a:cubicBezTo>
                <a:cubicBezTo>
                  <a:pt x="20" y="70"/>
                  <a:pt x="20" y="69"/>
                  <a:pt x="19" y="69"/>
                </a:cubicBezTo>
                <a:cubicBezTo>
                  <a:pt x="19" y="69"/>
                  <a:pt x="19" y="69"/>
                  <a:pt x="19" y="70"/>
                </a:cubicBezTo>
                <a:cubicBezTo>
                  <a:pt x="19" y="71"/>
                  <a:pt x="19" y="72"/>
                  <a:pt x="19" y="73"/>
                </a:cubicBezTo>
                <a:cubicBezTo>
                  <a:pt x="20" y="73"/>
                  <a:pt x="20" y="73"/>
                  <a:pt x="20" y="73"/>
                </a:cubicBezTo>
                <a:close/>
                <a:moveTo>
                  <a:pt x="213" y="127"/>
                </a:moveTo>
                <a:cubicBezTo>
                  <a:pt x="213" y="127"/>
                  <a:pt x="213" y="127"/>
                  <a:pt x="213" y="127"/>
                </a:cubicBezTo>
                <a:cubicBezTo>
                  <a:pt x="214" y="127"/>
                  <a:pt x="214" y="126"/>
                  <a:pt x="214" y="125"/>
                </a:cubicBezTo>
                <a:cubicBezTo>
                  <a:pt x="214" y="125"/>
                  <a:pt x="213" y="125"/>
                  <a:pt x="213" y="125"/>
                </a:cubicBezTo>
                <a:cubicBezTo>
                  <a:pt x="213" y="126"/>
                  <a:pt x="213" y="127"/>
                  <a:pt x="213" y="127"/>
                </a:cubicBezTo>
                <a:close/>
                <a:moveTo>
                  <a:pt x="241" y="94"/>
                </a:moveTo>
                <a:cubicBezTo>
                  <a:pt x="240" y="93"/>
                  <a:pt x="239" y="93"/>
                  <a:pt x="237" y="94"/>
                </a:cubicBezTo>
                <a:cubicBezTo>
                  <a:pt x="238" y="94"/>
                  <a:pt x="238" y="95"/>
                  <a:pt x="239" y="95"/>
                </a:cubicBezTo>
                <a:cubicBezTo>
                  <a:pt x="239" y="95"/>
                  <a:pt x="240" y="94"/>
                  <a:pt x="241" y="94"/>
                </a:cubicBezTo>
                <a:close/>
                <a:moveTo>
                  <a:pt x="45" y="40"/>
                </a:moveTo>
                <a:cubicBezTo>
                  <a:pt x="46" y="40"/>
                  <a:pt x="46" y="40"/>
                  <a:pt x="46" y="38"/>
                </a:cubicBezTo>
                <a:cubicBezTo>
                  <a:pt x="45" y="38"/>
                  <a:pt x="44" y="38"/>
                  <a:pt x="44" y="38"/>
                </a:cubicBezTo>
                <a:cubicBezTo>
                  <a:pt x="44" y="39"/>
                  <a:pt x="44" y="39"/>
                  <a:pt x="45" y="40"/>
                </a:cubicBezTo>
                <a:close/>
                <a:moveTo>
                  <a:pt x="5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2"/>
                  <a:pt x="54" y="74"/>
                  <a:pt x="54" y="75"/>
                </a:cubicBezTo>
                <a:cubicBezTo>
                  <a:pt x="54" y="75"/>
                  <a:pt x="54" y="75"/>
                  <a:pt x="55" y="75"/>
                </a:cubicBezTo>
                <a:cubicBezTo>
                  <a:pt x="55" y="74"/>
                  <a:pt x="55" y="72"/>
                  <a:pt x="54" y="71"/>
                </a:cubicBezTo>
                <a:close/>
                <a:moveTo>
                  <a:pt x="30" y="51"/>
                </a:moveTo>
                <a:cubicBezTo>
                  <a:pt x="28" y="52"/>
                  <a:pt x="28" y="52"/>
                  <a:pt x="28" y="53"/>
                </a:cubicBezTo>
                <a:cubicBezTo>
                  <a:pt x="29" y="53"/>
                  <a:pt x="30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lose/>
                <a:moveTo>
                  <a:pt x="144" y="93"/>
                </a:moveTo>
                <a:cubicBezTo>
                  <a:pt x="144" y="92"/>
                  <a:pt x="144" y="92"/>
                  <a:pt x="144" y="91"/>
                </a:cubicBezTo>
                <a:cubicBezTo>
                  <a:pt x="143" y="92"/>
                  <a:pt x="142" y="92"/>
                  <a:pt x="142" y="94"/>
                </a:cubicBezTo>
                <a:cubicBezTo>
                  <a:pt x="143" y="93"/>
                  <a:pt x="143" y="93"/>
                  <a:pt x="144" y="93"/>
                </a:cubicBezTo>
                <a:close/>
                <a:moveTo>
                  <a:pt x="160" y="40"/>
                </a:moveTo>
                <a:cubicBezTo>
                  <a:pt x="160" y="40"/>
                  <a:pt x="160" y="39"/>
                  <a:pt x="160" y="39"/>
                </a:cubicBezTo>
                <a:cubicBezTo>
                  <a:pt x="159" y="40"/>
                  <a:pt x="157" y="40"/>
                  <a:pt x="155" y="41"/>
                </a:cubicBezTo>
                <a:cubicBezTo>
                  <a:pt x="155" y="41"/>
                  <a:pt x="155" y="41"/>
                  <a:pt x="155" y="41"/>
                </a:cubicBezTo>
                <a:cubicBezTo>
                  <a:pt x="157" y="41"/>
                  <a:pt x="159" y="40"/>
                  <a:pt x="160" y="40"/>
                </a:cubicBezTo>
                <a:close/>
                <a:moveTo>
                  <a:pt x="26" y="48"/>
                </a:moveTo>
                <a:cubicBezTo>
                  <a:pt x="26" y="49"/>
                  <a:pt x="27" y="49"/>
                  <a:pt x="27" y="50"/>
                </a:cubicBezTo>
                <a:cubicBezTo>
                  <a:pt x="27" y="49"/>
                  <a:pt x="28" y="49"/>
                  <a:pt x="28" y="49"/>
                </a:cubicBezTo>
                <a:cubicBezTo>
                  <a:pt x="28" y="48"/>
                  <a:pt x="27" y="48"/>
                  <a:pt x="27" y="47"/>
                </a:cubicBezTo>
                <a:cubicBezTo>
                  <a:pt x="27" y="47"/>
                  <a:pt x="26" y="48"/>
                  <a:pt x="26" y="48"/>
                </a:cubicBezTo>
                <a:close/>
                <a:moveTo>
                  <a:pt x="150" y="116"/>
                </a:moveTo>
                <a:cubicBezTo>
                  <a:pt x="149" y="117"/>
                  <a:pt x="148" y="117"/>
                  <a:pt x="147" y="118"/>
                </a:cubicBezTo>
                <a:cubicBezTo>
                  <a:pt x="148" y="118"/>
                  <a:pt x="149" y="118"/>
                  <a:pt x="150" y="118"/>
                </a:cubicBezTo>
                <a:cubicBezTo>
                  <a:pt x="150" y="118"/>
                  <a:pt x="150" y="117"/>
                  <a:pt x="150" y="116"/>
                </a:cubicBezTo>
                <a:close/>
                <a:moveTo>
                  <a:pt x="199" y="46"/>
                </a:moveTo>
                <a:cubicBezTo>
                  <a:pt x="198" y="47"/>
                  <a:pt x="197" y="47"/>
                  <a:pt x="197" y="48"/>
                </a:cubicBezTo>
                <a:cubicBezTo>
                  <a:pt x="198" y="48"/>
                  <a:pt x="198" y="48"/>
                  <a:pt x="199" y="48"/>
                </a:cubicBezTo>
                <a:cubicBezTo>
                  <a:pt x="199" y="48"/>
                  <a:pt x="199" y="47"/>
                  <a:pt x="199" y="46"/>
                </a:cubicBezTo>
                <a:close/>
                <a:moveTo>
                  <a:pt x="44" y="147"/>
                </a:moveTo>
                <a:cubicBezTo>
                  <a:pt x="44" y="147"/>
                  <a:pt x="44" y="147"/>
                  <a:pt x="44" y="147"/>
                </a:cubicBezTo>
                <a:cubicBezTo>
                  <a:pt x="43" y="147"/>
                  <a:pt x="42" y="147"/>
                  <a:pt x="42" y="147"/>
                </a:cubicBezTo>
                <a:cubicBezTo>
                  <a:pt x="41" y="147"/>
                  <a:pt x="40" y="148"/>
                  <a:pt x="40" y="149"/>
                </a:cubicBezTo>
                <a:cubicBezTo>
                  <a:pt x="41" y="148"/>
                  <a:pt x="43" y="148"/>
                  <a:pt x="44" y="147"/>
                </a:cubicBezTo>
                <a:close/>
                <a:moveTo>
                  <a:pt x="222" y="80"/>
                </a:moveTo>
                <a:cubicBezTo>
                  <a:pt x="222" y="80"/>
                  <a:pt x="222" y="80"/>
                  <a:pt x="222" y="80"/>
                </a:cubicBezTo>
                <a:cubicBezTo>
                  <a:pt x="223" y="81"/>
                  <a:pt x="224" y="83"/>
                  <a:pt x="226" y="84"/>
                </a:cubicBezTo>
                <a:cubicBezTo>
                  <a:pt x="225" y="83"/>
                  <a:pt x="224" y="81"/>
                  <a:pt x="222" y="80"/>
                </a:cubicBezTo>
                <a:close/>
                <a:moveTo>
                  <a:pt x="63" y="40"/>
                </a:moveTo>
                <a:cubicBezTo>
                  <a:pt x="62" y="38"/>
                  <a:pt x="62" y="39"/>
                  <a:pt x="60" y="39"/>
                </a:cubicBezTo>
                <a:cubicBezTo>
                  <a:pt x="60" y="39"/>
                  <a:pt x="60" y="39"/>
                  <a:pt x="60" y="40"/>
                </a:cubicBezTo>
                <a:cubicBezTo>
                  <a:pt x="61" y="40"/>
                  <a:pt x="62" y="40"/>
                  <a:pt x="63" y="40"/>
                </a:cubicBezTo>
                <a:close/>
                <a:moveTo>
                  <a:pt x="110" y="106"/>
                </a:moveTo>
                <a:cubicBezTo>
                  <a:pt x="110" y="107"/>
                  <a:pt x="110" y="107"/>
                  <a:pt x="110" y="107"/>
                </a:cubicBezTo>
                <a:cubicBezTo>
                  <a:pt x="111" y="107"/>
                  <a:pt x="112" y="107"/>
                  <a:pt x="113" y="107"/>
                </a:cubicBezTo>
                <a:cubicBezTo>
                  <a:pt x="114" y="107"/>
                  <a:pt x="114" y="107"/>
                  <a:pt x="114" y="106"/>
                </a:cubicBezTo>
                <a:cubicBezTo>
                  <a:pt x="113" y="106"/>
                  <a:pt x="112" y="106"/>
                  <a:pt x="110" y="106"/>
                </a:cubicBezTo>
                <a:close/>
                <a:moveTo>
                  <a:pt x="98" y="47"/>
                </a:moveTo>
                <a:cubicBezTo>
                  <a:pt x="100" y="47"/>
                  <a:pt x="101" y="47"/>
                  <a:pt x="103" y="46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2" y="46"/>
                  <a:pt x="100" y="46"/>
                  <a:pt x="99" y="46"/>
                </a:cubicBezTo>
                <a:cubicBezTo>
                  <a:pt x="99" y="46"/>
                  <a:pt x="99" y="46"/>
                  <a:pt x="98" y="47"/>
                </a:cubicBezTo>
                <a:close/>
                <a:moveTo>
                  <a:pt x="210" y="123"/>
                </a:moveTo>
                <a:cubicBezTo>
                  <a:pt x="209" y="122"/>
                  <a:pt x="209" y="121"/>
                  <a:pt x="207" y="121"/>
                </a:cubicBezTo>
                <a:cubicBezTo>
                  <a:pt x="207" y="122"/>
                  <a:pt x="207" y="122"/>
                  <a:pt x="207" y="123"/>
                </a:cubicBezTo>
                <a:cubicBezTo>
                  <a:pt x="208" y="123"/>
                  <a:pt x="209" y="123"/>
                  <a:pt x="210" y="123"/>
                </a:cubicBezTo>
                <a:close/>
                <a:moveTo>
                  <a:pt x="204" y="146"/>
                </a:moveTo>
                <a:cubicBezTo>
                  <a:pt x="204" y="145"/>
                  <a:pt x="204" y="145"/>
                  <a:pt x="204" y="144"/>
                </a:cubicBezTo>
                <a:cubicBezTo>
                  <a:pt x="202" y="144"/>
                  <a:pt x="202" y="144"/>
                  <a:pt x="202" y="146"/>
                </a:cubicBezTo>
                <a:cubicBezTo>
                  <a:pt x="203" y="146"/>
                  <a:pt x="203" y="146"/>
                  <a:pt x="204" y="146"/>
                </a:cubicBezTo>
                <a:close/>
                <a:moveTo>
                  <a:pt x="238" y="126"/>
                </a:moveTo>
                <a:cubicBezTo>
                  <a:pt x="237" y="127"/>
                  <a:pt x="236" y="127"/>
                  <a:pt x="235" y="128"/>
                </a:cubicBezTo>
                <a:cubicBezTo>
                  <a:pt x="235" y="128"/>
                  <a:pt x="235" y="128"/>
                  <a:pt x="235" y="128"/>
                </a:cubicBezTo>
                <a:cubicBezTo>
                  <a:pt x="236" y="128"/>
                  <a:pt x="237" y="128"/>
                  <a:pt x="238" y="127"/>
                </a:cubicBezTo>
                <a:cubicBezTo>
                  <a:pt x="238" y="127"/>
                  <a:pt x="238" y="127"/>
                  <a:pt x="238" y="126"/>
                </a:cubicBezTo>
                <a:close/>
                <a:moveTo>
                  <a:pt x="124" y="73"/>
                </a:moveTo>
                <a:cubicBezTo>
                  <a:pt x="123" y="73"/>
                  <a:pt x="122" y="73"/>
                  <a:pt x="121" y="74"/>
                </a:cubicBezTo>
                <a:cubicBezTo>
                  <a:pt x="121" y="74"/>
                  <a:pt x="121" y="74"/>
                  <a:pt x="121" y="75"/>
                </a:cubicBezTo>
                <a:cubicBezTo>
                  <a:pt x="122" y="74"/>
                  <a:pt x="123" y="74"/>
                  <a:pt x="124" y="73"/>
                </a:cubicBezTo>
                <a:close/>
                <a:moveTo>
                  <a:pt x="90" y="74"/>
                </a:moveTo>
                <a:cubicBezTo>
                  <a:pt x="90" y="73"/>
                  <a:pt x="90" y="73"/>
                  <a:pt x="90" y="73"/>
                </a:cubicBezTo>
                <a:cubicBezTo>
                  <a:pt x="89" y="73"/>
                  <a:pt x="88" y="73"/>
                  <a:pt x="87" y="74"/>
                </a:cubicBezTo>
                <a:cubicBezTo>
                  <a:pt x="87" y="74"/>
                  <a:pt x="87" y="74"/>
                  <a:pt x="87" y="75"/>
                </a:cubicBezTo>
                <a:cubicBezTo>
                  <a:pt x="88" y="74"/>
                  <a:pt x="89" y="74"/>
                  <a:pt x="90" y="74"/>
                </a:cubicBezTo>
                <a:close/>
                <a:moveTo>
                  <a:pt x="146" y="92"/>
                </a:moveTo>
                <a:cubicBezTo>
                  <a:pt x="147" y="91"/>
                  <a:pt x="147" y="89"/>
                  <a:pt x="147" y="89"/>
                </a:cubicBezTo>
                <a:cubicBezTo>
                  <a:pt x="146" y="89"/>
                  <a:pt x="146" y="89"/>
                  <a:pt x="146" y="90"/>
                </a:cubicBezTo>
                <a:cubicBezTo>
                  <a:pt x="146" y="90"/>
                  <a:pt x="146" y="91"/>
                  <a:pt x="146" y="91"/>
                </a:cubicBezTo>
                <a:cubicBezTo>
                  <a:pt x="146" y="92"/>
                  <a:pt x="146" y="92"/>
                  <a:pt x="146" y="92"/>
                </a:cubicBezTo>
                <a:close/>
                <a:moveTo>
                  <a:pt x="12" y="75"/>
                </a:moveTo>
                <a:cubicBezTo>
                  <a:pt x="12" y="75"/>
                  <a:pt x="12" y="75"/>
                  <a:pt x="12" y="75"/>
                </a:cubicBezTo>
                <a:cubicBezTo>
                  <a:pt x="11" y="76"/>
                  <a:pt x="11" y="78"/>
                  <a:pt x="11" y="80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77"/>
                  <a:pt x="12" y="76"/>
                  <a:pt x="12" y="75"/>
                </a:cubicBezTo>
                <a:close/>
                <a:moveTo>
                  <a:pt x="134" y="85"/>
                </a:moveTo>
                <a:cubicBezTo>
                  <a:pt x="135" y="84"/>
                  <a:pt x="136" y="83"/>
                  <a:pt x="137" y="83"/>
                </a:cubicBezTo>
                <a:cubicBezTo>
                  <a:pt x="137" y="83"/>
                  <a:pt x="137" y="83"/>
                  <a:pt x="137" y="82"/>
                </a:cubicBezTo>
                <a:cubicBezTo>
                  <a:pt x="136" y="83"/>
                  <a:pt x="135" y="83"/>
                  <a:pt x="134" y="84"/>
                </a:cubicBezTo>
                <a:cubicBezTo>
                  <a:pt x="134" y="84"/>
                  <a:pt x="134" y="85"/>
                  <a:pt x="134" y="85"/>
                </a:cubicBezTo>
                <a:close/>
                <a:moveTo>
                  <a:pt x="108" y="63"/>
                </a:moveTo>
                <a:cubicBezTo>
                  <a:pt x="108" y="64"/>
                  <a:pt x="108" y="65"/>
                  <a:pt x="108" y="65"/>
                </a:cubicBezTo>
                <a:cubicBezTo>
                  <a:pt x="109" y="66"/>
                  <a:pt x="109" y="65"/>
                  <a:pt x="109" y="64"/>
                </a:cubicBezTo>
                <a:cubicBezTo>
                  <a:pt x="109" y="64"/>
                  <a:pt x="108" y="64"/>
                  <a:pt x="108" y="63"/>
                </a:cubicBezTo>
                <a:close/>
                <a:moveTo>
                  <a:pt x="207" y="59"/>
                </a:moveTo>
                <a:cubicBezTo>
                  <a:pt x="206" y="59"/>
                  <a:pt x="205" y="59"/>
                  <a:pt x="205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5" y="60"/>
                  <a:pt x="206" y="61"/>
                  <a:pt x="207" y="61"/>
                </a:cubicBezTo>
                <a:cubicBezTo>
                  <a:pt x="207" y="61"/>
                  <a:pt x="207" y="61"/>
                  <a:pt x="207" y="61"/>
                </a:cubicBezTo>
                <a:cubicBezTo>
                  <a:pt x="207" y="61"/>
                  <a:pt x="207" y="60"/>
                  <a:pt x="207" y="59"/>
                </a:cubicBezTo>
                <a:close/>
                <a:moveTo>
                  <a:pt x="90" y="115"/>
                </a:moveTo>
                <a:cubicBezTo>
                  <a:pt x="90" y="114"/>
                  <a:pt x="90" y="114"/>
                  <a:pt x="90" y="113"/>
                </a:cubicBezTo>
                <a:cubicBezTo>
                  <a:pt x="90" y="112"/>
                  <a:pt x="90" y="110"/>
                  <a:pt x="90" y="109"/>
                </a:cubicBezTo>
                <a:cubicBezTo>
                  <a:pt x="89" y="111"/>
                  <a:pt x="90" y="113"/>
                  <a:pt x="90" y="115"/>
                </a:cubicBezTo>
                <a:close/>
                <a:moveTo>
                  <a:pt x="270" y="136"/>
                </a:moveTo>
                <a:cubicBezTo>
                  <a:pt x="270" y="136"/>
                  <a:pt x="270" y="136"/>
                  <a:pt x="270" y="136"/>
                </a:cubicBezTo>
                <a:cubicBezTo>
                  <a:pt x="270" y="133"/>
                  <a:pt x="270" y="130"/>
                  <a:pt x="270" y="127"/>
                </a:cubicBezTo>
                <a:cubicBezTo>
                  <a:pt x="270" y="127"/>
                  <a:pt x="270" y="127"/>
                  <a:pt x="270" y="127"/>
                </a:cubicBezTo>
                <a:cubicBezTo>
                  <a:pt x="270" y="130"/>
                  <a:pt x="270" y="133"/>
                  <a:pt x="270" y="136"/>
                </a:cubicBezTo>
                <a:close/>
                <a:moveTo>
                  <a:pt x="90" y="126"/>
                </a:moveTo>
                <a:cubicBezTo>
                  <a:pt x="90" y="128"/>
                  <a:pt x="90" y="129"/>
                  <a:pt x="91" y="130"/>
                </a:cubicBezTo>
                <a:cubicBezTo>
                  <a:pt x="91" y="128"/>
                  <a:pt x="91" y="127"/>
                  <a:pt x="90" y="126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57"/>
                  <a:pt x="80" y="157"/>
                  <a:pt x="78" y="157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80" y="157"/>
                  <a:pt x="82" y="158"/>
                  <a:pt x="84" y="158"/>
                </a:cubicBezTo>
                <a:close/>
                <a:moveTo>
                  <a:pt x="88" y="42"/>
                </a:moveTo>
                <a:cubicBezTo>
                  <a:pt x="88" y="42"/>
                  <a:pt x="88" y="42"/>
                  <a:pt x="88" y="42"/>
                </a:cubicBezTo>
                <a:cubicBezTo>
                  <a:pt x="87" y="42"/>
                  <a:pt x="86" y="42"/>
                  <a:pt x="85" y="42"/>
                </a:cubicBezTo>
                <a:cubicBezTo>
                  <a:pt x="84" y="42"/>
                  <a:pt x="84" y="42"/>
                  <a:pt x="84" y="43"/>
                </a:cubicBezTo>
                <a:cubicBezTo>
                  <a:pt x="86" y="43"/>
                  <a:pt x="87" y="43"/>
                  <a:pt x="88" y="42"/>
                </a:cubicBezTo>
                <a:close/>
                <a:moveTo>
                  <a:pt x="159" y="141"/>
                </a:moveTo>
                <a:cubicBezTo>
                  <a:pt x="158" y="141"/>
                  <a:pt x="158" y="142"/>
                  <a:pt x="157" y="142"/>
                </a:cubicBezTo>
                <a:cubicBezTo>
                  <a:pt x="157" y="142"/>
                  <a:pt x="157" y="142"/>
                  <a:pt x="156" y="142"/>
                </a:cubicBezTo>
                <a:cubicBezTo>
                  <a:pt x="156" y="142"/>
                  <a:pt x="156" y="143"/>
                  <a:pt x="155" y="143"/>
                </a:cubicBezTo>
                <a:cubicBezTo>
                  <a:pt x="155" y="143"/>
                  <a:pt x="155" y="143"/>
                  <a:pt x="155" y="143"/>
                </a:cubicBezTo>
                <a:cubicBezTo>
                  <a:pt x="156" y="143"/>
                  <a:pt x="157" y="143"/>
                  <a:pt x="158" y="142"/>
                </a:cubicBezTo>
                <a:cubicBezTo>
                  <a:pt x="158" y="142"/>
                  <a:pt x="158" y="142"/>
                  <a:pt x="159" y="141"/>
                </a:cubicBezTo>
                <a:close/>
                <a:moveTo>
                  <a:pt x="21" y="100"/>
                </a:moveTo>
                <a:cubicBezTo>
                  <a:pt x="20" y="100"/>
                  <a:pt x="20" y="100"/>
                  <a:pt x="20" y="100"/>
                </a:cubicBezTo>
                <a:cubicBezTo>
                  <a:pt x="20" y="102"/>
                  <a:pt x="20" y="103"/>
                  <a:pt x="21" y="105"/>
                </a:cubicBezTo>
                <a:cubicBezTo>
                  <a:pt x="21" y="105"/>
                  <a:pt x="21" y="105"/>
                  <a:pt x="21" y="105"/>
                </a:cubicBezTo>
                <a:cubicBezTo>
                  <a:pt x="21" y="103"/>
                  <a:pt x="21" y="101"/>
                  <a:pt x="21" y="100"/>
                </a:cubicBezTo>
                <a:close/>
                <a:moveTo>
                  <a:pt x="140" y="88"/>
                </a:moveTo>
                <a:cubicBezTo>
                  <a:pt x="138" y="88"/>
                  <a:pt x="137" y="89"/>
                  <a:pt x="135" y="89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37" y="89"/>
                  <a:pt x="138" y="89"/>
                  <a:pt x="140" y="88"/>
                </a:cubicBezTo>
                <a:cubicBezTo>
                  <a:pt x="140" y="88"/>
                  <a:pt x="140" y="88"/>
                  <a:pt x="140" y="88"/>
                </a:cubicBezTo>
                <a:close/>
                <a:moveTo>
                  <a:pt x="170" y="114"/>
                </a:moveTo>
                <a:cubicBezTo>
                  <a:pt x="168" y="114"/>
                  <a:pt x="168" y="113"/>
                  <a:pt x="166" y="113"/>
                </a:cubicBezTo>
                <a:cubicBezTo>
                  <a:pt x="167" y="115"/>
                  <a:pt x="167" y="115"/>
                  <a:pt x="170" y="114"/>
                </a:cubicBezTo>
                <a:close/>
                <a:moveTo>
                  <a:pt x="43" y="67"/>
                </a:moveTo>
                <a:cubicBezTo>
                  <a:pt x="43" y="67"/>
                  <a:pt x="43" y="67"/>
                  <a:pt x="43" y="67"/>
                </a:cubicBezTo>
                <a:cubicBezTo>
                  <a:pt x="44" y="66"/>
                  <a:pt x="43" y="65"/>
                  <a:pt x="43" y="64"/>
                </a:cubicBezTo>
                <a:cubicBezTo>
                  <a:pt x="43" y="64"/>
                  <a:pt x="42" y="65"/>
                  <a:pt x="42" y="65"/>
                </a:cubicBezTo>
                <a:cubicBezTo>
                  <a:pt x="42" y="66"/>
                  <a:pt x="42" y="66"/>
                  <a:pt x="43" y="67"/>
                </a:cubicBezTo>
                <a:close/>
                <a:moveTo>
                  <a:pt x="224" y="78"/>
                </a:moveTo>
                <a:cubicBezTo>
                  <a:pt x="224" y="78"/>
                  <a:pt x="224" y="78"/>
                  <a:pt x="224" y="78"/>
                </a:cubicBezTo>
                <a:cubicBezTo>
                  <a:pt x="225" y="78"/>
                  <a:pt x="226" y="78"/>
                  <a:pt x="227" y="78"/>
                </a:cubicBezTo>
                <a:cubicBezTo>
                  <a:pt x="227" y="77"/>
                  <a:pt x="226" y="77"/>
                  <a:pt x="226" y="76"/>
                </a:cubicBezTo>
                <a:cubicBezTo>
                  <a:pt x="226" y="77"/>
                  <a:pt x="225" y="77"/>
                  <a:pt x="224" y="78"/>
                </a:cubicBezTo>
                <a:close/>
                <a:moveTo>
                  <a:pt x="25" y="56"/>
                </a:moveTo>
                <a:cubicBezTo>
                  <a:pt x="26" y="55"/>
                  <a:pt x="26" y="55"/>
                  <a:pt x="26" y="53"/>
                </a:cubicBezTo>
                <a:cubicBezTo>
                  <a:pt x="25" y="54"/>
                  <a:pt x="25" y="55"/>
                  <a:pt x="25" y="56"/>
                </a:cubicBezTo>
                <a:close/>
                <a:moveTo>
                  <a:pt x="243" y="129"/>
                </a:moveTo>
                <a:cubicBezTo>
                  <a:pt x="244" y="129"/>
                  <a:pt x="246" y="128"/>
                  <a:pt x="247" y="128"/>
                </a:cubicBezTo>
                <a:cubicBezTo>
                  <a:pt x="247" y="128"/>
                  <a:pt x="247" y="128"/>
                  <a:pt x="247" y="128"/>
                </a:cubicBezTo>
                <a:cubicBezTo>
                  <a:pt x="246" y="128"/>
                  <a:pt x="245" y="128"/>
                  <a:pt x="244" y="128"/>
                </a:cubicBezTo>
                <a:cubicBezTo>
                  <a:pt x="243" y="128"/>
                  <a:pt x="243" y="129"/>
                  <a:pt x="243" y="129"/>
                </a:cubicBezTo>
                <a:close/>
                <a:moveTo>
                  <a:pt x="175" y="145"/>
                </a:moveTo>
                <a:cubicBezTo>
                  <a:pt x="174" y="146"/>
                  <a:pt x="173" y="146"/>
                  <a:pt x="172" y="147"/>
                </a:cubicBezTo>
                <a:cubicBezTo>
                  <a:pt x="173" y="147"/>
                  <a:pt x="174" y="147"/>
                  <a:pt x="175" y="147"/>
                </a:cubicBezTo>
                <a:cubicBezTo>
                  <a:pt x="175" y="146"/>
                  <a:pt x="175" y="146"/>
                  <a:pt x="175" y="145"/>
                </a:cubicBezTo>
                <a:close/>
                <a:moveTo>
                  <a:pt x="143" y="86"/>
                </a:moveTo>
                <a:cubicBezTo>
                  <a:pt x="142" y="87"/>
                  <a:pt x="142" y="88"/>
                  <a:pt x="142" y="89"/>
                </a:cubicBezTo>
                <a:cubicBezTo>
                  <a:pt x="143" y="88"/>
                  <a:pt x="143" y="88"/>
                  <a:pt x="143" y="86"/>
                </a:cubicBezTo>
                <a:close/>
                <a:moveTo>
                  <a:pt x="180" y="155"/>
                </a:moveTo>
                <a:cubicBezTo>
                  <a:pt x="180" y="155"/>
                  <a:pt x="180" y="155"/>
                  <a:pt x="180" y="155"/>
                </a:cubicBezTo>
                <a:cubicBezTo>
                  <a:pt x="180" y="154"/>
                  <a:pt x="180" y="153"/>
                  <a:pt x="180" y="152"/>
                </a:cubicBezTo>
                <a:cubicBezTo>
                  <a:pt x="180" y="152"/>
                  <a:pt x="179" y="152"/>
                  <a:pt x="179" y="153"/>
                </a:cubicBezTo>
                <a:cubicBezTo>
                  <a:pt x="179" y="153"/>
                  <a:pt x="179" y="154"/>
                  <a:pt x="180" y="155"/>
                </a:cubicBezTo>
                <a:close/>
                <a:moveTo>
                  <a:pt x="102" y="53"/>
                </a:moveTo>
                <a:cubicBezTo>
                  <a:pt x="102" y="53"/>
                  <a:pt x="102" y="53"/>
                  <a:pt x="103" y="52"/>
                </a:cubicBezTo>
                <a:cubicBezTo>
                  <a:pt x="102" y="52"/>
                  <a:pt x="101" y="52"/>
                  <a:pt x="100" y="52"/>
                </a:cubicBezTo>
                <a:cubicBezTo>
                  <a:pt x="101" y="52"/>
                  <a:pt x="101" y="53"/>
                  <a:pt x="102" y="53"/>
                </a:cubicBezTo>
                <a:close/>
                <a:moveTo>
                  <a:pt x="41" y="185"/>
                </a:moveTo>
                <a:cubicBezTo>
                  <a:pt x="41" y="187"/>
                  <a:pt x="41" y="188"/>
                  <a:pt x="42" y="190"/>
                </a:cubicBezTo>
                <a:cubicBezTo>
                  <a:pt x="42" y="188"/>
                  <a:pt x="42" y="187"/>
                  <a:pt x="41" y="185"/>
                </a:cubicBezTo>
                <a:close/>
                <a:moveTo>
                  <a:pt x="255" y="131"/>
                </a:moveTo>
                <a:cubicBezTo>
                  <a:pt x="254" y="130"/>
                  <a:pt x="254" y="129"/>
                  <a:pt x="254" y="129"/>
                </a:cubicBezTo>
                <a:cubicBezTo>
                  <a:pt x="254" y="129"/>
                  <a:pt x="254" y="129"/>
                  <a:pt x="254" y="129"/>
                </a:cubicBezTo>
                <a:cubicBezTo>
                  <a:pt x="254" y="130"/>
                  <a:pt x="254" y="131"/>
                  <a:pt x="254" y="132"/>
                </a:cubicBezTo>
                <a:cubicBezTo>
                  <a:pt x="254" y="132"/>
                  <a:pt x="254" y="132"/>
                  <a:pt x="255" y="131"/>
                </a:cubicBezTo>
                <a:close/>
                <a:moveTo>
                  <a:pt x="236" y="125"/>
                </a:moveTo>
                <a:cubicBezTo>
                  <a:pt x="237" y="124"/>
                  <a:pt x="237" y="124"/>
                  <a:pt x="238" y="124"/>
                </a:cubicBezTo>
                <a:cubicBezTo>
                  <a:pt x="238" y="123"/>
                  <a:pt x="237" y="123"/>
                  <a:pt x="237" y="123"/>
                </a:cubicBezTo>
                <a:cubicBezTo>
                  <a:pt x="237" y="123"/>
                  <a:pt x="236" y="124"/>
                  <a:pt x="236" y="125"/>
                </a:cubicBezTo>
                <a:close/>
                <a:moveTo>
                  <a:pt x="45" y="44"/>
                </a:moveTo>
                <a:cubicBezTo>
                  <a:pt x="45" y="44"/>
                  <a:pt x="45" y="43"/>
                  <a:pt x="45" y="43"/>
                </a:cubicBezTo>
                <a:cubicBezTo>
                  <a:pt x="45" y="43"/>
                  <a:pt x="44" y="43"/>
                  <a:pt x="44" y="43"/>
                </a:cubicBezTo>
                <a:cubicBezTo>
                  <a:pt x="44" y="43"/>
                  <a:pt x="44" y="44"/>
                  <a:pt x="44" y="44"/>
                </a:cubicBezTo>
                <a:cubicBezTo>
                  <a:pt x="44" y="44"/>
                  <a:pt x="45" y="44"/>
                  <a:pt x="45" y="44"/>
                </a:cubicBezTo>
                <a:close/>
                <a:moveTo>
                  <a:pt x="152" y="43"/>
                </a:moveTo>
                <a:cubicBezTo>
                  <a:pt x="152" y="43"/>
                  <a:pt x="152" y="43"/>
                  <a:pt x="152" y="43"/>
                </a:cubicBezTo>
                <a:cubicBezTo>
                  <a:pt x="152" y="43"/>
                  <a:pt x="151" y="43"/>
                  <a:pt x="151" y="43"/>
                </a:cubicBezTo>
                <a:cubicBezTo>
                  <a:pt x="151" y="44"/>
                  <a:pt x="151" y="45"/>
                  <a:pt x="151" y="46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1" y="45"/>
                  <a:pt x="152" y="44"/>
                  <a:pt x="152" y="43"/>
                </a:cubicBezTo>
                <a:close/>
                <a:moveTo>
                  <a:pt x="139" y="137"/>
                </a:moveTo>
                <a:cubicBezTo>
                  <a:pt x="139" y="137"/>
                  <a:pt x="139" y="137"/>
                  <a:pt x="139" y="137"/>
                </a:cubicBezTo>
                <a:cubicBezTo>
                  <a:pt x="139" y="137"/>
                  <a:pt x="139" y="136"/>
                  <a:pt x="139" y="135"/>
                </a:cubicBezTo>
                <a:cubicBezTo>
                  <a:pt x="137" y="135"/>
                  <a:pt x="137" y="135"/>
                  <a:pt x="137" y="136"/>
                </a:cubicBezTo>
                <a:cubicBezTo>
                  <a:pt x="138" y="136"/>
                  <a:pt x="139" y="137"/>
                  <a:pt x="139" y="137"/>
                </a:cubicBezTo>
                <a:close/>
                <a:moveTo>
                  <a:pt x="14" y="61"/>
                </a:moveTo>
                <a:cubicBezTo>
                  <a:pt x="15" y="61"/>
                  <a:pt x="15" y="60"/>
                  <a:pt x="16" y="60"/>
                </a:cubicBezTo>
                <a:cubicBezTo>
                  <a:pt x="16" y="60"/>
                  <a:pt x="16" y="59"/>
                  <a:pt x="16" y="59"/>
                </a:cubicBezTo>
                <a:cubicBezTo>
                  <a:pt x="16" y="59"/>
                  <a:pt x="15" y="59"/>
                  <a:pt x="15" y="59"/>
                </a:cubicBezTo>
                <a:cubicBezTo>
                  <a:pt x="15" y="59"/>
                  <a:pt x="14" y="60"/>
                  <a:pt x="14" y="60"/>
                </a:cubicBezTo>
                <a:cubicBezTo>
                  <a:pt x="14" y="60"/>
                  <a:pt x="14" y="61"/>
                  <a:pt x="14" y="61"/>
                </a:cubicBezTo>
                <a:close/>
                <a:moveTo>
                  <a:pt x="141" y="121"/>
                </a:moveTo>
                <a:cubicBezTo>
                  <a:pt x="140" y="121"/>
                  <a:pt x="140" y="121"/>
                  <a:pt x="139" y="121"/>
                </a:cubicBezTo>
                <a:cubicBezTo>
                  <a:pt x="139" y="121"/>
                  <a:pt x="139" y="121"/>
                  <a:pt x="139" y="121"/>
                </a:cubicBezTo>
                <a:cubicBezTo>
                  <a:pt x="140" y="122"/>
                  <a:pt x="141" y="122"/>
                  <a:pt x="141" y="122"/>
                </a:cubicBezTo>
                <a:cubicBezTo>
                  <a:pt x="141" y="122"/>
                  <a:pt x="141" y="121"/>
                  <a:pt x="141" y="121"/>
                </a:cubicBezTo>
                <a:close/>
                <a:moveTo>
                  <a:pt x="155" y="121"/>
                </a:moveTo>
                <a:cubicBezTo>
                  <a:pt x="154" y="121"/>
                  <a:pt x="154" y="120"/>
                  <a:pt x="154" y="120"/>
                </a:cubicBezTo>
                <a:cubicBezTo>
                  <a:pt x="154" y="120"/>
                  <a:pt x="153" y="120"/>
                  <a:pt x="153" y="120"/>
                </a:cubicBezTo>
                <a:cubicBezTo>
                  <a:pt x="153" y="120"/>
                  <a:pt x="152" y="120"/>
                  <a:pt x="152" y="120"/>
                </a:cubicBezTo>
                <a:cubicBezTo>
                  <a:pt x="152" y="121"/>
                  <a:pt x="153" y="121"/>
                  <a:pt x="153" y="121"/>
                </a:cubicBezTo>
                <a:cubicBezTo>
                  <a:pt x="153" y="121"/>
                  <a:pt x="154" y="121"/>
                  <a:pt x="155" y="121"/>
                </a:cubicBezTo>
                <a:close/>
                <a:moveTo>
                  <a:pt x="24" y="60"/>
                </a:moveTo>
                <a:cubicBezTo>
                  <a:pt x="24" y="60"/>
                  <a:pt x="24" y="60"/>
                  <a:pt x="25" y="60"/>
                </a:cubicBezTo>
                <a:cubicBezTo>
                  <a:pt x="25" y="60"/>
                  <a:pt x="26" y="59"/>
                  <a:pt x="26" y="59"/>
                </a:cubicBezTo>
                <a:cubicBezTo>
                  <a:pt x="27" y="59"/>
                  <a:pt x="27" y="58"/>
                  <a:pt x="27" y="58"/>
                </a:cubicBezTo>
                <a:cubicBezTo>
                  <a:pt x="26" y="59"/>
                  <a:pt x="25" y="59"/>
                  <a:pt x="24" y="60"/>
                </a:cubicBezTo>
                <a:close/>
                <a:moveTo>
                  <a:pt x="96" y="52"/>
                </a:moveTo>
                <a:cubicBezTo>
                  <a:pt x="95" y="54"/>
                  <a:pt x="95" y="54"/>
                  <a:pt x="96" y="54"/>
                </a:cubicBezTo>
                <a:cubicBezTo>
                  <a:pt x="96" y="54"/>
                  <a:pt x="96" y="53"/>
                  <a:pt x="97" y="53"/>
                </a:cubicBezTo>
                <a:cubicBezTo>
                  <a:pt x="97" y="52"/>
                  <a:pt x="97" y="52"/>
                  <a:pt x="96" y="52"/>
                </a:cubicBezTo>
                <a:close/>
                <a:moveTo>
                  <a:pt x="42" y="121"/>
                </a:moveTo>
                <a:cubicBezTo>
                  <a:pt x="42" y="120"/>
                  <a:pt x="43" y="120"/>
                  <a:pt x="44" y="119"/>
                </a:cubicBezTo>
                <a:cubicBezTo>
                  <a:pt x="43" y="119"/>
                  <a:pt x="42" y="119"/>
                  <a:pt x="41" y="119"/>
                </a:cubicBezTo>
                <a:cubicBezTo>
                  <a:pt x="41" y="120"/>
                  <a:pt x="42" y="120"/>
                  <a:pt x="42" y="121"/>
                </a:cubicBezTo>
                <a:close/>
                <a:moveTo>
                  <a:pt x="129" y="103"/>
                </a:moveTo>
                <a:cubicBezTo>
                  <a:pt x="129" y="104"/>
                  <a:pt x="129" y="104"/>
                  <a:pt x="129" y="105"/>
                </a:cubicBezTo>
                <a:cubicBezTo>
                  <a:pt x="130" y="104"/>
                  <a:pt x="130" y="104"/>
                  <a:pt x="130" y="103"/>
                </a:cubicBezTo>
                <a:cubicBezTo>
                  <a:pt x="130" y="103"/>
                  <a:pt x="129" y="103"/>
                  <a:pt x="129" y="103"/>
                </a:cubicBezTo>
                <a:close/>
                <a:moveTo>
                  <a:pt x="14" y="41"/>
                </a:moveTo>
                <a:cubicBezTo>
                  <a:pt x="14" y="41"/>
                  <a:pt x="15" y="41"/>
                  <a:pt x="15" y="41"/>
                </a:cubicBezTo>
                <a:cubicBezTo>
                  <a:pt x="15" y="40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40"/>
                  <a:pt x="14" y="40"/>
                  <a:pt x="14" y="41"/>
                </a:cubicBezTo>
                <a:close/>
                <a:moveTo>
                  <a:pt x="240" y="86"/>
                </a:moveTo>
                <a:cubicBezTo>
                  <a:pt x="239" y="86"/>
                  <a:pt x="239" y="86"/>
                  <a:pt x="238" y="87"/>
                </a:cubicBezTo>
                <a:cubicBezTo>
                  <a:pt x="238" y="87"/>
                  <a:pt x="238" y="87"/>
                  <a:pt x="238" y="88"/>
                </a:cubicBezTo>
                <a:cubicBezTo>
                  <a:pt x="239" y="87"/>
                  <a:pt x="240" y="87"/>
                  <a:pt x="240" y="86"/>
                </a:cubicBezTo>
                <a:close/>
                <a:moveTo>
                  <a:pt x="110" y="48"/>
                </a:moveTo>
                <a:cubicBezTo>
                  <a:pt x="110" y="48"/>
                  <a:pt x="110" y="48"/>
                  <a:pt x="110" y="48"/>
                </a:cubicBezTo>
                <a:cubicBezTo>
                  <a:pt x="110" y="49"/>
                  <a:pt x="111" y="49"/>
                  <a:pt x="111" y="49"/>
                </a:cubicBezTo>
                <a:cubicBezTo>
                  <a:pt x="112" y="49"/>
                  <a:pt x="112" y="49"/>
                  <a:pt x="112" y="48"/>
                </a:cubicBezTo>
                <a:cubicBezTo>
                  <a:pt x="111" y="48"/>
                  <a:pt x="111" y="48"/>
                  <a:pt x="110" y="48"/>
                </a:cubicBezTo>
                <a:close/>
                <a:moveTo>
                  <a:pt x="142" y="148"/>
                </a:moveTo>
                <a:cubicBezTo>
                  <a:pt x="143" y="148"/>
                  <a:pt x="144" y="147"/>
                  <a:pt x="144" y="147"/>
                </a:cubicBezTo>
                <a:cubicBezTo>
                  <a:pt x="144" y="147"/>
                  <a:pt x="144" y="147"/>
                  <a:pt x="144" y="147"/>
                </a:cubicBezTo>
                <a:cubicBezTo>
                  <a:pt x="143" y="147"/>
                  <a:pt x="142" y="147"/>
                  <a:pt x="141" y="147"/>
                </a:cubicBezTo>
                <a:cubicBezTo>
                  <a:pt x="141" y="147"/>
                  <a:pt x="141" y="148"/>
                  <a:pt x="142" y="148"/>
                </a:cubicBezTo>
                <a:close/>
                <a:moveTo>
                  <a:pt x="32" y="50"/>
                </a:moveTo>
                <a:cubicBezTo>
                  <a:pt x="33" y="49"/>
                  <a:pt x="34" y="48"/>
                  <a:pt x="34" y="47"/>
                </a:cubicBezTo>
                <a:cubicBezTo>
                  <a:pt x="33" y="48"/>
                  <a:pt x="32" y="49"/>
                  <a:pt x="31" y="49"/>
                </a:cubicBezTo>
                <a:cubicBezTo>
                  <a:pt x="32" y="49"/>
                  <a:pt x="32" y="50"/>
                  <a:pt x="32" y="50"/>
                </a:cubicBezTo>
                <a:close/>
                <a:moveTo>
                  <a:pt x="113" y="164"/>
                </a:moveTo>
                <a:cubicBezTo>
                  <a:pt x="113" y="164"/>
                  <a:pt x="113" y="164"/>
                  <a:pt x="113" y="164"/>
                </a:cubicBezTo>
                <a:cubicBezTo>
                  <a:pt x="112" y="163"/>
                  <a:pt x="112" y="163"/>
                  <a:pt x="111" y="162"/>
                </a:cubicBezTo>
                <a:cubicBezTo>
                  <a:pt x="111" y="163"/>
                  <a:pt x="111" y="163"/>
                  <a:pt x="111" y="163"/>
                </a:cubicBezTo>
                <a:cubicBezTo>
                  <a:pt x="111" y="164"/>
                  <a:pt x="112" y="164"/>
                  <a:pt x="113" y="164"/>
                </a:cubicBezTo>
                <a:close/>
                <a:moveTo>
                  <a:pt x="15" y="64"/>
                </a:moveTo>
                <a:cubicBezTo>
                  <a:pt x="14" y="65"/>
                  <a:pt x="14" y="65"/>
                  <a:pt x="14" y="66"/>
                </a:cubicBezTo>
                <a:cubicBezTo>
                  <a:pt x="15" y="66"/>
                  <a:pt x="15" y="66"/>
                  <a:pt x="15" y="66"/>
                </a:cubicBezTo>
                <a:cubicBezTo>
                  <a:pt x="15" y="65"/>
                  <a:pt x="15" y="65"/>
                  <a:pt x="15" y="64"/>
                </a:cubicBezTo>
                <a:close/>
                <a:moveTo>
                  <a:pt x="138" y="81"/>
                </a:moveTo>
                <a:cubicBezTo>
                  <a:pt x="139" y="81"/>
                  <a:pt x="140" y="80"/>
                  <a:pt x="140" y="80"/>
                </a:cubicBezTo>
                <a:cubicBezTo>
                  <a:pt x="140" y="80"/>
                  <a:pt x="140" y="80"/>
                  <a:pt x="140" y="79"/>
                </a:cubicBezTo>
                <a:cubicBezTo>
                  <a:pt x="139" y="80"/>
                  <a:pt x="139" y="80"/>
                  <a:pt x="138" y="80"/>
                </a:cubicBezTo>
                <a:cubicBezTo>
                  <a:pt x="138" y="81"/>
                  <a:pt x="138" y="81"/>
                  <a:pt x="138" y="81"/>
                </a:cubicBezTo>
                <a:close/>
                <a:moveTo>
                  <a:pt x="102" y="173"/>
                </a:moveTo>
                <a:cubicBezTo>
                  <a:pt x="102" y="172"/>
                  <a:pt x="102" y="171"/>
                  <a:pt x="101" y="170"/>
                </a:cubicBezTo>
                <a:cubicBezTo>
                  <a:pt x="101" y="171"/>
                  <a:pt x="101" y="172"/>
                  <a:pt x="101" y="173"/>
                </a:cubicBezTo>
                <a:cubicBezTo>
                  <a:pt x="101" y="173"/>
                  <a:pt x="101" y="173"/>
                  <a:pt x="102" y="173"/>
                </a:cubicBezTo>
                <a:close/>
                <a:moveTo>
                  <a:pt x="79" y="138"/>
                </a:moveTo>
                <a:cubicBezTo>
                  <a:pt x="78" y="138"/>
                  <a:pt x="78" y="138"/>
                  <a:pt x="78" y="138"/>
                </a:cubicBezTo>
                <a:cubicBezTo>
                  <a:pt x="78" y="139"/>
                  <a:pt x="78" y="139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8" y="139"/>
                  <a:pt x="79" y="139"/>
                  <a:pt x="79" y="138"/>
                </a:cubicBezTo>
                <a:close/>
                <a:moveTo>
                  <a:pt x="105" y="154"/>
                </a:moveTo>
                <a:cubicBezTo>
                  <a:pt x="105" y="154"/>
                  <a:pt x="105" y="154"/>
                  <a:pt x="105" y="154"/>
                </a:cubicBezTo>
                <a:cubicBezTo>
                  <a:pt x="104" y="154"/>
                  <a:pt x="104" y="153"/>
                  <a:pt x="103" y="153"/>
                </a:cubicBezTo>
                <a:cubicBezTo>
                  <a:pt x="102" y="153"/>
                  <a:pt x="102" y="153"/>
                  <a:pt x="102" y="154"/>
                </a:cubicBezTo>
                <a:cubicBezTo>
                  <a:pt x="103" y="154"/>
                  <a:pt x="104" y="154"/>
                  <a:pt x="105" y="154"/>
                </a:cubicBezTo>
                <a:close/>
                <a:moveTo>
                  <a:pt x="171" y="131"/>
                </a:moveTo>
                <a:cubicBezTo>
                  <a:pt x="172" y="131"/>
                  <a:pt x="172" y="130"/>
                  <a:pt x="172" y="129"/>
                </a:cubicBezTo>
                <a:cubicBezTo>
                  <a:pt x="171" y="129"/>
                  <a:pt x="171" y="129"/>
                  <a:pt x="171" y="130"/>
                </a:cubicBezTo>
                <a:cubicBezTo>
                  <a:pt x="171" y="130"/>
                  <a:pt x="171" y="130"/>
                  <a:pt x="171" y="131"/>
                </a:cubicBezTo>
                <a:close/>
                <a:moveTo>
                  <a:pt x="198" y="146"/>
                </a:moveTo>
                <a:cubicBezTo>
                  <a:pt x="197" y="146"/>
                  <a:pt x="197" y="147"/>
                  <a:pt x="196" y="147"/>
                </a:cubicBezTo>
                <a:cubicBezTo>
                  <a:pt x="196" y="147"/>
                  <a:pt x="196" y="147"/>
                  <a:pt x="196" y="147"/>
                </a:cubicBezTo>
                <a:cubicBezTo>
                  <a:pt x="197" y="147"/>
                  <a:pt x="198" y="147"/>
                  <a:pt x="199" y="147"/>
                </a:cubicBezTo>
                <a:cubicBezTo>
                  <a:pt x="199" y="146"/>
                  <a:pt x="198" y="146"/>
                  <a:pt x="198" y="146"/>
                </a:cubicBezTo>
                <a:close/>
                <a:moveTo>
                  <a:pt x="261" y="137"/>
                </a:moveTo>
                <a:cubicBezTo>
                  <a:pt x="262" y="137"/>
                  <a:pt x="262" y="137"/>
                  <a:pt x="262" y="136"/>
                </a:cubicBezTo>
                <a:cubicBezTo>
                  <a:pt x="262" y="136"/>
                  <a:pt x="262" y="135"/>
                  <a:pt x="262" y="135"/>
                </a:cubicBezTo>
                <a:cubicBezTo>
                  <a:pt x="261" y="135"/>
                  <a:pt x="261" y="136"/>
                  <a:pt x="261" y="137"/>
                </a:cubicBezTo>
                <a:close/>
                <a:moveTo>
                  <a:pt x="145" y="85"/>
                </a:moveTo>
                <a:cubicBezTo>
                  <a:pt x="145" y="85"/>
                  <a:pt x="145" y="86"/>
                  <a:pt x="146" y="86"/>
                </a:cubicBezTo>
                <a:cubicBezTo>
                  <a:pt x="146" y="86"/>
                  <a:pt x="147" y="85"/>
                  <a:pt x="147" y="84"/>
                </a:cubicBezTo>
                <a:cubicBezTo>
                  <a:pt x="146" y="85"/>
                  <a:pt x="146" y="85"/>
                  <a:pt x="145" y="85"/>
                </a:cubicBezTo>
                <a:close/>
                <a:moveTo>
                  <a:pt x="241" y="125"/>
                </a:moveTo>
                <a:cubicBezTo>
                  <a:pt x="241" y="125"/>
                  <a:pt x="241" y="125"/>
                  <a:pt x="240" y="125"/>
                </a:cubicBezTo>
                <a:cubicBezTo>
                  <a:pt x="241" y="126"/>
                  <a:pt x="240" y="126"/>
                  <a:pt x="241" y="127"/>
                </a:cubicBezTo>
                <a:cubicBezTo>
                  <a:pt x="241" y="126"/>
                  <a:pt x="241" y="125"/>
                  <a:pt x="241" y="125"/>
                </a:cubicBezTo>
                <a:close/>
                <a:moveTo>
                  <a:pt x="85" y="135"/>
                </a:moveTo>
                <a:cubicBezTo>
                  <a:pt x="85" y="136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6" y="136"/>
                  <a:pt x="86" y="136"/>
                  <a:pt x="86" y="135"/>
                </a:cubicBezTo>
                <a:cubicBezTo>
                  <a:pt x="86" y="135"/>
                  <a:pt x="85" y="135"/>
                  <a:pt x="85" y="135"/>
                </a:cubicBezTo>
                <a:close/>
                <a:moveTo>
                  <a:pt x="174" y="115"/>
                </a:moveTo>
                <a:cubicBezTo>
                  <a:pt x="174" y="116"/>
                  <a:pt x="173" y="116"/>
                  <a:pt x="172" y="116"/>
                </a:cubicBezTo>
                <a:cubicBezTo>
                  <a:pt x="173" y="117"/>
                  <a:pt x="173" y="117"/>
                  <a:pt x="174" y="117"/>
                </a:cubicBezTo>
                <a:cubicBezTo>
                  <a:pt x="174" y="116"/>
                  <a:pt x="174" y="116"/>
                  <a:pt x="174" y="115"/>
                </a:cubicBezTo>
                <a:close/>
                <a:moveTo>
                  <a:pt x="172" y="153"/>
                </a:moveTo>
                <a:cubicBezTo>
                  <a:pt x="172" y="153"/>
                  <a:pt x="172" y="153"/>
                  <a:pt x="172" y="152"/>
                </a:cubicBezTo>
                <a:cubicBezTo>
                  <a:pt x="171" y="153"/>
                  <a:pt x="170" y="154"/>
                  <a:pt x="169" y="154"/>
                </a:cubicBezTo>
                <a:cubicBezTo>
                  <a:pt x="171" y="154"/>
                  <a:pt x="171" y="153"/>
                  <a:pt x="172" y="153"/>
                </a:cubicBezTo>
                <a:close/>
                <a:moveTo>
                  <a:pt x="121" y="69"/>
                </a:moveTo>
                <a:cubicBezTo>
                  <a:pt x="121" y="69"/>
                  <a:pt x="121" y="69"/>
                  <a:pt x="121" y="69"/>
                </a:cubicBezTo>
                <a:cubicBezTo>
                  <a:pt x="121" y="69"/>
                  <a:pt x="120" y="68"/>
                  <a:pt x="119" y="68"/>
                </a:cubicBezTo>
                <a:cubicBezTo>
                  <a:pt x="119" y="68"/>
                  <a:pt x="119" y="69"/>
                  <a:pt x="119" y="69"/>
                </a:cubicBezTo>
                <a:cubicBezTo>
                  <a:pt x="120" y="69"/>
                  <a:pt x="121" y="69"/>
                  <a:pt x="121" y="6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4"/>
                </a:cubicBezTo>
                <a:cubicBezTo>
                  <a:pt x="22" y="84"/>
                  <a:pt x="23" y="84"/>
                  <a:pt x="23" y="85"/>
                </a:cubicBezTo>
                <a:cubicBezTo>
                  <a:pt x="23" y="84"/>
                  <a:pt x="23" y="83"/>
                  <a:pt x="23" y="83"/>
                </a:cubicBezTo>
                <a:close/>
                <a:moveTo>
                  <a:pt x="175" y="37"/>
                </a:moveTo>
                <a:cubicBezTo>
                  <a:pt x="175" y="37"/>
                  <a:pt x="174" y="37"/>
                  <a:pt x="174" y="37"/>
                </a:cubicBezTo>
                <a:cubicBezTo>
                  <a:pt x="174" y="38"/>
                  <a:pt x="174" y="38"/>
                  <a:pt x="175" y="38"/>
                </a:cubicBezTo>
                <a:cubicBezTo>
                  <a:pt x="175" y="38"/>
                  <a:pt x="175" y="37"/>
                  <a:pt x="175" y="37"/>
                </a:cubicBezTo>
                <a:close/>
                <a:moveTo>
                  <a:pt x="22" y="47"/>
                </a:moveTo>
                <a:cubicBezTo>
                  <a:pt x="23" y="46"/>
                  <a:pt x="24" y="45"/>
                  <a:pt x="24" y="44"/>
                </a:cubicBezTo>
                <a:cubicBezTo>
                  <a:pt x="23" y="45"/>
                  <a:pt x="23" y="46"/>
                  <a:pt x="22" y="47"/>
                </a:cubicBezTo>
                <a:close/>
                <a:moveTo>
                  <a:pt x="109" y="156"/>
                </a:moveTo>
                <a:cubicBezTo>
                  <a:pt x="109" y="157"/>
                  <a:pt x="109" y="158"/>
                  <a:pt x="109" y="159"/>
                </a:cubicBezTo>
                <a:cubicBezTo>
                  <a:pt x="109" y="159"/>
                  <a:pt x="109" y="159"/>
                  <a:pt x="109" y="159"/>
                </a:cubicBezTo>
                <a:cubicBezTo>
                  <a:pt x="109" y="158"/>
                  <a:pt x="109" y="157"/>
                  <a:pt x="110" y="156"/>
                </a:cubicBezTo>
                <a:cubicBezTo>
                  <a:pt x="109" y="156"/>
                  <a:pt x="109" y="156"/>
                  <a:pt x="109" y="156"/>
                </a:cubicBezTo>
                <a:close/>
                <a:moveTo>
                  <a:pt x="134" y="136"/>
                </a:moveTo>
                <a:cubicBezTo>
                  <a:pt x="134" y="137"/>
                  <a:pt x="135" y="137"/>
                  <a:pt x="135" y="138"/>
                </a:cubicBezTo>
                <a:cubicBezTo>
                  <a:pt x="135" y="138"/>
                  <a:pt x="135" y="138"/>
                  <a:pt x="135" y="138"/>
                </a:cubicBezTo>
                <a:cubicBezTo>
                  <a:pt x="135" y="137"/>
                  <a:pt x="135" y="137"/>
                  <a:pt x="136" y="136"/>
                </a:cubicBezTo>
                <a:cubicBezTo>
                  <a:pt x="135" y="136"/>
                  <a:pt x="135" y="136"/>
                  <a:pt x="134" y="136"/>
                </a:cubicBezTo>
                <a:close/>
                <a:moveTo>
                  <a:pt x="161" y="122"/>
                </a:moveTo>
                <a:cubicBezTo>
                  <a:pt x="161" y="122"/>
                  <a:pt x="161" y="122"/>
                  <a:pt x="161" y="122"/>
                </a:cubicBezTo>
                <a:cubicBezTo>
                  <a:pt x="161" y="123"/>
                  <a:pt x="162" y="123"/>
                  <a:pt x="162" y="123"/>
                </a:cubicBezTo>
                <a:cubicBezTo>
                  <a:pt x="162" y="122"/>
                  <a:pt x="162" y="122"/>
                  <a:pt x="162" y="121"/>
                </a:cubicBezTo>
                <a:cubicBezTo>
                  <a:pt x="162" y="122"/>
                  <a:pt x="161" y="122"/>
                  <a:pt x="161" y="122"/>
                </a:cubicBezTo>
                <a:close/>
                <a:moveTo>
                  <a:pt x="104" y="156"/>
                </a:moveTo>
                <a:cubicBezTo>
                  <a:pt x="105" y="157"/>
                  <a:pt x="106" y="157"/>
                  <a:pt x="106" y="157"/>
                </a:cubicBezTo>
                <a:cubicBezTo>
                  <a:pt x="106" y="156"/>
                  <a:pt x="106" y="156"/>
                  <a:pt x="104" y="156"/>
                </a:cubicBezTo>
                <a:close/>
                <a:moveTo>
                  <a:pt x="235" y="156"/>
                </a:moveTo>
                <a:cubicBezTo>
                  <a:pt x="234" y="154"/>
                  <a:pt x="233" y="154"/>
                  <a:pt x="232" y="154"/>
                </a:cubicBezTo>
                <a:cubicBezTo>
                  <a:pt x="233" y="155"/>
                  <a:pt x="234" y="155"/>
                  <a:pt x="235" y="156"/>
                </a:cubicBezTo>
                <a:close/>
                <a:moveTo>
                  <a:pt x="45" y="135"/>
                </a:moveTo>
                <a:cubicBezTo>
                  <a:pt x="45" y="134"/>
                  <a:pt x="45" y="133"/>
                  <a:pt x="44" y="133"/>
                </a:cubicBezTo>
                <a:cubicBezTo>
                  <a:pt x="44" y="134"/>
                  <a:pt x="44" y="134"/>
                  <a:pt x="45" y="135"/>
                </a:cubicBezTo>
                <a:close/>
                <a:moveTo>
                  <a:pt x="95" y="181"/>
                </a:moveTo>
                <a:cubicBezTo>
                  <a:pt x="96" y="180"/>
                  <a:pt x="96" y="179"/>
                  <a:pt x="95" y="178"/>
                </a:cubicBezTo>
                <a:cubicBezTo>
                  <a:pt x="95" y="179"/>
                  <a:pt x="95" y="180"/>
                  <a:pt x="95" y="181"/>
                </a:cubicBezTo>
                <a:close/>
                <a:moveTo>
                  <a:pt x="181" y="177"/>
                </a:moveTo>
                <a:cubicBezTo>
                  <a:pt x="182" y="175"/>
                  <a:pt x="182" y="175"/>
                  <a:pt x="181" y="174"/>
                </a:cubicBezTo>
                <a:cubicBezTo>
                  <a:pt x="181" y="175"/>
                  <a:pt x="181" y="176"/>
                  <a:pt x="181" y="177"/>
                </a:cubicBezTo>
                <a:close/>
                <a:moveTo>
                  <a:pt x="103" y="40"/>
                </a:moveTo>
                <a:cubicBezTo>
                  <a:pt x="103" y="39"/>
                  <a:pt x="103" y="39"/>
                  <a:pt x="102" y="39"/>
                </a:cubicBezTo>
                <a:cubicBezTo>
                  <a:pt x="102" y="39"/>
                  <a:pt x="101" y="40"/>
                  <a:pt x="101" y="40"/>
                </a:cubicBezTo>
                <a:cubicBezTo>
                  <a:pt x="102" y="40"/>
                  <a:pt x="102" y="40"/>
                  <a:pt x="103" y="40"/>
                </a:cubicBezTo>
                <a:close/>
                <a:moveTo>
                  <a:pt x="106" y="122"/>
                </a:moveTo>
                <a:cubicBezTo>
                  <a:pt x="107" y="122"/>
                  <a:pt x="108" y="122"/>
                  <a:pt x="109" y="121"/>
                </a:cubicBezTo>
                <a:cubicBezTo>
                  <a:pt x="108" y="121"/>
                  <a:pt x="107" y="122"/>
                  <a:pt x="106" y="122"/>
                </a:cubicBezTo>
                <a:close/>
                <a:moveTo>
                  <a:pt x="52" y="49"/>
                </a:moveTo>
                <a:cubicBezTo>
                  <a:pt x="51" y="49"/>
                  <a:pt x="51" y="49"/>
                  <a:pt x="51" y="49"/>
                </a:cubicBezTo>
                <a:cubicBezTo>
                  <a:pt x="51" y="50"/>
                  <a:pt x="51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52" y="50"/>
                  <a:pt x="52" y="49"/>
                </a:cubicBezTo>
                <a:close/>
                <a:moveTo>
                  <a:pt x="36" y="49"/>
                </a:moveTo>
                <a:cubicBezTo>
                  <a:pt x="36" y="49"/>
                  <a:pt x="36" y="49"/>
                  <a:pt x="36" y="49"/>
                </a:cubicBezTo>
                <a:cubicBezTo>
                  <a:pt x="36" y="50"/>
                  <a:pt x="35" y="50"/>
                  <a:pt x="35" y="50"/>
                </a:cubicBezTo>
                <a:cubicBezTo>
                  <a:pt x="36" y="50"/>
                  <a:pt x="36" y="51"/>
                  <a:pt x="36" y="51"/>
                </a:cubicBezTo>
                <a:cubicBezTo>
                  <a:pt x="36" y="50"/>
                  <a:pt x="36" y="50"/>
                  <a:pt x="36" y="49"/>
                </a:cubicBezTo>
                <a:close/>
                <a:moveTo>
                  <a:pt x="128" y="51"/>
                </a:moveTo>
                <a:cubicBezTo>
                  <a:pt x="127" y="52"/>
                  <a:pt x="127" y="52"/>
                  <a:pt x="127" y="52"/>
                </a:cubicBezTo>
                <a:cubicBezTo>
                  <a:pt x="128" y="52"/>
                  <a:pt x="128" y="52"/>
                  <a:pt x="129" y="52"/>
                </a:cubicBezTo>
                <a:cubicBezTo>
                  <a:pt x="129" y="52"/>
                  <a:pt x="129" y="52"/>
                  <a:pt x="128" y="51"/>
                </a:cubicBezTo>
                <a:cubicBezTo>
                  <a:pt x="128" y="51"/>
                  <a:pt x="128" y="51"/>
                  <a:pt x="128" y="51"/>
                </a:cubicBezTo>
                <a:close/>
                <a:moveTo>
                  <a:pt x="188" y="34"/>
                </a:moveTo>
                <a:cubicBezTo>
                  <a:pt x="187" y="34"/>
                  <a:pt x="187" y="34"/>
                  <a:pt x="187" y="35"/>
                </a:cubicBezTo>
                <a:cubicBezTo>
                  <a:pt x="187" y="35"/>
                  <a:pt x="188" y="34"/>
                  <a:pt x="188" y="34"/>
                </a:cubicBezTo>
                <a:close/>
                <a:moveTo>
                  <a:pt x="80" y="36"/>
                </a:moveTo>
                <a:cubicBezTo>
                  <a:pt x="78" y="36"/>
                  <a:pt x="77" y="36"/>
                  <a:pt x="75" y="36"/>
                </a:cubicBezTo>
                <a:cubicBezTo>
                  <a:pt x="77" y="36"/>
                  <a:pt x="78" y="36"/>
                  <a:pt x="80" y="36"/>
                </a:cubicBezTo>
                <a:close/>
                <a:moveTo>
                  <a:pt x="97" y="68"/>
                </a:moveTo>
                <a:cubicBezTo>
                  <a:pt x="97" y="68"/>
                  <a:pt x="97" y="67"/>
                  <a:pt x="97" y="67"/>
                </a:cubicBezTo>
                <a:cubicBezTo>
                  <a:pt x="97" y="67"/>
                  <a:pt x="97" y="66"/>
                  <a:pt x="97" y="65"/>
                </a:cubicBezTo>
                <a:cubicBezTo>
                  <a:pt x="97" y="66"/>
                  <a:pt x="97" y="66"/>
                  <a:pt x="97" y="67"/>
                </a:cubicBezTo>
                <a:cubicBezTo>
                  <a:pt x="97" y="67"/>
                  <a:pt x="97" y="67"/>
                  <a:pt x="97" y="68"/>
                </a:cubicBezTo>
                <a:close/>
                <a:moveTo>
                  <a:pt x="31" y="78"/>
                </a:moveTo>
                <a:cubicBezTo>
                  <a:pt x="30" y="77"/>
                  <a:pt x="29" y="77"/>
                  <a:pt x="28" y="78"/>
                </a:cubicBezTo>
                <a:cubicBezTo>
                  <a:pt x="29" y="78"/>
                  <a:pt x="30" y="78"/>
                  <a:pt x="31" y="78"/>
                </a:cubicBezTo>
                <a:close/>
                <a:moveTo>
                  <a:pt x="34" y="57"/>
                </a:moveTo>
                <a:cubicBezTo>
                  <a:pt x="34" y="58"/>
                  <a:pt x="34" y="58"/>
                  <a:pt x="34" y="59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15" y="55"/>
                </a:moveTo>
                <a:cubicBezTo>
                  <a:pt x="15" y="55"/>
                  <a:pt x="14" y="55"/>
                  <a:pt x="14" y="55"/>
                </a:cubicBezTo>
                <a:cubicBezTo>
                  <a:pt x="14" y="55"/>
                  <a:pt x="14" y="56"/>
                  <a:pt x="14" y="56"/>
                </a:cubicBezTo>
                <a:cubicBezTo>
                  <a:pt x="15" y="56"/>
                  <a:pt x="15" y="55"/>
                  <a:pt x="15" y="55"/>
                </a:cubicBezTo>
                <a:close/>
                <a:moveTo>
                  <a:pt x="99" y="54"/>
                </a:moveTo>
                <a:cubicBezTo>
                  <a:pt x="99" y="55"/>
                  <a:pt x="99" y="56"/>
                  <a:pt x="99" y="56"/>
                </a:cubicBezTo>
                <a:cubicBezTo>
                  <a:pt x="100" y="56"/>
                  <a:pt x="100" y="56"/>
                  <a:pt x="100" y="55"/>
                </a:cubicBezTo>
                <a:cubicBezTo>
                  <a:pt x="100" y="55"/>
                  <a:pt x="100" y="55"/>
                  <a:pt x="99" y="54"/>
                </a:cubicBezTo>
                <a:close/>
                <a:moveTo>
                  <a:pt x="12" y="51"/>
                </a:moveTo>
                <a:cubicBezTo>
                  <a:pt x="12" y="51"/>
                  <a:pt x="12" y="51"/>
                  <a:pt x="12" y="52"/>
                </a:cubicBezTo>
                <a:cubicBezTo>
                  <a:pt x="13" y="51"/>
                  <a:pt x="13" y="50"/>
                  <a:pt x="14" y="49"/>
                </a:cubicBezTo>
                <a:cubicBezTo>
                  <a:pt x="13" y="50"/>
                  <a:pt x="12" y="51"/>
                  <a:pt x="12" y="51"/>
                </a:cubicBezTo>
                <a:close/>
                <a:moveTo>
                  <a:pt x="119" y="42"/>
                </a:moveTo>
                <a:cubicBezTo>
                  <a:pt x="119" y="42"/>
                  <a:pt x="119" y="42"/>
                  <a:pt x="119" y="42"/>
                </a:cubicBezTo>
                <a:cubicBezTo>
                  <a:pt x="118" y="41"/>
                  <a:pt x="118" y="41"/>
                  <a:pt x="118" y="40"/>
                </a:cubicBezTo>
                <a:cubicBezTo>
                  <a:pt x="117" y="40"/>
                  <a:pt x="117" y="41"/>
                  <a:pt x="117" y="41"/>
                </a:cubicBezTo>
                <a:cubicBezTo>
                  <a:pt x="118" y="41"/>
                  <a:pt x="118" y="42"/>
                  <a:pt x="119" y="42"/>
                </a:cubicBezTo>
                <a:close/>
                <a:moveTo>
                  <a:pt x="246" y="158"/>
                </a:moveTo>
                <a:cubicBezTo>
                  <a:pt x="244" y="158"/>
                  <a:pt x="244" y="158"/>
                  <a:pt x="244" y="159"/>
                </a:cubicBezTo>
                <a:cubicBezTo>
                  <a:pt x="245" y="159"/>
                  <a:pt x="245" y="159"/>
                  <a:pt x="246" y="158"/>
                </a:cubicBezTo>
                <a:close/>
                <a:moveTo>
                  <a:pt x="209" y="52"/>
                </a:moveTo>
                <a:cubicBezTo>
                  <a:pt x="209" y="51"/>
                  <a:pt x="209" y="51"/>
                  <a:pt x="210" y="51"/>
                </a:cubicBezTo>
                <a:cubicBezTo>
                  <a:pt x="210" y="51"/>
                  <a:pt x="209" y="50"/>
                  <a:pt x="209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51"/>
                  <a:pt x="209" y="51"/>
                  <a:pt x="209" y="52"/>
                </a:cubicBezTo>
                <a:close/>
                <a:moveTo>
                  <a:pt x="118" y="79"/>
                </a:moveTo>
                <a:cubicBezTo>
                  <a:pt x="118" y="80"/>
                  <a:pt x="117" y="80"/>
                  <a:pt x="117" y="81"/>
                </a:cubicBezTo>
                <a:cubicBezTo>
                  <a:pt x="118" y="81"/>
                  <a:pt x="118" y="80"/>
                  <a:pt x="119" y="80"/>
                </a:cubicBezTo>
                <a:cubicBezTo>
                  <a:pt x="119" y="80"/>
                  <a:pt x="118" y="80"/>
                  <a:pt x="118" y="79"/>
                </a:cubicBezTo>
                <a:close/>
                <a:moveTo>
                  <a:pt x="95" y="57"/>
                </a:moveTo>
                <a:cubicBezTo>
                  <a:pt x="95" y="58"/>
                  <a:pt x="95" y="58"/>
                  <a:pt x="95" y="59"/>
                </a:cubicBezTo>
                <a:cubicBezTo>
                  <a:pt x="96" y="57"/>
                  <a:pt x="96" y="57"/>
                  <a:pt x="95" y="57"/>
                </a:cubicBezTo>
                <a:close/>
                <a:moveTo>
                  <a:pt x="160" y="125"/>
                </a:moveTo>
                <a:cubicBezTo>
                  <a:pt x="160" y="125"/>
                  <a:pt x="159" y="124"/>
                  <a:pt x="158" y="124"/>
                </a:cubicBezTo>
                <a:cubicBezTo>
                  <a:pt x="158" y="125"/>
                  <a:pt x="159" y="125"/>
                  <a:pt x="160" y="125"/>
                </a:cubicBezTo>
                <a:close/>
                <a:moveTo>
                  <a:pt x="153" y="118"/>
                </a:moveTo>
                <a:cubicBezTo>
                  <a:pt x="153" y="117"/>
                  <a:pt x="153" y="117"/>
                  <a:pt x="153" y="116"/>
                </a:cubicBezTo>
                <a:cubicBezTo>
                  <a:pt x="153" y="117"/>
                  <a:pt x="153" y="117"/>
                  <a:pt x="153" y="118"/>
                </a:cubicBezTo>
                <a:cubicBezTo>
                  <a:pt x="153" y="118"/>
                  <a:pt x="153" y="118"/>
                  <a:pt x="153" y="118"/>
                </a:cubicBezTo>
                <a:close/>
                <a:moveTo>
                  <a:pt x="248" y="153"/>
                </a:moveTo>
                <a:cubicBezTo>
                  <a:pt x="248" y="153"/>
                  <a:pt x="248" y="153"/>
                  <a:pt x="248" y="153"/>
                </a:cubicBezTo>
                <a:cubicBezTo>
                  <a:pt x="248" y="154"/>
                  <a:pt x="248" y="155"/>
                  <a:pt x="248" y="155"/>
                </a:cubicBezTo>
                <a:cubicBezTo>
                  <a:pt x="248" y="155"/>
                  <a:pt x="249" y="155"/>
                  <a:pt x="249" y="155"/>
                </a:cubicBezTo>
                <a:cubicBezTo>
                  <a:pt x="248" y="154"/>
                  <a:pt x="248" y="154"/>
                  <a:pt x="248" y="153"/>
                </a:cubicBezTo>
                <a:close/>
                <a:moveTo>
                  <a:pt x="193" y="48"/>
                </a:moveTo>
                <a:cubicBezTo>
                  <a:pt x="194" y="48"/>
                  <a:pt x="194" y="48"/>
                  <a:pt x="194" y="47"/>
                </a:cubicBezTo>
                <a:cubicBezTo>
                  <a:pt x="193" y="47"/>
                  <a:pt x="193" y="47"/>
                  <a:pt x="192" y="47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3" y="48"/>
                  <a:pt x="193" y="48"/>
                  <a:pt x="193" y="48"/>
                </a:cubicBezTo>
                <a:close/>
                <a:moveTo>
                  <a:pt x="96" y="70"/>
                </a:moveTo>
                <a:cubicBezTo>
                  <a:pt x="97" y="71"/>
                  <a:pt x="98" y="71"/>
                  <a:pt x="98" y="71"/>
                </a:cubicBezTo>
                <a:cubicBezTo>
                  <a:pt x="98" y="71"/>
                  <a:pt x="97" y="71"/>
                  <a:pt x="96" y="70"/>
                </a:cubicBezTo>
                <a:close/>
                <a:moveTo>
                  <a:pt x="150" y="112"/>
                </a:moveTo>
                <a:cubicBezTo>
                  <a:pt x="150" y="112"/>
                  <a:pt x="150" y="112"/>
                  <a:pt x="150" y="112"/>
                </a:cubicBezTo>
                <a:cubicBezTo>
                  <a:pt x="150" y="112"/>
                  <a:pt x="150" y="112"/>
                  <a:pt x="151" y="112"/>
                </a:cubicBezTo>
                <a:cubicBezTo>
                  <a:pt x="151" y="112"/>
                  <a:pt x="151" y="111"/>
                  <a:pt x="151" y="111"/>
                </a:cubicBezTo>
                <a:cubicBezTo>
                  <a:pt x="151" y="111"/>
                  <a:pt x="151" y="111"/>
                  <a:pt x="151" y="111"/>
                </a:cubicBezTo>
                <a:cubicBezTo>
                  <a:pt x="151" y="111"/>
                  <a:pt x="150" y="112"/>
                  <a:pt x="150" y="112"/>
                </a:cubicBezTo>
                <a:close/>
                <a:moveTo>
                  <a:pt x="170" y="36"/>
                </a:moveTo>
                <a:cubicBezTo>
                  <a:pt x="170" y="36"/>
                  <a:pt x="170" y="36"/>
                  <a:pt x="170" y="36"/>
                </a:cubicBezTo>
                <a:cubicBezTo>
                  <a:pt x="171" y="36"/>
                  <a:pt x="171" y="36"/>
                  <a:pt x="172" y="37"/>
                </a:cubicBezTo>
                <a:cubicBezTo>
                  <a:pt x="172" y="36"/>
                  <a:pt x="172" y="36"/>
                  <a:pt x="172" y="36"/>
                </a:cubicBezTo>
                <a:cubicBezTo>
                  <a:pt x="171" y="36"/>
                  <a:pt x="171" y="36"/>
                  <a:pt x="170" y="36"/>
                </a:cubicBezTo>
                <a:close/>
                <a:moveTo>
                  <a:pt x="206" y="145"/>
                </a:moveTo>
                <a:cubicBezTo>
                  <a:pt x="206" y="145"/>
                  <a:pt x="206" y="145"/>
                  <a:pt x="206" y="145"/>
                </a:cubicBezTo>
                <a:cubicBezTo>
                  <a:pt x="207" y="144"/>
                  <a:pt x="207" y="144"/>
                  <a:pt x="207" y="144"/>
                </a:cubicBezTo>
                <a:cubicBezTo>
                  <a:pt x="207" y="144"/>
                  <a:pt x="206" y="144"/>
                  <a:pt x="206" y="144"/>
                </a:cubicBezTo>
                <a:cubicBezTo>
                  <a:pt x="206" y="144"/>
                  <a:pt x="206" y="144"/>
                  <a:pt x="206" y="145"/>
                </a:cubicBezTo>
                <a:close/>
                <a:moveTo>
                  <a:pt x="55" y="40"/>
                </a:moveTo>
                <a:cubicBezTo>
                  <a:pt x="55" y="40"/>
                  <a:pt x="55" y="40"/>
                  <a:pt x="55" y="40"/>
                </a:cubicBezTo>
                <a:cubicBezTo>
                  <a:pt x="56" y="40"/>
                  <a:pt x="57" y="40"/>
                  <a:pt x="57" y="39"/>
                </a:cubicBezTo>
                <a:cubicBezTo>
                  <a:pt x="56" y="40"/>
                  <a:pt x="56" y="40"/>
                  <a:pt x="55" y="40"/>
                </a:cubicBezTo>
                <a:close/>
                <a:moveTo>
                  <a:pt x="177" y="171"/>
                </a:moveTo>
                <a:cubicBezTo>
                  <a:pt x="177" y="171"/>
                  <a:pt x="177" y="171"/>
                  <a:pt x="177" y="171"/>
                </a:cubicBezTo>
                <a:cubicBezTo>
                  <a:pt x="177" y="171"/>
                  <a:pt x="177" y="172"/>
                  <a:pt x="177" y="172"/>
                </a:cubicBezTo>
                <a:cubicBezTo>
                  <a:pt x="177" y="172"/>
                  <a:pt x="177" y="172"/>
                  <a:pt x="178" y="172"/>
                </a:cubicBezTo>
                <a:cubicBezTo>
                  <a:pt x="178" y="172"/>
                  <a:pt x="177" y="171"/>
                  <a:pt x="177" y="171"/>
                </a:cubicBezTo>
                <a:close/>
                <a:moveTo>
                  <a:pt x="18" y="43"/>
                </a:moveTo>
                <a:cubicBezTo>
                  <a:pt x="18" y="44"/>
                  <a:pt x="18" y="44"/>
                  <a:pt x="17" y="44"/>
                </a:cubicBezTo>
                <a:cubicBezTo>
                  <a:pt x="17" y="44"/>
                  <a:pt x="17" y="45"/>
                  <a:pt x="16" y="45"/>
                </a:cubicBezTo>
                <a:cubicBezTo>
                  <a:pt x="17" y="45"/>
                  <a:pt x="18" y="44"/>
                  <a:pt x="18" y="43"/>
                </a:cubicBezTo>
                <a:close/>
                <a:moveTo>
                  <a:pt x="125" y="143"/>
                </a:moveTo>
                <a:cubicBezTo>
                  <a:pt x="125" y="144"/>
                  <a:pt x="125" y="144"/>
                  <a:pt x="125" y="145"/>
                </a:cubicBezTo>
                <a:cubicBezTo>
                  <a:pt x="125" y="145"/>
                  <a:pt x="125" y="144"/>
                  <a:pt x="126" y="144"/>
                </a:cubicBezTo>
                <a:cubicBezTo>
                  <a:pt x="125" y="144"/>
                  <a:pt x="125" y="144"/>
                  <a:pt x="125" y="143"/>
                </a:cubicBezTo>
                <a:close/>
                <a:moveTo>
                  <a:pt x="152" y="124"/>
                </a:moveTo>
                <a:cubicBezTo>
                  <a:pt x="153" y="124"/>
                  <a:pt x="153" y="124"/>
                  <a:pt x="153" y="123"/>
                </a:cubicBezTo>
                <a:cubicBezTo>
                  <a:pt x="153" y="123"/>
                  <a:pt x="153" y="123"/>
                  <a:pt x="152" y="123"/>
                </a:cubicBezTo>
                <a:cubicBezTo>
                  <a:pt x="152" y="123"/>
                  <a:pt x="152" y="124"/>
                  <a:pt x="152" y="124"/>
                </a:cubicBezTo>
                <a:close/>
                <a:moveTo>
                  <a:pt x="168" y="131"/>
                </a:moveTo>
                <a:cubicBezTo>
                  <a:pt x="168" y="131"/>
                  <a:pt x="168" y="131"/>
                  <a:pt x="168" y="131"/>
                </a:cubicBezTo>
                <a:cubicBezTo>
                  <a:pt x="168" y="131"/>
                  <a:pt x="168" y="131"/>
                  <a:pt x="167" y="131"/>
                </a:cubicBezTo>
                <a:cubicBezTo>
                  <a:pt x="167" y="131"/>
                  <a:pt x="167" y="131"/>
                  <a:pt x="167" y="131"/>
                </a:cubicBezTo>
                <a:cubicBezTo>
                  <a:pt x="168" y="131"/>
                  <a:pt x="168" y="131"/>
                  <a:pt x="168" y="131"/>
                </a:cubicBezTo>
                <a:close/>
                <a:moveTo>
                  <a:pt x="209" y="60"/>
                </a:moveTo>
                <a:cubicBezTo>
                  <a:pt x="210" y="60"/>
                  <a:pt x="210" y="60"/>
                  <a:pt x="210" y="59"/>
                </a:cubicBezTo>
                <a:cubicBezTo>
                  <a:pt x="209" y="59"/>
                  <a:pt x="209" y="59"/>
                  <a:pt x="209" y="60"/>
                </a:cubicBezTo>
                <a:close/>
                <a:moveTo>
                  <a:pt x="249" y="122"/>
                </a:moveTo>
                <a:cubicBezTo>
                  <a:pt x="249" y="122"/>
                  <a:pt x="249" y="122"/>
                  <a:pt x="249" y="123"/>
                </a:cubicBezTo>
                <a:cubicBezTo>
                  <a:pt x="249" y="123"/>
                  <a:pt x="249" y="122"/>
                  <a:pt x="249" y="122"/>
                </a:cubicBezTo>
                <a:close/>
                <a:moveTo>
                  <a:pt x="128" y="144"/>
                </a:moveTo>
                <a:cubicBezTo>
                  <a:pt x="129" y="143"/>
                  <a:pt x="129" y="143"/>
                  <a:pt x="130" y="143"/>
                </a:cubicBezTo>
                <a:cubicBezTo>
                  <a:pt x="129" y="143"/>
                  <a:pt x="129" y="143"/>
                  <a:pt x="128" y="144"/>
                </a:cubicBezTo>
                <a:close/>
                <a:moveTo>
                  <a:pt x="22" y="53"/>
                </a:moveTo>
                <a:cubicBezTo>
                  <a:pt x="22" y="53"/>
                  <a:pt x="23" y="53"/>
                  <a:pt x="23" y="52"/>
                </a:cubicBezTo>
                <a:cubicBezTo>
                  <a:pt x="22" y="52"/>
                  <a:pt x="22" y="52"/>
                  <a:pt x="22" y="53"/>
                </a:cubicBezTo>
                <a:close/>
                <a:moveTo>
                  <a:pt x="182" y="170"/>
                </a:moveTo>
                <a:cubicBezTo>
                  <a:pt x="182" y="170"/>
                  <a:pt x="182" y="170"/>
                  <a:pt x="182" y="170"/>
                </a:cubicBezTo>
                <a:cubicBezTo>
                  <a:pt x="182" y="170"/>
                  <a:pt x="182" y="171"/>
                  <a:pt x="182" y="171"/>
                </a:cubicBezTo>
                <a:cubicBezTo>
                  <a:pt x="182" y="171"/>
                  <a:pt x="182" y="171"/>
                  <a:pt x="182" y="172"/>
                </a:cubicBezTo>
                <a:cubicBezTo>
                  <a:pt x="182" y="171"/>
                  <a:pt x="182" y="170"/>
                  <a:pt x="182" y="170"/>
                </a:cubicBezTo>
                <a:close/>
                <a:moveTo>
                  <a:pt x="45" y="46"/>
                </a:moveTo>
                <a:cubicBezTo>
                  <a:pt x="45" y="46"/>
                  <a:pt x="44" y="46"/>
                  <a:pt x="44" y="46"/>
                </a:cubicBezTo>
                <a:cubicBezTo>
                  <a:pt x="44" y="47"/>
                  <a:pt x="45" y="47"/>
                  <a:pt x="45" y="47"/>
                </a:cubicBezTo>
                <a:cubicBezTo>
                  <a:pt x="45" y="47"/>
                  <a:pt x="45" y="47"/>
                  <a:pt x="45" y="46"/>
                </a:cubicBezTo>
                <a:close/>
                <a:moveTo>
                  <a:pt x="111" y="36"/>
                </a:moveTo>
                <a:cubicBezTo>
                  <a:pt x="111" y="36"/>
                  <a:pt x="110" y="36"/>
                  <a:pt x="110" y="36"/>
                </a:cubicBezTo>
                <a:cubicBezTo>
                  <a:pt x="110" y="37"/>
                  <a:pt x="111" y="36"/>
                  <a:pt x="111" y="36"/>
                </a:cubicBezTo>
                <a:close/>
                <a:moveTo>
                  <a:pt x="108" y="139"/>
                </a:moveTo>
                <a:cubicBezTo>
                  <a:pt x="106" y="139"/>
                  <a:pt x="106" y="139"/>
                  <a:pt x="106" y="139"/>
                </a:cubicBezTo>
                <a:cubicBezTo>
                  <a:pt x="107" y="139"/>
                  <a:pt x="107" y="139"/>
                  <a:pt x="108" y="139"/>
                </a:cubicBezTo>
                <a:close/>
                <a:moveTo>
                  <a:pt x="183" y="147"/>
                </a:moveTo>
                <a:cubicBezTo>
                  <a:pt x="184" y="146"/>
                  <a:pt x="184" y="146"/>
                  <a:pt x="184" y="145"/>
                </a:cubicBezTo>
                <a:cubicBezTo>
                  <a:pt x="184" y="146"/>
                  <a:pt x="183" y="146"/>
                  <a:pt x="183" y="147"/>
                </a:cubicBezTo>
                <a:close/>
                <a:moveTo>
                  <a:pt x="161" y="133"/>
                </a:moveTo>
                <a:cubicBezTo>
                  <a:pt x="161" y="133"/>
                  <a:pt x="161" y="134"/>
                  <a:pt x="161" y="133"/>
                </a:cubicBezTo>
                <a:cubicBezTo>
                  <a:pt x="161" y="133"/>
                  <a:pt x="161" y="133"/>
                  <a:pt x="162" y="133"/>
                </a:cubicBezTo>
                <a:cubicBezTo>
                  <a:pt x="162" y="133"/>
                  <a:pt x="162" y="133"/>
                  <a:pt x="161" y="133"/>
                </a:cubicBezTo>
                <a:cubicBezTo>
                  <a:pt x="161" y="133"/>
                  <a:pt x="161" y="133"/>
                  <a:pt x="161" y="133"/>
                </a:cubicBezTo>
                <a:close/>
                <a:moveTo>
                  <a:pt x="127" y="133"/>
                </a:moveTo>
                <a:cubicBezTo>
                  <a:pt x="127" y="134"/>
                  <a:pt x="127" y="134"/>
                  <a:pt x="128" y="134"/>
                </a:cubicBezTo>
                <a:cubicBezTo>
                  <a:pt x="128" y="134"/>
                  <a:pt x="127" y="134"/>
                  <a:pt x="127" y="133"/>
                </a:cubicBezTo>
                <a:close/>
                <a:moveTo>
                  <a:pt x="102" y="71"/>
                </a:moveTo>
                <a:cubicBezTo>
                  <a:pt x="102" y="71"/>
                  <a:pt x="101" y="71"/>
                  <a:pt x="101" y="71"/>
                </a:cubicBezTo>
                <a:cubicBezTo>
                  <a:pt x="101" y="71"/>
                  <a:pt x="102" y="71"/>
                  <a:pt x="102" y="71"/>
                </a:cubicBezTo>
                <a:close/>
                <a:moveTo>
                  <a:pt x="30" y="102"/>
                </a:moveTo>
                <a:cubicBezTo>
                  <a:pt x="30" y="103"/>
                  <a:pt x="30" y="103"/>
                  <a:pt x="31" y="103"/>
                </a:cubicBezTo>
                <a:cubicBezTo>
                  <a:pt x="31" y="103"/>
                  <a:pt x="31" y="102"/>
                  <a:pt x="30" y="102"/>
                </a:cubicBezTo>
                <a:close/>
                <a:moveTo>
                  <a:pt x="16" y="76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5"/>
                  <a:pt x="17" y="75"/>
                  <a:pt x="17" y="75"/>
                </a:cubicBezTo>
                <a:cubicBezTo>
                  <a:pt x="16" y="75"/>
                  <a:pt x="16" y="76"/>
                  <a:pt x="16" y="76"/>
                </a:cubicBezTo>
                <a:close/>
                <a:moveTo>
                  <a:pt x="209" y="119"/>
                </a:moveTo>
                <a:cubicBezTo>
                  <a:pt x="209" y="119"/>
                  <a:pt x="209" y="119"/>
                  <a:pt x="209" y="119"/>
                </a:cubicBezTo>
                <a:cubicBezTo>
                  <a:pt x="209" y="119"/>
                  <a:pt x="208" y="119"/>
                  <a:pt x="208" y="119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08" y="119"/>
                  <a:pt x="208" y="119"/>
                  <a:pt x="209" y="119"/>
                </a:cubicBezTo>
                <a:close/>
                <a:moveTo>
                  <a:pt x="15" y="68"/>
                </a:moveTo>
                <a:cubicBezTo>
                  <a:pt x="15" y="68"/>
                  <a:pt x="14" y="68"/>
                  <a:pt x="14" y="68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5" y="69"/>
                  <a:pt x="15" y="68"/>
                </a:cubicBezTo>
                <a:close/>
                <a:moveTo>
                  <a:pt x="135" y="111"/>
                </a:moveTo>
                <a:cubicBezTo>
                  <a:pt x="135" y="111"/>
                  <a:pt x="135" y="111"/>
                  <a:pt x="135" y="111"/>
                </a:cubicBezTo>
                <a:cubicBezTo>
                  <a:pt x="134" y="111"/>
                  <a:pt x="134" y="111"/>
                  <a:pt x="134" y="112"/>
                </a:cubicBezTo>
                <a:cubicBezTo>
                  <a:pt x="135" y="111"/>
                  <a:pt x="135" y="111"/>
                  <a:pt x="135" y="111"/>
                </a:cubicBezTo>
                <a:close/>
                <a:moveTo>
                  <a:pt x="196" y="54"/>
                </a:moveTo>
                <a:cubicBezTo>
                  <a:pt x="196" y="54"/>
                  <a:pt x="196" y="54"/>
                  <a:pt x="196" y="54"/>
                </a:cubicBezTo>
                <a:cubicBezTo>
                  <a:pt x="196" y="53"/>
                  <a:pt x="196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6" y="54"/>
                  <a:pt x="196" y="54"/>
                </a:cubicBezTo>
                <a:close/>
                <a:moveTo>
                  <a:pt x="40" y="54"/>
                </a:moveTo>
                <a:cubicBezTo>
                  <a:pt x="39" y="54"/>
                  <a:pt x="39" y="54"/>
                  <a:pt x="39" y="55"/>
                </a:cubicBezTo>
                <a:cubicBezTo>
                  <a:pt x="39" y="54"/>
                  <a:pt x="40" y="54"/>
                  <a:pt x="40" y="54"/>
                </a:cubicBezTo>
                <a:close/>
                <a:moveTo>
                  <a:pt x="176" y="117"/>
                </a:moveTo>
                <a:cubicBezTo>
                  <a:pt x="176" y="118"/>
                  <a:pt x="176" y="118"/>
                  <a:pt x="177" y="118"/>
                </a:cubicBezTo>
                <a:cubicBezTo>
                  <a:pt x="177" y="117"/>
                  <a:pt x="177" y="117"/>
                  <a:pt x="176" y="117"/>
                </a:cubicBezTo>
                <a:close/>
                <a:moveTo>
                  <a:pt x="144" y="154"/>
                </a:moveTo>
                <a:cubicBezTo>
                  <a:pt x="144" y="154"/>
                  <a:pt x="144" y="154"/>
                  <a:pt x="144" y="154"/>
                </a:cubicBezTo>
                <a:cubicBezTo>
                  <a:pt x="144" y="154"/>
                  <a:pt x="145" y="154"/>
                  <a:pt x="145" y="153"/>
                </a:cubicBezTo>
                <a:cubicBezTo>
                  <a:pt x="145" y="153"/>
                  <a:pt x="144" y="154"/>
                  <a:pt x="144" y="154"/>
                </a:cubicBezTo>
                <a:close/>
                <a:moveTo>
                  <a:pt x="124" y="81"/>
                </a:moveTo>
                <a:cubicBezTo>
                  <a:pt x="123" y="81"/>
                  <a:pt x="123" y="81"/>
                  <a:pt x="123" y="82"/>
                </a:cubicBezTo>
                <a:cubicBezTo>
                  <a:pt x="123" y="82"/>
                  <a:pt x="123" y="82"/>
                  <a:pt x="124" y="81"/>
                </a:cubicBezTo>
                <a:close/>
                <a:moveTo>
                  <a:pt x="98" y="162"/>
                </a:moveTo>
                <a:cubicBezTo>
                  <a:pt x="98" y="163"/>
                  <a:pt x="98" y="163"/>
                  <a:pt x="98" y="164"/>
                </a:cubicBezTo>
                <a:cubicBezTo>
                  <a:pt x="98" y="163"/>
                  <a:pt x="99" y="163"/>
                  <a:pt x="98" y="162"/>
                </a:cubicBezTo>
                <a:close/>
                <a:moveTo>
                  <a:pt x="243" y="169"/>
                </a:moveTo>
                <a:cubicBezTo>
                  <a:pt x="243" y="169"/>
                  <a:pt x="243" y="169"/>
                  <a:pt x="243" y="169"/>
                </a:cubicBezTo>
                <a:cubicBezTo>
                  <a:pt x="243" y="169"/>
                  <a:pt x="243" y="168"/>
                  <a:pt x="243" y="168"/>
                </a:cubicBezTo>
                <a:cubicBezTo>
                  <a:pt x="243" y="168"/>
                  <a:pt x="243" y="168"/>
                  <a:pt x="243" y="168"/>
                </a:cubicBezTo>
                <a:cubicBezTo>
                  <a:pt x="243" y="168"/>
                  <a:pt x="243" y="169"/>
                  <a:pt x="243" y="169"/>
                </a:cubicBezTo>
                <a:close/>
                <a:moveTo>
                  <a:pt x="24" y="166"/>
                </a:moveTo>
                <a:cubicBezTo>
                  <a:pt x="23" y="165"/>
                  <a:pt x="23" y="165"/>
                  <a:pt x="22" y="166"/>
                </a:cubicBezTo>
                <a:cubicBezTo>
                  <a:pt x="23" y="166"/>
                  <a:pt x="23" y="166"/>
                  <a:pt x="24" y="166"/>
                </a:cubicBezTo>
                <a:close/>
                <a:moveTo>
                  <a:pt x="124" y="86"/>
                </a:moveTo>
                <a:cubicBezTo>
                  <a:pt x="124" y="87"/>
                  <a:pt x="124" y="87"/>
                  <a:pt x="124" y="87"/>
                </a:cubicBezTo>
                <a:cubicBezTo>
                  <a:pt x="124" y="87"/>
                  <a:pt x="124" y="87"/>
                  <a:pt x="124" y="87"/>
                </a:cubicBezTo>
                <a:cubicBezTo>
                  <a:pt x="124" y="87"/>
                  <a:pt x="124" y="87"/>
                  <a:pt x="124" y="86"/>
                </a:cubicBezTo>
                <a:close/>
                <a:moveTo>
                  <a:pt x="124" y="91"/>
                </a:moveTo>
                <a:cubicBezTo>
                  <a:pt x="125" y="91"/>
                  <a:pt x="125" y="90"/>
                  <a:pt x="124" y="90"/>
                </a:cubicBezTo>
                <a:cubicBezTo>
                  <a:pt x="124" y="91"/>
                  <a:pt x="124" y="91"/>
                  <a:pt x="124" y="91"/>
                </a:cubicBezTo>
                <a:close/>
                <a:moveTo>
                  <a:pt x="90" y="70"/>
                </a:moveTo>
                <a:cubicBezTo>
                  <a:pt x="90" y="70"/>
                  <a:pt x="90" y="70"/>
                  <a:pt x="90" y="70"/>
                </a:cubicBezTo>
                <a:cubicBezTo>
                  <a:pt x="89" y="69"/>
                  <a:pt x="89" y="70"/>
                  <a:pt x="88" y="70"/>
                </a:cubicBezTo>
                <a:cubicBezTo>
                  <a:pt x="89" y="70"/>
                  <a:pt x="89" y="70"/>
                  <a:pt x="90" y="70"/>
                </a:cubicBezTo>
                <a:close/>
                <a:moveTo>
                  <a:pt x="258" y="133"/>
                </a:moveTo>
                <a:cubicBezTo>
                  <a:pt x="257" y="134"/>
                  <a:pt x="257" y="134"/>
                  <a:pt x="258" y="134"/>
                </a:cubicBezTo>
                <a:cubicBezTo>
                  <a:pt x="258" y="134"/>
                  <a:pt x="258" y="134"/>
                  <a:pt x="258" y="133"/>
                </a:cubicBezTo>
                <a:close/>
                <a:moveTo>
                  <a:pt x="194" y="51"/>
                </a:moveTo>
                <a:cubicBezTo>
                  <a:pt x="194" y="51"/>
                  <a:pt x="194" y="52"/>
                  <a:pt x="193" y="52"/>
                </a:cubicBezTo>
                <a:cubicBezTo>
                  <a:pt x="194" y="52"/>
                  <a:pt x="194" y="52"/>
                  <a:pt x="195" y="52"/>
                </a:cubicBezTo>
                <a:cubicBezTo>
                  <a:pt x="194" y="52"/>
                  <a:pt x="194" y="52"/>
                  <a:pt x="194" y="51"/>
                </a:cubicBezTo>
                <a:close/>
                <a:moveTo>
                  <a:pt x="10" y="50"/>
                </a:move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11" y="49"/>
                  <a:pt x="11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0" y="49"/>
                  <a:pt x="10" y="49"/>
                  <a:pt x="10" y="50"/>
                </a:cubicBezTo>
                <a:close/>
                <a:moveTo>
                  <a:pt x="22" y="59"/>
                </a:moveTo>
                <a:cubicBezTo>
                  <a:pt x="22" y="59"/>
                  <a:pt x="22" y="59"/>
                  <a:pt x="22" y="59"/>
                </a:cubicBezTo>
                <a:cubicBezTo>
                  <a:pt x="21" y="59"/>
                  <a:pt x="21" y="59"/>
                  <a:pt x="21" y="60"/>
                </a:cubicBezTo>
                <a:cubicBezTo>
                  <a:pt x="21" y="60"/>
                  <a:pt x="22" y="60"/>
                  <a:pt x="22" y="59"/>
                </a:cubicBezTo>
                <a:close/>
                <a:moveTo>
                  <a:pt x="111" y="65"/>
                </a:moveTo>
                <a:cubicBezTo>
                  <a:pt x="111" y="65"/>
                  <a:pt x="111" y="65"/>
                  <a:pt x="111" y="65"/>
                </a:cubicBezTo>
                <a:cubicBezTo>
                  <a:pt x="111" y="65"/>
                  <a:pt x="111" y="65"/>
                  <a:pt x="112" y="66"/>
                </a:cubicBezTo>
                <a:cubicBezTo>
                  <a:pt x="112" y="66"/>
                  <a:pt x="112" y="66"/>
                  <a:pt x="112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5"/>
                  <a:pt x="111" y="65"/>
                  <a:pt x="111" y="65"/>
                </a:cubicBezTo>
                <a:close/>
                <a:moveTo>
                  <a:pt x="85" y="40"/>
                </a:moveTo>
                <a:cubicBezTo>
                  <a:pt x="85" y="40"/>
                  <a:pt x="85" y="40"/>
                  <a:pt x="85" y="40"/>
                </a:cubicBezTo>
                <a:cubicBezTo>
                  <a:pt x="86" y="40"/>
                  <a:pt x="86" y="40"/>
                  <a:pt x="87" y="40"/>
                </a:cubicBezTo>
                <a:cubicBezTo>
                  <a:pt x="87" y="40"/>
                  <a:pt x="87" y="40"/>
                  <a:pt x="87" y="40"/>
                </a:cubicBezTo>
                <a:cubicBezTo>
                  <a:pt x="86" y="40"/>
                  <a:pt x="86" y="40"/>
                  <a:pt x="85" y="40"/>
                </a:cubicBezTo>
                <a:close/>
                <a:moveTo>
                  <a:pt x="219" y="72"/>
                </a:moveTo>
                <a:cubicBezTo>
                  <a:pt x="220" y="73"/>
                  <a:pt x="220" y="73"/>
                  <a:pt x="220" y="72"/>
                </a:cubicBezTo>
                <a:cubicBezTo>
                  <a:pt x="220" y="72"/>
                  <a:pt x="220" y="72"/>
                  <a:pt x="219" y="72"/>
                </a:cubicBezTo>
                <a:close/>
                <a:moveTo>
                  <a:pt x="219" y="70"/>
                </a:moveTo>
                <a:cubicBezTo>
                  <a:pt x="218" y="70"/>
                  <a:pt x="218" y="70"/>
                  <a:pt x="218" y="71"/>
                </a:cubicBezTo>
                <a:cubicBezTo>
                  <a:pt x="218" y="70"/>
                  <a:pt x="219" y="70"/>
                  <a:pt x="219" y="70"/>
                </a:cubicBezTo>
                <a:close/>
                <a:moveTo>
                  <a:pt x="133" y="103"/>
                </a:moveTo>
                <a:cubicBezTo>
                  <a:pt x="133" y="103"/>
                  <a:pt x="133" y="103"/>
                  <a:pt x="133" y="103"/>
                </a:cubicBezTo>
                <a:cubicBezTo>
                  <a:pt x="133" y="103"/>
                  <a:pt x="133" y="103"/>
                  <a:pt x="133" y="103"/>
                </a:cubicBezTo>
                <a:close/>
                <a:moveTo>
                  <a:pt x="95" y="184"/>
                </a:moveTo>
                <a:cubicBezTo>
                  <a:pt x="95" y="184"/>
                  <a:pt x="95" y="184"/>
                  <a:pt x="95" y="184"/>
                </a:cubicBezTo>
                <a:cubicBezTo>
                  <a:pt x="95" y="184"/>
                  <a:pt x="95" y="184"/>
                  <a:pt x="95" y="185"/>
                </a:cubicBezTo>
                <a:cubicBezTo>
                  <a:pt x="95" y="185"/>
                  <a:pt x="95" y="185"/>
                  <a:pt x="95" y="185"/>
                </a:cubicBezTo>
                <a:cubicBezTo>
                  <a:pt x="95" y="184"/>
                  <a:pt x="95" y="184"/>
                  <a:pt x="95" y="184"/>
                </a:cubicBezTo>
                <a:close/>
                <a:moveTo>
                  <a:pt x="241" y="102"/>
                </a:moveTo>
                <a:cubicBezTo>
                  <a:pt x="241" y="102"/>
                  <a:pt x="241" y="102"/>
                  <a:pt x="240" y="102"/>
                </a:cubicBezTo>
                <a:cubicBezTo>
                  <a:pt x="241" y="102"/>
                  <a:pt x="241" y="102"/>
                  <a:pt x="241" y="102"/>
                </a:cubicBezTo>
                <a:close/>
                <a:moveTo>
                  <a:pt x="51" y="38"/>
                </a:moveTo>
                <a:cubicBezTo>
                  <a:pt x="51" y="38"/>
                  <a:pt x="51" y="38"/>
                  <a:pt x="51" y="38"/>
                </a:cubicBezTo>
                <a:cubicBezTo>
                  <a:pt x="51" y="38"/>
                  <a:pt x="52" y="38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8"/>
                  <a:pt x="51" y="38"/>
                  <a:pt x="51" y="38"/>
                </a:cubicBezTo>
                <a:close/>
                <a:moveTo>
                  <a:pt x="137" y="125"/>
                </a:moveTo>
                <a:cubicBezTo>
                  <a:pt x="137" y="125"/>
                  <a:pt x="137" y="125"/>
                  <a:pt x="137" y="125"/>
                </a:cubicBezTo>
                <a:cubicBezTo>
                  <a:pt x="137" y="125"/>
                  <a:pt x="137" y="125"/>
                  <a:pt x="137" y="126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5"/>
                  <a:pt x="137" y="125"/>
                  <a:pt x="137" y="125"/>
                </a:cubicBezTo>
                <a:close/>
                <a:moveTo>
                  <a:pt x="18" y="47"/>
                </a:move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lose/>
                <a:moveTo>
                  <a:pt x="132" y="137"/>
                </a:moveTo>
                <a:cubicBezTo>
                  <a:pt x="132" y="137"/>
                  <a:pt x="132" y="137"/>
                  <a:pt x="132" y="137"/>
                </a:cubicBezTo>
                <a:cubicBezTo>
                  <a:pt x="132" y="137"/>
                  <a:pt x="132" y="137"/>
                  <a:pt x="132" y="138"/>
                </a:cubicBezTo>
                <a:cubicBezTo>
                  <a:pt x="132" y="138"/>
                  <a:pt x="132" y="138"/>
                  <a:pt x="132" y="138"/>
                </a:cubicBezTo>
                <a:cubicBezTo>
                  <a:pt x="132" y="137"/>
                  <a:pt x="132" y="137"/>
                  <a:pt x="132" y="137"/>
                </a:cubicBezTo>
                <a:close/>
                <a:moveTo>
                  <a:pt x="14" y="73"/>
                </a:moveTo>
                <a:cubicBezTo>
                  <a:pt x="14" y="73"/>
                  <a:pt x="14" y="73"/>
                  <a:pt x="14" y="73"/>
                </a:cubicBezTo>
                <a:cubicBezTo>
                  <a:pt x="14" y="72"/>
                  <a:pt x="14" y="72"/>
                  <a:pt x="15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14" y="72"/>
                  <a:pt x="14" y="72"/>
                  <a:pt x="14" y="73"/>
                </a:cubicBezTo>
                <a:close/>
                <a:moveTo>
                  <a:pt x="53" y="136"/>
                </a:moveTo>
                <a:cubicBezTo>
                  <a:pt x="52" y="136"/>
                  <a:pt x="52" y="136"/>
                  <a:pt x="52" y="136"/>
                </a:cubicBezTo>
                <a:cubicBezTo>
                  <a:pt x="52" y="137"/>
                  <a:pt x="52" y="137"/>
                  <a:pt x="52" y="137"/>
                </a:cubicBezTo>
                <a:cubicBezTo>
                  <a:pt x="52" y="137"/>
                  <a:pt x="52" y="137"/>
                  <a:pt x="53" y="137"/>
                </a:cubicBezTo>
                <a:cubicBezTo>
                  <a:pt x="53" y="137"/>
                  <a:pt x="53" y="137"/>
                  <a:pt x="53" y="136"/>
                </a:cubicBezTo>
                <a:close/>
                <a:moveTo>
                  <a:pt x="122" y="56"/>
                </a:move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lose/>
                <a:moveTo>
                  <a:pt x="187" y="148"/>
                </a:moveTo>
                <a:cubicBezTo>
                  <a:pt x="187" y="148"/>
                  <a:pt x="187" y="148"/>
                  <a:pt x="187" y="148"/>
                </a:cubicBezTo>
                <a:cubicBezTo>
                  <a:pt x="187" y="148"/>
                  <a:pt x="187" y="148"/>
                  <a:pt x="187" y="147"/>
                </a:cubicBezTo>
                <a:cubicBezTo>
                  <a:pt x="187" y="147"/>
                  <a:pt x="187" y="147"/>
                  <a:pt x="187" y="147"/>
                </a:cubicBezTo>
                <a:cubicBezTo>
                  <a:pt x="187" y="147"/>
                  <a:pt x="187" y="148"/>
                  <a:pt x="187" y="148"/>
                </a:cubicBezTo>
                <a:close/>
                <a:moveTo>
                  <a:pt x="72" y="135"/>
                </a:moveTo>
                <a:cubicBezTo>
                  <a:pt x="72" y="135"/>
                  <a:pt x="72" y="135"/>
                  <a:pt x="72" y="135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73" y="135"/>
                  <a:pt x="73" y="135"/>
                  <a:pt x="72" y="135"/>
                </a:cubicBezTo>
                <a:close/>
                <a:moveTo>
                  <a:pt x="202" y="125"/>
                </a:move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lose/>
                <a:moveTo>
                  <a:pt x="228" y="115"/>
                </a:moveTo>
                <a:cubicBezTo>
                  <a:pt x="228" y="115"/>
                  <a:pt x="228" y="115"/>
                  <a:pt x="228" y="115"/>
                </a:cubicBezTo>
                <a:cubicBezTo>
                  <a:pt x="228" y="115"/>
                  <a:pt x="229" y="115"/>
                  <a:pt x="229" y="115"/>
                </a:cubicBezTo>
                <a:cubicBezTo>
                  <a:pt x="229" y="115"/>
                  <a:pt x="229" y="115"/>
                  <a:pt x="229" y="115"/>
                </a:cubicBezTo>
                <a:cubicBezTo>
                  <a:pt x="229" y="115"/>
                  <a:pt x="228" y="115"/>
                  <a:pt x="228" y="115"/>
                </a:cubicBezTo>
                <a:close/>
                <a:moveTo>
                  <a:pt x="233" y="126"/>
                </a:moveTo>
                <a:cubicBezTo>
                  <a:pt x="233" y="126"/>
                  <a:pt x="233" y="126"/>
                  <a:pt x="232" y="126"/>
                </a:cubicBezTo>
                <a:cubicBezTo>
                  <a:pt x="232" y="126"/>
                  <a:pt x="232" y="126"/>
                  <a:pt x="232" y="126"/>
                </a:cubicBezTo>
                <a:cubicBezTo>
                  <a:pt x="232" y="126"/>
                  <a:pt x="232" y="126"/>
                  <a:pt x="233" y="126"/>
                </a:cubicBezTo>
                <a:cubicBezTo>
                  <a:pt x="233" y="126"/>
                  <a:pt x="233" y="126"/>
                  <a:pt x="233" y="126"/>
                </a:cubicBezTo>
                <a:close/>
                <a:moveTo>
                  <a:pt x="192" y="51"/>
                </a:moveTo>
                <a:cubicBezTo>
                  <a:pt x="192" y="51"/>
                  <a:pt x="193" y="51"/>
                  <a:pt x="193" y="51"/>
                </a:cubicBezTo>
                <a:cubicBezTo>
                  <a:pt x="192" y="51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1"/>
                  <a:pt x="192" y="51"/>
                  <a:pt x="192" y="51"/>
                </a:cubicBezTo>
                <a:close/>
                <a:moveTo>
                  <a:pt x="170" y="42"/>
                </a:move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lose/>
                <a:moveTo>
                  <a:pt x="241" y="160"/>
                </a:move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lose/>
                <a:moveTo>
                  <a:pt x="121" y="92"/>
                </a:moveTo>
                <a:cubicBezTo>
                  <a:pt x="122" y="92"/>
                  <a:pt x="122" y="92"/>
                  <a:pt x="122" y="92"/>
                </a:cubicBezTo>
                <a:cubicBezTo>
                  <a:pt x="122" y="92"/>
                  <a:pt x="122" y="92"/>
                  <a:pt x="121" y="92"/>
                </a:cubicBezTo>
                <a:close/>
                <a:moveTo>
                  <a:pt x="129" y="154"/>
                </a:moveTo>
                <a:cubicBezTo>
                  <a:pt x="129" y="154"/>
                  <a:pt x="129" y="154"/>
                  <a:pt x="129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9" y="154"/>
                  <a:pt x="129" y="154"/>
                  <a:pt x="129" y="154"/>
                </a:cubicBezTo>
                <a:close/>
                <a:moveTo>
                  <a:pt x="54" y="47"/>
                </a:move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lose/>
                <a:moveTo>
                  <a:pt x="112" y="45"/>
                </a:moveTo>
                <a:cubicBezTo>
                  <a:pt x="112" y="45"/>
                  <a:pt x="112" y="45"/>
                  <a:pt x="112" y="45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3" y="45"/>
                  <a:pt x="112" y="45"/>
                </a:cubicBezTo>
                <a:close/>
                <a:moveTo>
                  <a:pt x="116" y="127"/>
                </a:moveTo>
                <a:cubicBezTo>
                  <a:pt x="116" y="127"/>
                  <a:pt x="116" y="126"/>
                  <a:pt x="116" y="126"/>
                </a:cubicBezTo>
                <a:cubicBezTo>
                  <a:pt x="116" y="126"/>
                  <a:pt x="116" y="127"/>
                  <a:pt x="116" y="127"/>
                </a:cubicBezTo>
                <a:close/>
                <a:moveTo>
                  <a:pt x="143" y="56"/>
                </a:moveTo>
                <a:cubicBezTo>
                  <a:pt x="143" y="55"/>
                  <a:pt x="143" y="55"/>
                  <a:pt x="143" y="55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3" y="55"/>
                  <a:pt x="142" y="55"/>
                  <a:pt x="142" y="55"/>
                </a:cubicBezTo>
                <a:cubicBezTo>
                  <a:pt x="142" y="55"/>
                  <a:pt x="143" y="55"/>
                  <a:pt x="143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任意多边形 98"/>
          <p:cNvSpPr/>
          <p:nvPr/>
        </p:nvSpPr>
        <p:spPr>
          <a:xfrm>
            <a:off x="9144" y="5388490"/>
            <a:ext cx="12243816" cy="256050"/>
          </a:xfrm>
          <a:custGeom>
            <a:avLst/>
            <a:gdLst>
              <a:gd name="connsiteX0" fmla="*/ 0 w 12243816"/>
              <a:gd name="connsiteY0" fmla="*/ 155603 h 256187"/>
              <a:gd name="connsiteX1" fmla="*/ 1298448 w 12243816"/>
              <a:gd name="connsiteY1" fmla="*/ 100739 h 256187"/>
              <a:gd name="connsiteX2" fmla="*/ 3264408 w 12243816"/>
              <a:gd name="connsiteY2" fmla="*/ 109883 h 256187"/>
              <a:gd name="connsiteX3" fmla="*/ 5349240 w 12243816"/>
              <a:gd name="connsiteY3" fmla="*/ 155 h 256187"/>
              <a:gd name="connsiteX4" fmla="*/ 7918704 w 12243816"/>
              <a:gd name="connsiteY4" fmla="*/ 137315 h 256187"/>
              <a:gd name="connsiteX5" fmla="*/ 10753344 w 12243816"/>
              <a:gd name="connsiteY5" fmla="*/ 55019 h 256187"/>
              <a:gd name="connsiteX6" fmla="*/ 12243816 w 12243816"/>
              <a:gd name="connsiteY6" fmla="*/ 256187 h 256187"/>
              <a:gd name="connsiteX7" fmla="*/ 12243816 w 12243816"/>
              <a:gd name="connsiteY7" fmla="*/ 256187 h 256187"/>
              <a:gd name="connsiteX0-1" fmla="*/ 0 w 12243816"/>
              <a:gd name="connsiteY0-2" fmla="*/ 155448 h 256032"/>
              <a:gd name="connsiteX1-3" fmla="*/ 1298448 w 12243816"/>
              <a:gd name="connsiteY1-4" fmla="*/ 100584 h 256032"/>
              <a:gd name="connsiteX2-5" fmla="*/ 3264408 w 12243816"/>
              <a:gd name="connsiteY2-6" fmla="*/ 109728 h 256032"/>
              <a:gd name="connsiteX3-7" fmla="*/ 5349240 w 12243816"/>
              <a:gd name="connsiteY3-8" fmla="*/ 0 h 256032"/>
              <a:gd name="connsiteX4-9" fmla="*/ 7955280 w 12243816"/>
              <a:gd name="connsiteY4-10" fmla="*/ 109728 h 256032"/>
              <a:gd name="connsiteX5-11" fmla="*/ 10753344 w 12243816"/>
              <a:gd name="connsiteY5-12" fmla="*/ 54864 h 256032"/>
              <a:gd name="connsiteX6-13" fmla="*/ 12243816 w 12243816"/>
              <a:gd name="connsiteY6-14" fmla="*/ 256032 h 256032"/>
              <a:gd name="connsiteX7-15" fmla="*/ 12243816 w 12243816"/>
              <a:gd name="connsiteY7-16" fmla="*/ 256032 h 256032"/>
              <a:gd name="connsiteX0-17" fmla="*/ 0 w 12243816"/>
              <a:gd name="connsiteY0-18" fmla="*/ 155466 h 256050"/>
              <a:gd name="connsiteX1-19" fmla="*/ 1298448 w 12243816"/>
              <a:gd name="connsiteY1-20" fmla="*/ 100602 h 256050"/>
              <a:gd name="connsiteX2-21" fmla="*/ 3264408 w 12243816"/>
              <a:gd name="connsiteY2-22" fmla="*/ 109746 h 256050"/>
              <a:gd name="connsiteX3-23" fmla="*/ 5349240 w 12243816"/>
              <a:gd name="connsiteY3-24" fmla="*/ 18 h 256050"/>
              <a:gd name="connsiteX4-25" fmla="*/ 7360920 w 12243816"/>
              <a:gd name="connsiteY4-26" fmla="*/ 118890 h 256050"/>
              <a:gd name="connsiteX5-27" fmla="*/ 10753344 w 12243816"/>
              <a:gd name="connsiteY5-28" fmla="*/ 54882 h 256050"/>
              <a:gd name="connsiteX6-29" fmla="*/ 12243816 w 12243816"/>
              <a:gd name="connsiteY6-30" fmla="*/ 256050 h 256050"/>
              <a:gd name="connsiteX7-31" fmla="*/ 12243816 w 12243816"/>
              <a:gd name="connsiteY7-32" fmla="*/ 256050 h 256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243816" h="256050">
                <a:moveTo>
                  <a:pt x="0" y="155466"/>
                </a:moveTo>
                <a:cubicBezTo>
                  <a:pt x="377190" y="131844"/>
                  <a:pt x="1298448" y="100602"/>
                  <a:pt x="1298448" y="100602"/>
                </a:cubicBezTo>
                <a:cubicBezTo>
                  <a:pt x="1842516" y="92982"/>
                  <a:pt x="2589276" y="126510"/>
                  <a:pt x="3264408" y="109746"/>
                </a:cubicBezTo>
                <a:cubicBezTo>
                  <a:pt x="3939540" y="92982"/>
                  <a:pt x="4666488" y="-1506"/>
                  <a:pt x="5349240" y="18"/>
                </a:cubicBezTo>
                <a:cubicBezTo>
                  <a:pt x="6031992" y="1542"/>
                  <a:pt x="6460236" y="109746"/>
                  <a:pt x="7360920" y="118890"/>
                </a:cubicBezTo>
                <a:cubicBezTo>
                  <a:pt x="8261604" y="128034"/>
                  <a:pt x="9939528" y="32022"/>
                  <a:pt x="10753344" y="54882"/>
                </a:cubicBezTo>
                <a:cubicBezTo>
                  <a:pt x="11567160" y="77742"/>
                  <a:pt x="12243816" y="256050"/>
                  <a:pt x="12243816" y="256050"/>
                </a:cubicBezTo>
                <a:lnTo>
                  <a:pt x="12243816" y="256050"/>
                </a:ln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4126992" y="593697"/>
            <a:ext cx="3938016" cy="3266584"/>
            <a:chOff x="4126992" y="593697"/>
            <a:chExt cx="3938016" cy="3266584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126992" y="593697"/>
              <a:ext cx="3938016" cy="3266584"/>
            </a:xfrm>
            <a:custGeom>
              <a:avLst/>
              <a:gdLst>
                <a:gd name="T0" fmla="*/ 884 w 884"/>
                <a:gd name="T1" fmla="*/ 621 h 733"/>
                <a:gd name="T2" fmla="*/ 603 w 884"/>
                <a:gd name="T3" fmla="*/ 654 h 733"/>
                <a:gd name="T4" fmla="*/ 541 w 884"/>
                <a:gd name="T5" fmla="*/ 730 h 733"/>
                <a:gd name="T6" fmla="*/ 514 w 884"/>
                <a:gd name="T7" fmla="*/ 731 h 733"/>
                <a:gd name="T8" fmla="*/ 348 w 884"/>
                <a:gd name="T9" fmla="*/ 719 h 733"/>
                <a:gd name="T10" fmla="*/ 304 w 884"/>
                <a:gd name="T11" fmla="*/ 696 h 733"/>
                <a:gd name="T12" fmla="*/ 19 w 884"/>
                <a:gd name="T13" fmla="*/ 687 h 733"/>
                <a:gd name="T14" fmla="*/ 13 w 884"/>
                <a:gd name="T15" fmla="*/ 490 h 733"/>
                <a:gd name="T16" fmla="*/ 16 w 884"/>
                <a:gd name="T17" fmla="*/ 342 h 733"/>
                <a:gd name="T18" fmla="*/ 276 w 884"/>
                <a:gd name="T19" fmla="*/ 289 h 733"/>
                <a:gd name="T20" fmla="*/ 304 w 884"/>
                <a:gd name="T21" fmla="*/ 143 h 733"/>
                <a:gd name="T22" fmla="*/ 389 w 884"/>
                <a:gd name="T23" fmla="*/ 23 h 733"/>
                <a:gd name="T24" fmla="*/ 499 w 884"/>
                <a:gd name="T25" fmla="*/ 21 h 733"/>
                <a:gd name="T26" fmla="*/ 498 w 884"/>
                <a:gd name="T27" fmla="*/ 117 h 733"/>
                <a:gd name="T28" fmla="*/ 588 w 884"/>
                <a:gd name="T29" fmla="*/ 238 h 733"/>
                <a:gd name="T30" fmla="*/ 587 w 884"/>
                <a:gd name="T31" fmla="*/ 303 h 733"/>
                <a:gd name="T32" fmla="*/ 835 w 884"/>
                <a:gd name="T33" fmla="*/ 288 h 733"/>
                <a:gd name="T34" fmla="*/ 868 w 884"/>
                <a:gd name="T35" fmla="*/ 475 h 733"/>
                <a:gd name="T36" fmla="*/ 870 w 884"/>
                <a:gd name="T37" fmla="*/ 636 h 733"/>
                <a:gd name="T38" fmla="*/ 858 w 884"/>
                <a:gd name="T39" fmla="*/ 460 h 733"/>
                <a:gd name="T40" fmla="*/ 847 w 884"/>
                <a:gd name="T41" fmla="*/ 302 h 733"/>
                <a:gd name="T42" fmla="*/ 586 w 884"/>
                <a:gd name="T43" fmla="*/ 313 h 733"/>
                <a:gd name="T44" fmla="*/ 594 w 884"/>
                <a:gd name="T45" fmla="*/ 518 h 733"/>
                <a:gd name="T46" fmla="*/ 603 w 884"/>
                <a:gd name="T47" fmla="*/ 648 h 733"/>
                <a:gd name="T48" fmla="*/ 870 w 884"/>
                <a:gd name="T49" fmla="*/ 636 h 733"/>
                <a:gd name="T50" fmla="*/ 592 w 884"/>
                <a:gd name="T51" fmla="*/ 597 h 733"/>
                <a:gd name="T52" fmla="*/ 577 w 884"/>
                <a:gd name="T53" fmla="*/ 310 h 733"/>
                <a:gd name="T54" fmla="*/ 577 w 884"/>
                <a:gd name="T55" fmla="*/ 302 h 733"/>
                <a:gd name="T56" fmla="*/ 579 w 884"/>
                <a:gd name="T57" fmla="*/ 202 h 733"/>
                <a:gd name="T58" fmla="*/ 459 w 884"/>
                <a:gd name="T59" fmla="*/ 124 h 733"/>
                <a:gd name="T60" fmla="*/ 304 w 884"/>
                <a:gd name="T61" fmla="*/ 157 h 733"/>
                <a:gd name="T62" fmla="*/ 292 w 884"/>
                <a:gd name="T63" fmla="*/ 370 h 733"/>
                <a:gd name="T64" fmla="*/ 311 w 884"/>
                <a:gd name="T65" fmla="*/ 691 h 733"/>
                <a:gd name="T66" fmla="*/ 357 w 884"/>
                <a:gd name="T67" fmla="*/ 710 h 733"/>
                <a:gd name="T68" fmla="*/ 388 w 884"/>
                <a:gd name="T69" fmla="*/ 640 h 733"/>
                <a:gd name="T70" fmla="*/ 519 w 884"/>
                <a:gd name="T71" fmla="*/ 646 h 733"/>
                <a:gd name="T72" fmla="*/ 566 w 884"/>
                <a:gd name="T73" fmla="*/ 716 h 733"/>
                <a:gd name="T74" fmla="*/ 513 w 884"/>
                <a:gd name="T75" fmla="*/ 723 h 733"/>
                <a:gd name="T76" fmla="*/ 441 w 884"/>
                <a:gd name="T77" fmla="*/ 628 h 733"/>
                <a:gd name="T78" fmla="*/ 386 w 884"/>
                <a:gd name="T79" fmla="*/ 683 h 733"/>
                <a:gd name="T80" fmla="*/ 430 w 884"/>
                <a:gd name="T81" fmla="*/ 719 h 733"/>
                <a:gd name="T82" fmla="*/ 489 w 884"/>
                <a:gd name="T83" fmla="*/ 73 h 733"/>
                <a:gd name="T84" fmla="*/ 398 w 884"/>
                <a:gd name="T85" fmla="*/ 28 h 733"/>
                <a:gd name="T86" fmla="*/ 386 w 884"/>
                <a:gd name="T87" fmla="*/ 116 h 733"/>
                <a:gd name="T88" fmla="*/ 489 w 884"/>
                <a:gd name="T89" fmla="*/ 73 h 733"/>
                <a:gd name="T90" fmla="*/ 297 w 884"/>
                <a:gd name="T91" fmla="*/ 533 h 733"/>
                <a:gd name="T92" fmla="*/ 276 w 884"/>
                <a:gd name="T93" fmla="*/ 298 h 733"/>
                <a:gd name="T94" fmla="*/ 66 w 884"/>
                <a:gd name="T95" fmla="*/ 295 h 733"/>
                <a:gd name="T96" fmla="*/ 16 w 884"/>
                <a:gd name="T97" fmla="*/ 579 h 733"/>
                <a:gd name="T98" fmla="*/ 21 w 884"/>
                <a:gd name="T99" fmla="*/ 669 h 733"/>
                <a:gd name="T100" fmla="*/ 307 w 884"/>
                <a:gd name="T101" fmla="*/ 66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4" h="733">
                  <a:moveTo>
                    <a:pt x="876" y="566"/>
                  </a:moveTo>
                  <a:cubicBezTo>
                    <a:pt x="878" y="584"/>
                    <a:pt x="884" y="603"/>
                    <a:pt x="884" y="621"/>
                  </a:cubicBezTo>
                  <a:cubicBezTo>
                    <a:pt x="884" y="648"/>
                    <a:pt x="861" y="653"/>
                    <a:pt x="839" y="657"/>
                  </a:cubicBezTo>
                  <a:cubicBezTo>
                    <a:pt x="764" y="672"/>
                    <a:pt x="678" y="669"/>
                    <a:pt x="603" y="654"/>
                  </a:cubicBezTo>
                  <a:cubicBezTo>
                    <a:pt x="603" y="674"/>
                    <a:pt x="600" y="696"/>
                    <a:pt x="589" y="712"/>
                  </a:cubicBezTo>
                  <a:cubicBezTo>
                    <a:pt x="579" y="727"/>
                    <a:pt x="558" y="728"/>
                    <a:pt x="541" y="730"/>
                  </a:cubicBezTo>
                  <a:cubicBezTo>
                    <a:pt x="535" y="730"/>
                    <a:pt x="528" y="731"/>
                    <a:pt x="522" y="731"/>
                  </a:cubicBezTo>
                  <a:cubicBezTo>
                    <a:pt x="520" y="733"/>
                    <a:pt x="516" y="733"/>
                    <a:pt x="514" y="731"/>
                  </a:cubicBezTo>
                  <a:cubicBezTo>
                    <a:pt x="491" y="732"/>
                    <a:pt x="467" y="732"/>
                    <a:pt x="443" y="730"/>
                  </a:cubicBezTo>
                  <a:cubicBezTo>
                    <a:pt x="411" y="728"/>
                    <a:pt x="379" y="726"/>
                    <a:pt x="348" y="719"/>
                  </a:cubicBezTo>
                  <a:cubicBezTo>
                    <a:pt x="335" y="716"/>
                    <a:pt x="312" y="712"/>
                    <a:pt x="306" y="699"/>
                  </a:cubicBezTo>
                  <a:cubicBezTo>
                    <a:pt x="305" y="698"/>
                    <a:pt x="304" y="697"/>
                    <a:pt x="304" y="696"/>
                  </a:cubicBezTo>
                  <a:cubicBezTo>
                    <a:pt x="305" y="686"/>
                    <a:pt x="306" y="677"/>
                    <a:pt x="306" y="667"/>
                  </a:cubicBezTo>
                  <a:cubicBezTo>
                    <a:pt x="211" y="673"/>
                    <a:pt x="115" y="690"/>
                    <a:pt x="19" y="687"/>
                  </a:cubicBezTo>
                  <a:cubicBezTo>
                    <a:pt x="17" y="687"/>
                    <a:pt x="15" y="686"/>
                    <a:pt x="15" y="684"/>
                  </a:cubicBezTo>
                  <a:cubicBezTo>
                    <a:pt x="0" y="620"/>
                    <a:pt x="8" y="554"/>
                    <a:pt x="13" y="490"/>
                  </a:cubicBezTo>
                  <a:cubicBezTo>
                    <a:pt x="15" y="461"/>
                    <a:pt x="16" y="433"/>
                    <a:pt x="14" y="404"/>
                  </a:cubicBezTo>
                  <a:cubicBezTo>
                    <a:pt x="13" y="383"/>
                    <a:pt x="12" y="362"/>
                    <a:pt x="16" y="342"/>
                  </a:cubicBezTo>
                  <a:cubicBezTo>
                    <a:pt x="25" y="295"/>
                    <a:pt x="61" y="283"/>
                    <a:pt x="105" y="281"/>
                  </a:cubicBezTo>
                  <a:cubicBezTo>
                    <a:pt x="162" y="277"/>
                    <a:pt x="219" y="288"/>
                    <a:pt x="276" y="289"/>
                  </a:cubicBezTo>
                  <a:cubicBezTo>
                    <a:pt x="275" y="269"/>
                    <a:pt x="274" y="249"/>
                    <a:pt x="275" y="229"/>
                  </a:cubicBezTo>
                  <a:cubicBezTo>
                    <a:pt x="277" y="201"/>
                    <a:pt x="279" y="162"/>
                    <a:pt x="304" y="143"/>
                  </a:cubicBezTo>
                  <a:cubicBezTo>
                    <a:pt x="325" y="127"/>
                    <a:pt x="353" y="121"/>
                    <a:pt x="379" y="117"/>
                  </a:cubicBezTo>
                  <a:cubicBezTo>
                    <a:pt x="371" y="89"/>
                    <a:pt x="365" y="44"/>
                    <a:pt x="389" y="23"/>
                  </a:cubicBezTo>
                  <a:cubicBezTo>
                    <a:pt x="413" y="0"/>
                    <a:pt x="465" y="16"/>
                    <a:pt x="494" y="17"/>
                  </a:cubicBezTo>
                  <a:cubicBezTo>
                    <a:pt x="497" y="17"/>
                    <a:pt x="499" y="19"/>
                    <a:pt x="499" y="21"/>
                  </a:cubicBezTo>
                  <a:cubicBezTo>
                    <a:pt x="499" y="79"/>
                    <a:pt x="499" y="79"/>
                    <a:pt x="499" y="79"/>
                  </a:cubicBezTo>
                  <a:cubicBezTo>
                    <a:pt x="499" y="91"/>
                    <a:pt x="501" y="106"/>
                    <a:pt x="498" y="117"/>
                  </a:cubicBezTo>
                  <a:cubicBezTo>
                    <a:pt x="521" y="120"/>
                    <a:pt x="554" y="124"/>
                    <a:pt x="571" y="141"/>
                  </a:cubicBezTo>
                  <a:cubicBezTo>
                    <a:pt x="596" y="166"/>
                    <a:pt x="589" y="206"/>
                    <a:pt x="588" y="238"/>
                  </a:cubicBezTo>
                  <a:cubicBezTo>
                    <a:pt x="587" y="259"/>
                    <a:pt x="586" y="281"/>
                    <a:pt x="586" y="302"/>
                  </a:cubicBezTo>
                  <a:cubicBezTo>
                    <a:pt x="586" y="303"/>
                    <a:pt x="587" y="303"/>
                    <a:pt x="587" y="303"/>
                  </a:cubicBezTo>
                  <a:cubicBezTo>
                    <a:pt x="634" y="315"/>
                    <a:pt x="684" y="303"/>
                    <a:pt x="732" y="297"/>
                  </a:cubicBezTo>
                  <a:cubicBezTo>
                    <a:pt x="764" y="292"/>
                    <a:pt x="802" y="280"/>
                    <a:pt x="835" y="288"/>
                  </a:cubicBezTo>
                  <a:cubicBezTo>
                    <a:pt x="867" y="295"/>
                    <a:pt x="877" y="321"/>
                    <a:pt x="875" y="352"/>
                  </a:cubicBezTo>
                  <a:cubicBezTo>
                    <a:pt x="873" y="394"/>
                    <a:pt x="865" y="433"/>
                    <a:pt x="868" y="475"/>
                  </a:cubicBezTo>
                  <a:cubicBezTo>
                    <a:pt x="869" y="506"/>
                    <a:pt x="872" y="536"/>
                    <a:pt x="876" y="566"/>
                  </a:cubicBezTo>
                  <a:close/>
                  <a:moveTo>
                    <a:pt x="870" y="636"/>
                  </a:moveTo>
                  <a:cubicBezTo>
                    <a:pt x="879" y="625"/>
                    <a:pt x="872" y="606"/>
                    <a:pt x="870" y="593"/>
                  </a:cubicBezTo>
                  <a:cubicBezTo>
                    <a:pt x="862" y="550"/>
                    <a:pt x="859" y="504"/>
                    <a:pt x="858" y="460"/>
                  </a:cubicBezTo>
                  <a:cubicBezTo>
                    <a:pt x="857" y="423"/>
                    <a:pt x="865" y="388"/>
                    <a:pt x="866" y="352"/>
                  </a:cubicBezTo>
                  <a:cubicBezTo>
                    <a:pt x="867" y="334"/>
                    <a:pt x="867" y="312"/>
                    <a:pt x="847" y="302"/>
                  </a:cubicBezTo>
                  <a:cubicBezTo>
                    <a:pt x="831" y="295"/>
                    <a:pt x="813" y="295"/>
                    <a:pt x="796" y="297"/>
                  </a:cubicBezTo>
                  <a:cubicBezTo>
                    <a:pt x="729" y="306"/>
                    <a:pt x="653" y="330"/>
                    <a:pt x="586" y="313"/>
                  </a:cubicBezTo>
                  <a:cubicBezTo>
                    <a:pt x="586" y="349"/>
                    <a:pt x="587" y="384"/>
                    <a:pt x="587" y="420"/>
                  </a:cubicBezTo>
                  <a:cubicBezTo>
                    <a:pt x="587" y="453"/>
                    <a:pt x="591" y="485"/>
                    <a:pt x="594" y="518"/>
                  </a:cubicBezTo>
                  <a:cubicBezTo>
                    <a:pt x="599" y="556"/>
                    <a:pt x="603" y="595"/>
                    <a:pt x="603" y="633"/>
                  </a:cubicBezTo>
                  <a:cubicBezTo>
                    <a:pt x="603" y="638"/>
                    <a:pt x="603" y="643"/>
                    <a:pt x="603" y="648"/>
                  </a:cubicBezTo>
                  <a:cubicBezTo>
                    <a:pt x="676" y="656"/>
                    <a:pt x="755" y="663"/>
                    <a:pt x="827" y="650"/>
                  </a:cubicBezTo>
                  <a:cubicBezTo>
                    <a:pt x="839" y="648"/>
                    <a:pt x="862" y="646"/>
                    <a:pt x="870" y="636"/>
                  </a:cubicBezTo>
                  <a:close/>
                  <a:moveTo>
                    <a:pt x="591" y="675"/>
                  </a:moveTo>
                  <a:cubicBezTo>
                    <a:pt x="594" y="650"/>
                    <a:pt x="593" y="623"/>
                    <a:pt x="592" y="597"/>
                  </a:cubicBezTo>
                  <a:cubicBezTo>
                    <a:pt x="588" y="548"/>
                    <a:pt x="579" y="499"/>
                    <a:pt x="577" y="450"/>
                  </a:cubicBezTo>
                  <a:cubicBezTo>
                    <a:pt x="575" y="403"/>
                    <a:pt x="576" y="357"/>
                    <a:pt x="577" y="310"/>
                  </a:cubicBezTo>
                  <a:cubicBezTo>
                    <a:pt x="575" y="309"/>
                    <a:pt x="574" y="307"/>
                    <a:pt x="575" y="305"/>
                  </a:cubicBezTo>
                  <a:cubicBezTo>
                    <a:pt x="575" y="304"/>
                    <a:pt x="576" y="303"/>
                    <a:pt x="577" y="302"/>
                  </a:cubicBezTo>
                  <a:cubicBezTo>
                    <a:pt x="577" y="292"/>
                    <a:pt x="577" y="283"/>
                    <a:pt x="577" y="274"/>
                  </a:cubicBezTo>
                  <a:cubicBezTo>
                    <a:pt x="577" y="250"/>
                    <a:pt x="579" y="226"/>
                    <a:pt x="579" y="202"/>
                  </a:cubicBezTo>
                  <a:cubicBezTo>
                    <a:pt x="579" y="182"/>
                    <a:pt x="578" y="155"/>
                    <a:pt x="558" y="144"/>
                  </a:cubicBezTo>
                  <a:cubicBezTo>
                    <a:pt x="530" y="127"/>
                    <a:pt x="491" y="125"/>
                    <a:pt x="459" y="124"/>
                  </a:cubicBezTo>
                  <a:cubicBezTo>
                    <a:pt x="422" y="123"/>
                    <a:pt x="382" y="123"/>
                    <a:pt x="346" y="135"/>
                  </a:cubicBezTo>
                  <a:cubicBezTo>
                    <a:pt x="331" y="139"/>
                    <a:pt x="314" y="145"/>
                    <a:pt x="304" y="157"/>
                  </a:cubicBezTo>
                  <a:cubicBezTo>
                    <a:pt x="290" y="173"/>
                    <a:pt x="288" y="198"/>
                    <a:pt x="286" y="217"/>
                  </a:cubicBezTo>
                  <a:cubicBezTo>
                    <a:pt x="282" y="269"/>
                    <a:pt x="289" y="319"/>
                    <a:pt x="292" y="370"/>
                  </a:cubicBezTo>
                  <a:cubicBezTo>
                    <a:pt x="296" y="425"/>
                    <a:pt x="300" y="478"/>
                    <a:pt x="307" y="533"/>
                  </a:cubicBezTo>
                  <a:cubicBezTo>
                    <a:pt x="313" y="585"/>
                    <a:pt x="319" y="639"/>
                    <a:pt x="311" y="691"/>
                  </a:cubicBezTo>
                  <a:cubicBezTo>
                    <a:pt x="313" y="692"/>
                    <a:pt x="314" y="693"/>
                    <a:pt x="315" y="695"/>
                  </a:cubicBezTo>
                  <a:cubicBezTo>
                    <a:pt x="318" y="705"/>
                    <a:pt x="348" y="709"/>
                    <a:pt x="357" y="710"/>
                  </a:cubicBezTo>
                  <a:cubicBezTo>
                    <a:pt x="364" y="712"/>
                    <a:pt x="372" y="713"/>
                    <a:pt x="380" y="714"/>
                  </a:cubicBezTo>
                  <a:cubicBezTo>
                    <a:pt x="379" y="692"/>
                    <a:pt x="375" y="659"/>
                    <a:pt x="388" y="640"/>
                  </a:cubicBezTo>
                  <a:cubicBezTo>
                    <a:pt x="402" y="622"/>
                    <a:pt x="425" y="620"/>
                    <a:pt x="446" y="619"/>
                  </a:cubicBezTo>
                  <a:cubicBezTo>
                    <a:pt x="473" y="619"/>
                    <a:pt x="506" y="618"/>
                    <a:pt x="519" y="646"/>
                  </a:cubicBezTo>
                  <a:cubicBezTo>
                    <a:pt x="530" y="669"/>
                    <a:pt x="524" y="698"/>
                    <a:pt x="523" y="722"/>
                  </a:cubicBezTo>
                  <a:cubicBezTo>
                    <a:pt x="538" y="721"/>
                    <a:pt x="552" y="719"/>
                    <a:pt x="566" y="716"/>
                  </a:cubicBezTo>
                  <a:cubicBezTo>
                    <a:pt x="584" y="711"/>
                    <a:pt x="589" y="692"/>
                    <a:pt x="591" y="675"/>
                  </a:cubicBezTo>
                  <a:close/>
                  <a:moveTo>
                    <a:pt x="513" y="723"/>
                  </a:moveTo>
                  <a:cubicBezTo>
                    <a:pt x="514" y="701"/>
                    <a:pt x="519" y="677"/>
                    <a:pt x="513" y="656"/>
                  </a:cubicBezTo>
                  <a:cubicBezTo>
                    <a:pt x="504" y="626"/>
                    <a:pt x="467" y="627"/>
                    <a:pt x="441" y="628"/>
                  </a:cubicBezTo>
                  <a:cubicBezTo>
                    <a:pt x="422" y="629"/>
                    <a:pt x="399" y="632"/>
                    <a:pt x="391" y="653"/>
                  </a:cubicBezTo>
                  <a:cubicBezTo>
                    <a:pt x="388" y="663"/>
                    <a:pt x="386" y="673"/>
                    <a:pt x="386" y="683"/>
                  </a:cubicBezTo>
                  <a:cubicBezTo>
                    <a:pt x="385" y="694"/>
                    <a:pt x="385" y="704"/>
                    <a:pt x="384" y="715"/>
                  </a:cubicBezTo>
                  <a:cubicBezTo>
                    <a:pt x="399" y="717"/>
                    <a:pt x="415" y="718"/>
                    <a:pt x="430" y="719"/>
                  </a:cubicBezTo>
                  <a:cubicBezTo>
                    <a:pt x="456" y="721"/>
                    <a:pt x="485" y="724"/>
                    <a:pt x="513" y="723"/>
                  </a:cubicBezTo>
                  <a:close/>
                  <a:moveTo>
                    <a:pt x="489" y="73"/>
                  </a:moveTo>
                  <a:cubicBezTo>
                    <a:pt x="489" y="26"/>
                    <a:pt x="489" y="26"/>
                    <a:pt x="489" y="26"/>
                  </a:cubicBezTo>
                  <a:cubicBezTo>
                    <a:pt x="462" y="24"/>
                    <a:pt x="421" y="12"/>
                    <a:pt x="398" y="28"/>
                  </a:cubicBezTo>
                  <a:cubicBezTo>
                    <a:pt x="373" y="44"/>
                    <a:pt x="382" y="90"/>
                    <a:pt x="384" y="117"/>
                  </a:cubicBezTo>
                  <a:cubicBezTo>
                    <a:pt x="385" y="117"/>
                    <a:pt x="385" y="117"/>
                    <a:pt x="386" y="116"/>
                  </a:cubicBezTo>
                  <a:cubicBezTo>
                    <a:pt x="420" y="113"/>
                    <a:pt x="456" y="112"/>
                    <a:pt x="490" y="116"/>
                  </a:cubicBezTo>
                  <a:cubicBezTo>
                    <a:pt x="487" y="103"/>
                    <a:pt x="489" y="87"/>
                    <a:pt x="489" y="73"/>
                  </a:cubicBezTo>
                  <a:close/>
                  <a:moveTo>
                    <a:pt x="307" y="661"/>
                  </a:moveTo>
                  <a:cubicBezTo>
                    <a:pt x="308" y="618"/>
                    <a:pt x="303" y="575"/>
                    <a:pt x="297" y="533"/>
                  </a:cubicBezTo>
                  <a:cubicBezTo>
                    <a:pt x="290" y="480"/>
                    <a:pt x="286" y="429"/>
                    <a:pt x="283" y="376"/>
                  </a:cubicBezTo>
                  <a:cubicBezTo>
                    <a:pt x="281" y="350"/>
                    <a:pt x="278" y="324"/>
                    <a:pt x="276" y="298"/>
                  </a:cubicBezTo>
                  <a:cubicBezTo>
                    <a:pt x="242" y="297"/>
                    <a:pt x="209" y="293"/>
                    <a:pt x="175" y="290"/>
                  </a:cubicBezTo>
                  <a:cubicBezTo>
                    <a:pt x="140" y="288"/>
                    <a:pt x="100" y="285"/>
                    <a:pt x="66" y="295"/>
                  </a:cubicBezTo>
                  <a:cubicBezTo>
                    <a:pt x="1" y="314"/>
                    <a:pt x="25" y="406"/>
                    <a:pt x="23" y="457"/>
                  </a:cubicBezTo>
                  <a:cubicBezTo>
                    <a:pt x="21" y="498"/>
                    <a:pt x="17" y="538"/>
                    <a:pt x="16" y="579"/>
                  </a:cubicBezTo>
                  <a:cubicBezTo>
                    <a:pt x="15" y="599"/>
                    <a:pt x="15" y="619"/>
                    <a:pt x="17" y="639"/>
                  </a:cubicBezTo>
                  <a:cubicBezTo>
                    <a:pt x="18" y="649"/>
                    <a:pt x="19" y="659"/>
                    <a:pt x="21" y="669"/>
                  </a:cubicBezTo>
                  <a:cubicBezTo>
                    <a:pt x="24" y="681"/>
                    <a:pt x="32" y="678"/>
                    <a:pt x="43" y="678"/>
                  </a:cubicBezTo>
                  <a:cubicBezTo>
                    <a:pt x="131" y="677"/>
                    <a:pt x="219" y="657"/>
                    <a:pt x="307" y="66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7606229" y="3094337"/>
              <a:ext cx="289444" cy="249079"/>
            </a:xfrm>
            <a:custGeom>
              <a:avLst/>
              <a:gdLst>
                <a:gd name="T0" fmla="*/ 64 w 65"/>
                <a:gd name="T1" fmla="*/ 48 h 56"/>
                <a:gd name="T2" fmla="*/ 61 w 65"/>
                <a:gd name="T3" fmla="*/ 54 h 56"/>
                <a:gd name="T4" fmla="*/ 12 w 65"/>
                <a:gd name="T5" fmla="*/ 56 h 56"/>
                <a:gd name="T6" fmla="*/ 8 w 65"/>
                <a:gd name="T7" fmla="*/ 53 h 56"/>
                <a:gd name="T8" fmla="*/ 4 w 65"/>
                <a:gd name="T9" fmla="*/ 9 h 56"/>
                <a:gd name="T10" fmla="*/ 8 w 65"/>
                <a:gd name="T11" fmla="*/ 8 h 56"/>
                <a:gd name="T12" fmla="*/ 22 w 65"/>
                <a:gd name="T13" fmla="*/ 3 h 56"/>
                <a:gd name="T14" fmla="*/ 49 w 65"/>
                <a:gd name="T15" fmla="*/ 0 h 56"/>
                <a:gd name="T16" fmla="*/ 53 w 65"/>
                <a:gd name="T17" fmla="*/ 3 h 56"/>
                <a:gd name="T18" fmla="*/ 64 w 65"/>
                <a:gd name="T19" fmla="*/ 48 h 56"/>
                <a:gd name="T20" fmla="*/ 54 w 65"/>
                <a:gd name="T21" fmla="*/ 46 h 56"/>
                <a:gd name="T22" fmla="*/ 45 w 65"/>
                <a:gd name="T23" fmla="*/ 9 h 56"/>
                <a:gd name="T24" fmla="*/ 10 w 65"/>
                <a:gd name="T25" fmla="*/ 16 h 56"/>
                <a:gd name="T26" fmla="*/ 8 w 65"/>
                <a:gd name="T27" fmla="*/ 16 h 56"/>
                <a:gd name="T28" fmla="*/ 9 w 65"/>
                <a:gd name="T29" fmla="*/ 27 h 56"/>
                <a:gd name="T30" fmla="*/ 16 w 65"/>
                <a:gd name="T31" fmla="*/ 48 h 56"/>
                <a:gd name="T32" fmla="*/ 54 w 65"/>
                <a:gd name="T33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56">
                  <a:moveTo>
                    <a:pt x="64" y="48"/>
                  </a:moveTo>
                  <a:cubicBezTo>
                    <a:pt x="65" y="50"/>
                    <a:pt x="63" y="53"/>
                    <a:pt x="61" y="54"/>
                  </a:cubicBezTo>
                  <a:cubicBezTo>
                    <a:pt x="45" y="56"/>
                    <a:pt x="28" y="56"/>
                    <a:pt x="12" y="56"/>
                  </a:cubicBezTo>
                  <a:cubicBezTo>
                    <a:pt x="10" y="56"/>
                    <a:pt x="8" y="55"/>
                    <a:pt x="8" y="53"/>
                  </a:cubicBezTo>
                  <a:cubicBezTo>
                    <a:pt x="4" y="39"/>
                    <a:pt x="0" y="24"/>
                    <a:pt x="4" y="9"/>
                  </a:cubicBezTo>
                  <a:cubicBezTo>
                    <a:pt x="4" y="7"/>
                    <a:pt x="7" y="7"/>
                    <a:pt x="8" y="8"/>
                  </a:cubicBezTo>
                  <a:cubicBezTo>
                    <a:pt x="12" y="5"/>
                    <a:pt x="18" y="4"/>
                    <a:pt x="22" y="3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1" y="0"/>
                    <a:pt x="53" y="1"/>
                    <a:pt x="53" y="3"/>
                  </a:cubicBezTo>
                  <a:cubicBezTo>
                    <a:pt x="56" y="18"/>
                    <a:pt x="58" y="34"/>
                    <a:pt x="64" y="48"/>
                  </a:cubicBezTo>
                  <a:close/>
                  <a:moveTo>
                    <a:pt x="54" y="46"/>
                  </a:moveTo>
                  <a:cubicBezTo>
                    <a:pt x="50" y="34"/>
                    <a:pt x="47" y="21"/>
                    <a:pt x="45" y="9"/>
                  </a:cubicBezTo>
                  <a:cubicBezTo>
                    <a:pt x="33" y="10"/>
                    <a:pt x="22" y="13"/>
                    <a:pt x="10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9" y="30"/>
                    <a:pt x="11" y="48"/>
                    <a:pt x="16" y="48"/>
                  </a:cubicBezTo>
                  <a:cubicBezTo>
                    <a:pt x="28" y="48"/>
                    <a:pt x="41" y="48"/>
                    <a:pt x="54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7570787" y="2662140"/>
              <a:ext cx="276646" cy="275661"/>
            </a:xfrm>
            <a:custGeom>
              <a:avLst/>
              <a:gdLst>
                <a:gd name="T0" fmla="*/ 56 w 62"/>
                <a:gd name="T1" fmla="*/ 27 h 62"/>
                <a:gd name="T2" fmla="*/ 12 w 62"/>
                <a:gd name="T3" fmla="*/ 60 h 62"/>
                <a:gd name="T4" fmla="*/ 8 w 62"/>
                <a:gd name="T5" fmla="*/ 57 h 62"/>
                <a:gd name="T6" fmla="*/ 1 w 62"/>
                <a:gd name="T7" fmla="*/ 11 h 62"/>
                <a:gd name="T8" fmla="*/ 6 w 62"/>
                <a:gd name="T9" fmla="*/ 11 h 62"/>
                <a:gd name="T10" fmla="*/ 6 w 62"/>
                <a:gd name="T11" fmla="*/ 11 h 62"/>
                <a:gd name="T12" fmla="*/ 56 w 62"/>
                <a:gd name="T13" fmla="*/ 27 h 62"/>
                <a:gd name="T14" fmla="*/ 15 w 62"/>
                <a:gd name="T15" fmla="*/ 52 h 62"/>
                <a:gd name="T16" fmla="*/ 47 w 62"/>
                <a:gd name="T17" fmla="*/ 29 h 62"/>
                <a:gd name="T18" fmla="*/ 33 w 62"/>
                <a:gd name="T19" fmla="*/ 16 h 62"/>
                <a:gd name="T20" fmla="*/ 7 w 62"/>
                <a:gd name="T21" fmla="*/ 20 h 62"/>
                <a:gd name="T22" fmla="*/ 15 w 62"/>
                <a:gd name="T23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62">
                  <a:moveTo>
                    <a:pt x="56" y="27"/>
                  </a:moveTo>
                  <a:cubicBezTo>
                    <a:pt x="62" y="53"/>
                    <a:pt x="32" y="62"/>
                    <a:pt x="12" y="60"/>
                  </a:cubicBezTo>
                  <a:cubicBezTo>
                    <a:pt x="10" y="60"/>
                    <a:pt x="8" y="59"/>
                    <a:pt x="8" y="57"/>
                  </a:cubicBezTo>
                  <a:cubicBezTo>
                    <a:pt x="3" y="42"/>
                    <a:pt x="0" y="26"/>
                    <a:pt x="1" y="11"/>
                  </a:cubicBezTo>
                  <a:cubicBezTo>
                    <a:pt x="1" y="7"/>
                    <a:pt x="6" y="7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2" y="0"/>
                    <a:pt x="52" y="7"/>
                    <a:pt x="56" y="27"/>
                  </a:cubicBezTo>
                  <a:close/>
                  <a:moveTo>
                    <a:pt x="15" y="52"/>
                  </a:moveTo>
                  <a:cubicBezTo>
                    <a:pt x="29" y="52"/>
                    <a:pt x="54" y="48"/>
                    <a:pt x="47" y="29"/>
                  </a:cubicBezTo>
                  <a:cubicBezTo>
                    <a:pt x="45" y="22"/>
                    <a:pt x="40" y="17"/>
                    <a:pt x="33" y="16"/>
                  </a:cubicBezTo>
                  <a:cubicBezTo>
                    <a:pt x="23" y="14"/>
                    <a:pt x="16" y="18"/>
                    <a:pt x="7" y="20"/>
                  </a:cubicBezTo>
                  <a:cubicBezTo>
                    <a:pt x="9" y="31"/>
                    <a:pt x="11" y="41"/>
                    <a:pt x="15" y="5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557004" y="2295904"/>
              <a:ext cx="262863" cy="267785"/>
            </a:xfrm>
            <a:custGeom>
              <a:avLst/>
              <a:gdLst>
                <a:gd name="T0" fmla="*/ 59 w 59"/>
                <a:gd name="T1" fmla="*/ 53 h 60"/>
                <a:gd name="T2" fmla="*/ 55 w 59"/>
                <a:gd name="T3" fmla="*/ 57 h 60"/>
                <a:gd name="T4" fmla="*/ 12 w 59"/>
                <a:gd name="T5" fmla="*/ 59 h 60"/>
                <a:gd name="T6" fmla="*/ 8 w 59"/>
                <a:gd name="T7" fmla="*/ 56 h 60"/>
                <a:gd name="T8" fmla="*/ 3 w 59"/>
                <a:gd name="T9" fmla="*/ 25 h 60"/>
                <a:gd name="T10" fmla="*/ 2 w 59"/>
                <a:gd name="T11" fmla="*/ 7 h 60"/>
                <a:gd name="T12" fmla="*/ 6 w 59"/>
                <a:gd name="T13" fmla="*/ 7 h 60"/>
                <a:gd name="T14" fmla="*/ 6 w 59"/>
                <a:gd name="T15" fmla="*/ 7 h 60"/>
                <a:gd name="T16" fmla="*/ 8 w 59"/>
                <a:gd name="T17" fmla="*/ 5 h 60"/>
                <a:gd name="T18" fmla="*/ 49 w 59"/>
                <a:gd name="T19" fmla="*/ 0 h 60"/>
                <a:gd name="T20" fmla="*/ 54 w 59"/>
                <a:gd name="T21" fmla="*/ 3 h 60"/>
                <a:gd name="T22" fmla="*/ 59 w 59"/>
                <a:gd name="T23" fmla="*/ 53 h 60"/>
                <a:gd name="T24" fmla="*/ 50 w 59"/>
                <a:gd name="T25" fmla="*/ 48 h 60"/>
                <a:gd name="T26" fmla="*/ 45 w 59"/>
                <a:gd name="T27" fmla="*/ 9 h 60"/>
                <a:gd name="T28" fmla="*/ 11 w 59"/>
                <a:gd name="T29" fmla="*/ 14 h 60"/>
                <a:gd name="T30" fmla="*/ 8 w 59"/>
                <a:gd name="T31" fmla="*/ 14 h 60"/>
                <a:gd name="T32" fmla="*/ 15 w 59"/>
                <a:gd name="T33" fmla="*/ 51 h 60"/>
                <a:gd name="T34" fmla="*/ 50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59" y="53"/>
                  </a:moveTo>
                  <a:cubicBezTo>
                    <a:pt x="59" y="55"/>
                    <a:pt x="57" y="57"/>
                    <a:pt x="55" y="57"/>
                  </a:cubicBezTo>
                  <a:cubicBezTo>
                    <a:pt x="40" y="57"/>
                    <a:pt x="26" y="60"/>
                    <a:pt x="12" y="59"/>
                  </a:cubicBezTo>
                  <a:cubicBezTo>
                    <a:pt x="10" y="59"/>
                    <a:pt x="9" y="58"/>
                    <a:pt x="8" y="56"/>
                  </a:cubicBezTo>
                  <a:cubicBezTo>
                    <a:pt x="6" y="46"/>
                    <a:pt x="4" y="36"/>
                    <a:pt x="3" y="25"/>
                  </a:cubicBezTo>
                  <a:cubicBezTo>
                    <a:pt x="2" y="20"/>
                    <a:pt x="0" y="13"/>
                    <a:pt x="2" y="7"/>
                  </a:cubicBezTo>
                  <a:cubicBezTo>
                    <a:pt x="3" y="5"/>
                    <a:pt x="5" y="5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8" y="5"/>
                  </a:cubicBezTo>
                  <a:cubicBezTo>
                    <a:pt x="21" y="2"/>
                    <a:pt x="36" y="0"/>
                    <a:pt x="49" y="0"/>
                  </a:cubicBezTo>
                  <a:cubicBezTo>
                    <a:pt x="51" y="0"/>
                    <a:pt x="53" y="1"/>
                    <a:pt x="54" y="3"/>
                  </a:cubicBezTo>
                  <a:cubicBezTo>
                    <a:pt x="57" y="20"/>
                    <a:pt x="59" y="36"/>
                    <a:pt x="59" y="53"/>
                  </a:cubicBezTo>
                  <a:close/>
                  <a:moveTo>
                    <a:pt x="50" y="48"/>
                  </a:moveTo>
                  <a:cubicBezTo>
                    <a:pt x="49" y="35"/>
                    <a:pt x="48" y="22"/>
                    <a:pt x="45" y="9"/>
                  </a:cubicBezTo>
                  <a:cubicBezTo>
                    <a:pt x="34" y="10"/>
                    <a:pt x="22" y="12"/>
                    <a:pt x="11" y="14"/>
                  </a:cubicBezTo>
                  <a:cubicBezTo>
                    <a:pt x="10" y="15"/>
                    <a:pt x="9" y="14"/>
                    <a:pt x="8" y="14"/>
                  </a:cubicBezTo>
                  <a:cubicBezTo>
                    <a:pt x="11" y="26"/>
                    <a:pt x="13" y="39"/>
                    <a:pt x="15" y="51"/>
                  </a:cubicBezTo>
                  <a:cubicBezTo>
                    <a:pt x="27" y="50"/>
                    <a:pt x="38" y="49"/>
                    <a:pt x="50" y="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7240978" y="3129779"/>
              <a:ext cx="271723" cy="254002"/>
            </a:xfrm>
            <a:custGeom>
              <a:avLst/>
              <a:gdLst>
                <a:gd name="T0" fmla="*/ 61 w 61"/>
                <a:gd name="T1" fmla="*/ 48 h 57"/>
                <a:gd name="T2" fmla="*/ 58 w 61"/>
                <a:gd name="T3" fmla="*/ 54 h 57"/>
                <a:gd name="T4" fmla="*/ 8 w 61"/>
                <a:gd name="T5" fmla="*/ 56 h 57"/>
                <a:gd name="T6" fmla="*/ 4 w 61"/>
                <a:gd name="T7" fmla="*/ 51 h 57"/>
                <a:gd name="T8" fmla="*/ 1 w 61"/>
                <a:gd name="T9" fmla="*/ 13 h 57"/>
                <a:gd name="T10" fmla="*/ 5 w 61"/>
                <a:gd name="T11" fmla="*/ 12 h 57"/>
                <a:gd name="T12" fmla="*/ 6 w 61"/>
                <a:gd name="T13" fmla="*/ 13 h 57"/>
                <a:gd name="T14" fmla="*/ 24 w 61"/>
                <a:gd name="T15" fmla="*/ 4 h 57"/>
                <a:gd name="T16" fmla="*/ 51 w 61"/>
                <a:gd name="T17" fmla="*/ 0 h 57"/>
                <a:gd name="T18" fmla="*/ 55 w 61"/>
                <a:gd name="T19" fmla="*/ 3 h 57"/>
                <a:gd name="T20" fmla="*/ 61 w 61"/>
                <a:gd name="T21" fmla="*/ 48 h 57"/>
                <a:gd name="T22" fmla="*/ 52 w 61"/>
                <a:gd name="T23" fmla="*/ 46 h 57"/>
                <a:gd name="T24" fmla="*/ 47 w 61"/>
                <a:gd name="T25" fmla="*/ 9 h 57"/>
                <a:gd name="T26" fmla="*/ 26 w 61"/>
                <a:gd name="T27" fmla="*/ 13 h 57"/>
                <a:gd name="T28" fmla="*/ 8 w 61"/>
                <a:gd name="T29" fmla="*/ 18 h 57"/>
                <a:gd name="T30" fmla="*/ 7 w 61"/>
                <a:gd name="T31" fmla="*/ 18 h 57"/>
                <a:gd name="T32" fmla="*/ 13 w 61"/>
                <a:gd name="T33" fmla="*/ 48 h 57"/>
                <a:gd name="T34" fmla="*/ 52 w 61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57">
                  <a:moveTo>
                    <a:pt x="61" y="48"/>
                  </a:moveTo>
                  <a:cubicBezTo>
                    <a:pt x="61" y="51"/>
                    <a:pt x="60" y="53"/>
                    <a:pt x="58" y="54"/>
                  </a:cubicBezTo>
                  <a:cubicBezTo>
                    <a:pt x="41" y="56"/>
                    <a:pt x="25" y="57"/>
                    <a:pt x="8" y="56"/>
                  </a:cubicBezTo>
                  <a:cubicBezTo>
                    <a:pt x="6" y="56"/>
                    <a:pt x="4" y="54"/>
                    <a:pt x="4" y="51"/>
                  </a:cubicBezTo>
                  <a:cubicBezTo>
                    <a:pt x="7" y="38"/>
                    <a:pt x="3" y="26"/>
                    <a:pt x="1" y="13"/>
                  </a:cubicBezTo>
                  <a:cubicBezTo>
                    <a:pt x="0" y="10"/>
                    <a:pt x="5" y="8"/>
                    <a:pt x="5" y="12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9" y="8"/>
                    <a:pt x="18" y="6"/>
                    <a:pt x="24" y="4"/>
                  </a:cubicBezTo>
                  <a:cubicBezTo>
                    <a:pt x="33" y="2"/>
                    <a:pt x="42" y="0"/>
                    <a:pt x="51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8" y="18"/>
                    <a:pt x="58" y="33"/>
                    <a:pt x="61" y="48"/>
                  </a:cubicBezTo>
                  <a:close/>
                  <a:moveTo>
                    <a:pt x="52" y="46"/>
                  </a:moveTo>
                  <a:cubicBezTo>
                    <a:pt x="50" y="34"/>
                    <a:pt x="49" y="21"/>
                    <a:pt x="47" y="9"/>
                  </a:cubicBezTo>
                  <a:cubicBezTo>
                    <a:pt x="40" y="9"/>
                    <a:pt x="33" y="11"/>
                    <a:pt x="26" y="13"/>
                  </a:cubicBezTo>
                  <a:cubicBezTo>
                    <a:pt x="20" y="14"/>
                    <a:pt x="14" y="18"/>
                    <a:pt x="8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10" y="28"/>
                    <a:pt x="12" y="38"/>
                    <a:pt x="13" y="48"/>
                  </a:cubicBezTo>
                  <a:cubicBezTo>
                    <a:pt x="26" y="48"/>
                    <a:pt x="39" y="48"/>
                    <a:pt x="52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7219319" y="2710380"/>
              <a:ext cx="271723" cy="254987"/>
            </a:xfrm>
            <a:custGeom>
              <a:avLst/>
              <a:gdLst>
                <a:gd name="T0" fmla="*/ 60 w 61"/>
                <a:gd name="T1" fmla="*/ 49 h 57"/>
                <a:gd name="T2" fmla="*/ 56 w 61"/>
                <a:gd name="T3" fmla="*/ 54 h 57"/>
                <a:gd name="T4" fmla="*/ 12 w 61"/>
                <a:gd name="T5" fmla="*/ 57 h 57"/>
                <a:gd name="T6" fmla="*/ 7 w 61"/>
                <a:gd name="T7" fmla="*/ 53 h 57"/>
                <a:gd name="T8" fmla="*/ 1 w 61"/>
                <a:gd name="T9" fmla="*/ 16 h 57"/>
                <a:gd name="T10" fmla="*/ 1 w 61"/>
                <a:gd name="T11" fmla="*/ 14 h 57"/>
                <a:gd name="T12" fmla="*/ 4 w 61"/>
                <a:gd name="T13" fmla="*/ 9 h 57"/>
                <a:gd name="T14" fmla="*/ 47 w 61"/>
                <a:gd name="T15" fmla="*/ 1 h 57"/>
                <a:gd name="T16" fmla="*/ 52 w 61"/>
                <a:gd name="T17" fmla="*/ 4 h 57"/>
                <a:gd name="T18" fmla="*/ 60 w 61"/>
                <a:gd name="T19" fmla="*/ 49 h 57"/>
                <a:gd name="T20" fmla="*/ 51 w 61"/>
                <a:gd name="T21" fmla="*/ 46 h 57"/>
                <a:gd name="T22" fmla="*/ 44 w 61"/>
                <a:gd name="T23" fmla="*/ 10 h 57"/>
                <a:gd name="T24" fmla="*/ 7 w 61"/>
                <a:gd name="T25" fmla="*/ 17 h 57"/>
                <a:gd name="T26" fmla="*/ 5 w 61"/>
                <a:gd name="T27" fmla="*/ 17 h 57"/>
                <a:gd name="T28" fmla="*/ 14 w 61"/>
                <a:gd name="T29" fmla="*/ 48 h 57"/>
                <a:gd name="T30" fmla="*/ 51 w 61"/>
                <a:gd name="T3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57">
                  <a:moveTo>
                    <a:pt x="60" y="49"/>
                  </a:moveTo>
                  <a:cubicBezTo>
                    <a:pt x="61" y="52"/>
                    <a:pt x="59" y="54"/>
                    <a:pt x="56" y="54"/>
                  </a:cubicBezTo>
                  <a:cubicBezTo>
                    <a:pt x="41" y="54"/>
                    <a:pt x="26" y="54"/>
                    <a:pt x="12" y="57"/>
                  </a:cubicBezTo>
                  <a:cubicBezTo>
                    <a:pt x="9" y="57"/>
                    <a:pt x="6" y="56"/>
                    <a:pt x="7" y="53"/>
                  </a:cubicBezTo>
                  <a:cubicBezTo>
                    <a:pt x="7" y="40"/>
                    <a:pt x="0" y="28"/>
                    <a:pt x="1" y="16"/>
                  </a:cubicBezTo>
                  <a:cubicBezTo>
                    <a:pt x="1" y="15"/>
                    <a:pt x="1" y="15"/>
                    <a:pt x="1" y="14"/>
                  </a:cubicBezTo>
                  <a:cubicBezTo>
                    <a:pt x="0" y="12"/>
                    <a:pt x="1" y="9"/>
                    <a:pt x="4" y="9"/>
                  </a:cubicBezTo>
                  <a:cubicBezTo>
                    <a:pt x="18" y="6"/>
                    <a:pt x="33" y="3"/>
                    <a:pt x="47" y="1"/>
                  </a:cubicBezTo>
                  <a:cubicBezTo>
                    <a:pt x="49" y="0"/>
                    <a:pt x="52" y="1"/>
                    <a:pt x="52" y="4"/>
                  </a:cubicBezTo>
                  <a:cubicBezTo>
                    <a:pt x="55" y="19"/>
                    <a:pt x="57" y="34"/>
                    <a:pt x="60" y="49"/>
                  </a:cubicBezTo>
                  <a:close/>
                  <a:moveTo>
                    <a:pt x="51" y="46"/>
                  </a:moveTo>
                  <a:cubicBezTo>
                    <a:pt x="49" y="34"/>
                    <a:pt x="47" y="22"/>
                    <a:pt x="44" y="10"/>
                  </a:cubicBezTo>
                  <a:cubicBezTo>
                    <a:pt x="32" y="12"/>
                    <a:pt x="19" y="15"/>
                    <a:pt x="7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7" y="28"/>
                    <a:pt x="11" y="38"/>
                    <a:pt x="14" y="48"/>
                  </a:cubicBezTo>
                  <a:cubicBezTo>
                    <a:pt x="26" y="46"/>
                    <a:pt x="39" y="46"/>
                    <a:pt x="51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7200613" y="2318548"/>
              <a:ext cx="262863" cy="267785"/>
            </a:xfrm>
            <a:custGeom>
              <a:avLst/>
              <a:gdLst>
                <a:gd name="T0" fmla="*/ 51 w 59"/>
                <a:gd name="T1" fmla="*/ 4 h 60"/>
                <a:gd name="T2" fmla="*/ 56 w 59"/>
                <a:gd name="T3" fmla="*/ 54 h 60"/>
                <a:gd name="T4" fmla="*/ 53 w 59"/>
                <a:gd name="T5" fmla="*/ 57 h 60"/>
                <a:gd name="T6" fmla="*/ 7 w 59"/>
                <a:gd name="T7" fmla="*/ 60 h 60"/>
                <a:gd name="T8" fmla="*/ 3 w 59"/>
                <a:gd name="T9" fmla="*/ 57 h 60"/>
                <a:gd name="T10" fmla="*/ 2 w 59"/>
                <a:gd name="T11" fmla="*/ 12 h 60"/>
                <a:gd name="T12" fmla="*/ 4 w 59"/>
                <a:gd name="T13" fmla="*/ 11 h 60"/>
                <a:gd name="T14" fmla="*/ 4 w 59"/>
                <a:gd name="T15" fmla="*/ 11 h 60"/>
                <a:gd name="T16" fmla="*/ 4 w 59"/>
                <a:gd name="T17" fmla="*/ 10 h 60"/>
                <a:gd name="T18" fmla="*/ 7 w 59"/>
                <a:gd name="T19" fmla="*/ 9 h 60"/>
                <a:gd name="T20" fmla="*/ 8 w 59"/>
                <a:gd name="T21" fmla="*/ 9 h 60"/>
                <a:gd name="T22" fmla="*/ 12 w 59"/>
                <a:gd name="T23" fmla="*/ 8 h 60"/>
                <a:gd name="T24" fmla="*/ 24 w 59"/>
                <a:gd name="T25" fmla="*/ 4 h 60"/>
                <a:gd name="T26" fmla="*/ 47 w 59"/>
                <a:gd name="T27" fmla="*/ 0 h 60"/>
                <a:gd name="T28" fmla="*/ 51 w 59"/>
                <a:gd name="T29" fmla="*/ 4 h 60"/>
                <a:gd name="T30" fmla="*/ 48 w 59"/>
                <a:gd name="T31" fmla="*/ 49 h 60"/>
                <a:gd name="T32" fmla="*/ 43 w 59"/>
                <a:gd name="T33" fmla="*/ 10 h 60"/>
                <a:gd name="T34" fmla="*/ 16 w 59"/>
                <a:gd name="T35" fmla="*/ 16 h 60"/>
                <a:gd name="T36" fmla="*/ 7 w 59"/>
                <a:gd name="T37" fmla="*/ 17 h 60"/>
                <a:gd name="T38" fmla="*/ 10 w 59"/>
                <a:gd name="T39" fmla="*/ 51 h 60"/>
                <a:gd name="T40" fmla="*/ 48 w 59"/>
                <a:gd name="T41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60">
                  <a:moveTo>
                    <a:pt x="51" y="4"/>
                  </a:moveTo>
                  <a:cubicBezTo>
                    <a:pt x="56" y="20"/>
                    <a:pt x="59" y="37"/>
                    <a:pt x="56" y="54"/>
                  </a:cubicBezTo>
                  <a:cubicBezTo>
                    <a:pt x="56" y="55"/>
                    <a:pt x="54" y="57"/>
                    <a:pt x="53" y="57"/>
                  </a:cubicBezTo>
                  <a:cubicBezTo>
                    <a:pt x="38" y="59"/>
                    <a:pt x="22" y="60"/>
                    <a:pt x="7" y="60"/>
                  </a:cubicBezTo>
                  <a:cubicBezTo>
                    <a:pt x="5" y="59"/>
                    <a:pt x="3" y="58"/>
                    <a:pt x="3" y="57"/>
                  </a:cubicBezTo>
                  <a:cubicBezTo>
                    <a:pt x="0" y="43"/>
                    <a:pt x="0" y="26"/>
                    <a:pt x="2" y="12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6" y="9"/>
                    <a:pt x="7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9" y="8"/>
                    <a:pt x="10" y="8"/>
                    <a:pt x="12" y="8"/>
                  </a:cubicBezTo>
                  <a:cubicBezTo>
                    <a:pt x="16" y="7"/>
                    <a:pt x="20" y="5"/>
                    <a:pt x="24" y="4"/>
                  </a:cubicBezTo>
                  <a:cubicBezTo>
                    <a:pt x="31" y="3"/>
                    <a:pt x="39" y="1"/>
                    <a:pt x="47" y="0"/>
                  </a:cubicBezTo>
                  <a:cubicBezTo>
                    <a:pt x="49" y="0"/>
                    <a:pt x="50" y="2"/>
                    <a:pt x="51" y="4"/>
                  </a:cubicBezTo>
                  <a:close/>
                  <a:moveTo>
                    <a:pt x="48" y="49"/>
                  </a:moveTo>
                  <a:cubicBezTo>
                    <a:pt x="49" y="36"/>
                    <a:pt x="47" y="23"/>
                    <a:pt x="43" y="10"/>
                  </a:cubicBezTo>
                  <a:cubicBezTo>
                    <a:pt x="34" y="10"/>
                    <a:pt x="25" y="13"/>
                    <a:pt x="16" y="16"/>
                  </a:cubicBezTo>
                  <a:cubicBezTo>
                    <a:pt x="13" y="17"/>
                    <a:pt x="10" y="18"/>
                    <a:pt x="7" y="17"/>
                  </a:cubicBezTo>
                  <a:cubicBezTo>
                    <a:pt x="8" y="29"/>
                    <a:pt x="8" y="40"/>
                    <a:pt x="10" y="51"/>
                  </a:cubicBezTo>
                  <a:cubicBezTo>
                    <a:pt x="23" y="51"/>
                    <a:pt x="35" y="51"/>
                    <a:pt x="48" y="4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6924952" y="3187865"/>
              <a:ext cx="240219" cy="245141"/>
            </a:xfrm>
            <a:custGeom>
              <a:avLst/>
              <a:gdLst>
                <a:gd name="T0" fmla="*/ 54 w 54"/>
                <a:gd name="T1" fmla="*/ 50 h 55"/>
                <a:gd name="T2" fmla="*/ 50 w 54"/>
                <a:gd name="T3" fmla="*/ 54 h 55"/>
                <a:gd name="T4" fmla="*/ 19 w 54"/>
                <a:gd name="T5" fmla="*/ 53 h 55"/>
                <a:gd name="T6" fmla="*/ 1 w 54"/>
                <a:gd name="T7" fmla="*/ 51 h 55"/>
                <a:gd name="T8" fmla="*/ 1 w 54"/>
                <a:gd name="T9" fmla="*/ 48 h 55"/>
                <a:gd name="T10" fmla="*/ 4 w 54"/>
                <a:gd name="T11" fmla="*/ 47 h 55"/>
                <a:gd name="T12" fmla="*/ 3 w 54"/>
                <a:gd name="T13" fmla="*/ 32 h 55"/>
                <a:gd name="T14" fmla="*/ 3 w 54"/>
                <a:gd name="T15" fmla="*/ 10 h 55"/>
                <a:gd name="T16" fmla="*/ 6 w 54"/>
                <a:gd name="T17" fmla="*/ 5 h 55"/>
                <a:gd name="T18" fmla="*/ 47 w 54"/>
                <a:gd name="T19" fmla="*/ 0 h 55"/>
                <a:gd name="T20" fmla="*/ 52 w 54"/>
                <a:gd name="T21" fmla="*/ 5 h 55"/>
                <a:gd name="T22" fmla="*/ 54 w 54"/>
                <a:gd name="T23" fmla="*/ 50 h 55"/>
                <a:gd name="T24" fmla="*/ 45 w 54"/>
                <a:gd name="T25" fmla="*/ 46 h 55"/>
                <a:gd name="T26" fmla="*/ 43 w 54"/>
                <a:gd name="T27" fmla="*/ 9 h 55"/>
                <a:gd name="T28" fmla="*/ 12 w 54"/>
                <a:gd name="T29" fmla="*/ 14 h 55"/>
                <a:gd name="T30" fmla="*/ 12 w 54"/>
                <a:gd name="T31" fmla="*/ 34 h 55"/>
                <a:gd name="T32" fmla="*/ 11 w 54"/>
                <a:gd name="T33" fmla="*/ 46 h 55"/>
                <a:gd name="T34" fmla="*/ 22 w 54"/>
                <a:gd name="T35" fmla="*/ 46 h 55"/>
                <a:gd name="T36" fmla="*/ 45 w 54"/>
                <a:gd name="T37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55">
                  <a:moveTo>
                    <a:pt x="54" y="50"/>
                  </a:moveTo>
                  <a:cubicBezTo>
                    <a:pt x="54" y="52"/>
                    <a:pt x="52" y="54"/>
                    <a:pt x="50" y="54"/>
                  </a:cubicBezTo>
                  <a:cubicBezTo>
                    <a:pt x="40" y="53"/>
                    <a:pt x="29" y="54"/>
                    <a:pt x="19" y="53"/>
                  </a:cubicBezTo>
                  <a:cubicBezTo>
                    <a:pt x="14" y="53"/>
                    <a:pt x="5" y="55"/>
                    <a:pt x="1" y="51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2" y="48"/>
                    <a:pt x="3" y="48"/>
                    <a:pt x="4" y="47"/>
                  </a:cubicBezTo>
                  <a:cubicBezTo>
                    <a:pt x="2" y="43"/>
                    <a:pt x="3" y="36"/>
                    <a:pt x="3" y="32"/>
                  </a:cubicBezTo>
                  <a:cubicBezTo>
                    <a:pt x="3" y="25"/>
                    <a:pt x="3" y="17"/>
                    <a:pt x="3" y="10"/>
                  </a:cubicBezTo>
                  <a:cubicBezTo>
                    <a:pt x="3" y="8"/>
                    <a:pt x="4" y="6"/>
                    <a:pt x="6" y="5"/>
                  </a:cubicBezTo>
                  <a:cubicBezTo>
                    <a:pt x="20" y="3"/>
                    <a:pt x="33" y="0"/>
                    <a:pt x="47" y="0"/>
                  </a:cubicBezTo>
                  <a:cubicBezTo>
                    <a:pt x="50" y="0"/>
                    <a:pt x="52" y="2"/>
                    <a:pt x="52" y="5"/>
                  </a:cubicBezTo>
                  <a:cubicBezTo>
                    <a:pt x="52" y="20"/>
                    <a:pt x="53" y="35"/>
                    <a:pt x="54" y="50"/>
                  </a:cubicBezTo>
                  <a:close/>
                  <a:moveTo>
                    <a:pt x="45" y="46"/>
                  </a:moveTo>
                  <a:cubicBezTo>
                    <a:pt x="43" y="34"/>
                    <a:pt x="43" y="22"/>
                    <a:pt x="43" y="9"/>
                  </a:cubicBezTo>
                  <a:cubicBezTo>
                    <a:pt x="32" y="10"/>
                    <a:pt x="22" y="12"/>
                    <a:pt x="12" y="14"/>
                  </a:cubicBezTo>
                  <a:cubicBezTo>
                    <a:pt x="12" y="21"/>
                    <a:pt x="12" y="27"/>
                    <a:pt x="12" y="34"/>
                  </a:cubicBezTo>
                  <a:cubicBezTo>
                    <a:pt x="12" y="38"/>
                    <a:pt x="13" y="43"/>
                    <a:pt x="11" y="46"/>
                  </a:cubicBezTo>
                  <a:cubicBezTo>
                    <a:pt x="15" y="46"/>
                    <a:pt x="19" y="47"/>
                    <a:pt x="22" y="46"/>
                  </a:cubicBezTo>
                  <a:cubicBezTo>
                    <a:pt x="29" y="46"/>
                    <a:pt x="37" y="47"/>
                    <a:pt x="45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880650" y="2808831"/>
              <a:ext cx="213637" cy="276646"/>
            </a:xfrm>
            <a:custGeom>
              <a:avLst/>
              <a:gdLst>
                <a:gd name="T0" fmla="*/ 45 w 48"/>
                <a:gd name="T1" fmla="*/ 6 h 62"/>
                <a:gd name="T2" fmla="*/ 48 w 48"/>
                <a:gd name="T3" fmla="*/ 58 h 62"/>
                <a:gd name="T4" fmla="*/ 43 w 48"/>
                <a:gd name="T5" fmla="*/ 61 h 62"/>
                <a:gd name="T6" fmla="*/ 4 w 48"/>
                <a:gd name="T7" fmla="*/ 60 h 62"/>
                <a:gd name="T8" fmla="*/ 3 w 48"/>
                <a:gd name="T9" fmla="*/ 56 h 62"/>
                <a:gd name="T10" fmla="*/ 1 w 48"/>
                <a:gd name="T11" fmla="*/ 38 h 62"/>
                <a:gd name="T12" fmla="*/ 0 w 48"/>
                <a:gd name="T13" fmla="*/ 10 h 62"/>
                <a:gd name="T14" fmla="*/ 3 w 48"/>
                <a:gd name="T15" fmla="*/ 5 h 62"/>
                <a:gd name="T16" fmla="*/ 42 w 48"/>
                <a:gd name="T17" fmla="*/ 3 h 62"/>
                <a:gd name="T18" fmla="*/ 45 w 48"/>
                <a:gd name="T19" fmla="*/ 6 h 62"/>
                <a:gd name="T20" fmla="*/ 10 w 48"/>
                <a:gd name="T21" fmla="*/ 55 h 62"/>
                <a:gd name="T22" fmla="*/ 40 w 48"/>
                <a:gd name="T23" fmla="*/ 54 h 62"/>
                <a:gd name="T24" fmla="*/ 38 w 48"/>
                <a:gd name="T25" fmla="*/ 11 h 62"/>
                <a:gd name="T26" fmla="*/ 8 w 48"/>
                <a:gd name="T27" fmla="*/ 13 h 62"/>
                <a:gd name="T28" fmla="*/ 10 w 48"/>
                <a:gd name="T29" fmla="*/ 38 h 62"/>
                <a:gd name="T30" fmla="*/ 10 w 48"/>
                <a:gd name="T31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62">
                  <a:moveTo>
                    <a:pt x="45" y="6"/>
                  </a:moveTo>
                  <a:cubicBezTo>
                    <a:pt x="48" y="23"/>
                    <a:pt x="48" y="40"/>
                    <a:pt x="48" y="58"/>
                  </a:cubicBezTo>
                  <a:cubicBezTo>
                    <a:pt x="48" y="60"/>
                    <a:pt x="45" y="62"/>
                    <a:pt x="43" y="61"/>
                  </a:cubicBezTo>
                  <a:cubicBezTo>
                    <a:pt x="30" y="58"/>
                    <a:pt x="17" y="60"/>
                    <a:pt x="4" y="60"/>
                  </a:cubicBezTo>
                  <a:cubicBezTo>
                    <a:pt x="2" y="60"/>
                    <a:pt x="1" y="56"/>
                    <a:pt x="3" y="56"/>
                  </a:cubicBezTo>
                  <a:cubicBezTo>
                    <a:pt x="1" y="50"/>
                    <a:pt x="2" y="44"/>
                    <a:pt x="1" y="38"/>
                  </a:cubicBezTo>
                  <a:cubicBezTo>
                    <a:pt x="1" y="28"/>
                    <a:pt x="0" y="19"/>
                    <a:pt x="0" y="10"/>
                  </a:cubicBezTo>
                  <a:cubicBezTo>
                    <a:pt x="0" y="8"/>
                    <a:pt x="1" y="6"/>
                    <a:pt x="3" y="5"/>
                  </a:cubicBezTo>
                  <a:cubicBezTo>
                    <a:pt x="16" y="2"/>
                    <a:pt x="29" y="0"/>
                    <a:pt x="42" y="3"/>
                  </a:cubicBezTo>
                  <a:cubicBezTo>
                    <a:pt x="44" y="3"/>
                    <a:pt x="45" y="4"/>
                    <a:pt x="45" y="6"/>
                  </a:cubicBezTo>
                  <a:close/>
                  <a:moveTo>
                    <a:pt x="10" y="55"/>
                  </a:moveTo>
                  <a:cubicBezTo>
                    <a:pt x="20" y="54"/>
                    <a:pt x="30" y="53"/>
                    <a:pt x="40" y="54"/>
                  </a:cubicBezTo>
                  <a:cubicBezTo>
                    <a:pt x="40" y="39"/>
                    <a:pt x="40" y="25"/>
                    <a:pt x="38" y="11"/>
                  </a:cubicBezTo>
                  <a:cubicBezTo>
                    <a:pt x="28" y="9"/>
                    <a:pt x="18" y="11"/>
                    <a:pt x="8" y="13"/>
                  </a:cubicBezTo>
                  <a:cubicBezTo>
                    <a:pt x="9" y="21"/>
                    <a:pt x="9" y="30"/>
                    <a:pt x="10" y="38"/>
                  </a:cubicBezTo>
                  <a:cubicBezTo>
                    <a:pt x="10" y="43"/>
                    <a:pt x="12" y="50"/>
                    <a:pt x="10" y="5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6817641" y="2309687"/>
              <a:ext cx="254002" cy="347530"/>
            </a:xfrm>
            <a:custGeom>
              <a:avLst/>
              <a:gdLst>
                <a:gd name="T0" fmla="*/ 57 w 57"/>
                <a:gd name="T1" fmla="*/ 72 h 78"/>
                <a:gd name="T2" fmla="*/ 53 w 57"/>
                <a:gd name="T3" fmla="*/ 78 h 78"/>
                <a:gd name="T4" fmla="*/ 18 w 57"/>
                <a:gd name="T5" fmla="*/ 75 h 78"/>
                <a:gd name="T6" fmla="*/ 14 w 57"/>
                <a:gd name="T7" fmla="*/ 77 h 78"/>
                <a:gd name="T8" fmla="*/ 5 w 57"/>
                <a:gd name="T9" fmla="*/ 53 h 78"/>
                <a:gd name="T10" fmla="*/ 0 w 57"/>
                <a:gd name="T11" fmla="*/ 21 h 78"/>
                <a:gd name="T12" fmla="*/ 2 w 57"/>
                <a:gd name="T13" fmla="*/ 16 h 78"/>
                <a:gd name="T14" fmla="*/ 46 w 57"/>
                <a:gd name="T15" fmla="*/ 19 h 78"/>
                <a:gd name="T16" fmla="*/ 57 w 57"/>
                <a:gd name="T17" fmla="*/ 72 h 78"/>
                <a:gd name="T18" fmla="*/ 48 w 57"/>
                <a:gd name="T19" fmla="*/ 70 h 78"/>
                <a:gd name="T20" fmla="*/ 41 w 57"/>
                <a:gd name="T21" fmla="*/ 32 h 78"/>
                <a:gd name="T22" fmla="*/ 30 w 57"/>
                <a:gd name="T23" fmla="*/ 16 h 78"/>
                <a:gd name="T24" fmla="*/ 9 w 57"/>
                <a:gd name="T25" fmla="*/ 22 h 78"/>
                <a:gd name="T26" fmla="*/ 14 w 57"/>
                <a:gd name="T27" fmla="*/ 51 h 78"/>
                <a:gd name="T28" fmla="*/ 18 w 57"/>
                <a:gd name="T29" fmla="*/ 69 h 78"/>
                <a:gd name="T30" fmla="*/ 48 w 57"/>
                <a:gd name="T31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78">
                  <a:moveTo>
                    <a:pt x="57" y="72"/>
                  </a:moveTo>
                  <a:cubicBezTo>
                    <a:pt x="57" y="75"/>
                    <a:pt x="56" y="78"/>
                    <a:pt x="53" y="78"/>
                  </a:cubicBezTo>
                  <a:cubicBezTo>
                    <a:pt x="41" y="77"/>
                    <a:pt x="30" y="77"/>
                    <a:pt x="18" y="75"/>
                  </a:cubicBezTo>
                  <a:cubicBezTo>
                    <a:pt x="18" y="77"/>
                    <a:pt x="15" y="78"/>
                    <a:pt x="14" y="77"/>
                  </a:cubicBezTo>
                  <a:cubicBezTo>
                    <a:pt x="7" y="72"/>
                    <a:pt x="7" y="60"/>
                    <a:pt x="5" y="53"/>
                  </a:cubicBezTo>
                  <a:cubicBezTo>
                    <a:pt x="3" y="43"/>
                    <a:pt x="2" y="32"/>
                    <a:pt x="0" y="21"/>
                  </a:cubicBezTo>
                  <a:cubicBezTo>
                    <a:pt x="0" y="19"/>
                    <a:pt x="1" y="18"/>
                    <a:pt x="2" y="16"/>
                  </a:cubicBezTo>
                  <a:cubicBezTo>
                    <a:pt x="16" y="7"/>
                    <a:pt x="36" y="0"/>
                    <a:pt x="46" y="19"/>
                  </a:cubicBezTo>
                  <a:cubicBezTo>
                    <a:pt x="54" y="35"/>
                    <a:pt x="54" y="55"/>
                    <a:pt x="57" y="72"/>
                  </a:cubicBezTo>
                  <a:close/>
                  <a:moveTo>
                    <a:pt x="48" y="70"/>
                  </a:moveTo>
                  <a:cubicBezTo>
                    <a:pt x="46" y="57"/>
                    <a:pt x="45" y="44"/>
                    <a:pt x="41" y="32"/>
                  </a:cubicBezTo>
                  <a:cubicBezTo>
                    <a:pt x="40" y="26"/>
                    <a:pt x="37" y="18"/>
                    <a:pt x="30" y="16"/>
                  </a:cubicBezTo>
                  <a:cubicBezTo>
                    <a:pt x="23" y="14"/>
                    <a:pt x="16" y="18"/>
                    <a:pt x="9" y="22"/>
                  </a:cubicBezTo>
                  <a:cubicBezTo>
                    <a:pt x="11" y="32"/>
                    <a:pt x="12" y="41"/>
                    <a:pt x="14" y="51"/>
                  </a:cubicBezTo>
                  <a:cubicBezTo>
                    <a:pt x="15" y="56"/>
                    <a:pt x="18" y="63"/>
                    <a:pt x="18" y="69"/>
                  </a:cubicBezTo>
                  <a:cubicBezTo>
                    <a:pt x="28" y="70"/>
                    <a:pt x="38" y="70"/>
                    <a:pt x="48" y="7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6439592" y="2898421"/>
              <a:ext cx="173273" cy="195916"/>
            </a:xfrm>
            <a:custGeom>
              <a:avLst/>
              <a:gdLst>
                <a:gd name="T0" fmla="*/ 32 w 39"/>
                <a:gd name="T1" fmla="*/ 7 h 44"/>
                <a:gd name="T2" fmla="*/ 37 w 39"/>
                <a:gd name="T3" fmla="*/ 29 h 44"/>
                <a:gd name="T4" fmla="*/ 33 w 39"/>
                <a:gd name="T5" fmla="*/ 41 h 44"/>
                <a:gd name="T6" fmla="*/ 24 w 39"/>
                <a:gd name="T7" fmla="*/ 44 h 44"/>
                <a:gd name="T8" fmla="*/ 2 w 39"/>
                <a:gd name="T9" fmla="*/ 41 h 44"/>
                <a:gd name="T10" fmla="*/ 0 w 39"/>
                <a:gd name="T11" fmla="*/ 36 h 44"/>
                <a:gd name="T12" fmla="*/ 5 w 39"/>
                <a:gd name="T13" fmla="*/ 5 h 44"/>
                <a:gd name="T14" fmla="*/ 9 w 39"/>
                <a:gd name="T15" fmla="*/ 4 h 44"/>
                <a:gd name="T16" fmla="*/ 32 w 39"/>
                <a:gd name="T17" fmla="*/ 7 h 44"/>
                <a:gd name="T18" fmla="*/ 28 w 39"/>
                <a:gd name="T19" fmla="*/ 29 h 44"/>
                <a:gd name="T20" fmla="*/ 25 w 39"/>
                <a:gd name="T21" fmla="*/ 13 h 44"/>
                <a:gd name="T22" fmla="*/ 16 w 39"/>
                <a:gd name="T23" fmla="*/ 12 h 44"/>
                <a:gd name="T24" fmla="*/ 10 w 39"/>
                <a:gd name="T25" fmla="*/ 12 h 44"/>
                <a:gd name="T26" fmla="*/ 8 w 39"/>
                <a:gd name="T27" fmla="*/ 12 h 44"/>
                <a:gd name="T28" fmla="*/ 8 w 39"/>
                <a:gd name="T29" fmla="*/ 34 h 44"/>
                <a:gd name="T30" fmla="*/ 19 w 39"/>
                <a:gd name="T31" fmla="*/ 35 h 44"/>
                <a:gd name="T32" fmla="*/ 27 w 39"/>
                <a:gd name="T33" fmla="*/ 35 h 44"/>
                <a:gd name="T34" fmla="*/ 28 w 39"/>
                <a:gd name="T35" fmla="*/ 34 h 44"/>
                <a:gd name="T36" fmla="*/ 28 w 39"/>
                <a:gd name="T37" fmla="*/ 33 h 44"/>
                <a:gd name="T38" fmla="*/ 28 w 39"/>
                <a:gd name="T39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4">
                  <a:moveTo>
                    <a:pt x="32" y="7"/>
                  </a:moveTo>
                  <a:cubicBezTo>
                    <a:pt x="39" y="10"/>
                    <a:pt x="38" y="23"/>
                    <a:pt x="37" y="29"/>
                  </a:cubicBezTo>
                  <a:cubicBezTo>
                    <a:pt x="37" y="32"/>
                    <a:pt x="37" y="40"/>
                    <a:pt x="33" y="41"/>
                  </a:cubicBezTo>
                  <a:cubicBezTo>
                    <a:pt x="30" y="43"/>
                    <a:pt x="27" y="43"/>
                    <a:pt x="24" y="44"/>
                  </a:cubicBezTo>
                  <a:cubicBezTo>
                    <a:pt x="17" y="44"/>
                    <a:pt x="9" y="44"/>
                    <a:pt x="2" y="41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2" y="26"/>
                    <a:pt x="1" y="15"/>
                    <a:pt x="5" y="5"/>
                  </a:cubicBezTo>
                  <a:cubicBezTo>
                    <a:pt x="6" y="3"/>
                    <a:pt x="8" y="3"/>
                    <a:pt x="9" y="4"/>
                  </a:cubicBezTo>
                  <a:cubicBezTo>
                    <a:pt x="15" y="0"/>
                    <a:pt x="26" y="4"/>
                    <a:pt x="32" y="7"/>
                  </a:cubicBezTo>
                  <a:close/>
                  <a:moveTo>
                    <a:pt x="28" y="29"/>
                  </a:moveTo>
                  <a:cubicBezTo>
                    <a:pt x="29" y="25"/>
                    <a:pt x="30" y="15"/>
                    <a:pt x="25" y="13"/>
                  </a:cubicBezTo>
                  <a:cubicBezTo>
                    <a:pt x="22" y="12"/>
                    <a:pt x="19" y="11"/>
                    <a:pt x="16" y="12"/>
                  </a:cubicBezTo>
                  <a:cubicBezTo>
                    <a:pt x="14" y="12"/>
                    <a:pt x="12" y="12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7" y="19"/>
                    <a:pt x="7" y="27"/>
                    <a:pt x="8" y="34"/>
                  </a:cubicBezTo>
                  <a:cubicBezTo>
                    <a:pt x="12" y="35"/>
                    <a:pt x="16" y="35"/>
                    <a:pt x="19" y="35"/>
                  </a:cubicBezTo>
                  <a:cubicBezTo>
                    <a:pt x="22" y="35"/>
                    <a:pt x="24" y="35"/>
                    <a:pt x="27" y="35"/>
                  </a:cubicBezTo>
                  <a:cubicBezTo>
                    <a:pt x="27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3"/>
                  </a:cubicBezTo>
                  <a:cubicBezTo>
                    <a:pt x="28" y="32"/>
                    <a:pt x="28" y="30"/>
                    <a:pt x="28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6420886" y="2528247"/>
              <a:ext cx="165397" cy="204777"/>
            </a:xfrm>
            <a:custGeom>
              <a:avLst/>
              <a:gdLst>
                <a:gd name="T0" fmla="*/ 34 w 37"/>
                <a:gd name="T1" fmla="*/ 5 h 46"/>
                <a:gd name="T2" fmla="*/ 36 w 37"/>
                <a:gd name="T3" fmla="*/ 41 h 46"/>
                <a:gd name="T4" fmla="*/ 32 w 37"/>
                <a:gd name="T5" fmla="*/ 45 h 46"/>
                <a:gd name="T6" fmla="*/ 8 w 37"/>
                <a:gd name="T7" fmla="*/ 43 h 46"/>
                <a:gd name="T8" fmla="*/ 6 w 37"/>
                <a:gd name="T9" fmla="*/ 41 h 46"/>
                <a:gd name="T10" fmla="*/ 6 w 37"/>
                <a:gd name="T11" fmla="*/ 41 h 46"/>
                <a:gd name="T12" fmla="*/ 1 w 37"/>
                <a:gd name="T13" fmla="*/ 29 h 46"/>
                <a:gd name="T14" fmla="*/ 1 w 37"/>
                <a:gd name="T15" fmla="*/ 9 h 46"/>
                <a:gd name="T16" fmla="*/ 3 w 37"/>
                <a:gd name="T17" fmla="*/ 5 h 46"/>
                <a:gd name="T18" fmla="*/ 21 w 37"/>
                <a:gd name="T19" fmla="*/ 1 h 46"/>
                <a:gd name="T20" fmla="*/ 34 w 37"/>
                <a:gd name="T21" fmla="*/ 5 h 46"/>
                <a:gd name="T22" fmla="*/ 28 w 37"/>
                <a:gd name="T23" fmla="*/ 37 h 46"/>
                <a:gd name="T24" fmla="*/ 26 w 37"/>
                <a:gd name="T25" fmla="*/ 10 h 46"/>
                <a:gd name="T26" fmla="*/ 10 w 37"/>
                <a:gd name="T27" fmla="*/ 11 h 46"/>
                <a:gd name="T28" fmla="*/ 10 w 37"/>
                <a:gd name="T29" fmla="*/ 31 h 46"/>
                <a:gd name="T30" fmla="*/ 10 w 37"/>
                <a:gd name="T31" fmla="*/ 38 h 46"/>
                <a:gd name="T32" fmla="*/ 28 w 37"/>
                <a:gd name="T33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6">
                  <a:moveTo>
                    <a:pt x="34" y="5"/>
                  </a:moveTo>
                  <a:cubicBezTo>
                    <a:pt x="37" y="16"/>
                    <a:pt x="37" y="29"/>
                    <a:pt x="36" y="41"/>
                  </a:cubicBezTo>
                  <a:cubicBezTo>
                    <a:pt x="36" y="43"/>
                    <a:pt x="35" y="45"/>
                    <a:pt x="32" y="45"/>
                  </a:cubicBezTo>
                  <a:cubicBezTo>
                    <a:pt x="24" y="44"/>
                    <a:pt x="16" y="46"/>
                    <a:pt x="8" y="43"/>
                  </a:cubicBezTo>
                  <a:cubicBezTo>
                    <a:pt x="7" y="43"/>
                    <a:pt x="6" y="42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0" y="41"/>
                    <a:pt x="1" y="33"/>
                    <a:pt x="1" y="29"/>
                  </a:cubicBezTo>
                  <a:cubicBezTo>
                    <a:pt x="1" y="22"/>
                    <a:pt x="1" y="15"/>
                    <a:pt x="1" y="9"/>
                  </a:cubicBezTo>
                  <a:cubicBezTo>
                    <a:pt x="1" y="7"/>
                    <a:pt x="2" y="5"/>
                    <a:pt x="3" y="5"/>
                  </a:cubicBezTo>
                  <a:cubicBezTo>
                    <a:pt x="9" y="2"/>
                    <a:pt x="15" y="1"/>
                    <a:pt x="21" y="1"/>
                  </a:cubicBezTo>
                  <a:cubicBezTo>
                    <a:pt x="25" y="1"/>
                    <a:pt x="32" y="0"/>
                    <a:pt x="34" y="5"/>
                  </a:cubicBezTo>
                  <a:close/>
                  <a:moveTo>
                    <a:pt x="28" y="37"/>
                  </a:moveTo>
                  <a:cubicBezTo>
                    <a:pt x="28" y="28"/>
                    <a:pt x="28" y="19"/>
                    <a:pt x="26" y="10"/>
                  </a:cubicBezTo>
                  <a:cubicBezTo>
                    <a:pt x="21" y="9"/>
                    <a:pt x="15" y="9"/>
                    <a:pt x="10" y="11"/>
                  </a:cubicBezTo>
                  <a:cubicBezTo>
                    <a:pt x="10" y="18"/>
                    <a:pt x="10" y="24"/>
                    <a:pt x="10" y="31"/>
                  </a:cubicBezTo>
                  <a:cubicBezTo>
                    <a:pt x="10" y="33"/>
                    <a:pt x="10" y="36"/>
                    <a:pt x="10" y="38"/>
                  </a:cubicBezTo>
                  <a:cubicBezTo>
                    <a:pt x="16" y="39"/>
                    <a:pt x="22" y="38"/>
                    <a:pt x="28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6394305" y="1935576"/>
              <a:ext cx="165397" cy="178195"/>
            </a:xfrm>
            <a:custGeom>
              <a:avLst/>
              <a:gdLst>
                <a:gd name="T0" fmla="*/ 1 w 37"/>
                <a:gd name="T1" fmla="*/ 33 h 40"/>
                <a:gd name="T2" fmla="*/ 0 w 37"/>
                <a:gd name="T3" fmla="*/ 32 h 40"/>
                <a:gd name="T4" fmla="*/ 0 w 37"/>
                <a:gd name="T5" fmla="*/ 32 h 40"/>
                <a:gd name="T6" fmla="*/ 0 w 37"/>
                <a:gd name="T7" fmla="*/ 27 h 40"/>
                <a:gd name="T8" fmla="*/ 2 w 37"/>
                <a:gd name="T9" fmla="*/ 15 h 40"/>
                <a:gd name="T10" fmla="*/ 5 w 37"/>
                <a:gd name="T11" fmla="*/ 4 h 40"/>
                <a:gd name="T12" fmla="*/ 16 w 37"/>
                <a:gd name="T13" fmla="*/ 0 h 40"/>
                <a:gd name="T14" fmla="*/ 30 w 37"/>
                <a:gd name="T15" fmla="*/ 4 h 40"/>
                <a:gd name="T16" fmla="*/ 36 w 37"/>
                <a:gd name="T17" fmla="*/ 12 h 40"/>
                <a:gd name="T18" fmla="*/ 34 w 37"/>
                <a:gd name="T19" fmla="*/ 37 h 40"/>
                <a:gd name="T20" fmla="*/ 30 w 37"/>
                <a:gd name="T21" fmla="*/ 39 h 40"/>
                <a:gd name="T22" fmla="*/ 6 w 37"/>
                <a:gd name="T23" fmla="*/ 38 h 40"/>
                <a:gd name="T24" fmla="*/ 3 w 37"/>
                <a:gd name="T25" fmla="*/ 35 h 40"/>
                <a:gd name="T26" fmla="*/ 1 w 37"/>
                <a:gd name="T27" fmla="*/ 34 h 40"/>
                <a:gd name="T28" fmla="*/ 1 w 37"/>
                <a:gd name="T29" fmla="*/ 33 h 40"/>
                <a:gd name="T30" fmla="*/ 1 w 37"/>
                <a:gd name="T31" fmla="*/ 33 h 40"/>
                <a:gd name="T32" fmla="*/ 1 w 37"/>
                <a:gd name="T33" fmla="*/ 33 h 40"/>
                <a:gd name="T34" fmla="*/ 27 w 37"/>
                <a:gd name="T35" fmla="*/ 31 h 40"/>
                <a:gd name="T36" fmla="*/ 28 w 37"/>
                <a:gd name="T37" fmla="*/ 13 h 40"/>
                <a:gd name="T38" fmla="*/ 21 w 37"/>
                <a:gd name="T39" fmla="*/ 9 h 40"/>
                <a:gd name="T40" fmla="*/ 12 w 37"/>
                <a:gd name="T41" fmla="*/ 9 h 40"/>
                <a:gd name="T42" fmla="*/ 9 w 37"/>
                <a:gd name="T43" fmla="*/ 23 h 40"/>
                <a:gd name="T44" fmla="*/ 8 w 37"/>
                <a:gd name="T45" fmla="*/ 31 h 40"/>
                <a:gd name="T46" fmla="*/ 8 w 37"/>
                <a:gd name="T47" fmla="*/ 32 h 40"/>
                <a:gd name="T48" fmla="*/ 27 w 37"/>
                <a:gd name="T4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40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1" y="23"/>
                    <a:pt x="1" y="19"/>
                    <a:pt x="2" y="15"/>
                  </a:cubicBezTo>
                  <a:cubicBezTo>
                    <a:pt x="3" y="11"/>
                    <a:pt x="4" y="7"/>
                    <a:pt x="5" y="4"/>
                  </a:cubicBezTo>
                  <a:cubicBezTo>
                    <a:pt x="7" y="1"/>
                    <a:pt x="12" y="0"/>
                    <a:pt x="16" y="0"/>
                  </a:cubicBezTo>
                  <a:cubicBezTo>
                    <a:pt x="21" y="1"/>
                    <a:pt x="26" y="2"/>
                    <a:pt x="30" y="4"/>
                  </a:cubicBezTo>
                  <a:cubicBezTo>
                    <a:pt x="34" y="5"/>
                    <a:pt x="35" y="8"/>
                    <a:pt x="36" y="12"/>
                  </a:cubicBezTo>
                  <a:cubicBezTo>
                    <a:pt x="37" y="20"/>
                    <a:pt x="37" y="30"/>
                    <a:pt x="34" y="37"/>
                  </a:cubicBezTo>
                  <a:cubicBezTo>
                    <a:pt x="33" y="38"/>
                    <a:pt x="32" y="39"/>
                    <a:pt x="30" y="39"/>
                  </a:cubicBezTo>
                  <a:cubicBezTo>
                    <a:pt x="22" y="39"/>
                    <a:pt x="14" y="40"/>
                    <a:pt x="6" y="38"/>
                  </a:cubicBezTo>
                  <a:cubicBezTo>
                    <a:pt x="4" y="37"/>
                    <a:pt x="3" y="36"/>
                    <a:pt x="3" y="35"/>
                  </a:cubicBezTo>
                  <a:cubicBezTo>
                    <a:pt x="2" y="35"/>
                    <a:pt x="1" y="35"/>
                    <a:pt x="1" y="34"/>
                  </a:cubicBezTo>
                  <a:cubicBezTo>
                    <a:pt x="1" y="34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7" y="31"/>
                  </a:moveTo>
                  <a:cubicBezTo>
                    <a:pt x="29" y="26"/>
                    <a:pt x="29" y="19"/>
                    <a:pt x="28" y="13"/>
                  </a:cubicBezTo>
                  <a:cubicBezTo>
                    <a:pt x="27" y="10"/>
                    <a:pt x="24" y="10"/>
                    <a:pt x="21" y="9"/>
                  </a:cubicBezTo>
                  <a:cubicBezTo>
                    <a:pt x="18" y="9"/>
                    <a:pt x="15" y="8"/>
                    <a:pt x="12" y="9"/>
                  </a:cubicBezTo>
                  <a:cubicBezTo>
                    <a:pt x="10" y="14"/>
                    <a:pt x="10" y="19"/>
                    <a:pt x="9" y="23"/>
                  </a:cubicBezTo>
                  <a:cubicBezTo>
                    <a:pt x="9" y="26"/>
                    <a:pt x="9" y="28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14" y="33"/>
                    <a:pt x="21" y="32"/>
                    <a:pt x="27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6390367" y="1690434"/>
              <a:ext cx="173273" cy="169335"/>
            </a:xfrm>
            <a:custGeom>
              <a:avLst/>
              <a:gdLst>
                <a:gd name="T0" fmla="*/ 36 w 39"/>
                <a:gd name="T1" fmla="*/ 8 h 38"/>
                <a:gd name="T2" fmla="*/ 35 w 39"/>
                <a:gd name="T3" fmla="*/ 36 h 38"/>
                <a:gd name="T4" fmla="*/ 31 w 39"/>
                <a:gd name="T5" fmla="*/ 38 h 38"/>
                <a:gd name="T6" fmla="*/ 9 w 39"/>
                <a:gd name="T7" fmla="*/ 35 h 38"/>
                <a:gd name="T8" fmla="*/ 4 w 39"/>
                <a:gd name="T9" fmla="*/ 33 h 38"/>
                <a:gd name="T10" fmla="*/ 2 w 39"/>
                <a:gd name="T11" fmla="*/ 23 h 38"/>
                <a:gd name="T12" fmla="*/ 0 w 39"/>
                <a:gd name="T13" fmla="*/ 5 h 38"/>
                <a:gd name="T14" fmla="*/ 5 w 39"/>
                <a:gd name="T15" fmla="*/ 0 h 38"/>
                <a:gd name="T16" fmla="*/ 24 w 39"/>
                <a:gd name="T17" fmla="*/ 1 h 38"/>
                <a:gd name="T18" fmla="*/ 36 w 39"/>
                <a:gd name="T19" fmla="*/ 8 h 38"/>
                <a:gd name="T20" fmla="*/ 28 w 39"/>
                <a:gd name="T21" fmla="*/ 30 h 38"/>
                <a:gd name="T22" fmla="*/ 28 w 39"/>
                <a:gd name="T23" fmla="*/ 11 h 38"/>
                <a:gd name="T24" fmla="*/ 28 w 39"/>
                <a:gd name="T25" fmla="*/ 11 h 38"/>
                <a:gd name="T26" fmla="*/ 25 w 39"/>
                <a:gd name="T27" fmla="*/ 10 h 38"/>
                <a:gd name="T28" fmla="*/ 17 w 39"/>
                <a:gd name="T29" fmla="*/ 9 h 38"/>
                <a:gd name="T30" fmla="*/ 9 w 39"/>
                <a:gd name="T31" fmla="*/ 9 h 38"/>
                <a:gd name="T32" fmla="*/ 10 w 39"/>
                <a:gd name="T33" fmla="*/ 23 h 38"/>
                <a:gd name="T34" fmla="*/ 11 w 39"/>
                <a:gd name="T35" fmla="*/ 29 h 38"/>
                <a:gd name="T36" fmla="*/ 28 w 39"/>
                <a:gd name="T37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8">
                  <a:moveTo>
                    <a:pt x="36" y="8"/>
                  </a:moveTo>
                  <a:cubicBezTo>
                    <a:pt x="38" y="16"/>
                    <a:pt x="39" y="28"/>
                    <a:pt x="35" y="36"/>
                  </a:cubicBezTo>
                  <a:cubicBezTo>
                    <a:pt x="34" y="37"/>
                    <a:pt x="33" y="38"/>
                    <a:pt x="31" y="38"/>
                  </a:cubicBezTo>
                  <a:cubicBezTo>
                    <a:pt x="24" y="37"/>
                    <a:pt x="16" y="37"/>
                    <a:pt x="9" y="35"/>
                  </a:cubicBezTo>
                  <a:cubicBezTo>
                    <a:pt x="7" y="35"/>
                    <a:pt x="5" y="35"/>
                    <a:pt x="4" y="33"/>
                  </a:cubicBezTo>
                  <a:cubicBezTo>
                    <a:pt x="2" y="30"/>
                    <a:pt x="2" y="26"/>
                    <a:pt x="2" y="23"/>
                  </a:cubicBezTo>
                  <a:cubicBezTo>
                    <a:pt x="1" y="17"/>
                    <a:pt x="1" y="11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" y="0"/>
                    <a:pt x="17" y="0"/>
                    <a:pt x="24" y="1"/>
                  </a:cubicBezTo>
                  <a:cubicBezTo>
                    <a:pt x="29" y="2"/>
                    <a:pt x="35" y="2"/>
                    <a:pt x="36" y="8"/>
                  </a:cubicBezTo>
                  <a:close/>
                  <a:moveTo>
                    <a:pt x="28" y="30"/>
                  </a:moveTo>
                  <a:cubicBezTo>
                    <a:pt x="30" y="24"/>
                    <a:pt x="30" y="17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2" y="9"/>
                    <a:pt x="20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9" y="13"/>
                    <a:pt x="10" y="18"/>
                    <a:pt x="10" y="23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7" y="30"/>
                    <a:pt x="23" y="31"/>
                    <a:pt x="28" y="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6408088" y="2247664"/>
              <a:ext cx="160474" cy="187056"/>
            </a:xfrm>
            <a:custGeom>
              <a:avLst/>
              <a:gdLst>
                <a:gd name="T0" fmla="*/ 32 w 36"/>
                <a:gd name="T1" fmla="*/ 4 h 42"/>
                <a:gd name="T2" fmla="*/ 31 w 36"/>
                <a:gd name="T3" fmla="*/ 39 h 42"/>
                <a:gd name="T4" fmla="*/ 27 w 36"/>
                <a:gd name="T5" fmla="*/ 41 h 42"/>
                <a:gd name="T6" fmla="*/ 10 w 36"/>
                <a:gd name="T7" fmla="*/ 40 h 42"/>
                <a:gd name="T8" fmla="*/ 7 w 36"/>
                <a:gd name="T9" fmla="*/ 40 h 42"/>
                <a:gd name="T10" fmla="*/ 6 w 36"/>
                <a:gd name="T11" fmla="*/ 41 h 42"/>
                <a:gd name="T12" fmla="*/ 0 w 36"/>
                <a:gd name="T13" fmla="*/ 38 h 42"/>
                <a:gd name="T14" fmla="*/ 1 w 36"/>
                <a:gd name="T15" fmla="*/ 34 h 42"/>
                <a:gd name="T16" fmla="*/ 2 w 36"/>
                <a:gd name="T17" fmla="*/ 31 h 42"/>
                <a:gd name="T18" fmla="*/ 3 w 36"/>
                <a:gd name="T19" fmla="*/ 21 h 42"/>
                <a:gd name="T20" fmla="*/ 4 w 36"/>
                <a:gd name="T21" fmla="*/ 5 h 42"/>
                <a:gd name="T22" fmla="*/ 9 w 36"/>
                <a:gd name="T23" fmla="*/ 1 h 42"/>
                <a:gd name="T24" fmla="*/ 27 w 36"/>
                <a:gd name="T25" fmla="*/ 1 h 42"/>
                <a:gd name="T26" fmla="*/ 32 w 36"/>
                <a:gd name="T27" fmla="*/ 4 h 42"/>
                <a:gd name="T28" fmla="*/ 24 w 36"/>
                <a:gd name="T29" fmla="*/ 33 h 42"/>
                <a:gd name="T30" fmla="*/ 24 w 36"/>
                <a:gd name="T31" fmla="*/ 9 h 42"/>
                <a:gd name="T32" fmla="*/ 13 w 36"/>
                <a:gd name="T33" fmla="*/ 9 h 42"/>
                <a:gd name="T34" fmla="*/ 10 w 36"/>
                <a:gd name="T35" fmla="*/ 32 h 42"/>
                <a:gd name="T36" fmla="*/ 10 w 36"/>
                <a:gd name="T37" fmla="*/ 34 h 42"/>
                <a:gd name="T38" fmla="*/ 12 w 36"/>
                <a:gd name="T39" fmla="*/ 34 h 42"/>
                <a:gd name="T40" fmla="*/ 24 w 36"/>
                <a:gd name="T41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2">
                  <a:moveTo>
                    <a:pt x="32" y="4"/>
                  </a:moveTo>
                  <a:cubicBezTo>
                    <a:pt x="35" y="14"/>
                    <a:pt x="36" y="29"/>
                    <a:pt x="31" y="39"/>
                  </a:cubicBezTo>
                  <a:cubicBezTo>
                    <a:pt x="30" y="40"/>
                    <a:pt x="29" y="41"/>
                    <a:pt x="27" y="41"/>
                  </a:cubicBezTo>
                  <a:cubicBezTo>
                    <a:pt x="22" y="40"/>
                    <a:pt x="16" y="40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ubicBezTo>
                    <a:pt x="7" y="40"/>
                    <a:pt x="7" y="40"/>
                    <a:pt x="6" y="41"/>
                  </a:cubicBezTo>
                  <a:cubicBezTo>
                    <a:pt x="4" y="42"/>
                    <a:pt x="1" y="41"/>
                    <a:pt x="0" y="38"/>
                  </a:cubicBezTo>
                  <a:cubicBezTo>
                    <a:pt x="0" y="36"/>
                    <a:pt x="0" y="35"/>
                    <a:pt x="1" y="34"/>
                  </a:cubicBezTo>
                  <a:cubicBezTo>
                    <a:pt x="1" y="33"/>
                    <a:pt x="2" y="32"/>
                    <a:pt x="2" y="31"/>
                  </a:cubicBezTo>
                  <a:cubicBezTo>
                    <a:pt x="2" y="27"/>
                    <a:pt x="3" y="24"/>
                    <a:pt x="3" y="21"/>
                  </a:cubicBezTo>
                  <a:cubicBezTo>
                    <a:pt x="4" y="16"/>
                    <a:pt x="4" y="10"/>
                    <a:pt x="4" y="5"/>
                  </a:cubicBezTo>
                  <a:cubicBezTo>
                    <a:pt x="4" y="3"/>
                    <a:pt x="6" y="0"/>
                    <a:pt x="9" y="1"/>
                  </a:cubicBezTo>
                  <a:cubicBezTo>
                    <a:pt x="15" y="1"/>
                    <a:pt x="21" y="1"/>
                    <a:pt x="27" y="1"/>
                  </a:cubicBezTo>
                  <a:cubicBezTo>
                    <a:pt x="29" y="1"/>
                    <a:pt x="31" y="2"/>
                    <a:pt x="32" y="4"/>
                  </a:cubicBezTo>
                  <a:close/>
                  <a:moveTo>
                    <a:pt x="24" y="33"/>
                  </a:moveTo>
                  <a:cubicBezTo>
                    <a:pt x="25" y="25"/>
                    <a:pt x="26" y="17"/>
                    <a:pt x="24" y="9"/>
                  </a:cubicBezTo>
                  <a:cubicBezTo>
                    <a:pt x="20" y="9"/>
                    <a:pt x="17" y="9"/>
                    <a:pt x="13" y="9"/>
                  </a:cubicBezTo>
                  <a:cubicBezTo>
                    <a:pt x="13" y="17"/>
                    <a:pt x="12" y="25"/>
                    <a:pt x="10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6" y="34"/>
                    <a:pt x="20" y="34"/>
                    <a:pt x="24" y="3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6363785" y="1387207"/>
              <a:ext cx="173273" cy="169335"/>
            </a:xfrm>
            <a:custGeom>
              <a:avLst/>
              <a:gdLst>
                <a:gd name="T0" fmla="*/ 36 w 39"/>
                <a:gd name="T1" fmla="*/ 4 h 38"/>
                <a:gd name="T2" fmla="*/ 39 w 39"/>
                <a:gd name="T3" fmla="*/ 33 h 38"/>
                <a:gd name="T4" fmla="*/ 35 w 39"/>
                <a:gd name="T5" fmla="*/ 37 h 38"/>
                <a:gd name="T6" fmla="*/ 7 w 39"/>
                <a:gd name="T7" fmla="*/ 35 h 38"/>
                <a:gd name="T8" fmla="*/ 5 w 39"/>
                <a:gd name="T9" fmla="*/ 32 h 38"/>
                <a:gd name="T10" fmla="*/ 1 w 39"/>
                <a:gd name="T11" fmla="*/ 9 h 38"/>
                <a:gd name="T12" fmla="*/ 3 w 39"/>
                <a:gd name="T13" fmla="*/ 5 h 38"/>
                <a:gd name="T14" fmla="*/ 19 w 39"/>
                <a:gd name="T15" fmla="*/ 1 h 38"/>
                <a:gd name="T16" fmla="*/ 36 w 39"/>
                <a:gd name="T17" fmla="*/ 4 h 38"/>
                <a:gd name="T18" fmla="*/ 31 w 39"/>
                <a:gd name="T19" fmla="*/ 29 h 38"/>
                <a:gd name="T20" fmla="*/ 29 w 39"/>
                <a:gd name="T21" fmla="*/ 10 h 38"/>
                <a:gd name="T22" fmla="*/ 29 w 39"/>
                <a:gd name="T23" fmla="*/ 9 h 38"/>
                <a:gd name="T24" fmla="*/ 26 w 39"/>
                <a:gd name="T25" fmla="*/ 9 h 38"/>
                <a:gd name="T26" fmla="*/ 19 w 39"/>
                <a:gd name="T27" fmla="*/ 9 h 38"/>
                <a:gd name="T28" fmla="*/ 10 w 39"/>
                <a:gd name="T29" fmla="*/ 11 h 38"/>
                <a:gd name="T30" fmla="*/ 11 w 39"/>
                <a:gd name="T31" fmla="*/ 29 h 38"/>
                <a:gd name="T32" fmla="*/ 11 w 39"/>
                <a:gd name="T33" fmla="*/ 30 h 38"/>
                <a:gd name="T34" fmla="*/ 31 w 39"/>
                <a:gd name="T3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8">
                  <a:moveTo>
                    <a:pt x="36" y="4"/>
                  </a:moveTo>
                  <a:cubicBezTo>
                    <a:pt x="39" y="13"/>
                    <a:pt x="39" y="23"/>
                    <a:pt x="39" y="33"/>
                  </a:cubicBezTo>
                  <a:cubicBezTo>
                    <a:pt x="39" y="35"/>
                    <a:pt x="37" y="37"/>
                    <a:pt x="35" y="37"/>
                  </a:cubicBezTo>
                  <a:cubicBezTo>
                    <a:pt x="26" y="36"/>
                    <a:pt x="16" y="38"/>
                    <a:pt x="7" y="35"/>
                  </a:cubicBezTo>
                  <a:cubicBezTo>
                    <a:pt x="6" y="35"/>
                    <a:pt x="5" y="33"/>
                    <a:pt x="5" y="32"/>
                  </a:cubicBezTo>
                  <a:cubicBezTo>
                    <a:pt x="0" y="28"/>
                    <a:pt x="1" y="14"/>
                    <a:pt x="1" y="9"/>
                  </a:cubicBezTo>
                  <a:cubicBezTo>
                    <a:pt x="1" y="7"/>
                    <a:pt x="2" y="6"/>
                    <a:pt x="3" y="5"/>
                  </a:cubicBezTo>
                  <a:cubicBezTo>
                    <a:pt x="8" y="3"/>
                    <a:pt x="14" y="1"/>
                    <a:pt x="19" y="1"/>
                  </a:cubicBezTo>
                  <a:cubicBezTo>
                    <a:pt x="23" y="1"/>
                    <a:pt x="34" y="0"/>
                    <a:pt x="36" y="4"/>
                  </a:cubicBezTo>
                  <a:close/>
                  <a:moveTo>
                    <a:pt x="31" y="29"/>
                  </a:moveTo>
                  <a:cubicBezTo>
                    <a:pt x="31" y="23"/>
                    <a:pt x="31" y="16"/>
                    <a:pt x="29" y="10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8" y="9"/>
                    <a:pt x="27" y="9"/>
                    <a:pt x="26" y="9"/>
                  </a:cubicBezTo>
                  <a:cubicBezTo>
                    <a:pt x="24" y="9"/>
                    <a:pt x="22" y="9"/>
                    <a:pt x="19" y="9"/>
                  </a:cubicBezTo>
                  <a:cubicBezTo>
                    <a:pt x="16" y="10"/>
                    <a:pt x="13" y="10"/>
                    <a:pt x="10" y="11"/>
                  </a:cubicBezTo>
                  <a:cubicBezTo>
                    <a:pt x="10" y="17"/>
                    <a:pt x="10" y="23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8" y="31"/>
                    <a:pt x="24" y="30"/>
                    <a:pt x="31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5838060" y="3383781"/>
              <a:ext cx="601532" cy="437120"/>
            </a:xfrm>
            <a:custGeom>
              <a:avLst/>
              <a:gdLst>
                <a:gd name="T0" fmla="*/ 129 w 135"/>
                <a:gd name="T1" fmla="*/ 30 h 98"/>
                <a:gd name="T2" fmla="*/ 129 w 135"/>
                <a:gd name="T3" fmla="*/ 97 h 98"/>
                <a:gd name="T4" fmla="*/ 46 w 135"/>
                <a:gd name="T5" fmla="*/ 93 h 98"/>
                <a:gd name="T6" fmla="*/ 0 w 135"/>
                <a:gd name="T7" fmla="*/ 89 h 98"/>
                <a:gd name="T8" fmla="*/ 2 w 135"/>
                <a:gd name="T9" fmla="*/ 57 h 98"/>
                <a:gd name="T10" fmla="*/ 7 w 135"/>
                <a:gd name="T11" fmla="*/ 27 h 98"/>
                <a:gd name="T12" fmla="*/ 57 w 135"/>
                <a:gd name="T13" fmla="*/ 2 h 98"/>
                <a:gd name="T14" fmla="*/ 129 w 135"/>
                <a:gd name="T15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98">
                  <a:moveTo>
                    <a:pt x="129" y="30"/>
                  </a:moveTo>
                  <a:cubicBezTo>
                    <a:pt x="135" y="51"/>
                    <a:pt x="130" y="75"/>
                    <a:pt x="129" y="97"/>
                  </a:cubicBezTo>
                  <a:cubicBezTo>
                    <a:pt x="101" y="98"/>
                    <a:pt x="72" y="95"/>
                    <a:pt x="46" y="93"/>
                  </a:cubicBezTo>
                  <a:cubicBezTo>
                    <a:pt x="31" y="92"/>
                    <a:pt x="15" y="91"/>
                    <a:pt x="0" y="89"/>
                  </a:cubicBezTo>
                  <a:cubicBezTo>
                    <a:pt x="1" y="78"/>
                    <a:pt x="1" y="68"/>
                    <a:pt x="2" y="57"/>
                  </a:cubicBezTo>
                  <a:cubicBezTo>
                    <a:pt x="2" y="47"/>
                    <a:pt x="4" y="37"/>
                    <a:pt x="7" y="27"/>
                  </a:cubicBezTo>
                  <a:cubicBezTo>
                    <a:pt x="15" y="6"/>
                    <a:pt x="38" y="3"/>
                    <a:pt x="57" y="2"/>
                  </a:cubicBezTo>
                  <a:cubicBezTo>
                    <a:pt x="83" y="1"/>
                    <a:pt x="120" y="0"/>
                    <a:pt x="129" y="3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6394305" y="2082267"/>
              <a:ext cx="4923" cy="492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6216109" y="2920080"/>
              <a:ext cx="178195" cy="191978"/>
            </a:xfrm>
            <a:custGeom>
              <a:avLst/>
              <a:gdLst>
                <a:gd name="T0" fmla="*/ 37 w 40"/>
                <a:gd name="T1" fmla="*/ 5 h 43"/>
                <a:gd name="T2" fmla="*/ 40 w 40"/>
                <a:gd name="T3" fmla="*/ 35 h 43"/>
                <a:gd name="T4" fmla="*/ 37 w 40"/>
                <a:gd name="T5" fmla="*/ 39 h 43"/>
                <a:gd name="T6" fmla="*/ 4 w 40"/>
                <a:gd name="T7" fmla="*/ 39 h 43"/>
                <a:gd name="T8" fmla="*/ 2 w 40"/>
                <a:gd name="T9" fmla="*/ 35 h 43"/>
                <a:gd name="T10" fmla="*/ 4 w 40"/>
                <a:gd name="T11" fmla="*/ 5 h 43"/>
                <a:gd name="T12" fmla="*/ 6 w 40"/>
                <a:gd name="T13" fmla="*/ 3 h 43"/>
                <a:gd name="T14" fmla="*/ 9 w 40"/>
                <a:gd name="T15" fmla="*/ 2 h 43"/>
                <a:gd name="T16" fmla="*/ 33 w 40"/>
                <a:gd name="T17" fmla="*/ 2 h 43"/>
                <a:gd name="T18" fmla="*/ 37 w 40"/>
                <a:gd name="T19" fmla="*/ 5 h 43"/>
                <a:gd name="T20" fmla="*/ 31 w 40"/>
                <a:gd name="T21" fmla="*/ 32 h 43"/>
                <a:gd name="T22" fmla="*/ 30 w 40"/>
                <a:gd name="T23" fmla="*/ 10 h 43"/>
                <a:gd name="T24" fmla="*/ 18 w 40"/>
                <a:gd name="T25" fmla="*/ 11 h 43"/>
                <a:gd name="T26" fmla="*/ 9 w 40"/>
                <a:gd name="T27" fmla="*/ 10 h 43"/>
                <a:gd name="T28" fmla="*/ 10 w 40"/>
                <a:gd name="T29" fmla="*/ 32 h 43"/>
                <a:gd name="T30" fmla="*/ 31 w 40"/>
                <a:gd name="T31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3">
                  <a:moveTo>
                    <a:pt x="37" y="5"/>
                  </a:moveTo>
                  <a:cubicBezTo>
                    <a:pt x="40" y="14"/>
                    <a:pt x="40" y="25"/>
                    <a:pt x="40" y="35"/>
                  </a:cubicBezTo>
                  <a:cubicBezTo>
                    <a:pt x="40" y="37"/>
                    <a:pt x="39" y="39"/>
                    <a:pt x="37" y="39"/>
                  </a:cubicBezTo>
                  <a:cubicBezTo>
                    <a:pt x="27" y="42"/>
                    <a:pt x="14" y="43"/>
                    <a:pt x="4" y="39"/>
                  </a:cubicBezTo>
                  <a:cubicBezTo>
                    <a:pt x="3" y="38"/>
                    <a:pt x="2" y="37"/>
                    <a:pt x="2" y="35"/>
                  </a:cubicBezTo>
                  <a:cubicBezTo>
                    <a:pt x="2" y="25"/>
                    <a:pt x="0" y="15"/>
                    <a:pt x="4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2"/>
                    <a:pt x="9" y="2"/>
                  </a:cubicBezTo>
                  <a:cubicBezTo>
                    <a:pt x="16" y="0"/>
                    <a:pt x="25" y="1"/>
                    <a:pt x="33" y="2"/>
                  </a:cubicBezTo>
                  <a:cubicBezTo>
                    <a:pt x="35" y="2"/>
                    <a:pt x="37" y="3"/>
                    <a:pt x="37" y="5"/>
                  </a:cubicBezTo>
                  <a:close/>
                  <a:moveTo>
                    <a:pt x="31" y="32"/>
                  </a:moveTo>
                  <a:cubicBezTo>
                    <a:pt x="31" y="25"/>
                    <a:pt x="31" y="17"/>
                    <a:pt x="30" y="10"/>
                  </a:cubicBezTo>
                  <a:cubicBezTo>
                    <a:pt x="26" y="11"/>
                    <a:pt x="22" y="11"/>
                    <a:pt x="18" y="11"/>
                  </a:cubicBezTo>
                  <a:cubicBezTo>
                    <a:pt x="15" y="11"/>
                    <a:pt x="11" y="11"/>
                    <a:pt x="9" y="10"/>
                  </a:cubicBezTo>
                  <a:cubicBezTo>
                    <a:pt x="8" y="17"/>
                    <a:pt x="10" y="25"/>
                    <a:pt x="10" y="32"/>
                  </a:cubicBezTo>
                  <a:cubicBezTo>
                    <a:pt x="17" y="34"/>
                    <a:pt x="25" y="33"/>
                    <a:pt x="31" y="3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6189528" y="2537108"/>
              <a:ext cx="183118" cy="222498"/>
            </a:xfrm>
            <a:custGeom>
              <a:avLst/>
              <a:gdLst>
                <a:gd name="T0" fmla="*/ 35 w 41"/>
                <a:gd name="T1" fmla="*/ 5 h 50"/>
                <a:gd name="T2" fmla="*/ 40 w 41"/>
                <a:gd name="T3" fmla="*/ 41 h 50"/>
                <a:gd name="T4" fmla="*/ 36 w 41"/>
                <a:gd name="T5" fmla="*/ 45 h 50"/>
                <a:gd name="T6" fmla="*/ 18 w 41"/>
                <a:gd name="T7" fmla="*/ 43 h 50"/>
                <a:gd name="T8" fmla="*/ 10 w 41"/>
                <a:gd name="T9" fmla="*/ 41 h 50"/>
                <a:gd name="T10" fmla="*/ 11 w 41"/>
                <a:gd name="T11" fmla="*/ 43 h 50"/>
                <a:gd name="T12" fmla="*/ 4 w 41"/>
                <a:gd name="T13" fmla="*/ 46 h 50"/>
                <a:gd name="T14" fmla="*/ 4 w 41"/>
                <a:gd name="T15" fmla="*/ 17 h 50"/>
                <a:gd name="T16" fmla="*/ 32 w 41"/>
                <a:gd name="T17" fmla="*/ 2 h 50"/>
                <a:gd name="T18" fmla="*/ 35 w 41"/>
                <a:gd name="T19" fmla="*/ 5 h 50"/>
                <a:gd name="T20" fmla="*/ 32 w 41"/>
                <a:gd name="T21" fmla="*/ 37 h 50"/>
                <a:gd name="T22" fmla="*/ 28 w 41"/>
                <a:gd name="T23" fmla="*/ 11 h 50"/>
                <a:gd name="T24" fmla="*/ 10 w 41"/>
                <a:gd name="T25" fmla="*/ 37 h 50"/>
                <a:gd name="T26" fmla="*/ 19 w 41"/>
                <a:gd name="T27" fmla="*/ 37 h 50"/>
                <a:gd name="T28" fmla="*/ 32 w 41"/>
                <a:gd name="T29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0">
                  <a:moveTo>
                    <a:pt x="35" y="5"/>
                  </a:moveTo>
                  <a:cubicBezTo>
                    <a:pt x="39" y="16"/>
                    <a:pt x="41" y="30"/>
                    <a:pt x="40" y="41"/>
                  </a:cubicBezTo>
                  <a:cubicBezTo>
                    <a:pt x="40" y="43"/>
                    <a:pt x="39" y="45"/>
                    <a:pt x="36" y="45"/>
                  </a:cubicBezTo>
                  <a:cubicBezTo>
                    <a:pt x="30" y="45"/>
                    <a:pt x="24" y="44"/>
                    <a:pt x="18" y="43"/>
                  </a:cubicBezTo>
                  <a:cubicBezTo>
                    <a:pt x="15" y="43"/>
                    <a:pt x="13" y="42"/>
                    <a:pt x="10" y="41"/>
                  </a:cubicBezTo>
                  <a:cubicBezTo>
                    <a:pt x="10" y="42"/>
                    <a:pt x="11" y="42"/>
                    <a:pt x="11" y="43"/>
                  </a:cubicBezTo>
                  <a:cubicBezTo>
                    <a:pt x="11" y="47"/>
                    <a:pt x="6" y="50"/>
                    <a:pt x="4" y="46"/>
                  </a:cubicBezTo>
                  <a:cubicBezTo>
                    <a:pt x="0" y="37"/>
                    <a:pt x="0" y="25"/>
                    <a:pt x="4" y="17"/>
                  </a:cubicBezTo>
                  <a:cubicBezTo>
                    <a:pt x="9" y="4"/>
                    <a:pt x="19" y="0"/>
                    <a:pt x="32" y="2"/>
                  </a:cubicBezTo>
                  <a:cubicBezTo>
                    <a:pt x="34" y="3"/>
                    <a:pt x="35" y="4"/>
                    <a:pt x="35" y="5"/>
                  </a:cubicBezTo>
                  <a:close/>
                  <a:moveTo>
                    <a:pt x="32" y="37"/>
                  </a:moveTo>
                  <a:cubicBezTo>
                    <a:pt x="31" y="28"/>
                    <a:pt x="30" y="19"/>
                    <a:pt x="28" y="11"/>
                  </a:cubicBezTo>
                  <a:cubicBezTo>
                    <a:pt x="12" y="10"/>
                    <a:pt x="9" y="24"/>
                    <a:pt x="10" y="37"/>
                  </a:cubicBezTo>
                  <a:cubicBezTo>
                    <a:pt x="13" y="37"/>
                    <a:pt x="16" y="37"/>
                    <a:pt x="19" y="37"/>
                  </a:cubicBezTo>
                  <a:cubicBezTo>
                    <a:pt x="23" y="37"/>
                    <a:pt x="28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6189528" y="2242741"/>
              <a:ext cx="169335" cy="191978"/>
            </a:xfrm>
            <a:custGeom>
              <a:avLst/>
              <a:gdLst>
                <a:gd name="T0" fmla="*/ 36 w 38"/>
                <a:gd name="T1" fmla="*/ 9 h 43"/>
                <a:gd name="T2" fmla="*/ 35 w 38"/>
                <a:gd name="T3" fmla="*/ 39 h 43"/>
                <a:gd name="T4" fmla="*/ 31 w 38"/>
                <a:gd name="T5" fmla="*/ 42 h 43"/>
                <a:gd name="T6" fmla="*/ 14 w 38"/>
                <a:gd name="T7" fmla="*/ 39 h 43"/>
                <a:gd name="T8" fmla="*/ 8 w 38"/>
                <a:gd name="T9" fmla="*/ 38 h 43"/>
                <a:gd name="T10" fmla="*/ 8 w 38"/>
                <a:gd name="T11" fmla="*/ 38 h 43"/>
                <a:gd name="T12" fmla="*/ 8 w 38"/>
                <a:gd name="T13" fmla="*/ 38 h 43"/>
                <a:gd name="T14" fmla="*/ 1 w 38"/>
                <a:gd name="T15" fmla="*/ 38 h 43"/>
                <a:gd name="T16" fmla="*/ 0 w 38"/>
                <a:gd name="T17" fmla="*/ 38 h 43"/>
                <a:gd name="T18" fmla="*/ 0 w 38"/>
                <a:gd name="T19" fmla="*/ 34 h 43"/>
                <a:gd name="T20" fmla="*/ 0 w 38"/>
                <a:gd name="T21" fmla="*/ 26 h 43"/>
                <a:gd name="T22" fmla="*/ 0 w 38"/>
                <a:gd name="T23" fmla="*/ 6 h 43"/>
                <a:gd name="T24" fmla="*/ 3 w 38"/>
                <a:gd name="T25" fmla="*/ 2 h 43"/>
                <a:gd name="T26" fmla="*/ 24 w 38"/>
                <a:gd name="T27" fmla="*/ 2 h 43"/>
                <a:gd name="T28" fmla="*/ 36 w 38"/>
                <a:gd name="T29" fmla="*/ 9 h 43"/>
                <a:gd name="T30" fmla="*/ 28 w 38"/>
                <a:gd name="T31" fmla="*/ 34 h 43"/>
                <a:gd name="T32" fmla="*/ 28 w 38"/>
                <a:gd name="T33" fmla="*/ 14 h 43"/>
                <a:gd name="T34" fmla="*/ 26 w 38"/>
                <a:gd name="T35" fmla="*/ 12 h 43"/>
                <a:gd name="T36" fmla="*/ 20 w 38"/>
                <a:gd name="T37" fmla="*/ 10 h 43"/>
                <a:gd name="T38" fmla="*/ 9 w 38"/>
                <a:gd name="T39" fmla="*/ 9 h 43"/>
                <a:gd name="T40" fmla="*/ 9 w 38"/>
                <a:gd name="T41" fmla="*/ 26 h 43"/>
                <a:gd name="T42" fmla="*/ 9 w 38"/>
                <a:gd name="T43" fmla="*/ 33 h 43"/>
                <a:gd name="T44" fmla="*/ 28 w 38"/>
                <a:gd name="T45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43">
                  <a:moveTo>
                    <a:pt x="36" y="9"/>
                  </a:moveTo>
                  <a:cubicBezTo>
                    <a:pt x="38" y="19"/>
                    <a:pt x="38" y="30"/>
                    <a:pt x="35" y="39"/>
                  </a:cubicBezTo>
                  <a:cubicBezTo>
                    <a:pt x="34" y="41"/>
                    <a:pt x="33" y="42"/>
                    <a:pt x="31" y="42"/>
                  </a:cubicBezTo>
                  <a:cubicBezTo>
                    <a:pt x="25" y="41"/>
                    <a:pt x="20" y="40"/>
                    <a:pt x="14" y="39"/>
                  </a:cubicBezTo>
                  <a:cubicBezTo>
                    <a:pt x="12" y="39"/>
                    <a:pt x="10" y="39"/>
                    <a:pt x="8" y="38"/>
                  </a:cubicBezTo>
                  <a:cubicBezTo>
                    <a:pt x="8" y="39"/>
                    <a:pt x="8" y="40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3"/>
                    <a:pt x="1" y="42"/>
                    <a:pt x="1" y="38"/>
                  </a:cubicBezTo>
                  <a:cubicBezTo>
                    <a:pt x="1" y="41"/>
                    <a:pt x="1" y="39"/>
                    <a:pt x="0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0" y="12"/>
                    <a:pt x="0" y="6"/>
                  </a:cubicBezTo>
                  <a:cubicBezTo>
                    <a:pt x="0" y="4"/>
                    <a:pt x="1" y="2"/>
                    <a:pt x="3" y="2"/>
                  </a:cubicBezTo>
                  <a:cubicBezTo>
                    <a:pt x="10" y="0"/>
                    <a:pt x="17" y="0"/>
                    <a:pt x="24" y="2"/>
                  </a:cubicBezTo>
                  <a:cubicBezTo>
                    <a:pt x="29" y="3"/>
                    <a:pt x="34" y="4"/>
                    <a:pt x="36" y="9"/>
                  </a:cubicBezTo>
                  <a:close/>
                  <a:moveTo>
                    <a:pt x="28" y="34"/>
                  </a:moveTo>
                  <a:cubicBezTo>
                    <a:pt x="29" y="28"/>
                    <a:pt x="30" y="20"/>
                    <a:pt x="28" y="14"/>
                  </a:cubicBezTo>
                  <a:cubicBezTo>
                    <a:pt x="28" y="11"/>
                    <a:pt x="29" y="12"/>
                    <a:pt x="26" y="12"/>
                  </a:cubicBezTo>
                  <a:cubicBezTo>
                    <a:pt x="24" y="11"/>
                    <a:pt x="22" y="10"/>
                    <a:pt x="20" y="10"/>
                  </a:cubicBezTo>
                  <a:cubicBezTo>
                    <a:pt x="16" y="9"/>
                    <a:pt x="12" y="9"/>
                    <a:pt x="9" y="9"/>
                  </a:cubicBezTo>
                  <a:cubicBezTo>
                    <a:pt x="9" y="15"/>
                    <a:pt x="9" y="20"/>
                    <a:pt x="9" y="26"/>
                  </a:cubicBezTo>
                  <a:cubicBezTo>
                    <a:pt x="9" y="28"/>
                    <a:pt x="9" y="31"/>
                    <a:pt x="9" y="33"/>
                  </a:cubicBezTo>
                  <a:cubicBezTo>
                    <a:pt x="15" y="32"/>
                    <a:pt x="21" y="34"/>
                    <a:pt x="28" y="3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6166884" y="1935576"/>
              <a:ext cx="183118" cy="173273"/>
            </a:xfrm>
            <a:custGeom>
              <a:avLst/>
              <a:gdLst>
                <a:gd name="T0" fmla="*/ 37 w 41"/>
                <a:gd name="T1" fmla="*/ 7 h 39"/>
                <a:gd name="T2" fmla="*/ 37 w 41"/>
                <a:gd name="T3" fmla="*/ 37 h 39"/>
                <a:gd name="T4" fmla="*/ 33 w 41"/>
                <a:gd name="T5" fmla="*/ 39 h 39"/>
                <a:gd name="T6" fmla="*/ 16 w 41"/>
                <a:gd name="T7" fmla="*/ 35 h 39"/>
                <a:gd name="T8" fmla="*/ 8 w 41"/>
                <a:gd name="T9" fmla="*/ 32 h 39"/>
                <a:gd name="T10" fmla="*/ 6 w 41"/>
                <a:gd name="T11" fmla="*/ 33 h 39"/>
                <a:gd name="T12" fmla="*/ 1 w 41"/>
                <a:gd name="T13" fmla="*/ 23 h 39"/>
                <a:gd name="T14" fmla="*/ 0 w 41"/>
                <a:gd name="T15" fmla="*/ 6 h 39"/>
                <a:gd name="T16" fmla="*/ 3 w 41"/>
                <a:gd name="T17" fmla="*/ 1 h 39"/>
                <a:gd name="T18" fmla="*/ 22 w 41"/>
                <a:gd name="T19" fmla="*/ 1 h 39"/>
                <a:gd name="T20" fmla="*/ 37 w 41"/>
                <a:gd name="T21" fmla="*/ 7 h 39"/>
                <a:gd name="T22" fmla="*/ 31 w 41"/>
                <a:gd name="T23" fmla="*/ 31 h 39"/>
                <a:gd name="T24" fmla="*/ 30 w 41"/>
                <a:gd name="T25" fmla="*/ 12 h 39"/>
                <a:gd name="T26" fmla="*/ 8 w 41"/>
                <a:gd name="T27" fmla="*/ 9 h 39"/>
                <a:gd name="T28" fmla="*/ 9 w 41"/>
                <a:gd name="T29" fmla="*/ 21 h 39"/>
                <a:gd name="T30" fmla="*/ 10 w 41"/>
                <a:gd name="T31" fmla="*/ 27 h 39"/>
                <a:gd name="T32" fmla="*/ 14 w 41"/>
                <a:gd name="T33" fmla="*/ 28 h 39"/>
                <a:gd name="T34" fmla="*/ 31 w 41"/>
                <a:gd name="T3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39">
                  <a:moveTo>
                    <a:pt x="37" y="7"/>
                  </a:moveTo>
                  <a:cubicBezTo>
                    <a:pt x="41" y="16"/>
                    <a:pt x="41" y="28"/>
                    <a:pt x="37" y="37"/>
                  </a:cubicBezTo>
                  <a:cubicBezTo>
                    <a:pt x="36" y="38"/>
                    <a:pt x="35" y="39"/>
                    <a:pt x="33" y="39"/>
                  </a:cubicBezTo>
                  <a:cubicBezTo>
                    <a:pt x="27" y="38"/>
                    <a:pt x="21" y="37"/>
                    <a:pt x="16" y="35"/>
                  </a:cubicBezTo>
                  <a:cubicBezTo>
                    <a:pt x="14" y="35"/>
                    <a:pt x="11" y="34"/>
                    <a:pt x="8" y="32"/>
                  </a:cubicBezTo>
                  <a:cubicBezTo>
                    <a:pt x="8" y="33"/>
                    <a:pt x="7" y="33"/>
                    <a:pt x="6" y="33"/>
                  </a:cubicBezTo>
                  <a:cubicBezTo>
                    <a:pt x="1" y="31"/>
                    <a:pt x="1" y="27"/>
                    <a:pt x="1" y="23"/>
                  </a:cubicBezTo>
                  <a:cubicBezTo>
                    <a:pt x="0" y="17"/>
                    <a:pt x="0" y="11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9" y="0"/>
                    <a:pt x="15" y="0"/>
                    <a:pt x="22" y="1"/>
                  </a:cubicBezTo>
                  <a:cubicBezTo>
                    <a:pt x="26" y="2"/>
                    <a:pt x="35" y="2"/>
                    <a:pt x="37" y="7"/>
                  </a:cubicBezTo>
                  <a:close/>
                  <a:moveTo>
                    <a:pt x="31" y="31"/>
                  </a:moveTo>
                  <a:cubicBezTo>
                    <a:pt x="32" y="25"/>
                    <a:pt x="32" y="17"/>
                    <a:pt x="30" y="12"/>
                  </a:cubicBezTo>
                  <a:cubicBezTo>
                    <a:pt x="23" y="10"/>
                    <a:pt x="15" y="8"/>
                    <a:pt x="8" y="9"/>
                  </a:cubicBezTo>
                  <a:cubicBezTo>
                    <a:pt x="8" y="13"/>
                    <a:pt x="8" y="17"/>
                    <a:pt x="9" y="21"/>
                  </a:cubicBezTo>
                  <a:cubicBezTo>
                    <a:pt x="9" y="23"/>
                    <a:pt x="10" y="25"/>
                    <a:pt x="10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9" y="29"/>
                    <a:pt x="25" y="31"/>
                    <a:pt x="31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6113721" y="1650070"/>
              <a:ext cx="183118" cy="169335"/>
            </a:xfrm>
            <a:custGeom>
              <a:avLst/>
              <a:gdLst>
                <a:gd name="T0" fmla="*/ 40 w 41"/>
                <a:gd name="T1" fmla="*/ 12 h 38"/>
                <a:gd name="T2" fmla="*/ 38 w 41"/>
                <a:gd name="T3" fmla="*/ 34 h 38"/>
                <a:gd name="T4" fmla="*/ 35 w 41"/>
                <a:gd name="T5" fmla="*/ 36 h 38"/>
                <a:gd name="T6" fmla="*/ 5 w 41"/>
                <a:gd name="T7" fmla="*/ 35 h 38"/>
                <a:gd name="T8" fmla="*/ 4 w 41"/>
                <a:gd name="T9" fmla="*/ 30 h 38"/>
                <a:gd name="T10" fmla="*/ 3 w 41"/>
                <a:gd name="T11" fmla="*/ 8 h 38"/>
                <a:gd name="T12" fmla="*/ 10 w 41"/>
                <a:gd name="T13" fmla="*/ 1 h 38"/>
                <a:gd name="T14" fmla="*/ 21 w 41"/>
                <a:gd name="T15" fmla="*/ 1 h 38"/>
                <a:gd name="T16" fmla="*/ 36 w 41"/>
                <a:gd name="T17" fmla="*/ 4 h 38"/>
                <a:gd name="T18" fmla="*/ 40 w 41"/>
                <a:gd name="T19" fmla="*/ 12 h 38"/>
                <a:gd name="T20" fmla="*/ 32 w 41"/>
                <a:gd name="T21" fmla="*/ 29 h 38"/>
                <a:gd name="T22" fmla="*/ 33 w 41"/>
                <a:gd name="T23" fmla="*/ 20 h 38"/>
                <a:gd name="T24" fmla="*/ 32 w 41"/>
                <a:gd name="T25" fmla="*/ 14 h 38"/>
                <a:gd name="T26" fmla="*/ 32 w 41"/>
                <a:gd name="T27" fmla="*/ 12 h 38"/>
                <a:gd name="T28" fmla="*/ 11 w 41"/>
                <a:gd name="T29" fmla="*/ 9 h 38"/>
                <a:gd name="T30" fmla="*/ 10 w 41"/>
                <a:gd name="T31" fmla="*/ 19 h 38"/>
                <a:gd name="T32" fmla="*/ 11 w 41"/>
                <a:gd name="T33" fmla="*/ 30 h 38"/>
                <a:gd name="T34" fmla="*/ 11 w 41"/>
                <a:gd name="T35" fmla="*/ 31 h 38"/>
                <a:gd name="T36" fmla="*/ 32 w 41"/>
                <a:gd name="T37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38">
                  <a:moveTo>
                    <a:pt x="40" y="12"/>
                  </a:moveTo>
                  <a:cubicBezTo>
                    <a:pt x="41" y="19"/>
                    <a:pt x="41" y="27"/>
                    <a:pt x="38" y="34"/>
                  </a:cubicBezTo>
                  <a:cubicBezTo>
                    <a:pt x="37" y="35"/>
                    <a:pt x="36" y="36"/>
                    <a:pt x="35" y="36"/>
                  </a:cubicBezTo>
                  <a:cubicBezTo>
                    <a:pt x="25" y="35"/>
                    <a:pt x="14" y="38"/>
                    <a:pt x="5" y="35"/>
                  </a:cubicBezTo>
                  <a:cubicBezTo>
                    <a:pt x="2" y="34"/>
                    <a:pt x="3" y="31"/>
                    <a:pt x="4" y="30"/>
                  </a:cubicBezTo>
                  <a:cubicBezTo>
                    <a:pt x="0" y="24"/>
                    <a:pt x="2" y="14"/>
                    <a:pt x="3" y="8"/>
                  </a:cubicBezTo>
                  <a:cubicBezTo>
                    <a:pt x="4" y="3"/>
                    <a:pt x="6" y="1"/>
                    <a:pt x="10" y="1"/>
                  </a:cubicBezTo>
                  <a:cubicBezTo>
                    <a:pt x="14" y="0"/>
                    <a:pt x="18" y="0"/>
                    <a:pt x="21" y="1"/>
                  </a:cubicBezTo>
                  <a:cubicBezTo>
                    <a:pt x="26" y="2"/>
                    <a:pt x="31" y="3"/>
                    <a:pt x="36" y="4"/>
                  </a:cubicBezTo>
                  <a:cubicBezTo>
                    <a:pt x="39" y="5"/>
                    <a:pt x="40" y="9"/>
                    <a:pt x="40" y="12"/>
                  </a:cubicBezTo>
                  <a:close/>
                  <a:moveTo>
                    <a:pt x="32" y="29"/>
                  </a:moveTo>
                  <a:cubicBezTo>
                    <a:pt x="32" y="26"/>
                    <a:pt x="33" y="23"/>
                    <a:pt x="33" y="20"/>
                  </a:cubicBezTo>
                  <a:cubicBezTo>
                    <a:pt x="33" y="18"/>
                    <a:pt x="33" y="16"/>
                    <a:pt x="32" y="14"/>
                  </a:cubicBezTo>
                  <a:cubicBezTo>
                    <a:pt x="32" y="13"/>
                    <a:pt x="31" y="11"/>
                    <a:pt x="32" y="12"/>
                  </a:cubicBezTo>
                  <a:cubicBezTo>
                    <a:pt x="26" y="10"/>
                    <a:pt x="18" y="7"/>
                    <a:pt x="11" y="9"/>
                  </a:cubicBezTo>
                  <a:cubicBezTo>
                    <a:pt x="11" y="12"/>
                    <a:pt x="10" y="16"/>
                    <a:pt x="10" y="19"/>
                  </a:cubicBezTo>
                  <a:cubicBezTo>
                    <a:pt x="10" y="23"/>
                    <a:pt x="11" y="26"/>
                    <a:pt x="11" y="30"/>
                  </a:cubicBezTo>
                  <a:cubicBezTo>
                    <a:pt x="11" y="30"/>
                    <a:pt x="11" y="30"/>
                    <a:pt x="11" y="31"/>
                  </a:cubicBezTo>
                  <a:cubicBezTo>
                    <a:pt x="18" y="31"/>
                    <a:pt x="25" y="30"/>
                    <a:pt x="32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6087139" y="1369486"/>
              <a:ext cx="173273" cy="164412"/>
            </a:xfrm>
            <a:custGeom>
              <a:avLst/>
              <a:gdLst>
                <a:gd name="T0" fmla="*/ 37 w 39"/>
                <a:gd name="T1" fmla="*/ 10 h 37"/>
                <a:gd name="T2" fmla="*/ 39 w 39"/>
                <a:gd name="T3" fmla="*/ 31 h 37"/>
                <a:gd name="T4" fmla="*/ 35 w 39"/>
                <a:gd name="T5" fmla="*/ 35 h 37"/>
                <a:gd name="T6" fmla="*/ 11 w 39"/>
                <a:gd name="T7" fmla="*/ 34 h 37"/>
                <a:gd name="T8" fmla="*/ 10 w 39"/>
                <a:gd name="T9" fmla="*/ 34 h 37"/>
                <a:gd name="T10" fmla="*/ 6 w 39"/>
                <a:gd name="T11" fmla="*/ 34 h 37"/>
                <a:gd name="T12" fmla="*/ 2 w 39"/>
                <a:gd name="T13" fmla="*/ 7 h 37"/>
                <a:gd name="T14" fmla="*/ 5 w 39"/>
                <a:gd name="T15" fmla="*/ 3 h 37"/>
                <a:gd name="T16" fmla="*/ 34 w 39"/>
                <a:gd name="T17" fmla="*/ 6 h 37"/>
                <a:gd name="T18" fmla="*/ 37 w 39"/>
                <a:gd name="T19" fmla="*/ 10 h 37"/>
                <a:gd name="T20" fmla="*/ 31 w 39"/>
                <a:gd name="T21" fmla="*/ 28 h 37"/>
                <a:gd name="T22" fmla="*/ 29 w 39"/>
                <a:gd name="T23" fmla="*/ 13 h 37"/>
                <a:gd name="T24" fmla="*/ 10 w 39"/>
                <a:gd name="T25" fmla="*/ 11 h 37"/>
                <a:gd name="T26" fmla="*/ 11 w 39"/>
                <a:gd name="T27" fmla="*/ 21 h 37"/>
                <a:gd name="T28" fmla="*/ 12 w 39"/>
                <a:gd name="T29" fmla="*/ 28 h 37"/>
                <a:gd name="T30" fmla="*/ 12 w 39"/>
                <a:gd name="T31" fmla="*/ 28 h 37"/>
                <a:gd name="T32" fmla="*/ 31 w 39"/>
                <a:gd name="T33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7">
                  <a:moveTo>
                    <a:pt x="37" y="10"/>
                  </a:moveTo>
                  <a:cubicBezTo>
                    <a:pt x="37" y="17"/>
                    <a:pt x="39" y="24"/>
                    <a:pt x="39" y="31"/>
                  </a:cubicBezTo>
                  <a:cubicBezTo>
                    <a:pt x="39" y="33"/>
                    <a:pt x="38" y="35"/>
                    <a:pt x="35" y="35"/>
                  </a:cubicBezTo>
                  <a:cubicBezTo>
                    <a:pt x="27" y="35"/>
                    <a:pt x="19" y="37"/>
                    <a:pt x="11" y="34"/>
                  </a:cubicBezTo>
                  <a:cubicBezTo>
                    <a:pt x="11" y="34"/>
                    <a:pt x="10" y="34"/>
                    <a:pt x="10" y="34"/>
                  </a:cubicBezTo>
                  <a:cubicBezTo>
                    <a:pt x="9" y="35"/>
                    <a:pt x="8" y="35"/>
                    <a:pt x="6" y="34"/>
                  </a:cubicBezTo>
                  <a:cubicBezTo>
                    <a:pt x="0" y="28"/>
                    <a:pt x="2" y="15"/>
                    <a:pt x="2" y="7"/>
                  </a:cubicBezTo>
                  <a:cubicBezTo>
                    <a:pt x="2" y="5"/>
                    <a:pt x="3" y="4"/>
                    <a:pt x="5" y="3"/>
                  </a:cubicBezTo>
                  <a:cubicBezTo>
                    <a:pt x="15" y="0"/>
                    <a:pt x="25" y="3"/>
                    <a:pt x="34" y="6"/>
                  </a:cubicBezTo>
                  <a:cubicBezTo>
                    <a:pt x="36" y="7"/>
                    <a:pt x="37" y="8"/>
                    <a:pt x="37" y="10"/>
                  </a:cubicBezTo>
                  <a:close/>
                  <a:moveTo>
                    <a:pt x="31" y="28"/>
                  </a:moveTo>
                  <a:cubicBezTo>
                    <a:pt x="30" y="23"/>
                    <a:pt x="29" y="18"/>
                    <a:pt x="29" y="13"/>
                  </a:cubicBezTo>
                  <a:cubicBezTo>
                    <a:pt x="23" y="11"/>
                    <a:pt x="16" y="10"/>
                    <a:pt x="10" y="11"/>
                  </a:cubicBezTo>
                  <a:cubicBezTo>
                    <a:pt x="10" y="14"/>
                    <a:pt x="10" y="18"/>
                    <a:pt x="11" y="21"/>
                  </a:cubicBezTo>
                  <a:cubicBezTo>
                    <a:pt x="11" y="24"/>
                    <a:pt x="12" y="26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8" y="30"/>
                    <a:pt x="25" y="29"/>
                    <a:pt x="31" y="2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5940448" y="2928940"/>
              <a:ext cx="178195" cy="169335"/>
            </a:xfrm>
            <a:custGeom>
              <a:avLst/>
              <a:gdLst>
                <a:gd name="T0" fmla="*/ 37 w 40"/>
                <a:gd name="T1" fmla="*/ 2 h 38"/>
                <a:gd name="T2" fmla="*/ 40 w 40"/>
                <a:gd name="T3" fmla="*/ 20 h 38"/>
                <a:gd name="T4" fmla="*/ 36 w 40"/>
                <a:gd name="T5" fmla="*/ 34 h 38"/>
                <a:gd name="T6" fmla="*/ 4 w 40"/>
                <a:gd name="T7" fmla="*/ 37 h 38"/>
                <a:gd name="T8" fmla="*/ 0 w 40"/>
                <a:gd name="T9" fmla="*/ 33 h 38"/>
                <a:gd name="T10" fmla="*/ 3 w 40"/>
                <a:gd name="T11" fmla="*/ 7 h 38"/>
                <a:gd name="T12" fmla="*/ 4 w 40"/>
                <a:gd name="T13" fmla="*/ 5 h 38"/>
                <a:gd name="T14" fmla="*/ 4 w 40"/>
                <a:gd name="T15" fmla="*/ 3 h 38"/>
                <a:gd name="T16" fmla="*/ 10 w 40"/>
                <a:gd name="T17" fmla="*/ 3 h 38"/>
                <a:gd name="T18" fmla="*/ 11 w 40"/>
                <a:gd name="T19" fmla="*/ 3 h 38"/>
                <a:gd name="T20" fmla="*/ 18 w 40"/>
                <a:gd name="T21" fmla="*/ 1 h 38"/>
                <a:gd name="T22" fmla="*/ 34 w 40"/>
                <a:gd name="T23" fmla="*/ 0 h 38"/>
                <a:gd name="T24" fmla="*/ 37 w 40"/>
                <a:gd name="T25" fmla="*/ 2 h 38"/>
                <a:gd name="T26" fmla="*/ 31 w 40"/>
                <a:gd name="T27" fmla="*/ 18 h 38"/>
                <a:gd name="T28" fmla="*/ 31 w 40"/>
                <a:gd name="T29" fmla="*/ 9 h 38"/>
                <a:gd name="T30" fmla="*/ 10 w 40"/>
                <a:gd name="T31" fmla="*/ 12 h 38"/>
                <a:gd name="T32" fmla="*/ 9 w 40"/>
                <a:gd name="T33" fmla="*/ 11 h 38"/>
                <a:gd name="T34" fmla="*/ 8 w 40"/>
                <a:gd name="T35" fmla="*/ 29 h 38"/>
                <a:gd name="T36" fmla="*/ 29 w 40"/>
                <a:gd name="T37" fmla="*/ 28 h 38"/>
                <a:gd name="T38" fmla="*/ 30 w 40"/>
                <a:gd name="T39" fmla="*/ 27 h 38"/>
                <a:gd name="T40" fmla="*/ 31 w 40"/>
                <a:gd name="T41" fmla="*/ 25 h 38"/>
                <a:gd name="T42" fmla="*/ 31 w 40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8">
                  <a:moveTo>
                    <a:pt x="37" y="2"/>
                  </a:moveTo>
                  <a:cubicBezTo>
                    <a:pt x="40" y="7"/>
                    <a:pt x="40" y="14"/>
                    <a:pt x="40" y="20"/>
                  </a:cubicBezTo>
                  <a:cubicBezTo>
                    <a:pt x="40" y="23"/>
                    <a:pt x="40" y="33"/>
                    <a:pt x="36" y="34"/>
                  </a:cubicBezTo>
                  <a:cubicBezTo>
                    <a:pt x="26" y="38"/>
                    <a:pt x="14" y="37"/>
                    <a:pt x="4" y="37"/>
                  </a:cubicBezTo>
                  <a:cubicBezTo>
                    <a:pt x="2" y="37"/>
                    <a:pt x="0" y="36"/>
                    <a:pt x="0" y="33"/>
                  </a:cubicBezTo>
                  <a:cubicBezTo>
                    <a:pt x="0" y="25"/>
                    <a:pt x="1" y="15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5" y="0"/>
                    <a:pt x="9" y="1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4" y="2"/>
                    <a:pt x="16" y="2"/>
                    <a:pt x="18" y="1"/>
                  </a:cubicBezTo>
                  <a:cubicBezTo>
                    <a:pt x="23" y="1"/>
                    <a:pt x="29" y="0"/>
                    <a:pt x="34" y="0"/>
                  </a:cubicBezTo>
                  <a:cubicBezTo>
                    <a:pt x="35" y="0"/>
                    <a:pt x="37" y="0"/>
                    <a:pt x="37" y="2"/>
                  </a:cubicBezTo>
                  <a:close/>
                  <a:moveTo>
                    <a:pt x="31" y="18"/>
                  </a:moveTo>
                  <a:cubicBezTo>
                    <a:pt x="31" y="15"/>
                    <a:pt x="31" y="12"/>
                    <a:pt x="31" y="9"/>
                  </a:cubicBezTo>
                  <a:cubicBezTo>
                    <a:pt x="24" y="9"/>
                    <a:pt x="17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8" y="17"/>
                    <a:pt x="8" y="23"/>
                    <a:pt x="8" y="29"/>
                  </a:cubicBezTo>
                  <a:cubicBezTo>
                    <a:pt x="15" y="29"/>
                    <a:pt x="22" y="29"/>
                    <a:pt x="29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6"/>
                    <a:pt x="31" y="25"/>
                  </a:cubicBezTo>
                  <a:cubicBezTo>
                    <a:pt x="31" y="23"/>
                    <a:pt x="31" y="20"/>
                    <a:pt x="31" y="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5895161" y="2216159"/>
              <a:ext cx="187056" cy="187056"/>
            </a:xfrm>
            <a:custGeom>
              <a:avLst/>
              <a:gdLst>
                <a:gd name="T0" fmla="*/ 13 w 42"/>
                <a:gd name="T1" fmla="*/ 36 h 42"/>
                <a:gd name="T2" fmla="*/ 10 w 42"/>
                <a:gd name="T3" fmla="*/ 36 h 42"/>
                <a:gd name="T4" fmla="*/ 11 w 42"/>
                <a:gd name="T5" fmla="*/ 2 h 42"/>
                <a:gd name="T6" fmla="*/ 14 w 42"/>
                <a:gd name="T7" fmla="*/ 0 h 42"/>
                <a:gd name="T8" fmla="*/ 38 w 42"/>
                <a:gd name="T9" fmla="*/ 3 h 42"/>
                <a:gd name="T10" fmla="*/ 42 w 42"/>
                <a:gd name="T11" fmla="*/ 20 h 42"/>
                <a:gd name="T12" fmla="*/ 39 w 42"/>
                <a:gd name="T13" fmla="*/ 39 h 42"/>
                <a:gd name="T14" fmla="*/ 28 w 42"/>
                <a:gd name="T15" fmla="*/ 41 h 42"/>
                <a:gd name="T16" fmla="*/ 14 w 42"/>
                <a:gd name="T17" fmla="*/ 41 h 42"/>
                <a:gd name="T18" fmla="*/ 13 w 42"/>
                <a:gd name="T19" fmla="*/ 36 h 42"/>
                <a:gd name="T20" fmla="*/ 13 w 42"/>
                <a:gd name="T21" fmla="*/ 36 h 42"/>
                <a:gd name="T22" fmla="*/ 14 w 42"/>
                <a:gd name="T23" fmla="*/ 36 h 42"/>
                <a:gd name="T24" fmla="*/ 27 w 42"/>
                <a:gd name="T25" fmla="*/ 35 h 42"/>
                <a:gd name="T26" fmla="*/ 32 w 42"/>
                <a:gd name="T27" fmla="*/ 33 h 42"/>
                <a:gd name="T28" fmla="*/ 33 w 42"/>
                <a:gd name="T29" fmla="*/ 19 h 42"/>
                <a:gd name="T30" fmla="*/ 33 w 42"/>
                <a:gd name="T31" fmla="*/ 11 h 42"/>
                <a:gd name="T32" fmla="*/ 32 w 42"/>
                <a:gd name="T33" fmla="*/ 10 h 42"/>
                <a:gd name="T34" fmla="*/ 30 w 42"/>
                <a:gd name="T35" fmla="*/ 9 h 42"/>
                <a:gd name="T36" fmla="*/ 17 w 42"/>
                <a:gd name="T37" fmla="*/ 8 h 42"/>
                <a:gd name="T38" fmla="*/ 15 w 42"/>
                <a:gd name="T39" fmla="*/ 32 h 42"/>
                <a:gd name="T40" fmla="*/ 13 w 42"/>
                <a:gd name="T41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2">
                  <a:moveTo>
                    <a:pt x="13" y="36"/>
                  </a:moveTo>
                  <a:cubicBezTo>
                    <a:pt x="12" y="37"/>
                    <a:pt x="11" y="37"/>
                    <a:pt x="10" y="36"/>
                  </a:cubicBezTo>
                  <a:cubicBezTo>
                    <a:pt x="0" y="30"/>
                    <a:pt x="7" y="10"/>
                    <a:pt x="11" y="2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22" y="0"/>
                    <a:pt x="30" y="0"/>
                    <a:pt x="38" y="3"/>
                  </a:cubicBezTo>
                  <a:cubicBezTo>
                    <a:pt x="42" y="5"/>
                    <a:pt x="42" y="17"/>
                    <a:pt x="42" y="20"/>
                  </a:cubicBezTo>
                  <a:cubicBezTo>
                    <a:pt x="42" y="25"/>
                    <a:pt x="42" y="35"/>
                    <a:pt x="39" y="39"/>
                  </a:cubicBezTo>
                  <a:cubicBezTo>
                    <a:pt x="36" y="41"/>
                    <a:pt x="31" y="41"/>
                    <a:pt x="28" y="41"/>
                  </a:cubicBezTo>
                  <a:cubicBezTo>
                    <a:pt x="24" y="42"/>
                    <a:pt x="19" y="41"/>
                    <a:pt x="14" y="41"/>
                  </a:cubicBezTo>
                  <a:cubicBezTo>
                    <a:pt x="12" y="41"/>
                    <a:pt x="11" y="38"/>
                    <a:pt x="13" y="36"/>
                  </a:cubicBezTo>
                  <a:close/>
                  <a:moveTo>
                    <a:pt x="13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9" y="36"/>
                    <a:pt x="23" y="36"/>
                    <a:pt x="27" y="35"/>
                  </a:cubicBezTo>
                  <a:cubicBezTo>
                    <a:pt x="30" y="35"/>
                    <a:pt x="32" y="34"/>
                    <a:pt x="32" y="33"/>
                  </a:cubicBezTo>
                  <a:cubicBezTo>
                    <a:pt x="34" y="28"/>
                    <a:pt x="34" y="23"/>
                    <a:pt x="33" y="19"/>
                  </a:cubicBezTo>
                  <a:cubicBezTo>
                    <a:pt x="33" y="16"/>
                    <a:pt x="33" y="13"/>
                    <a:pt x="33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10"/>
                    <a:pt x="31" y="9"/>
                    <a:pt x="30" y="9"/>
                  </a:cubicBezTo>
                  <a:cubicBezTo>
                    <a:pt x="26" y="8"/>
                    <a:pt x="21" y="8"/>
                    <a:pt x="17" y="8"/>
                  </a:cubicBezTo>
                  <a:cubicBezTo>
                    <a:pt x="14" y="15"/>
                    <a:pt x="13" y="25"/>
                    <a:pt x="15" y="32"/>
                  </a:cubicBezTo>
                  <a:cubicBezTo>
                    <a:pt x="15" y="34"/>
                    <a:pt x="15" y="35"/>
                    <a:pt x="13" y="3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5912882" y="1904072"/>
              <a:ext cx="174257" cy="195916"/>
            </a:xfrm>
            <a:custGeom>
              <a:avLst/>
              <a:gdLst>
                <a:gd name="T0" fmla="*/ 36 w 39"/>
                <a:gd name="T1" fmla="*/ 6 h 44"/>
                <a:gd name="T2" fmla="*/ 36 w 39"/>
                <a:gd name="T3" fmla="*/ 40 h 44"/>
                <a:gd name="T4" fmla="*/ 31 w 39"/>
                <a:gd name="T5" fmla="*/ 43 h 44"/>
                <a:gd name="T6" fmla="*/ 4 w 39"/>
                <a:gd name="T7" fmla="*/ 39 h 44"/>
                <a:gd name="T8" fmla="*/ 4 w 39"/>
                <a:gd name="T9" fmla="*/ 35 h 44"/>
                <a:gd name="T10" fmla="*/ 2 w 39"/>
                <a:gd name="T11" fmla="*/ 32 h 44"/>
                <a:gd name="T12" fmla="*/ 1 w 39"/>
                <a:gd name="T13" fmla="*/ 7 h 44"/>
                <a:gd name="T14" fmla="*/ 4 w 39"/>
                <a:gd name="T15" fmla="*/ 3 h 44"/>
                <a:gd name="T16" fmla="*/ 32 w 39"/>
                <a:gd name="T17" fmla="*/ 3 h 44"/>
                <a:gd name="T18" fmla="*/ 36 w 39"/>
                <a:gd name="T19" fmla="*/ 6 h 44"/>
                <a:gd name="T20" fmla="*/ 28 w 39"/>
                <a:gd name="T21" fmla="*/ 36 h 44"/>
                <a:gd name="T22" fmla="*/ 28 w 39"/>
                <a:gd name="T23" fmla="*/ 11 h 44"/>
                <a:gd name="T24" fmla="*/ 9 w 39"/>
                <a:gd name="T25" fmla="*/ 11 h 44"/>
                <a:gd name="T26" fmla="*/ 8 w 39"/>
                <a:gd name="T27" fmla="*/ 32 h 44"/>
                <a:gd name="T28" fmla="*/ 7 w 39"/>
                <a:gd name="T29" fmla="*/ 35 h 44"/>
                <a:gd name="T30" fmla="*/ 28 w 39"/>
                <a:gd name="T31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4">
                  <a:moveTo>
                    <a:pt x="36" y="6"/>
                  </a:moveTo>
                  <a:cubicBezTo>
                    <a:pt x="39" y="17"/>
                    <a:pt x="39" y="30"/>
                    <a:pt x="36" y="40"/>
                  </a:cubicBezTo>
                  <a:cubicBezTo>
                    <a:pt x="35" y="43"/>
                    <a:pt x="33" y="44"/>
                    <a:pt x="31" y="43"/>
                  </a:cubicBezTo>
                  <a:cubicBezTo>
                    <a:pt x="22" y="42"/>
                    <a:pt x="12" y="43"/>
                    <a:pt x="4" y="39"/>
                  </a:cubicBezTo>
                  <a:cubicBezTo>
                    <a:pt x="2" y="38"/>
                    <a:pt x="3" y="36"/>
                    <a:pt x="4" y="35"/>
                  </a:cubicBezTo>
                  <a:cubicBezTo>
                    <a:pt x="3" y="35"/>
                    <a:pt x="2" y="34"/>
                    <a:pt x="2" y="32"/>
                  </a:cubicBezTo>
                  <a:cubicBezTo>
                    <a:pt x="0" y="24"/>
                    <a:pt x="1" y="16"/>
                    <a:pt x="1" y="7"/>
                  </a:cubicBezTo>
                  <a:cubicBezTo>
                    <a:pt x="1" y="5"/>
                    <a:pt x="2" y="4"/>
                    <a:pt x="4" y="3"/>
                  </a:cubicBezTo>
                  <a:cubicBezTo>
                    <a:pt x="13" y="0"/>
                    <a:pt x="22" y="3"/>
                    <a:pt x="32" y="3"/>
                  </a:cubicBezTo>
                  <a:cubicBezTo>
                    <a:pt x="34" y="3"/>
                    <a:pt x="35" y="4"/>
                    <a:pt x="36" y="6"/>
                  </a:cubicBezTo>
                  <a:close/>
                  <a:moveTo>
                    <a:pt x="28" y="36"/>
                  </a:moveTo>
                  <a:cubicBezTo>
                    <a:pt x="30" y="28"/>
                    <a:pt x="30" y="19"/>
                    <a:pt x="28" y="11"/>
                  </a:cubicBezTo>
                  <a:cubicBezTo>
                    <a:pt x="22" y="11"/>
                    <a:pt x="16" y="10"/>
                    <a:pt x="9" y="11"/>
                  </a:cubicBezTo>
                  <a:cubicBezTo>
                    <a:pt x="10" y="18"/>
                    <a:pt x="10" y="25"/>
                    <a:pt x="8" y="32"/>
                  </a:cubicBezTo>
                  <a:cubicBezTo>
                    <a:pt x="8" y="34"/>
                    <a:pt x="7" y="34"/>
                    <a:pt x="7" y="35"/>
                  </a:cubicBezTo>
                  <a:cubicBezTo>
                    <a:pt x="13" y="36"/>
                    <a:pt x="22" y="36"/>
                    <a:pt x="28" y="3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5922727" y="2541046"/>
              <a:ext cx="164412" cy="174257"/>
            </a:xfrm>
            <a:custGeom>
              <a:avLst/>
              <a:gdLst>
                <a:gd name="T0" fmla="*/ 32 w 37"/>
                <a:gd name="T1" fmla="*/ 10 h 39"/>
                <a:gd name="T2" fmla="*/ 33 w 37"/>
                <a:gd name="T3" fmla="*/ 36 h 39"/>
                <a:gd name="T4" fmla="*/ 30 w 37"/>
                <a:gd name="T5" fmla="*/ 39 h 39"/>
                <a:gd name="T6" fmla="*/ 17 w 37"/>
                <a:gd name="T7" fmla="*/ 37 h 39"/>
                <a:gd name="T8" fmla="*/ 11 w 37"/>
                <a:gd name="T9" fmla="*/ 36 h 39"/>
                <a:gd name="T10" fmla="*/ 9 w 37"/>
                <a:gd name="T11" fmla="*/ 36 h 39"/>
                <a:gd name="T12" fmla="*/ 8 w 37"/>
                <a:gd name="T13" fmla="*/ 38 h 39"/>
                <a:gd name="T14" fmla="*/ 3 w 37"/>
                <a:gd name="T15" fmla="*/ 38 h 39"/>
                <a:gd name="T16" fmla="*/ 2 w 37"/>
                <a:gd name="T17" fmla="*/ 22 h 39"/>
                <a:gd name="T18" fmla="*/ 4 w 37"/>
                <a:gd name="T19" fmla="*/ 4 h 39"/>
                <a:gd name="T20" fmla="*/ 8 w 37"/>
                <a:gd name="T21" fmla="*/ 1 h 39"/>
                <a:gd name="T22" fmla="*/ 32 w 37"/>
                <a:gd name="T23" fmla="*/ 10 h 39"/>
                <a:gd name="T24" fmla="*/ 27 w 37"/>
                <a:gd name="T25" fmla="*/ 31 h 39"/>
                <a:gd name="T26" fmla="*/ 24 w 37"/>
                <a:gd name="T27" fmla="*/ 14 h 39"/>
                <a:gd name="T28" fmla="*/ 12 w 37"/>
                <a:gd name="T29" fmla="*/ 10 h 39"/>
                <a:gd name="T30" fmla="*/ 10 w 37"/>
                <a:gd name="T31" fmla="*/ 25 h 39"/>
                <a:gd name="T32" fmla="*/ 10 w 37"/>
                <a:gd name="T33" fmla="*/ 31 h 39"/>
                <a:gd name="T34" fmla="*/ 27 w 37"/>
                <a:gd name="T3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9">
                  <a:moveTo>
                    <a:pt x="32" y="10"/>
                  </a:moveTo>
                  <a:cubicBezTo>
                    <a:pt x="37" y="18"/>
                    <a:pt x="36" y="27"/>
                    <a:pt x="33" y="36"/>
                  </a:cubicBezTo>
                  <a:cubicBezTo>
                    <a:pt x="33" y="37"/>
                    <a:pt x="31" y="39"/>
                    <a:pt x="30" y="39"/>
                  </a:cubicBezTo>
                  <a:cubicBezTo>
                    <a:pt x="26" y="38"/>
                    <a:pt x="21" y="38"/>
                    <a:pt x="17" y="37"/>
                  </a:cubicBezTo>
                  <a:cubicBezTo>
                    <a:pt x="15" y="37"/>
                    <a:pt x="13" y="37"/>
                    <a:pt x="11" y="36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9" y="37"/>
                    <a:pt x="9" y="37"/>
                    <a:pt x="8" y="38"/>
                  </a:cubicBezTo>
                  <a:cubicBezTo>
                    <a:pt x="7" y="39"/>
                    <a:pt x="5" y="39"/>
                    <a:pt x="3" y="38"/>
                  </a:cubicBezTo>
                  <a:cubicBezTo>
                    <a:pt x="0" y="35"/>
                    <a:pt x="1" y="26"/>
                    <a:pt x="2" y="22"/>
                  </a:cubicBezTo>
                  <a:cubicBezTo>
                    <a:pt x="2" y="16"/>
                    <a:pt x="2" y="10"/>
                    <a:pt x="4" y="4"/>
                  </a:cubicBezTo>
                  <a:cubicBezTo>
                    <a:pt x="5" y="2"/>
                    <a:pt x="6" y="1"/>
                    <a:pt x="8" y="1"/>
                  </a:cubicBezTo>
                  <a:cubicBezTo>
                    <a:pt x="17" y="0"/>
                    <a:pt x="27" y="2"/>
                    <a:pt x="32" y="10"/>
                  </a:cubicBezTo>
                  <a:close/>
                  <a:moveTo>
                    <a:pt x="27" y="31"/>
                  </a:moveTo>
                  <a:cubicBezTo>
                    <a:pt x="28" y="26"/>
                    <a:pt x="28" y="19"/>
                    <a:pt x="24" y="14"/>
                  </a:cubicBezTo>
                  <a:cubicBezTo>
                    <a:pt x="21" y="10"/>
                    <a:pt x="17" y="10"/>
                    <a:pt x="12" y="10"/>
                  </a:cubicBezTo>
                  <a:cubicBezTo>
                    <a:pt x="11" y="15"/>
                    <a:pt x="10" y="20"/>
                    <a:pt x="10" y="25"/>
                  </a:cubicBezTo>
                  <a:cubicBezTo>
                    <a:pt x="10" y="27"/>
                    <a:pt x="10" y="29"/>
                    <a:pt x="10" y="31"/>
                  </a:cubicBezTo>
                  <a:cubicBezTo>
                    <a:pt x="16" y="30"/>
                    <a:pt x="21" y="31"/>
                    <a:pt x="27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5833137" y="1355703"/>
              <a:ext cx="218560" cy="191978"/>
            </a:xfrm>
            <a:custGeom>
              <a:avLst/>
              <a:gdLst>
                <a:gd name="T0" fmla="*/ 44 w 49"/>
                <a:gd name="T1" fmla="*/ 8 h 43"/>
                <a:gd name="T2" fmla="*/ 46 w 49"/>
                <a:gd name="T3" fmla="*/ 38 h 43"/>
                <a:gd name="T4" fmla="*/ 42 w 49"/>
                <a:gd name="T5" fmla="*/ 41 h 43"/>
                <a:gd name="T6" fmla="*/ 9 w 49"/>
                <a:gd name="T7" fmla="*/ 39 h 43"/>
                <a:gd name="T8" fmla="*/ 10 w 49"/>
                <a:gd name="T9" fmla="*/ 35 h 43"/>
                <a:gd name="T10" fmla="*/ 38 w 49"/>
                <a:gd name="T11" fmla="*/ 33 h 43"/>
                <a:gd name="T12" fmla="*/ 36 w 49"/>
                <a:gd name="T13" fmla="*/ 11 h 43"/>
                <a:gd name="T14" fmla="*/ 17 w 49"/>
                <a:gd name="T15" fmla="*/ 14 h 43"/>
                <a:gd name="T16" fmla="*/ 16 w 49"/>
                <a:gd name="T17" fmla="*/ 31 h 43"/>
                <a:gd name="T18" fmla="*/ 10 w 49"/>
                <a:gd name="T19" fmla="*/ 34 h 43"/>
                <a:gd name="T20" fmla="*/ 21 w 49"/>
                <a:gd name="T21" fmla="*/ 1 h 43"/>
                <a:gd name="T22" fmla="*/ 44 w 49"/>
                <a:gd name="T23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3">
                  <a:moveTo>
                    <a:pt x="44" y="8"/>
                  </a:moveTo>
                  <a:cubicBezTo>
                    <a:pt x="46" y="17"/>
                    <a:pt x="49" y="28"/>
                    <a:pt x="46" y="38"/>
                  </a:cubicBezTo>
                  <a:cubicBezTo>
                    <a:pt x="45" y="40"/>
                    <a:pt x="44" y="41"/>
                    <a:pt x="42" y="41"/>
                  </a:cubicBezTo>
                  <a:cubicBezTo>
                    <a:pt x="31" y="41"/>
                    <a:pt x="18" y="43"/>
                    <a:pt x="9" y="39"/>
                  </a:cubicBezTo>
                  <a:cubicBezTo>
                    <a:pt x="6" y="38"/>
                    <a:pt x="8" y="35"/>
                    <a:pt x="10" y="35"/>
                  </a:cubicBezTo>
                  <a:cubicBezTo>
                    <a:pt x="20" y="36"/>
                    <a:pt x="29" y="34"/>
                    <a:pt x="38" y="33"/>
                  </a:cubicBezTo>
                  <a:cubicBezTo>
                    <a:pt x="39" y="26"/>
                    <a:pt x="38" y="18"/>
                    <a:pt x="36" y="11"/>
                  </a:cubicBezTo>
                  <a:cubicBezTo>
                    <a:pt x="29" y="9"/>
                    <a:pt x="21" y="7"/>
                    <a:pt x="17" y="14"/>
                  </a:cubicBezTo>
                  <a:cubicBezTo>
                    <a:pt x="13" y="19"/>
                    <a:pt x="14" y="25"/>
                    <a:pt x="16" y="31"/>
                  </a:cubicBezTo>
                  <a:cubicBezTo>
                    <a:pt x="16" y="34"/>
                    <a:pt x="12" y="36"/>
                    <a:pt x="10" y="34"/>
                  </a:cubicBezTo>
                  <a:cubicBezTo>
                    <a:pt x="0" y="24"/>
                    <a:pt x="7" y="4"/>
                    <a:pt x="21" y="1"/>
                  </a:cubicBezTo>
                  <a:cubicBezTo>
                    <a:pt x="27" y="0"/>
                    <a:pt x="41" y="0"/>
                    <a:pt x="44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36"/>
            <p:cNvSpPr>
              <a:spLocks noEditPoints="1"/>
            </p:cNvSpPr>
            <p:nvPr/>
          </p:nvSpPr>
          <p:spPr bwMode="auto">
            <a:xfrm>
              <a:off x="5846920" y="1609705"/>
              <a:ext cx="190994" cy="174257"/>
            </a:xfrm>
            <a:custGeom>
              <a:avLst/>
              <a:gdLst>
                <a:gd name="T0" fmla="*/ 37 w 43"/>
                <a:gd name="T1" fmla="*/ 5 h 39"/>
                <a:gd name="T2" fmla="*/ 43 w 43"/>
                <a:gd name="T3" fmla="*/ 33 h 39"/>
                <a:gd name="T4" fmla="*/ 39 w 43"/>
                <a:gd name="T5" fmla="*/ 37 h 39"/>
                <a:gd name="T6" fmla="*/ 8 w 43"/>
                <a:gd name="T7" fmla="*/ 36 h 39"/>
                <a:gd name="T8" fmla="*/ 4 w 43"/>
                <a:gd name="T9" fmla="*/ 35 h 39"/>
                <a:gd name="T10" fmla="*/ 3 w 43"/>
                <a:gd name="T11" fmla="*/ 5 h 39"/>
                <a:gd name="T12" fmla="*/ 6 w 43"/>
                <a:gd name="T13" fmla="*/ 2 h 39"/>
                <a:gd name="T14" fmla="*/ 25 w 43"/>
                <a:gd name="T15" fmla="*/ 0 h 39"/>
                <a:gd name="T16" fmla="*/ 37 w 43"/>
                <a:gd name="T17" fmla="*/ 5 h 39"/>
                <a:gd name="T18" fmla="*/ 35 w 43"/>
                <a:gd name="T19" fmla="*/ 30 h 39"/>
                <a:gd name="T20" fmla="*/ 31 w 43"/>
                <a:gd name="T21" fmla="*/ 12 h 39"/>
                <a:gd name="T22" fmla="*/ 28 w 43"/>
                <a:gd name="T23" fmla="*/ 9 h 39"/>
                <a:gd name="T24" fmla="*/ 21 w 43"/>
                <a:gd name="T25" fmla="*/ 9 h 39"/>
                <a:gd name="T26" fmla="*/ 10 w 43"/>
                <a:gd name="T27" fmla="*/ 10 h 39"/>
                <a:gd name="T28" fmla="*/ 10 w 43"/>
                <a:gd name="T29" fmla="*/ 31 h 39"/>
                <a:gd name="T30" fmla="*/ 35 w 43"/>
                <a:gd name="T31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39">
                  <a:moveTo>
                    <a:pt x="37" y="5"/>
                  </a:moveTo>
                  <a:cubicBezTo>
                    <a:pt x="41" y="13"/>
                    <a:pt x="43" y="24"/>
                    <a:pt x="43" y="33"/>
                  </a:cubicBezTo>
                  <a:cubicBezTo>
                    <a:pt x="42" y="36"/>
                    <a:pt x="41" y="37"/>
                    <a:pt x="39" y="37"/>
                  </a:cubicBezTo>
                  <a:cubicBezTo>
                    <a:pt x="28" y="38"/>
                    <a:pt x="18" y="39"/>
                    <a:pt x="8" y="36"/>
                  </a:cubicBezTo>
                  <a:cubicBezTo>
                    <a:pt x="6" y="37"/>
                    <a:pt x="5" y="37"/>
                    <a:pt x="4" y="35"/>
                  </a:cubicBezTo>
                  <a:cubicBezTo>
                    <a:pt x="0" y="26"/>
                    <a:pt x="1" y="15"/>
                    <a:pt x="3" y="5"/>
                  </a:cubicBezTo>
                  <a:cubicBezTo>
                    <a:pt x="3" y="4"/>
                    <a:pt x="4" y="3"/>
                    <a:pt x="6" y="2"/>
                  </a:cubicBezTo>
                  <a:cubicBezTo>
                    <a:pt x="12" y="1"/>
                    <a:pt x="18" y="0"/>
                    <a:pt x="25" y="0"/>
                  </a:cubicBezTo>
                  <a:cubicBezTo>
                    <a:pt x="29" y="1"/>
                    <a:pt x="35" y="1"/>
                    <a:pt x="37" y="5"/>
                  </a:cubicBezTo>
                  <a:close/>
                  <a:moveTo>
                    <a:pt x="35" y="30"/>
                  </a:moveTo>
                  <a:cubicBezTo>
                    <a:pt x="34" y="24"/>
                    <a:pt x="33" y="18"/>
                    <a:pt x="31" y="12"/>
                  </a:cubicBezTo>
                  <a:cubicBezTo>
                    <a:pt x="30" y="10"/>
                    <a:pt x="31" y="10"/>
                    <a:pt x="28" y="9"/>
                  </a:cubicBezTo>
                  <a:cubicBezTo>
                    <a:pt x="26" y="9"/>
                    <a:pt x="24" y="9"/>
                    <a:pt x="21" y="9"/>
                  </a:cubicBezTo>
                  <a:cubicBezTo>
                    <a:pt x="17" y="9"/>
                    <a:pt x="14" y="9"/>
                    <a:pt x="10" y="10"/>
                  </a:cubicBezTo>
                  <a:cubicBezTo>
                    <a:pt x="9" y="17"/>
                    <a:pt x="11" y="24"/>
                    <a:pt x="10" y="31"/>
                  </a:cubicBezTo>
                  <a:cubicBezTo>
                    <a:pt x="18" y="33"/>
                    <a:pt x="27" y="33"/>
                    <a:pt x="35" y="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5659865" y="2902359"/>
              <a:ext cx="173273" cy="191978"/>
            </a:xfrm>
            <a:custGeom>
              <a:avLst/>
              <a:gdLst>
                <a:gd name="T0" fmla="*/ 26 w 39"/>
                <a:gd name="T1" fmla="*/ 34 h 43"/>
                <a:gd name="T2" fmla="*/ 27 w 39"/>
                <a:gd name="T3" fmla="*/ 30 h 43"/>
                <a:gd name="T4" fmla="*/ 29 w 39"/>
                <a:gd name="T5" fmla="*/ 9 h 43"/>
                <a:gd name="T6" fmla="*/ 9 w 39"/>
                <a:gd name="T7" fmla="*/ 11 h 43"/>
                <a:gd name="T8" fmla="*/ 8 w 39"/>
                <a:gd name="T9" fmla="*/ 11 h 43"/>
                <a:gd name="T10" fmla="*/ 10 w 39"/>
                <a:gd name="T11" fmla="*/ 34 h 43"/>
                <a:gd name="T12" fmla="*/ 21 w 39"/>
                <a:gd name="T13" fmla="*/ 34 h 43"/>
                <a:gd name="T14" fmla="*/ 26 w 39"/>
                <a:gd name="T15" fmla="*/ 34 h 43"/>
                <a:gd name="T16" fmla="*/ 37 w 39"/>
                <a:gd name="T17" fmla="*/ 3 h 43"/>
                <a:gd name="T18" fmla="*/ 37 w 39"/>
                <a:gd name="T19" fmla="*/ 22 h 43"/>
                <a:gd name="T20" fmla="*/ 34 w 39"/>
                <a:gd name="T21" fmla="*/ 39 h 43"/>
                <a:gd name="T22" fmla="*/ 20 w 39"/>
                <a:gd name="T23" fmla="*/ 43 h 43"/>
                <a:gd name="T24" fmla="*/ 4 w 39"/>
                <a:gd name="T25" fmla="*/ 40 h 43"/>
                <a:gd name="T26" fmla="*/ 2 w 39"/>
                <a:gd name="T27" fmla="*/ 37 h 43"/>
                <a:gd name="T28" fmla="*/ 4 w 39"/>
                <a:gd name="T29" fmla="*/ 7 h 43"/>
                <a:gd name="T30" fmla="*/ 5 w 39"/>
                <a:gd name="T31" fmla="*/ 5 h 43"/>
                <a:gd name="T32" fmla="*/ 6 w 39"/>
                <a:gd name="T33" fmla="*/ 5 h 43"/>
                <a:gd name="T34" fmla="*/ 16 w 39"/>
                <a:gd name="T35" fmla="*/ 2 h 43"/>
                <a:gd name="T36" fmla="*/ 33 w 39"/>
                <a:gd name="T37" fmla="*/ 0 h 43"/>
                <a:gd name="T38" fmla="*/ 37 w 39"/>
                <a:gd name="T3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3">
                  <a:moveTo>
                    <a:pt x="26" y="34"/>
                  </a:moveTo>
                  <a:cubicBezTo>
                    <a:pt x="27" y="33"/>
                    <a:pt x="27" y="31"/>
                    <a:pt x="27" y="30"/>
                  </a:cubicBezTo>
                  <a:cubicBezTo>
                    <a:pt x="29" y="23"/>
                    <a:pt x="30" y="16"/>
                    <a:pt x="29" y="9"/>
                  </a:cubicBezTo>
                  <a:cubicBezTo>
                    <a:pt x="22" y="10"/>
                    <a:pt x="14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9"/>
                    <a:pt x="9" y="26"/>
                    <a:pt x="10" y="34"/>
                  </a:cubicBezTo>
                  <a:cubicBezTo>
                    <a:pt x="14" y="35"/>
                    <a:pt x="18" y="35"/>
                    <a:pt x="21" y="34"/>
                  </a:cubicBezTo>
                  <a:cubicBezTo>
                    <a:pt x="23" y="34"/>
                    <a:pt x="26" y="33"/>
                    <a:pt x="26" y="34"/>
                  </a:cubicBezTo>
                  <a:close/>
                  <a:moveTo>
                    <a:pt x="37" y="3"/>
                  </a:moveTo>
                  <a:cubicBezTo>
                    <a:pt x="39" y="10"/>
                    <a:pt x="38" y="16"/>
                    <a:pt x="37" y="22"/>
                  </a:cubicBezTo>
                  <a:cubicBezTo>
                    <a:pt x="37" y="27"/>
                    <a:pt x="36" y="34"/>
                    <a:pt x="34" y="39"/>
                  </a:cubicBezTo>
                  <a:cubicBezTo>
                    <a:pt x="31" y="42"/>
                    <a:pt x="24" y="43"/>
                    <a:pt x="20" y="43"/>
                  </a:cubicBezTo>
                  <a:cubicBezTo>
                    <a:pt x="14" y="43"/>
                    <a:pt x="9" y="42"/>
                    <a:pt x="4" y="40"/>
                  </a:cubicBezTo>
                  <a:cubicBezTo>
                    <a:pt x="3" y="40"/>
                    <a:pt x="2" y="38"/>
                    <a:pt x="2" y="37"/>
                  </a:cubicBezTo>
                  <a:cubicBezTo>
                    <a:pt x="2" y="27"/>
                    <a:pt x="0" y="16"/>
                    <a:pt x="4" y="7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9" y="2"/>
                    <a:pt x="12" y="2"/>
                    <a:pt x="16" y="2"/>
                  </a:cubicBezTo>
                  <a:cubicBezTo>
                    <a:pt x="22" y="1"/>
                    <a:pt x="27" y="0"/>
                    <a:pt x="33" y="0"/>
                  </a:cubicBezTo>
                  <a:cubicBezTo>
                    <a:pt x="35" y="0"/>
                    <a:pt x="36" y="2"/>
                    <a:pt x="37" y="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38"/>
            <p:cNvSpPr>
              <a:spLocks noEditPoints="1"/>
            </p:cNvSpPr>
            <p:nvPr/>
          </p:nvSpPr>
          <p:spPr bwMode="auto">
            <a:xfrm>
              <a:off x="5654942" y="2554829"/>
              <a:ext cx="164412" cy="195916"/>
            </a:xfrm>
            <a:custGeom>
              <a:avLst/>
              <a:gdLst>
                <a:gd name="T0" fmla="*/ 36 w 37"/>
                <a:gd name="T1" fmla="*/ 23 h 44"/>
                <a:gd name="T2" fmla="*/ 33 w 37"/>
                <a:gd name="T3" fmla="*/ 38 h 44"/>
                <a:gd name="T4" fmla="*/ 4 w 37"/>
                <a:gd name="T5" fmla="*/ 44 h 44"/>
                <a:gd name="T6" fmla="*/ 0 w 37"/>
                <a:gd name="T7" fmla="*/ 40 h 44"/>
                <a:gd name="T8" fmla="*/ 5 w 37"/>
                <a:gd name="T9" fmla="*/ 7 h 44"/>
                <a:gd name="T10" fmla="*/ 9 w 37"/>
                <a:gd name="T11" fmla="*/ 9 h 44"/>
                <a:gd name="T12" fmla="*/ 9 w 37"/>
                <a:gd name="T13" fmla="*/ 10 h 44"/>
                <a:gd name="T14" fmla="*/ 10 w 37"/>
                <a:gd name="T15" fmla="*/ 10 h 44"/>
                <a:gd name="T16" fmla="*/ 11 w 37"/>
                <a:gd name="T17" fmla="*/ 10 h 44"/>
                <a:gd name="T18" fmla="*/ 17 w 37"/>
                <a:gd name="T19" fmla="*/ 7 h 44"/>
                <a:gd name="T20" fmla="*/ 26 w 37"/>
                <a:gd name="T21" fmla="*/ 2 h 44"/>
                <a:gd name="T22" fmla="*/ 32 w 37"/>
                <a:gd name="T23" fmla="*/ 4 h 44"/>
                <a:gd name="T24" fmla="*/ 36 w 37"/>
                <a:gd name="T25" fmla="*/ 23 h 44"/>
                <a:gd name="T26" fmla="*/ 26 w 37"/>
                <a:gd name="T27" fmla="*/ 32 h 44"/>
                <a:gd name="T28" fmla="*/ 28 w 37"/>
                <a:gd name="T29" fmla="*/ 27 h 44"/>
                <a:gd name="T30" fmla="*/ 28 w 37"/>
                <a:gd name="T31" fmla="*/ 21 h 44"/>
                <a:gd name="T32" fmla="*/ 26 w 37"/>
                <a:gd name="T33" fmla="*/ 12 h 44"/>
                <a:gd name="T34" fmla="*/ 11 w 37"/>
                <a:gd name="T35" fmla="*/ 19 h 44"/>
                <a:gd name="T36" fmla="*/ 8 w 37"/>
                <a:gd name="T37" fmla="*/ 19 h 44"/>
                <a:gd name="T38" fmla="*/ 8 w 37"/>
                <a:gd name="T39" fmla="*/ 36 h 44"/>
                <a:gd name="T40" fmla="*/ 26 w 37"/>
                <a:gd name="T41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44">
                  <a:moveTo>
                    <a:pt x="36" y="23"/>
                  </a:moveTo>
                  <a:cubicBezTo>
                    <a:pt x="36" y="27"/>
                    <a:pt x="37" y="36"/>
                    <a:pt x="33" y="38"/>
                  </a:cubicBezTo>
                  <a:cubicBezTo>
                    <a:pt x="24" y="42"/>
                    <a:pt x="14" y="44"/>
                    <a:pt x="4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1" y="29"/>
                    <a:pt x="1" y="17"/>
                    <a:pt x="5" y="7"/>
                  </a:cubicBezTo>
                  <a:cubicBezTo>
                    <a:pt x="6" y="5"/>
                    <a:pt x="10" y="6"/>
                    <a:pt x="9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3" y="9"/>
                    <a:pt x="15" y="8"/>
                    <a:pt x="17" y="7"/>
                  </a:cubicBezTo>
                  <a:cubicBezTo>
                    <a:pt x="20" y="5"/>
                    <a:pt x="23" y="3"/>
                    <a:pt x="26" y="2"/>
                  </a:cubicBezTo>
                  <a:cubicBezTo>
                    <a:pt x="29" y="0"/>
                    <a:pt x="32" y="1"/>
                    <a:pt x="32" y="4"/>
                  </a:cubicBezTo>
                  <a:cubicBezTo>
                    <a:pt x="34" y="10"/>
                    <a:pt x="36" y="17"/>
                    <a:pt x="36" y="23"/>
                  </a:cubicBezTo>
                  <a:close/>
                  <a:moveTo>
                    <a:pt x="26" y="32"/>
                  </a:moveTo>
                  <a:cubicBezTo>
                    <a:pt x="28" y="31"/>
                    <a:pt x="28" y="30"/>
                    <a:pt x="28" y="27"/>
                  </a:cubicBezTo>
                  <a:cubicBezTo>
                    <a:pt x="28" y="25"/>
                    <a:pt x="28" y="23"/>
                    <a:pt x="28" y="21"/>
                  </a:cubicBezTo>
                  <a:cubicBezTo>
                    <a:pt x="27" y="18"/>
                    <a:pt x="26" y="15"/>
                    <a:pt x="26" y="12"/>
                  </a:cubicBezTo>
                  <a:cubicBezTo>
                    <a:pt x="21" y="14"/>
                    <a:pt x="16" y="17"/>
                    <a:pt x="11" y="19"/>
                  </a:cubicBezTo>
                  <a:cubicBezTo>
                    <a:pt x="10" y="19"/>
                    <a:pt x="9" y="19"/>
                    <a:pt x="8" y="19"/>
                  </a:cubicBezTo>
                  <a:cubicBezTo>
                    <a:pt x="8" y="24"/>
                    <a:pt x="8" y="30"/>
                    <a:pt x="8" y="36"/>
                  </a:cubicBezTo>
                  <a:cubicBezTo>
                    <a:pt x="14" y="35"/>
                    <a:pt x="21" y="34"/>
                    <a:pt x="26" y="3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5650020" y="2260462"/>
              <a:ext cx="174257" cy="178195"/>
            </a:xfrm>
            <a:custGeom>
              <a:avLst/>
              <a:gdLst>
                <a:gd name="T0" fmla="*/ 36 w 39"/>
                <a:gd name="T1" fmla="*/ 3 h 40"/>
                <a:gd name="T2" fmla="*/ 31 w 39"/>
                <a:gd name="T3" fmla="*/ 33 h 40"/>
                <a:gd name="T4" fmla="*/ 4 w 39"/>
                <a:gd name="T5" fmla="*/ 38 h 40"/>
                <a:gd name="T6" fmla="*/ 1 w 39"/>
                <a:gd name="T7" fmla="*/ 34 h 40"/>
                <a:gd name="T8" fmla="*/ 3 w 39"/>
                <a:gd name="T9" fmla="*/ 7 h 40"/>
                <a:gd name="T10" fmla="*/ 7 w 39"/>
                <a:gd name="T11" fmla="*/ 5 h 40"/>
                <a:gd name="T12" fmla="*/ 7 w 39"/>
                <a:gd name="T13" fmla="*/ 5 h 40"/>
                <a:gd name="T14" fmla="*/ 10 w 39"/>
                <a:gd name="T15" fmla="*/ 4 h 40"/>
                <a:gd name="T16" fmla="*/ 10 w 39"/>
                <a:gd name="T17" fmla="*/ 4 h 40"/>
                <a:gd name="T18" fmla="*/ 11 w 39"/>
                <a:gd name="T19" fmla="*/ 3 h 40"/>
                <a:gd name="T20" fmla="*/ 14 w 39"/>
                <a:gd name="T21" fmla="*/ 3 h 40"/>
                <a:gd name="T22" fmla="*/ 20 w 39"/>
                <a:gd name="T23" fmla="*/ 2 h 40"/>
                <a:gd name="T24" fmla="*/ 32 w 39"/>
                <a:gd name="T25" fmla="*/ 0 h 40"/>
                <a:gd name="T26" fmla="*/ 36 w 39"/>
                <a:gd name="T27" fmla="*/ 3 h 40"/>
                <a:gd name="T28" fmla="*/ 26 w 39"/>
                <a:gd name="T29" fmla="*/ 26 h 40"/>
                <a:gd name="T30" fmla="*/ 28 w 39"/>
                <a:gd name="T31" fmla="*/ 9 h 40"/>
                <a:gd name="T32" fmla="*/ 16 w 39"/>
                <a:gd name="T33" fmla="*/ 12 h 40"/>
                <a:gd name="T34" fmla="*/ 8 w 39"/>
                <a:gd name="T35" fmla="*/ 11 h 40"/>
                <a:gd name="T36" fmla="*/ 9 w 39"/>
                <a:gd name="T37" fmla="*/ 30 h 40"/>
                <a:gd name="T38" fmla="*/ 26 w 39"/>
                <a:gd name="T3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0">
                  <a:moveTo>
                    <a:pt x="36" y="3"/>
                  </a:moveTo>
                  <a:cubicBezTo>
                    <a:pt x="39" y="13"/>
                    <a:pt x="39" y="25"/>
                    <a:pt x="31" y="33"/>
                  </a:cubicBezTo>
                  <a:cubicBezTo>
                    <a:pt x="24" y="40"/>
                    <a:pt x="14" y="40"/>
                    <a:pt x="4" y="38"/>
                  </a:cubicBezTo>
                  <a:cubicBezTo>
                    <a:pt x="2" y="38"/>
                    <a:pt x="1" y="36"/>
                    <a:pt x="1" y="34"/>
                  </a:cubicBezTo>
                  <a:cubicBezTo>
                    <a:pt x="1" y="25"/>
                    <a:pt x="0" y="15"/>
                    <a:pt x="3" y="7"/>
                  </a:cubicBezTo>
                  <a:cubicBezTo>
                    <a:pt x="4" y="4"/>
                    <a:pt x="6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6" y="3"/>
                    <a:pt x="18" y="2"/>
                    <a:pt x="20" y="2"/>
                  </a:cubicBezTo>
                  <a:cubicBezTo>
                    <a:pt x="24" y="1"/>
                    <a:pt x="28" y="0"/>
                    <a:pt x="32" y="0"/>
                  </a:cubicBezTo>
                  <a:cubicBezTo>
                    <a:pt x="34" y="0"/>
                    <a:pt x="36" y="2"/>
                    <a:pt x="36" y="3"/>
                  </a:cubicBezTo>
                  <a:close/>
                  <a:moveTo>
                    <a:pt x="26" y="26"/>
                  </a:moveTo>
                  <a:cubicBezTo>
                    <a:pt x="29" y="21"/>
                    <a:pt x="29" y="15"/>
                    <a:pt x="28" y="9"/>
                  </a:cubicBezTo>
                  <a:cubicBezTo>
                    <a:pt x="24" y="10"/>
                    <a:pt x="20" y="11"/>
                    <a:pt x="16" y="12"/>
                  </a:cubicBezTo>
                  <a:cubicBezTo>
                    <a:pt x="14" y="12"/>
                    <a:pt x="10" y="13"/>
                    <a:pt x="8" y="11"/>
                  </a:cubicBezTo>
                  <a:cubicBezTo>
                    <a:pt x="7" y="18"/>
                    <a:pt x="9" y="24"/>
                    <a:pt x="9" y="30"/>
                  </a:cubicBezTo>
                  <a:cubicBezTo>
                    <a:pt x="15" y="31"/>
                    <a:pt x="22" y="31"/>
                    <a:pt x="26" y="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5637221" y="1962157"/>
              <a:ext cx="173273" cy="173273"/>
            </a:xfrm>
            <a:custGeom>
              <a:avLst/>
              <a:gdLst>
                <a:gd name="T0" fmla="*/ 39 w 39"/>
                <a:gd name="T1" fmla="*/ 29 h 39"/>
                <a:gd name="T2" fmla="*/ 36 w 39"/>
                <a:gd name="T3" fmla="*/ 33 h 39"/>
                <a:gd name="T4" fmla="*/ 5 w 39"/>
                <a:gd name="T5" fmla="*/ 36 h 39"/>
                <a:gd name="T6" fmla="*/ 1 w 39"/>
                <a:gd name="T7" fmla="*/ 32 h 39"/>
                <a:gd name="T8" fmla="*/ 3 w 39"/>
                <a:gd name="T9" fmla="*/ 7 h 39"/>
                <a:gd name="T10" fmla="*/ 6 w 39"/>
                <a:gd name="T11" fmla="*/ 5 h 39"/>
                <a:gd name="T12" fmla="*/ 9 w 39"/>
                <a:gd name="T13" fmla="*/ 4 h 39"/>
                <a:gd name="T14" fmla="*/ 9 w 39"/>
                <a:gd name="T15" fmla="*/ 4 h 39"/>
                <a:gd name="T16" fmla="*/ 12 w 39"/>
                <a:gd name="T17" fmla="*/ 3 h 39"/>
                <a:gd name="T18" fmla="*/ 18 w 39"/>
                <a:gd name="T19" fmla="*/ 2 h 39"/>
                <a:gd name="T20" fmla="*/ 30 w 39"/>
                <a:gd name="T21" fmla="*/ 1 h 39"/>
                <a:gd name="T22" fmla="*/ 33 w 39"/>
                <a:gd name="T23" fmla="*/ 3 h 39"/>
                <a:gd name="T24" fmla="*/ 39 w 39"/>
                <a:gd name="T25" fmla="*/ 29 h 39"/>
                <a:gd name="T26" fmla="*/ 30 w 39"/>
                <a:gd name="T27" fmla="*/ 26 h 39"/>
                <a:gd name="T28" fmla="*/ 27 w 39"/>
                <a:gd name="T29" fmla="*/ 10 h 39"/>
                <a:gd name="T30" fmla="*/ 11 w 39"/>
                <a:gd name="T31" fmla="*/ 13 h 39"/>
                <a:gd name="T32" fmla="*/ 8 w 39"/>
                <a:gd name="T33" fmla="*/ 12 h 39"/>
                <a:gd name="T34" fmla="*/ 9 w 39"/>
                <a:gd name="T35" fmla="*/ 28 h 39"/>
                <a:gd name="T36" fmla="*/ 30 w 39"/>
                <a:gd name="T37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9">
                  <a:moveTo>
                    <a:pt x="39" y="29"/>
                  </a:moveTo>
                  <a:cubicBezTo>
                    <a:pt x="39" y="31"/>
                    <a:pt x="38" y="32"/>
                    <a:pt x="36" y="33"/>
                  </a:cubicBezTo>
                  <a:cubicBezTo>
                    <a:pt x="26" y="36"/>
                    <a:pt x="15" y="39"/>
                    <a:pt x="5" y="36"/>
                  </a:cubicBezTo>
                  <a:cubicBezTo>
                    <a:pt x="3" y="35"/>
                    <a:pt x="1" y="33"/>
                    <a:pt x="1" y="32"/>
                  </a:cubicBezTo>
                  <a:cubicBezTo>
                    <a:pt x="2" y="23"/>
                    <a:pt x="0" y="15"/>
                    <a:pt x="3" y="7"/>
                  </a:cubicBezTo>
                  <a:cubicBezTo>
                    <a:pt x="3" y="5"/>
                    <a:pt x="5" y="5"/>
                    <a:pt x="6" y="5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4"/>
                    <a:pt x="12" y="3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22" y="2"/>
                    <a:pt x="26" y="1"/>
                    <a:pt x="30" y="1"/>
                  </a:cubicBezTo>
                  <a:cubicBezTo>
                    <a:pt x="31" y="0"/>
                    <a:pt x="33" y="1"/>
                    <a:pt x="33" y="3"/>
                  </a:cubicBezTo>
                  <a:cubicBezTo>
                    <a:pt x="37" y="11"/>
                    <a:pt x="39" y="20"/>
                    <a:pt x="39" y="29"/>
                  </a:cubicBezTo>
                  <a:close/>
                  <a:moveTo>
                    <a:pt x="30" y="26"/>
                  </a:moveTo>
                  <a:cubicBezTo>
                    <a:pt x="30" y="20"/>
                    <a:pt x="29" y="15"/>
                    <a:pt x="27" y="10"/>
                  </a:cubicBezTo>
                  <a:cubicBezTo>
                    <a:pt x="22" y="10"/>
                    <a:pt x="17" y="12"/>
                    <a:pt x="11" y="13"/>
                  </a:cubicBezTo>
                  <a:cubicBezTo>
                    <a:pt x="10" y="13"/>
                    <a:pt x="9" y="12"/>
                    <a:pt x="8" y="12"/>
                  </a:cubicBezTo>
                  <a:cubicBezTo>
                    <a:pt x="8" y="17"/>
                    <a:pt x="9" y="23"/>
                    <a:pt x="9" y="28"/>
                  </a:cubicBezTo>
                  <a:cubicBezTo>
                    <a:pt x="16" y="29"/>
                    <a:pt x="24" y="28"/>
                    <a:pt x="30" y="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Freeform 41"/>
            <p:cNvSpPr>
              <a:spLocks noEditPoints="1"/>
            </p:cNvSpPr>
            <p:nvPr/>
          </p:nvSpPr>
          <p:spPr bwMode="auto">
            <a:xfrm>
              <a:off x="5623438" y="1382285"/>
              <a:ext cx="156536" cy="169335"/>
            </a:xfrm>
            <a:custGeom>
              <a:avLst/>
              <a:gdLst>
                <a:gd name="T0" fmla="*/ 34 w 35"/>
                <a:gd name="T1" fmla="*/ 4 h 38"/>
                <a:gd name="T2" fmla="*/ 31 w 35"/>
                <a:gd name="T3" fmla="*/ 36 h 38"/>
                <a:gd name="T4" fmla="*/ 27 w 35"/>
                <a:gd name="T5" fmla="*/ 38 h 38"/>
                <a:gd name="T6" fmla="*/ 6 w 35"/>
                <a:gd name="T7" fmla="*/ 37 h 38"/>
                <a:gd name="T8" fmla="*/ 2 w 35"/>
                <a:gd name="T9" fmla="*/ 33 h 38"/>
                <a:gd name="T10" fmla="*/ 3 w 35"/>
                <a:gd name="T11" fmla="*/ 11 h 38"/>
                <a:gd name="T12" fmla="*/ 5 w 35"/>
                <a:gd name="T13" fmla="*/ 10 h 38"/>
                <a:gd name="T14" fmla="*/ 7 w 35"/>
                <a:gd name="T15" fmla="*/ 9 h 38"/>
                <a:gd name="T16" fmla="*/ 30 w 35"/>
                <a:gd name="T17" fmla="*/ 0 h 38"/>
                <a:gd name="T18" fmla="*/ 34 w 35"/>
                <a:gd name="T19" fmla="*/ 4 h 38"/>
                <a:gd name="T20" fmla="*/ 26 w 35"/>
                <a:gd name="T21" fmla="*/ 17 h 38"/>
                <a:gd name="T22" fmla="*/ 26 w 35"/>
                <a:gd name="T23" fmla="*/ 9 h 38"/>
                <a:gd name="T24" fmla="*/ 11 w 35"/>
                <a:gd name="T25" fmla="*/ 16 h 38"/>
                <a:gd name="T26" fmla="*/ 8 w 35"/>
                <a:gd name="T27" fmla="*/ 16 h 38"/>
                <a:gd name="T28" fmla="*/ 10 w 35"/>
                <a:gd name="T29" fmla="*/ 25 h 38"/>
                <a:gd name="T30" fmla="*/ 10 w 35"/>
                <a:gd name="T31" fmla="*/ 30 h 38"/>
                <a:gd name="T32" fmla="*/ 24 w 35"/>
                <a:gd name="T33" fmla="*/ 30 h 38"/>
                <a:gd name="T34" fmla="*/ 26 w 35"/>
                <a:gd name="T35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8">
                  <a:moveTo>
                    <a:pt x="34" y="4"/>
                  </a:moveTo>
                  <a:cubicBezTo>
                    <a:pt x="34" y="14"/>
                    <a:pt x="35" y="26"/>
                    <a:pt x="31" y="36"/>
                  </a:cubicBezTo>
                  <a:cubicBezTo>
                    <a:pt x="30" y="37"/>
                    <a:pt x="29" y="38"/>
                    <a:pt x="27" y="38"/>
                  </a:cubicBezTo>
                  <a:cubicBezTo>
                    <a:pt x="20" y="38"/>
                    <a:pt x="13" y="38"/>
                    <a:pt x="6" y="37"/>
                  </a:cubicBezTo>
                  <a:cubicBezTo>
                    <a:pt x="4" y="37"/>
                    <a:pt x="1" y="35"/>
                    <a:pt x="2" y="33"/>
                  </a:cubicBezTo>
                  <a:cubicBezTo>
                    <a:pt x="5" y="26"/>
                    <a:pt x="0" y="18"/>
                    <a:pt x="3" y="11"/>
                  </a:cubicBezTo>
                  <a:cubicBezTo>
                    <a:pt x="4" y="11"/>
                    <a:pt x="4" y="10"/>
                    <a:pt x="5" y="10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14" y="5"/>
                    <a:pt x="21" y="0"/>
                    <a:pt x="30" y="0"/>
                  </a:cubicBezTo>
                  <a:cubicBezTo>
                    <a:pt x="32" y="0"/>
                    <a:pt x="34" y="2"/>
                    <a:pt x="34" y="4"/>
                  </a:cubicBezTo>
                  <a:close/>
                  <a:moveTo>
                    <a:pt x="26" y="17"/>
                  </a:moveTo>
                  <a:cubicBezTo>
                    <a:pt x="26" y="14"/>
                    <a:pt x="26" y="12"/>
                    <a:pt x="26" y="9"/>
                  </a:cubicBezTo>
                  <a:cubicBezTo>
                    <a:pt x="20" y="11"/>
                    <a:pt x="16" y="14"/>
                    <a:pt x="11" y="16"/>
                  </a:cubicBezTo>
                  <a:cubicBezTo>
                    <a:pt x="10" y="16"/>
                    <a:pt x="9" y="16"/>
                    <a:pt x="8" y="16"/>
                  </a:cubicBezTo>
                  <a:cubicBezTo>
                    <a:pt x="8" y="19"/>
                    <a:pt x="10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5" y="30"/>
                    <a:pt x="20" y="30"/>
                    <a:pt x="24" y="30"/>
                  </a:cubicBezTo>
                  <a:cubicBezTo>
                    <a:pt x="26" y="26"/>
                    <a:pt x="26" y="21"/>
                    <a:pt x="26" y="1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632299" y="1672713"/>
              <a:ext cx="156536" cy="169335"/>
            </a:xfrm>
            <a:custGeom>
              <a:avLst/>
              <a:gdLst>
                <a:gd name="T0" fmla="*/ 29 w 35"/>
                <a:gd name="T1" fmla="*/ 5 h 38"/>
                <a:gd name="T2" fmla="*/ 29 w 35"/>
                <a:gd name="T3" fmla="*/ 30 h 38"/>
                <a:gd name="T4" fmla="*/ 4 w 35"/>
                <a:gd name="T5" fmla="*/ 37 h 38"/>
                <a:gd name="T6" fmla="*/ 0 w 35"/>
                <a:gd name="T7" fmla="*/ 33 h 38"/>
                <a:gd name="T8" fmla="*/ 5 w 35"/>
                <a:gd name="T9" fmla="*/ 2 h 38"/>
                <a:gd name="T10" fmla="*/ 9 w 35"/>
                <a:gd name="T11" fmla="*/ 4 h 38"/>
                <a:gd name="T12" fmla="*/ 8 w 35"/>
                <a:gd name="T13" fmla="*/ 4 h 38"/>
                <a:gd name="T14" fmla="*/ 25 w 35"/>
                <a:gd name="T15" fmla="*/ 2 h 38"/>
                <a:gd name="T16" fmla="*/ 29 w 35"/>
                <a:gd name="T17" fmla="*/ 5 h 38"/>
                <a:gd name="T18" fmla="*/ 22 w 35"/>
                <a:gd name="T19" fmla="*/ 25 h 38"/>
                <a:gd name="T20" fmla="*/ 22 w 35"/>
                <a:gd name="T21" fmla="*/ 10 h 38"/>
                <a:gd name="T22" fmla="*/ 10 w 35"/>
                <a:gd name="T23" fmla="*/ 13 h 38"/>
                <a:gd name="T24" fmla="*/ 8 w 35"/>
                <a:gd name="T25" fmla="*/ 13 h 38"/>
                <a:gd name="T26" fmla="*/ 8 w 35"/>
                <a:gd name="T27" fmla="*/ 29 h 38"/>
                <a:gd name="T28" fmla="*/ 22 w 35"/>
                <a:gd name="T2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8">
                  <a:moveTo>
                    <a:pt x="29" y="5"/>
                  </a:moveTo>
                  <a:cubicBezTo>
                    <a:pt x="33" y="13"/>
                    <a:pt x="35" y="23"/>
                    <a:pt x="29" y="30"/>
                  </a:cubicBezTo>
                  <a:cubicBezTo>
                    <a:pt x="23" y="37"/>
                    <a:pt x="13" y="38"/>
                    <a:pt x="4" y="37"/>
                  </a:cubicBezTo>
                  <a:cubicBezTo>
                    <a:pt x="2" y="36"/>
                    <a:pt x="0" y="35"/>
                    <a:pt x="0" y="33"/>
                  </a:cubicBezTo>
                  <a:cubicBezTo>
                    <a:pt x="0" y="23"/>
                    <a:pt x="1" y="12"/>
                    <a:pt x="5" y="2"/>
                  </a:cubicBezTo>
                  <a:cubicBezTo>
                    <a:pt x="6" y="0"/>
                    <a:pt x="9" y="2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14" y="2"/>
                    <a:pt x="19" y="2"/>
                    <a:pt x="25" y="2"/>
                  </a:cubicBezTo>
                  <a:cubicBezTo>
                    <a:pt x="27" y="2"/>
                    <a:pt x="29" y="3"/>
                    <a:pt x="29" y="5"/>
                  </a:cubicBezTo>
                  <a:close/>
                  <a:moveTo>
                    <a:pt x="22" y="25"/>
                  </a:moveTo>
                  <a:cubicBezTo>
                    <a:pt x="26" y="21"/>
                    <a:pt x="24" y="15"/>
                    <a:pt x="22" y="10"/>
                  </a:cubicBezTo>
                  <a:cubicBezTo>
                    <a:pt x="18" y="11"/>
                    <a:pt x="14" y="11"/>
                    <a:pt x="10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8"/>
                    <a:pt x="8" y="23"/>
                    <a:pt x="8" y="29"/>
                  </a:cubicBezTo>
                  <a:cubicBezTo>
                    <a:pt x="13" y="29"/>
                    <a:pt x="19" y="29"/>
                    <a:pt x="22" y="2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5076054" y="3058895"/>
              <a:ext cx="249080" cy="266801"/>
            </a:xfrm>
            <a:custGeom>
              <a:avLst/>
              <a:gdLst>
                <a:gd name="T0" fmla="*/ 56 w 56"/>
                <a:gd name="T1" fmla="*/ 7 h 60"/>
                <a:gd name="T2" fmla="*/ 56 w 56"/>
                <a:gd name="T3" fmla="*/ 55 h 60"/>
                <a:gd name="T4" fmla="*/ 51 w 56"/>
                <a:gd name="T5" fmla="*/ 59 h 60"/>
                <a:gd name="T6" fmla="*/ 6 w 56"/>
                <a:gd name="T7" fmla="*/ 56 h 60"/>
                <a:gd name="T8" fmla="*/ 3 w 56"/>
                <a:gd name="T9" fmla="*/ 52 h 60"/>
                <a:gd name="T10" fmla="*/ 3 w 56"/>
                <a:gd name="T11" fmla="*/ 51 h 60"/>
                <a:gd name="T12" fmla="*/ 2 w 56"/>
                <a:gd name="T13" fmla="*/ 30 h 60"/>
                <a:gd name="T14" fmla="*/ 5 w 56"/>
                <a:gd name="T15" fmla="*/ 3 h 60"/>
                <a:gd name="T16" fmla="*/ 9 w 56"/>
                <a:gd name="T17" fmla="*/ 0 h 60"/>
                <a:gd name="T18" fmla="*/ 53 w 56"/>
                <a:gd name="T19" fmla="*/ 3 h 60"/>
                <a:gd name="T20" fmla="*/ 56 w 56"/>
                <a:gd name="T21" fmla="*/ 7 h 60"/>
                <a:gd name="T22" fmla="*/ 47 w 56"/>
                <a:gd name="T23" fmla="*/ 50 h 60"/>
                <a:gd name="T24" fmla="*/ 47 w 56"/>
                <a:gd name="T25" fmla="*/ 11 h 60"/>
                <a:gd name="T26" fmla="*/ 13 w 56"/>
                <a:gd name="T27" fmla="*/ 9 h 60"/>
                <a:gd name="T28" fmla="*/ 11 w 56"/>
                <a:gd name="T29" fmla="*/ 33 h 60"/>
                <a:gd name="T30" fmla="*/ 11 w 56"/>
                <a:gd name="T31" fmla="*/ 49 h 60"/>
                <a:gd name="T32" fmla="*/ 47 w 56"/>
                <a:gd name="T33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60">
                  <a:moveTo>
                    <a:pt x="56" y="7"/>
                  </a:moveTo>
                  <a:cubicBezTo>
                    <a:pt x="56" y="23"/>
                    <a:pt x="56" y="39"/>
                    <a:pt x="56" y="55"/>
                  </a:cubicBezTo>
                  <a:cubicBezTo>
                    <a:pt x="56" y="58"/>
                    <a:pt x="53" y="60"/>
                    <a:pt x="51" y="59"/>
                  </a:cubicBezTo>
                  <a:cubicBezTo>
                    <a:pt x="36" y="56"/>
                    <a:pt x="21" y="56"/>
                    <a:pt x="6" y="56"/>
                  </a:cubicBezTo>
                  <a:cubicBezTo>
                    <a:pt x="4" y="56"/>
                    <a:pt x="3" y="53"/>
                    <a:pt x="3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0" y="45"/>
                    <a:pt x="2" y="36"/>
                    <a:pt x="2" y="30"/>
                  </a:cubicBezTo>
                  <a:cubicBezTo>
                    <a:pt x="2" y="21"/>
                    <a:pt x="3" y="12"/>
                    <a:pt x="5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24" y="0"/>
                    <a:pt x="38" y="0"/>
                    <a:pt x="53" y="3"/>
                  </a:cubicBezTo>
                  <a:cubicBezTo>
                    <a:pt x="55" y="3"/>
                    <a:pt x="56" y="5"/>
                    <a:pt x="56" y="7"/>
                  </a:cubicBezTo>
                  <a:close/>
                  <a:moveTo>
                    <a:pt x="47" y="50"/>
                  </a:moveTo>
                  <a:cubicBezTo>
                    <a:pt x="47" y="37"/>
                    <a:pt x="47" y="24"/>
                    <a:pt x="47" y="11"/>
                  </a:cubicBezTo>
                  <a:cubicBezTo>
                    <a:pt x="36" y="9"/>
                    <a:pt x="24" y="9"/>
                    <a:pt x="13" y="9"/>
                  </a:cubicBezTo>
                  <a:cubicBezTo>
                    <a:pt x="12" y="17"/>
                    <a:pt x="11" y="25"/>
                    <a:pt x="11" y="33"/>
                  </a:cubicBezTo>
                  <a:cubicBezTo>
                    <a:pt x="11" y="37"/>
                    <a:pt x="12" y="44"/>
                    <a:pt x="11" y="49"/>
                  </a:cubicBezTo>
                  <a:cubicBezTo>
                    <a:pt x="23" y="48"/>
                    <a:pt x="35" y="49"/>
                    <a:pt x="47" y="5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5053410" y="2616853"/>
              <a:ext cx="227420" cy="267785"/>
            </a:xfrm>
            <a:custGeom>
              <a:avLst/>
              <a:gdLst>
                <a:gd name="T0" fmla="*/ 47 w 51"/>
                <a:gd name="T1" fmla="*/ 3 h 60"/>
                <a:gd name="T2" fmla="*/ 50 w 51"/>
                <a:gd name="T3" fmla="*/ 7 h 60"/>
                <a:gd name="T4" fmla="*/ 50 w 51"/>
                <a:gd name="T5" fmla="*/ 55 h 60"/>
                <a:gd name="T6" fmla="*/ 46 w 51"/>
                <a:gd name="T7" fmla="*/ 60 h 60"/>
                <a:gd name="T8" fmla="*/ 3 w 51"/>
                <a:gd name="T9" fmla="*/ 58 h 60"/>
                <a:gd name="T10" fmla="*/ 3 w 51"/>
                <a:gd name="T11" fmla="*/ 53 h 60"/>
                <a:gd name="T12" fmla="*/ 42 w 51"/>
                <a:gd name="T13" fmla="*/ 51 h 60"/>
                <a:gd name="T14" fmla="*/ 42 w 51"/>
                <a:gd name="T15" fmla="*/ 11 h 60"/>
                <a:gd name="T16" fmla="*/ 16 w 51"/>
                <a:gd name="T17" fmla="*/ 11 h 60"/>
                <a:gd name="T18" fmla="*/ 14 w 51"/>
                <a:gd name="T19" fmla="*/ 31 h 60"/>
                <a:gd name="T20" fmla="*/ 12 w 51"/>
                <a:gd name="T21" fmla="*/ 43 h 60"/>
                <a:gd name="T22" fmla="*/ 12 w 51"/>
                <a:gd name="T23" fmla="*/ 47 h 60"/>
                <a:gd name="T24" fmla="*/ 12 w 51"/>
                <a:gd name="T25" fmla="*/ 49 h 60"/>
                <a:gd name="T26" fmla="*/ 12 w 51"/>
                <a:gd name="T27" fmla="*/ 47 h 60"/>
                <a:gd name="T28" fmla="*/ 12 w 51"/>
                <a:gd name="T29" fmla="*/ 47 h 60"/>
                <a:gd name="T30" fmla="*/ 12 w 51"/>
                <a:gd name="T31" fmla="*/ 48 h 60"/>
                <a:gd name="T32" fmla="*/ 12 w 51"/>
                <a:gd name="T33" fmla="*/ 48 h 60"/>
                <a:gd name="T34" fmla="*/ 9 w 51"/>
                <a:gd name="T35" fmla="*/ 51 h 60"/>
                <a:gd name="T36" fmla="*/ 4 w 51"/>
                <a:gd name="T37" fmla="*/ 37 h 60"/>
                <a:gd name="T38" fmla="*/ 7 w 51"/>
                <a:gd name="T39" fmla="*/ 7 h 60"/>
                <a:gd name="T40" fmla="*/ 10 w 51"/>
                <a:gd name="T41" fmla="*/ 3 h 60"/>
                <a:gd name="T42" fmla="*/ 47 w 51"/>
                <a:gd name="T4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" h="60">
                  <a:moveTo>
                    <a:pt x="47" y="3"/>
                  </a:moveTo>
                  <a:cubicBezTo>
                    <a:pt x="49" y="3"/>
                    <a:pt x="51" y="5"/>
                    <a:pt x="50" y="7"/>
                  </a:cubicBezTo>
                  <a:cubicBezTo>
                    <a:pt x="50" y="23"/>
                    <a:pt x="50" y="39"/>
                    <a:pt x="50" y="55"/>
                  </a:cubicBezTo>
                  <a:cubicBezTo>
                    <a:pt x="50" y="57"/>
                    <a:pt x="48" y="60"/>
                    <a:pt x="46" y="60"/>
                  </a:cubicBezTo>
                  <a:cubicBezTo>
                    <a:pt x="32" y="58"/>
                    <a:pt x="18" y="58"/>
                    <a:pt x="3" y="58"/>
                  </a:cubicBezTo>
                  <a:cubicBezTo>
                    <a:pt x="0" y="58"/>
                    <a:pt x="0" y="53"/>
                    <a:pt x="3" y="53"/>
                  </a:cubicBezTo>
                  <a:cubicBezTo>
                    <a:pt x="16" y="52"/>
                    <a:pt x="29" y="52"/>
                    <a:pt x="42" y="51"/>
                  </a:cubicBezTo>
                  <a:cubicBezTo>
                    <a:pt x="42" y="38"/>
                    <a:pt x="42" y="24"/>
                    <a:pt x="42" y="11"/>
                  </a:cubicBezTo>
                  <a:cubicBezTo>
                    <a:pt x="33" y="9"/>
                    <a:pt x="24" y="9"/>
                    <a:pt x="16" y="11"/>
                  </a:cubicBezTo>
                  <a:cubicBezTo>
                    <a:pt x="15" y="18"/>
                    <a:pt x="14" y="24"/>
                    <a:pt x="14" y="31"/>
                  </a:cubicBezTo>
                  <a:cubicBezTo>
                    <a:pt x="13" y="35"/>
                    <a:pt x="13" y="39"/>
                    <a:pt x="12" y="43"/>
                  </a:cubicBezTo>
                  <a:cubicBezTo>
                    <a:pt x="12" y="45"/>
                    <a:pt x="12" y="46"/>
                    <a:pt x="12" y="47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2" y="49"/>
                    <a:pt x="12" y="48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1" y="49"/>
                    <a:pt x="10" y="50"/>
                    <a:pt x="9" y="51"/>
                  </a:cubicBezTo>
                  <a:cubicBezTo>
                    <a:pt x="2" y="53"/>
                    <a:pt x="4" y="40"/>
                    <a:pt x="4" y="37"/>
                  </a:cubicBezTo>
                  <a:cubicBezTo>
                    <a:pt x="5" y="27"/>
                    <a:pt x="7" y="17"/>
                    <a:pt x="7" y="7"/>
                  </a:cubicBezTo>
                  <a:cubicBezTo>
                    <a:pt x="7" y="5"/>
                    <a:pt x="8" y="3"/>
                    <a:pt x="10" y="3"/>
                  </a:cubicBezTo>
                  <a:cubicBezTo>
                    <a:pt x="22" y="0"/>
                    <a:pt x="36" y="0"/>
                    <a:pt x="47" y="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5035689" y="2180717"/>
              <a:ext cx="231358" cy="289444"/>
            </a:xfrm>
            <a:custGeom>
              <a:avLst/>
              <a:gdLst>
                <a:gd name="T0" fmla="*/ 49 w 52"/>
                <a:gd name="T1" fmla="*/ 5 h 65"/>
                <a:gd name="T2" fmla="*/ 52 w 52"/>
                <a:gd name="T3" fmla="*/ 10 h 65"/>
                <a:gd name="T4" fmla="*/ 51 w 52"/>
                <a:gd name="T5" fmla="*/ 59 h 65"/>
                <a:gd name="T6" fmla="*/ 47 w 52"/>
                <a:gd name="T7" fmla="*/ 64 h 65"/>
                <a:gd name="T8" fmla="*/ 7 w 52"/>
                <a:gd name="T9" fmla="*/ 63 h 65"/>
                <a:gd name="T10" fmla="*/ 6 w 52"/>
                <a:gd name="T11" fmla="*/ 57 h 65"/>
                <a:gd name="T12" fmla="*/ 4 w 52"/>
                <a:gd name="T13" fmla="*/ 55 h 65"/>
                <a:gd name="T14" fmla="*/ 3 w 52"/>
                <a:gd name="T15" fmla="*/ 7 h 65"/>
                <a:gd name="T16" fmla="*/ 6 w 52"/>
                <a:gd name="T17" fmla="*/ 2 h 65"/>
                <a:gd name="T18" fmla="*/ 49 w 52"/>
                <a:gd name="T19" fmla="*/ 5 h 65"/>
                <a:gd name="T20" fmla="*/ 43 w 52"/>
                <a:gd name="T21" fmla="*/ 56 h 65"/>
                <a:gd name="T22" fmla="*/ 42 w 52"/>
                <a:gd name="T23" fmla="*/ 13 h 65"/>
                <a:gd name="T24" fmla="*/ 12 w 52"/>
                <a:gd name="T25" fmla="*/ 10 h 65"/>
                <a:gd name="T26" fmla="*/ 11 w 52"/>
                <a:gd name="T27" fmla="*/ 55 h 65"/>
                <a:gd name="T28" fmla="*/ 9 w 52"/>
                <a:gd name="T29" fmla="*/ 57 h 65"/>
                <a:gd name="T30" fmla="*/ 43 w 52"/>
                <a:gd name="T31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65">
                  <a:moveTo>
                    <a:pt x="49" y="5"/>
                  </a:moveTo>
                  <a:cubicBezTo>
                    <a:pt x="51" y="6"/>
                    <a:pt x="52" y="8"/>
                    <a:pt x="52" y="10"/>
                  </a:cubicBezTo>
                  <a:cubicBezTo>
                    <a:pt x="49" y="26"/>
                    <a:pt x="49" y="43"/>
                    <a:pt x="51" y="59"/>
                  </a:cubicBezTo>
                  <a:cubicBezTo>
                    <a:pt x="52" y="61"/>
                    <a:pt x="50" y="64"/>
                    <a:pt x="47" y="64"/>
                  </a:cubicBezTo>
                  <a:cubicBezTo>
                    <a:pt x="34" y="63"/>
                    <a:pt x="20" y="65"/>
                    <a:pt x="7" y="63"/>
                  </a:cubicBezTo>
                  <a:cubicBezTo>
                    <a:pt x="4" y="62"/>
                    <a:pt x="4" y="59"/>
                    <a:pt x="6" y="57"/>
                  </a:cubicBezTo>
                  <a:cubicBezTo>
                    <a:pt x="5" y="57"/>
                    <a:pt x="4" y="56"/>
                    <a:pt x="4" y="55"/>
                  </a:cubicBezTo>
                  <a:cubicBezTo>
                    <a:pt x="0" y="40"/>
                    <a:pt x="3" y="22"/>
                    <a:pt x="3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20" y="0"/>
                    <a:pt x="35" y="2"/>
                    <a:pt x="49" y="5"/>
                  </a:cubicBezTo>
                  <a:close/>
                  <a:moveTo>
                    <a:pt x="43" y="56"/>
                  </a:moveTo>
                  <a:cubicBezTo>
                    <a:pt x="41" y="42"/>
                    <a:pt x="41" y="27"/>
                    <a:pt x="42" y="13"/>
                  </a:cubicBezTo>
                  <a:cubicBezTo>
                    <a:pt x="32" y="11"/>
                    <a:pt x="22" y="9"/>
                    <a:pt x="12" y="10"/>
                  </a:cubicBezTo>
                  <a:cubicBezTo>
                    <a:pt x="12" y="25"/>
                    <a:pt x="14" y="42"/>
                    <a:pt x="11" y="55"/>
                  </a:cubicBezTo>
                  <a:cubicBezTo>
                    <a:pt x="10" y="56"/>
                    <a:pt x="10" y="57"/>
                    <a:pt x="9" y="57"/>
                  </a:cubicBezTo>
                  <a:cubicBezTo>
                    <a:pt x="21" y="58"/>
                    <a:pt x="32" y="57"/>
                    <a:pt x="43" y="5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Freeform 46"/>
            <p:cNvSpPr>
              <a:spLocks noEditPoints="1"/>
            </p:cNvSpPr>
            <p:nvPr/>
          </p:nvSpPr>
          <p:spPr bwMode="auto">
            <a:xfrm>
              <a:off x="4700958" y="2630636"/>
              <a:ext cx="245141" cy="240219"/>
            </a:xfrm>
            <a:custGeom>
              <a:avLst/>
              <a:gdLst>
                <a:gd name="T0" fmla="*/ 54 w 55"/>
                <a:gd name="T1" fmla="*/ 48 h 54"/>
                <a:gd name="T2" fmla="*/ 50 w 55"/>
                <a:gd name="T3" fmla="*/ 54 h 54"/>
                <a:gd name="T4" fmla="*/ 16 w 55"/>
                <a:gd name="T5" fmla="*/ 51 h 54"/>
                <a:gd name="T6" fmla="*/ 11 w 55"/>
                <a:gd name="T7" fmla="*/ 53 h 54"/>
                <a:gd name="T8" fmla="*/ 8 w 55"/>
                <a:gd name="T9" fmla="*/ 50 h 54"/>
                <a:gd name="T10" fmla="*/ 7 w 55"/>
                <a:gd name="T11" fmla="*/ 50 h 54"/>
                <a:gd name="T12" fmla="*/ 5 w 55"/>
                <a:gd name="T13" fmla="*/ 46 h 54"/>
                <a:gd name="T14" fmla="*/ 6 w 55"/>
                <a:gd name="T15" fmla="*/ 17 h 54"/>
                <a:gd name="T16" fmla="*/ 48 w 55"/>
                <a:gd name="T17" fmla="*/ 0 h 54"/>
                <a:gd name="T18" fmla="*/ 52 w 55"/>
                <a:gd name="T19" fmla="*/ 5 h 54"/>
                <a:gd name="T20" fmla="*/ 54 w 55"/>
                <a:gd name="T21" fmla="*/ 48 h 54"/>
                <a:gd name="T22" fmla="*/ 45 w 55"/>
                <a:gd name="T23" fmla="*/ 45 h 54"/>
                <a:gd name="T24" fmla="*/ 43 w 55"/>
                <a:gd name="T25" fmla="*/ 9 h 54"/>
                <a:gd name="T26" fmla="*/ 14 w 55"/>
                <a:gd name="T27" fmla="*/ 22 h 54"/>
                <a:gd name="T28" fmla="*/ 15 w 55"/>
                <a:gd name="T29" fmla="*/ 45 h 54"/>
                <a:gd name="T30" fmla="*/ 45 w 55"/>
                <a:gd name="T31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4">
                  <a:moveTo>
                    <a:pt x="54" y="48"/>
                  </a:moveTo>
                  <a:cubicBezTo>
                    <a:pt x="55" y="51"/>
                    <a:pt x="53" y="54"/>
                    <a:pt x="50" y="54"/>
                  </a:cubicBezTo>
                  <a:cubicBezTo>
                    <a:pt x="39" y="54"/>
                    <a:pt x="27" y="53"/>
                    <a:pt x="16" y="51"/>
                  </a:cubicBezTo>
                  <a:cubicBezTo>
                    <a:pt x="15" y="53"/>
                    <a:pt x="13" y="54"/>
                    <a:pt x="11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0"/>
                    <a:pt x="7" y="50"/>
                    <a:pt x="7" y="50"/>
                  </a:cubicBezTo>
                  <a:cubicBezTo>
                    <a:pt x="5" y="49"/>
                    <a:pt x="5" y="48"/>
                    <a:pt x="5" y="46"/>
                  </a:cubicBezTo>
                  <a:cubicBezTo>
                    <a:pt x="0" y="38"/>
                    <a:pt x="0" y="26"/>
                    <a:pt x="6" y="17"/>
                  </a:cubicBezTo>
                  <a:cubicBezTo>
                    <a:pt x="16" y="4"/>
                    <a:pt x="32" y="0"/>
                    <a:pt x="48" y="0"/>
                  </a:cubicBezTo>
                  <a:cubicBezTo>
                    <a:pt x="51" y="0"/>
                    <a:pt x="52" y="3"/>
                    <a:pt x="52" y="5"/>
                  </a:cubicBezTo>
                  <a:cubicBezTo>
                    <a:pt x="50" y="20"/>
                    <a:pt x="49" y="34"/>
                    <a:pt x="54" y="48"/>
                  </a:cubicBezTo>
                  <a:close/>
                  <a:moveTo>
                    <a:pt x="45" y="45"/>
                  </a:moveTo>
                  <a:cubicBezTo>
                    <a:pt x="41" y="33"/>
                    <a:pt x="41" y="21"/>
                    <a:pt x="43" y="9"/>
                  </a:cubicBezTo>
                  <a:cubicBezTo>
                    <a:pt x="32" y="10"/>
                    <a:pt x="20" y="13"/>
                    <a:pt x="14" y="22"/>
                  </a:cubicBezTo>
                  <a:cubicBezTo>
                    <a:pt x="8" y="31"/>
                    <a:pt x="11" y="37"/>
                    <a:pt x="15" y="45"/>
                  </a:cubicBezTo>
                  <a:cubicBezTo>
                    <a:pt x="25" y="46"/>
                    <a:pt x="35" y="46"/>
                    <a:pt x="45" y="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Freeform 47"/>
            <p:cNvSpPr>
              <a:spLocks noEditPoints="1"/>
            </p:cNvSpPr>
            <p:nvPr/>
          </p:nvSpPr>
          <p:spPr bwMode="auto">
            <a:xfrm>
              <a:off x="4652717" y="3022468"/>
              <a:ext cx="280584" cy="312088"/>
            </a:xfrm>
            <a:custGeom>
              <a:avLst/>
              <a:gdLst>
                <a:gd name="T0" fmla="*/ 63 w 63"/>
                <a:gd name="T1" fmla="*/ 7 h 70"/>
                <a:gd name="T2" fmla="*/ 63 w 63"/>
                <a:gd name="T3" fmla="*/ 63 h 70"/>
                <a:gd name="T4" fmla="*/ 59 w 63"/>
                <a:gd name="T5" fmla="*/ 67 h 70"/>
                <a:gd name="T6" fmla="*/ 23 w 63"/>
                <a:gd name="T7" fmla="*/ 66 h 70"/>
                <a:gd name="T8" fmla="*/ 17 w 63"/>
                <a:gd name="T9" fmla="*/ 69 h 70"/>
                <a:gd name="T10" fmla="*/ 7 w 63"/>
                <a:gd name="T11" fmla="*/ 68 h 70"/>
                <a:gd name="T12" fmla="*/ 6 w 63"/>
                <a:gd name="T13" fmla="*/ 63 h 70"/>
                <a:gd name="T14" fmla="*/ 5 w 63"/>
                <a:gd name="T15" fmla="*/ 61 h 70"/>
                <a:gd name="T16" fmla="*/ 13 w 63"/>
                <a:gd name="T17" fmla="*/ 14 h 70"/>
                <a:gd name="T18" fmla="*/ 59 w 63"/>
                <a:gd name="T19" fmla="*/ 2 h 70"/>
                <a:gd name="T20" fmla="*/ 63 w 63"/>
                <a:gd name="T21" fmla="*/ 7 h 70"/>
                <a:gd name="T22" fmla="*/ 54 w 63"/>
                <a:gd name="T23" fmla="*/ 59 h 70"/>
                <a:gd name="T24" fmla="*/ 54 w 63"/>
                <a:gd name="T25" fmla="*/ 11 h 70"/>
                <a:gd name="T26" fmla="*/ 19 w 63"/>
                <a:gd name="T27" fmla="*/ 21 h 70"/>
                <a:gd name="T28" fmla="*/ 12 w 63"/>
                <a:gd name="T29" fmla="*/ 61 h 70"/>
                <a:gd name="T30" fmla="*/ 10 w 63"/>
                <a:gd name="T31" fmla="*/ 63 h 70"/>
                <a:gd name="T32" fmla="*/ 14 w 63"/>
                <a:gd name="T33" fmla="*/ 64 h 70"/>
                <a:gd name="T34" fmla="*/ 16 w 63"/>
                <a:gd name="T35" fmla="*/ 61 h 70"/>
                <a:gd name="T36" fmla="*/ 54 w 63"/>
                <a:gd name="T37" fmla="*/ 5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70">
                  <a:moveTo>
                    <a:pt x="63" y="7"/>
                  </a:moveTo>
                  <a:cubicBezTo>
                    <a:pt x="63" y="26"/>
                    <a:pt x="63" y="44"/>
                    <a:pt x="63" y="63"/>
                  </a:cubicBezTo>
                  <a:cubicBezTo>
                    <a:pt x="63" y="65"/>
                    <a:pt x="61" y="67"/>
                    <a:pt x="59" y="67"/>
                  </a:cubicBezTo>
                  <a:cubicBezTo>
                    <a:pt x="47" y="66"/>
                    <a:pt x="35" y="66"/>
                    <a:pt x="23" y="66"/>
                  </a:cubicBezTo>
                  <a:cubicBezTo>
                    <a:pt x="21" y="67"/>
                    <a:pt x="19" y="69"/>
                    <a:pt x="17" y="69"/>
                  </a:cubicBezTo>
                  <a:cubicBezTo>
                    <a:pt x="13" y="70"/>
                    <a:pt x="10" y="70"/>
                    <a:pt x="7" y="68"/>
                  </a:cubicBezTo>
                  <a:cubicBezTo>
                    <a:pt x="5" y="67"/>
                    <a:pt x="5" y="65"/>
                    <a:pt x="6" y="63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0" y="48"/>
                    <a:pt x="4" y="25"/>
                    <a:pt x="13" y="14"/>
                  </a:cubicBezTo>
                  <a:cubicBezTo>
                    <a:pt x="23" y="0"/>
                    <a:pt x="43" y="1"/>
                    <a:pt x="59" y="2"/>
                  </a:cubicBezTo>
                  <a:cubicBezTo>
                    <a:pt x="61" y="3"/>
                    <a:pt x="63" y="4"/>
                    <a:pt x="63" y="7"/>
                  </a:cubicBezTo>
                  <a:close/>
                  <a:moveTo>
                    <a:pt x="54" y="59"/>
                  </a:moveTo>
                  <a:cubicBezTo>
                    <a:pt x="54" y="43"/>
                    <a:pt x="54" y="27"/>
                    <a:pt x="54" y="11"/>
                  </a:cubicBezTo>
                  <a:cubicBezTo>
                    <a:pt x="42" y="10"/>
                    <a:pt x="26" y="9"/>
                    <a:pt x="19" y="21"/>
                  </a:cubicBezTo>
                  <a:cubicBezTo>
                    <a:pt x="11" y="34"/>
                    <a:pt x="16" y="48"/>
                    <a:pt x="12" y="61"/>
                  </a:cubicBezTo>
                  <a:cubicBezTo>
                    <a:pt x="11" y="62"/>
                    <a:pt x="11" y="63"/>
                    <a:pt x="10" y="63"/>
                  </a:cubicBezTo>
                  <a:cubicBezTo>
                    <a:pt x="11" y="64"/>
                    <a:pt x="12" y="64"/>
                    <a:pt x="14" y="64"/>
                  </a:cubicBezTo>
                  <a:cubicBezTo>
                    <a:pt x="13" y="62"/>
                    <a:pt x="14" y="61"/>
                    <a:pt x="16" y="61"/>
                  </a:cubicBezTo>
                  <a:cubicBezTo>
                    <a:pt x="29" y="59"/>
                    <a:pt x="42" y="60"/>
                    <a:pt x="54" y="5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4688159" y="2154136"/>
              <a:ext cx="245141" cy="347530"/>
            </a:xfrm>
            <a:custGeom>
              <a:avLst/>
              <a:gdLst>
                <a:gd name="T0" fmla="*/ 52 w 55"/>
                <a:gd name="T1" fmla="*/ 10 h 78"/>
                <a:gd name="T2" fmla="*/ 55 w 55"/>
                <a:gd name="T3" fmla="*/ 71 h 78"/>
                <a:gd name="T4" fmla="*/ 51 w 55"/>
                <a:gd name="T5" fmla="*/ 75 h 78"/>
                <a:gd name="T6" fmla="*/ 7 w 55"/>
                <a:gd name="T7" fmla="*/ 76 h 78"/>
                <a:gd name="T8" fmla="*/ 2 w 55"/>
                <a:gd name="T9" fmla="*/ 75 h 78"/>
                <a:gd name="T10" fmla="*/ 3 w 55"/>
                <a:gd name="T11" fmla="*/ 46 h 78"/>
                <a:gd name="T12" fmla="*/ 6 w 55"/>
                <a:gd name="T13" fmla="*/ 7 h 78"/>
                <a:gd name="T14" fmla="*/ 10 w 55"/>
                <a:gd name="T15" fmla="*/ 3 h 78"/>
                <a:gd name="T16" fmla="*/ 49 w 55"/>
                <a:gd name="T17" fmla="*/ 6 h 78"/>
                <a:gd name="T18" fmla="*/ 52 w 55"/>
                <a:gd name="T19" fmla="*/ 10 h 78"/>
                <a:gd name="T20" fmla="*/ 47 w 55"/>
                <a:gd name="T21" fmla="*/ 68 h 78"/>
                <a:gd name="T22" fmla="*/ 44 w 55"/>
                <a:gd name="T23" fmla="*/ 13 h 78"/>
                <a:gd name="T24" fmla="*/ 15 w 55"/>
                <a:gd name="T25" fmla="*/ 11 h 78"/>
                <a:gd name="T26" fmla="*/ 9 w 55"/>
                <a:gd name="T27" fmla="*/ 72 h 78"/>
                <a:gd name="T28" fmla="*/ 47 w 55"/>
                <a:gd name="T29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8">
                  <a:moveTo>
                    <a:pt x="52" y="10"/>
                  </a:moveTo>
                  <a:cubicBezTo>
                    <a:pt x="53" y="30"/>
                    <a:pt x="55" y="51"/>
                    <a:pt x="55" y="71"/>
                  </a:cubicBezTo>
                  <a:cubicBezTo>
                    <a:pt x="55" y="74"/>
                    <a:pt x="53" y="75"/>
                    <a:pt x="51" y="75"/>
                  </a:cubicBezTo>
                  <a:cubicBezTo>
                    <a:pt x="36" y="77"/>
                    <a:pt x="22" y="77"/>
                    <a:pt x="7" y="76"/>
                  </a:cubicBezTo>
                  <a:cubicBezTo>
                    <a:pt x="6" y="78"/>
                    <a:pt x="3" y="77"/>
                    <a:pt x="2" y="75"/>
                  </a:cubicBezTo>
                  <a:cubicBezTo>
                    <a:pt x="0" y="66"/>
                    <a:pt x="3" y="56"/>
                    <a:pt x="3" y="46"/>
                  </a:cubicBezTo>
                  <a:cubicBezTo>
                    <a:pt x="5" y="33"/>
                    <a:pt x="6" y="20"/>
                    <a:pt x="6" y="7"/>
                  </a:cubicBezTo>
                  <a:cubicBezTo>
                    <a:pt x="6" y="5"/>
                    <a:pt x="8" y="3"/>
                    <a:pt x="10" y="3"/>
                  </a:cubicBezTo>
                  <a:cubicBezTo>
                    <a:pt x="22" y="0"/>
                    <a:pt x="37" y="2"/>
                    <a:pt x="49" y="6"/>
                  </a:cubicBezTo>
                  <a:cubicBezTo>
                    <a:pt x="51" y="6"/>
                    <a:pt x="52" y="8"/>
                    <a:pt x="52" y="10"/>
                  </a:cubicBezTo>
                  <a:close/>
                  <a:moveTo>
                    <a:pt x="47" y="68"/>
                  </a:moveTo>
                  <a:cubicBezTo>
                    <a:pt x="46" y="50"/>
                    <a:pt x="44" y="32"/>
                    <a:pt x="44" y="13"/>
                  </a:cubicBezTo>
                  <a:cubicBezTo>
                    <a:pt x="35" y="11"/>
                    <a:pt x="25" y="10"/>
                    <a:pt x="15" y="11"/>
                  </a:cubicBezTo>
                  <a:cubicBezTo>
                    <a:pt x="15" y="31"/>
                    <a:pt x="14" y="53"/>
                    <a:pt x="9" y="72"/>
                  </a:cubicBezTo>
                  <a:cubicBezTo>
                    <a:pt x="22" y="71"/>
                    <a:pt x="34" y="70"/>
                    <a:pt x="47" y="6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Freeform 49"/>
            <p:cNvSpPr>
              <a:spLocks noEditPoints="1"/>
            </p:cNvSpPr>
            <p:nvPr/>
          </p:nvSpPr>
          <p:spPr bwMode="auto">
            <a:xfrm>
              <a:off x="4349490" y="2595193"/>
              <a:ext cx="276646" cy="289444"/>
            </a:xfrm>
            <a:custGeom>
              <a:avLst/>
              <a:gdLst>
                <a:gd name="T0" fmla="*/ 58 w 62"/>
                <a:gd name="T1" fmla="*/ 5 h 65"/>
                <a:gd name="T2" fmla="*/ 62 w 62"/>
                <a:gd name="T3" fmla="*/ 10 h 65"/>
                <a:gd name="T4" fmla="*/ 56 w 62"/>
                <a:gd name="T5" fmla="*/ 61 h 65"/>
                <a:gd name="T6" fmla="*/ 52 w 62"/>
                <a:gd name="T7" fmla="*/ 64 h 65"/>
                <a:gd name="T8" fmla="*/ 9 w 62"/>
                <a:gd name="T9" fmla="*/ 63 h 65"/>
                <a:gd name="T10" fmla="*/ 4 w 62"/>
                <a:gd name="T11" fmla="*/ 63 h 65"/>
                <a:gd name="T12" fmla="*/ 2 w 62"/>
                <a:gd name="T13" fmla="*/ 58 h 65"/>
                <a:gd name="T14" fmla="*/ 1 w 62"/>
                <a:gd name="T15" fmla="*/ 36 h 65"/>
                <a:gd name="T16" fmla="*/ 5 w 62"/>
                <a:gd name="T17" fmla="*/ 3 h 65"/>
                <a:gd name="T18" fmla="*/ 9 w 62"/>
                <a:gd name="T19" fmla="*/ 0 h 65"/>
                <a:gd name="T20" fmla="*/ 58 w 62"/>
                <a:gd name="T21" fmla="*/ 5 h 65"/>
                <a:gd name="T22" fmla="*/ 48 w 62"/>
                <a:gd name="T23" fmla="*/ 56 h 65"/>
                <a:gd name="T24" fmla="*/ 53 w 62"/>
                <a:gd name="T25" fmla="*/ 13 h 65"/>
                <a:gd name="T26" fmla="*/ 13 w 62"/>
                <a:gd name="T27" fmla="*/ 9 h 65"/>
                <a:gd name="T28" fmla="*/ 10 w 62"/>
                <a:gd name="T29" fmla="*/ 36 h 65"/>
                <a:gd name="T30" fmla="*/ 11 w 62"/>
                <a:gd name="T31" fmla="*/ 57 h 65"/>
                <a:gd name="T32" fmla="*/ 48 w 62"/>
                <a:gd name="T33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65">
                  <a:moveTo>
                    <a:pt x="58" y="5"/>
                  </a:moveTo>
                  <a:cubicBezTo>
                    <a:pt x="60" y="6"/>
                    <a:pt x="62" y="8"/>
                    <a:pt x="62" y="10"/>
                  </a:cubicBezTo>
                  <a:cubicBezTo>
                    <a:pt x="61" y="27"/>
                    <a:pt x="59" y="44"/>
                    <a:pt x="56" y="61"/>
                  </a:cubicBezTo>
                  <a:cubicBezTo>
                    <a:pt x="56" y="63"/>
                    <a:pt x="54" y="65"/>
                    <a:pt x="52" y="64"/>
                  </a:cubicBezTo>
                  <a:cubicBezTo>
                    <a:pt x="38" y="63"/>
                    <a:pt x="23" y="63"/>
                    <a:pt x="9" y="63"/>
                  </a:cubicBezTo>
                  <a:cubicBezTo>
                    <a:pt x="7" y="64"/>
                    <a:pt x="5" y="65"/>
                    <a:pt x="4" y="63"/>
                  </a:cubicBezTo>
                  <a:cubicBezTo>
                    <a:pt x="1" y="63"/>
                    <a:pt x="1" y="60"/>
                    <a:pt x="2" y="58"/>
                  </a:cubicBezTo>
                  <a:cubicBezTo>
                    <a:pt x="0" y="51"/>
                    <a:pt x="1" y="43"/>
                    <a:pt x="1" y="36"/>
                  </a:cubicBezTo>
                  <a:cubicBezTo>
                    <a:pt x="2" y="25"/>
                    <a:pt x="3" y="14"/>
                    <a:pt x="5" y="3"/>
                  </a:cubicBezTo>
                  <a:cubicBezTo>
                    <a:pt x="5" y="1"/>
                    <a:pt x="8" y="0"/>
                    <a:pt x="9" y="0"/>
                  </a:cubicBezTo>
                  <a:cubicBezTo>
                    <a:pt x="26" y="0"/>
                    <a:pt x="42" y="3"/>
                    <a:pt x="58" y="5"/>
                  </a:cubicBezTo>
                  <a:close/>
                  <a:moveTo>
                    <a:pt x="48" y="56"/>
                  </a:moveTo>
                  <a:cubicBezTo>
                    <a:pt x="51" y="42"/>
                    <a:pt x="53" y="28"/>
                    <a:pt x="53" y="13"/>
                  </a:cubicBezTo>
                  <a:cubicBezTo>
                    <a:pt x="40" y="11"/>
                    <a:pt x="27" y="9"/>
                    <a:pt x="13" y="9"/>
                  </a:cubicBezTo>
                  <a:cubicBezTo>
                    <a:pt x="12" y="18"/>
                    <a:pt x="11" y="27"/>
                    <a:pt x="10" y="36"/>
                  </a:cubicBezTo>
                  <a:cubicBezTo>
                    <a:pt x="10" y="43"/>
                    <a:pt x="11" y="50"/>
                    <a:pt x="11" y="57"/>
                  </a:cubicBezTo>
                  <a:cubicBezTo>
                    <a:pt x="23" y="57"/>
                    <a:pt x="36" y="58"/>
                    <a:pt x="48" y="5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4353428" y="2131492"/>
              <a:ext cx="258925" cy="289444"/>
            </a:xfrm>
            <a:custGeom>
              <a:avLst/>
              <a:gdLst>
                <a:gd name="T0" fmla="*/ 54 w 58"/>
                <a:gd name="T1" fmla="*/ 0 h 65"/>
                <a:gd name="T2" fmla="*/ 58 w 58"/>
                <a:gd name="T3" fmla="*/ 4 h 65"/>
                <a:gd name="T4" fmla="*/ 55 w 58"/>
                <a:gd name="T5" fmla="*/ 60 h 65"/>
                <a:gd name="T6" fmla="*/ 51 w 58"/>
                <a:gd name="T7" fmla="*/ 65 h 65"/>
                <a:gd name="T8" fmla="*/ 3 w 58"/>
                <a:gd name="T9" fmla="*/ 63 h 65"/>
                <a:gd name="T10" fmla="*/ 3 w 58"/>
                <a:gd name="T11" fmla="*/ 58 h 65"/>
                <a:gd name="T12" fmla="*/ 5 w 58"/>
                <a:gd name="T13" fmla="*/ 58 h 65"/>
                <a:gd name="T14" fmla="*/ 2 w 58"/>
                <a:gd name="T15" fmla="*/ 38 h 65"/>
                <a:gd name="T16" fmla="*/ 1 w 58"/>
                <a:gd name="T17" fmla="*/ 4 h 65"/>
                <a:gd name="T18" fmla="*/ 6 w 58"/>
                <a:gd name="T19" fmla="*/ 0 h 65"/>
                <a:gd name="T20" fmla="*/ 54 w 58"/>
                <a:gd name="T21" fmla="*/ 0 h 65"/>
                <a:gd name="T22" fmla="*/ 49 w 58"/>
                <a:gd name="T23" fmla="*/ 9 h 65"/>
                <a:gd name="T24" fmla="*/ 10 w 58"/>
                <a:gd name="T25" fmla="*/ 9 h 65"/>
                <a:gd name="T26" fmla="*/ 12 w 58"/>
                <a:gd name="T27" fmla="*/ 57 h 65"/>
                <a:gd name="T28" fmla="*/ 12 w 58"/>
                <a:gd name="T29" fmla="*/ 57 h 65"/>
                <a:gd name="T30" fmla="*/ 47 w 58"/>
                <a:gd name="T31" fmla="*/ 56 h 65"/>
                <a:gd name="T32" fmla="*/ 49 w 58"/>
                <a:gd name="T33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65">
                  <a:moveTo>
                    <a:pt x="54" y="0"/>
                  </a:moveTo>
                  <a:cubicBezTo>
                    <a:pt x="56" y="0"/>
                    <a:pt x="58" y="2"/>
                    <a:pt x="58" y="4"/>
                  </a:cubicBezTo>
                  <a:cubicBezTo>
                    <a:pt x="58" y="23"/>
                    <a:pt x="56" y="42"/>
                    <a:pt x="55" y="60"/>
                  </a:cubicBezTo>
                  <a:cubicBezTo>
                    <a:pt x="55" y="62"/>
                    <a:pt x="53" y="65"/>
                    <a:pt x="51" y="65"/>
                  </a:cubicBezTo>
                  <a:cubicBezTo>
                    <a:pt x="35" y="63"/>
                    <a:pt x="19" y="63"/>
                    <a:pt x="3" y="63"/>
                  </a:cubicBezTo>
                  <a:cubicBezTo>
                    <a:pt x="0" y="63"/>
                    <a:pt x="0" y="58"/>
                    <a:pt x="3" y="58"/>
                  </a:cubicBezTo>
                  <a:cubicBezTo>
                    <a:pt x="4" y="58"/>
                    <a:pt x="4" y="58"/>
                    <a:pt x="5" y="58"/>
                  </a:cubicBezTo>
                  <a:cubicBezTo>
                    <a:pt x="1" y="52"/>
                    <a:pt x="2" y="44"/>
                    <a:pt x="2" y="38"/>
                  </a:cubicBezTo>
                  <a:cubicBezTo>
                    <a:pt x="1" y="27"/>
                    <a:pt x="1" y="15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22" y="0"/>
                    <a:pt x="38" y="0"/>
                    <a:pt x="54" y="0"/>
                  </a:cubicBezTo>
                  <a:close/>
                  <a:moveTo>
                    <a:pt x="49" y="9"/>
                  </a:moveTo>
                  <a:cubicBezTo>
                    <a:pt x="36" y="9"/>
                    <a:pt x="23" y="9"/>
                    <a:pt x="10" y="9"/>
                  </a:cubicBezTo>
                  <a:cubicBezTo>
                    <a:pt x="10" y="25"/>
                    <a:pt x="9" y="41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23" y="57"/>
                    <a:pt x="35" y="57"/>
                    <a:pt x="47" y="56"/>
                  </a:cubicBezTo>
                  <a:cubicBezTo>
                    <a:pt x="47" y="40"/>
                    <a:pt x="49" y="25"/>
                    <a:pt x="49" y="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Freeform 51"/>
            <p:cNvSpPr>
              <a:spLocks noEditPoints="1"/>
            </p:cNvSpPr>
            <p:nvPr/>
          </p:nvSpPr>
          <p:spPr bwMode="auto">
            <a:xfrm>
              <a:off x="4326846" y="3045112"/>
              <a:ext cx="271723" cy="298305"/>
            </a:xfrm>
            <a:custGeom>
              <a:avLst/>
              <a:gdLst>
                <a:gd name="T0" fmla="*/ 10 w 61"/>
                <a:gd name="T1" fmla="*/ 62 h 67"/>
                <a:gd name="T2" fmla="*/ 12 w 61"/>
                <a:gd name="T3" fmla="*/ 61 h 67"/>
                <a:gd name="T4" fmla="*/ 51 w 61"/>
                <a:gd name="T5" fmla="*/ 59 h 67"/>
                <a:gd name="T6" fmla="*/ 53 w 61"/>
                <a:gd name="T7" fmla="*/ 9 h 67"/>
                <a:gd name="T8" fmla="*/ 15 w 61"/>
                <a:gd name="T9" fmla="*/ 9 h 67"/>
                <a:gd name="T10" fmla="*/ 11 w 61"/>
                <a:gd name="T11" fmla="*/ 40 h 67"/>
                <a:gd name="T12" fmla="*/ 10 w 61"/>
                <a:gd name="T13" fmla="*/ 62 h 67"/>
                <a:gd name="T14" fmla="*/ 10 w 61"/>
                <a:gd name="T15" fmla="*/ 62 h 67"/>
                <a:gd name="T16" fmla="*/ 9 w 61"/>
                <a:gd name="T17" fmla="*/ 63 h 67"/>
                <a:gd name="T18" fmla="*/ 3 w 61"/>
                <a:gd name="T19" fmla="*/ 62 h 67"/>
                <a:gd name="T20" fmla="*/ 3 w 61"/>
                <a:gd name="T21" fmla="*/ 34 h 67"/>
                <a:gd name="T22" fmla="*/ 7 w 61"/>
                <a:gd name="T23" fmla="*/ 3 h 67"/>
                <a:gd name="T24" fmla="*/ 12 w 61"/>
                <a:gd name="T25" fmla="*/ 0 h 67"/>
                <a:gd name="T26" fmla="*/ 57 w 61"/>
                <a:gd name="T27" fmla="*/ 0 h 67"/>
                <a:gd name="T28" fmla="*/ 61 w 61"/>
                <a:gd name="T29" fmla="*/ 5 h 67"/>
                <a:gd name="T30" fmla="*/ 58 w 61"/>
                <a:gd name="T31" fmla="*/ 64 h 67"/>
                <a:gd name="T32" fmla="*/ 54 w 61"/>
                <a:gd name="T33" fmla="*/ 67 h 67"/>
                <a:gd name="T34" fmla="*/ 12 w 61"/>
                <a:gd name="T35" fmla="*/ 66 h 67"/>
                <a:gd name="T36" fmla="*/ 9 w 61"/>
                <a:gd name="T37" fmla="*/ 63 h 67"/>
                <a:gd name="T38" fmla="*/ 10 w 61"/>
                <a:gd name="T3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67">
                  <a:moveTo>
                    <a:pt x="10" y="62"/>
                  </a:moveTo>
                  <a:cubicBezTo>
                    <a:pt x="10" y="61"/>
                    <a:pt x="11" y="61"/>
                    <a:pt x="12" y="61"/>
                  </a:cubicBezTo>
                  <a:cubicBezTo>
                    <a:pt x="25" y="60"/>
                    <a:pt x="38" y="60"/>
                    <a:pt x="51" y="59"/>
                  </a:cubicBezTo>
                  <a:cubicBezTo>
                    <a:pt x="53" y="43"/>
                    <a:pt x="53" y="26"/>
                    <a:pt x="53" y="9"/>
                  </a:cubicBezTo>
                  <a:cubicBezTo>
                    <a:pt x="40" y="9"/>
                    <a:pt x="28" y="9"/>
                    <a:pt x="15" y="9"/>
                  </a:cubicBezTo>
                  <a:cubicBezTo>
                    <a:pt x="13" y="19"/>
                    <a:pt x="12" y="30"/>
                    <a:pt x="11" y="40"/>
                  </a:cubicBezTo>
                  <a:cubicBezTo>
                    <a:pt x="11" y="47"/>
                    <a:pt x="12" y="55"/>
                    <a:pt x="10" y="62"/>
                  </a:cubicBezTo>
                  <a:close/>
                  <a:moveTo>
                    <a:pt x="10" y="62"/>
                  </a:moveTo>
                  <a:cubicBezTo>
                    <a:pt x="10" y="62"/>
                    <a:pt x="10" y="62"/>
                    <a:pt x="9" y="63"/>
                  </a:cubicBezTo>
                  <a:cubicBezTo>
                    <a:pt x="8" y="65"/>
                    <a:pt x="4" y="65"/>
                    <a:pt x="3" y="62"/>
                  </a:cubicBezTo>
                  <a:cubicBezTo>
                    <a:pt x="0" y="54"/>
                    <a:pt x="2" y="42"/>
                    <a:pt x="3" y="34"/>
                  </a:cubicBezTo>
                  <a:cubicBezTo>
                    <a:pt x="3" y="24"/>
                    <a:pt x="4" y="13"/>
                    <a:pt x="7" y="3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27" y="0"/>
                    <a:pt x="42" y="0"/>
                    <a:pt x="57" y="0"/>
                  </a:cubicBezTo>
                  <a:cubicBezTo>
                    <a:pt x="59" y="0"/>
                    <a:pt x="61" y="2"/>
                    <a:pt x="61" y="5"/>
                  </a:cubicBezTo>
                  <a:cubicBezTo>
                    <a:pt x="61" y="25"/>
                    <a:pt x="61" y="45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ubicBezTo>
                    <a:pt x="40" y="66"/>
                    <a:pt x="26" y="66"/>
                    <a:pt x="12" y="66"/>
                  </a:cubicBezTo>
                  <a:cubicBezTo>
                    <a:pt x="10" y="66"/>
                    <a:pt x="9" y="64"/>
                    <a:pt x="9" y="63"/>
                  </a:cubicBezTo>
                  <a:cubicBezTo>
                    <a:pt x="10" y="62"/>
                    <a:pt x="10" y="62"/>
                    <a:pt x="10" y="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Freeform 52"/>
            <p:cNvSpPr/>
            <p:nvPr/>
          </p:nvSpPr>
          <p:spPr bwMode="auto">
            <a:xfrm>
              <a:off x="4367211" y="3321757"/>
              <a:ext cx="4923" cy="393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97"/>
            <p:cNvSpPr>
              <a:spLocks noEditPoints="1"/>
            </p:cNvSpPr>
            <p:nvPr/>
          </p:nvSpPr>
          <p:spPr bwMode="auto">
            <a:xfrm>
              <a:off x="5936247" y="745447"/>
              <a:ext cx="283333" cy="301534"/>
            </a:xfrm>
            <a:custGeom>
              <a:avLst/>
              <a:gdLst>
                <a:gd name="T0" fmla="*/ 109 w 257"/>
                <a:gd name="T1" fmla="*/ 272 h 273"/>
                <a:gd name="T2" fmla="*/ 146 w 257"/>
                <a:gd name="T3" fmla="*/ 101 h 273"/>
                <a:gd name="T4" fmla="*/ 179 w 257"/>
                <a:gd name="T5" fmla="*/ 142 h 273"/>
                <a:gd name="T6" fmla="*/ 151 w 257"/>
                <a:gd name="T7" fmla="*/ 255 h 273"/>
                <a:gd name="T8" fmla="*/ 187 w 257"/>
                <a:gd name="T9" fmla="*/ 169 h 273"/>
                <a:gd name="T10" fmla="*/ 85 w 257"/>
                <a:gd name="T11" fmla="*/ 251 h 273"/>
                <a:gd name="T12" fmla="*/ 21 w 257"/>
                <a:gd name="T13" fmla="*/ 97 h 273"/>
                <a:gd name="T14" fmla="*/ 70 w 257"/>
                <a:gd name="T15" fmla="*/ 169 h 273"/>
                <a:gd name="T16" fmla="*/ 60 w 257"/>
                <a:gd name="T17" fmla="*/ 116 h 273"/>
                <a:gd name="T18" fmla="*/ 246 w 257"/>
                <a:gd name="T19" fmla="*/ 91 h 273"/>
                <a:gd name="T20" fmla="*/ 91 w 257"/>
                <a:gd name="T21" fmla="*/ 53 h 273"/>
                <a:gd name="T22" fmla="*/ 44 w 257"/>
                <a:gd name="T23" fmla="*/ 123 h 273"/>
                <a:gd name="T24" fmla="*/ 83 w 257"/>
                <a:gd name="T25" fmla="*/ 25 h 273"/>
                <a:gd name="T26" fmla="*/ 105 w 257"/>
                <a:gd name="T27" fmla="*/ 74 h 273"/>
                <a:gd name="T28" fmla="*/ 88 w 257"/>
                <a:gd name="T29" fmla="*/ 266 h 273"/>
                <a:gd name="T30" fmla="*/ 146 w 257"/>
                <a:gd name="T31" fmla="*/ 51 h 273"/>
                <a:gd name="T32" fmla="*/ 81 w 257"/>
                <a:gd name="T33" fmla="*/ 105 h 273"/>
                <a:gd name="T34" fmla="*/ 114 w 257"/>
                <a:gd name="T35" fmla="*/ 86 h 273"/>
                <a:gd name="T36" fmla="*/ 80 w 257"/>
                <a:gd name="T37" fmla="*/ 241 h 273"/>
                <a:gd name="T38" fmla="*/ 81 w 257"/>
                <a:gd name="T39" fmla="*/ 270 h 273"/>
                <a:gd name="T40" fmla="*/ 204 w 257"/>
                <a:gd name="T41" fmla="*/ 117 h 273"/>
                <a:gd name="T42" fmla="*/ 156 w 257"/>
                <a:gd name="T43" fmla="*/ 31 h 273"/>
                <a:gd name="T44" fmla="*/ 168 w 257"/>
                <a:gd name="T45" fmla="*/ 201 h 273"/>
                <a:gd name="T46" fmla="*/ 138 w 257"/>
                <a:gd name="T47" fmla="*/ 250 h 273"/>
                <a:gd name="T48" fmla="*/ 194 w 257"/>
                <a:gd name="T49" fmla="*/ 167 h 273"/>
                <a:gd name="T50" fmla="*/ 24 w 257"/>
                <a:gd name="T51" fmla="*/ 164 h 273"/>
                <a:gd name="T52" fmla="*/ 245 w 257"/>
                <a:gd name="T53" fmla="*/ 155 h 273"/>
                <a:gd name="T54" fmla="*/ 89 w 257"/>
                <a:gd name="T55" fmla="*/ 66 h 273"/>
                <a:gd name="T56" fmla="*/ 112 w 257"/>
                <a:gd name="T57" fmla="*/ 23 h 273"/>
                <a:gd name="T58" fmla="*/ 51 w 257"/>
                <a:gd name="T59" fmla="*/ 157 h 273"/>
                <a:gd name="T60" fmla="*/ 150 w 257"/>
                <a:gd name="T61" fmla="*/ 46 h 273"/>
                <a:gd name="T62" fmla="*/ 143 w 257"/>
                <a:gd name="T63" fmla="*/ 238 h 273"/>
                <a:gd name="T64" fmla="*/ 92 w 257"/>
                <a:gd name="T65" fmla="*/ 182 h 273"/>
                <a:gd name="T66" fmla="*/ 204 w 257"/>
                <a:gd name="T67" fmla="*/ 169 h 273"/>
                <a:gd name="T68" fmla="*/ 189 w 257"/>
                <a:gd name="T69" fmla="*/ 119 h 273"/>
                <a:gd name="T70" fmla="*/ 61 w 257"/>
                <a:gd name="T71" fmla="*/ 133 h 273"/>
                <a:gd name="T72" fmla="*/ 16 w 257"/>
                <a:gd name="T73" fmla="*/ 124 h 273"/>
                <a:gd name="T74" fmla="*/ 121 w 257"/>
                <a:gd name="T75" fmla="*/ 16 h 273"/>
                <a:gd name="T76" fmla="*/ 50 w 257"/>
                <a:gd name="T77" fmla="*/ 135 h 273"/>
                <a:gd name="T78" fmla="*/ 85 w 257"/>
                <a:gd name="T79" fmla="*/ 235 h 273"/>
                <a:gd name="T80" fmla="*/ 212 w 257"/>
                <a:gd name="T81" fmla="*/ 117 h 273"/>
                <a:gd name="T82" fmla="*/ 181 w 257"/>
                <a:gd name="T83" fmla="*/ 104 h 273"/>
                <a:gd name="T84" fmla="*/ 163 w 257"/>
                <a:gd name="T85" fmla="*/ 42 h 273"/>
                <a:gd name="T86" fmla="*/ 176 w 257"/>
                <a:gd name="T87" fmla="*/ 184 h 273"/>
                <a:gd name="T88" fmla="*/ 109 w 257"/>
                <a:gd name="T89" fmla="*/ 252 h 273"/>
                <a:gd name="T90" fmla="*/ 92 w 257"/>
                <a:gd name="T91" fmla="*/ 23 h 273"/>
                <a:gd name="T92" fmla="*/ 232 w 257"/>
                <a:gd name="T93" fmla="*/ 117 h 273"/>
                <a:gd name="T94" fmla="*/ 69 w 257"/>
                <a:gd name="T95" fmla="*/ 156 h 273"/>
                <a:gd name="T96" fmla="*/ 136 w 257"/>
                <a:gd name="T97" fmla="*/ 222 h 273"/>
                <a:gd name="T98" fmla="*/ 121 w 257"/>
                <a:gd name="T99" fmla="*/ 257 h 273"/>
                <a:gd name="T100" fmla="*/ 149 w 257"/>
                <a:gd name="T101" fmla="*/ 51 h 273"/>
                <a:gd name="T102" fmla="*/ 123 w 257"/>
                <a:gd name="T103" fmla="*/ 254 h 273"/>
                <a:gd name="T104" fmla="*/ 105 w 257"/>
                <a:gd name="T105" fmla="*/ 261 h 273"/>
                <a:gd name="T106" fmla="*/ 100 w 257"/>
                <a:gd name="T107" fmla="*/ 263 h 273"/>
                <a:gd name="T108" fmla="*/ 239 w 257"/>
                <a:gd name="T109" fmla="*/ 116 h 273"/>
                <a:gd name="T110" fmla="*/ 20 w 257"/>
                <a:gd name="T111" fmla="*/ 151 h 273"/>
                <a:gd name="T112" fmla="*/ 239 w 257"/>
                <a:gd name="T113" fmla="*/ 145 h 273"/>
                <a:gd name="T114" fmla="*/ 102 w 257"/>
                <a:gd name="T115" fmla="*/ 188 h 273"/>
                <a:gd name="T116" fmla="*/ 92 w 257"/>
                <a:gd name="T117" fmla="*/ 14 h 273"/>
                <a:gd name="T118" fmla="*/ 55 w 257"/>
                <a:gd name="T119" fmla="*/ 131 h 273"/>
                <a:gd name="T120" fmla="*/ 79 w 257"/>
                <a:gd name="T121" fmla="*/ 70 h 273"/>
                <a:gd name="T122" fmla="*/ 69 w 257"/>
                <a:gd name="T123" fmla="*/ 116 h 273"/>
                <a:gd name="T124" fmla="*/ 213 w 257"/>
                <a:gd name="T125" fmla="*/ 11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7" h="273">
                  <a:moveTo>
                    <a:pt x="74" y="86"/>
                  </a:moveTo>
                  <a:cubicBezTo>
                    <a:pt x="75" y="85"/>
                    <a:pt x="75" y="85"/>
                    <a:pt x="75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2"/>
                    <a:pt x="76" y="80"/>
                    <a:pt x="76" y="79"/>
                  </a:cubicBezTo>
                  <a:cubicBezTo>
                    <a:pt x="76" y="73"/>
                    <a:pt x="76" y="67"/>
                    <a:pt x="76" y="61"/>
                  </a:cubicBezTo>
                  <a:cubicBezTo>
                    <a:pt x="76" y="58"/>
                    <a:pt x="76" y="56"/>
                    <a:pt x="75" y="53"/>
                  </a:cubicBezTo>
                  <a:cubicBezTo>
                    <a:pt x="75" y="49"/>
                    <a:pt x="75" y="45"/>
                    <a:pt x="75" y="42"/>
                  </a:cubicBezTo>
                  <a:cubicBezTo>
                    <a:pt x="74" y="37"/>
                    <a:pt x="74" y="33"/>
                    <a:pt x="74" y="28"/>
                  </a:cubicBezTo>
                  <a:cubicBezTo>
                    <a:pt x="74" y="27"/>
                    <a:pt x="74" y="25"/>
                    <a:pt x="74" y="24"/>
                  </a:cubicBezTo>
                  <a:cubicBezTo>
                    <a:pt x="74" y="21"/>
                    <a:pt x="74" y="18"/>
                    <a:pt x="74" y="15"/>
                  </a:cubicBezTo>
                  <a:cubicBezTo>
                    <a:pt x="74" y="14"/>
                    <a:pt x="74" y="12"/>
                    <a:pt x="73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3" y="9"/>
                    <a:pt x="74" y="9"/>
                  </a:cubicBezTo>
                  <a:cubicBezTo>
                    <a:pt x="73" y="8"/>
                    <a:pt x="73" y="8"/>
                    <a:pt x="73" y="7"/>
                  </a:cubicBezTo>
                  <a:cubicBezTo>
                    <a:pt x="73" y="6"/>
                    <a:pt x="74" y="6"/>
                    <a:pt x="74" y="5"/>
                  </a:cubicBezTo>
                  <a:cubicBezTo>
                    <a:pt x="74" y="5"/>
                    <a:pt x="74" y="4"/>
                    <a:pt x="74" y="4"/>
                  </a:cubicBezTo>
                  <a:cubicBezTo>
                    <a:pt x="73" y="3"/>
                    <a:pt x="73" y="3"/>
                    <a:pt x="74" y="3"/>
                  </a:cubicBezTo>
                  <a:cubicBezTo>
                    <a:pt x="74" y="1"/>
                    <a:pt x="76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82" y="3"/>
                    <a:pt x="87" y="3"/>
                    <a:pt x="92" y="3"/>
                  </a:cubicBezTo>
                  <a:cubicBezTo>
                    <a:pt x="97" y="3"/>
                    <a:pt x="103" y="4"/>
                    <a:pt x="108" y="4"/>
                  </a:cubicBezTo>
                  <a:cubicBezTo>
                    <a:pt x="117" y="4"/>
                    <a:pt x="125" y="4"/>
                    <a:pt x="134" y="4"/>
                  </a:cubicBezTo>
                  <a:cubicBezTo>
                    <a:pt x="137" y="4"/>
                    <a:pt x="141" y="4"/>
                    <a:pt x="145" y="4"/>
                  </a:cubicBezTo>
                  <a:cubicBezTo>
                    <a:pt x="152" y="3"/>
                    <a:pt x="158" y="2"/>
                    <a:pt x="165" y="1"/>
                  </a:cubicBezTo>
                  <a:cubicBezTo>
                    <a:pt x="168" y="1"/>
                    <a:pt x="170" y="1"/>
                    <a:pt x="173" y="1"/>
                  </a:cubicBezTo>
                  <a:cubicBezTo>
                    <a:pt x="175" y="0"/>
                    <a:pt x="176" y="1"/>
                    <a:pt x="176" y="3"/>
                  </a:cubicBezTo>
                  <a:cubicBezTo>
                    <a:pt x="176" y="4"/>
                    <a:pt x="176" y="5"/>
                    <a:pt x="175" y="6"/>
                  </a:cubicBezTo>
                  <a:cubicBezTo>
                    <a:pt x="175" y="9"/>
                    <a:pt x="175" y="11"/>
                    <a:pt x="175" y="13"/>
                  </a:cubicBezTo>
                  <a:cubicBezTo>
                    <a:pt x="174" y="20"/>
                    <a:pt x="174" y="27"/>
                    <a:pt x="174" y="34"/>
                  </a:cubicBezTo>
                  <a:cubicBezTo>
                    <a:pt x="174" y="41"/>
                    <a:pt x="174" y="48"/>
                    <a:pt x="175" y="54"/>
                  </a:cubicBezTo>
                  <a:cubicBezTo>
                    <a:pt x="175" y="59"/>
                    <a:pt x="176" y="63"/>
                    <a:pt x="176" y="67"/>
                  </a:cubicBezTo>
                  <a:cubicBezTo>
                    <a:pt x="177" y="72"/>
                    <a:pt x="177" y="78"/>
                    <a:pt x="178" y="83"/>
                  </a:cubicBezTo>
                  <a:cubicBezTo>
                    <a:pt x="178" y="84"/>
                    <a:pt x="178" y="85"/>
                    <a:pt x="178" y="85"/>
                  </a:cubicBezTo>
                  <a:cubicBezTo>
                    <a:pt x="178" y="85"/>
                    <a:pt x="178" y="85"/>
                    <a:pt x="178" y="85"/>
                  </a:cubicBezTo>
                  <a:cubicBezTo>
                    <a:pt x="186" y="86"/>
                    <a:pt x="193" y="86"/>
                    <a:pt x="201" y="86"/>
                  </a:cubicBezTo>
                  <a:cubicBezTo>
                    <a:pt x="205" y="86"/>
                    <a:pt x="210" y="86"/>
                    <a:pt x="214" y="86"/>
                  </a:cubicBezTo>
                  <a:cubicBezTo>
                    <a:pt x="222" y="86"/>
                    <a:pt x="231" y="86"/>
                    <a:pt x="240" y="86"/>
                  </a:cubicBezTo>
                  <a:cubicBezTo>
                    <a:pt x="242" y="86"/>
                    <a:pt x="244" y="86"/>
                    <a:pt x="246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7" y="86"/>
                    <a:pt x="247" y="86"/>
                    <a:pt x="247" y="85"/>
                  </a:cubicBezTo>
                  <a:cubicBezTo>
                    <a:pt x="247" y="85"/>
                    <a:pt x="247" y="84"/>
                    <a:pt x="248" y="84"/>
                  </a:cubicBezTo>
                  <a:cubicBezTo>
                    <a:pt x="248" y="83"/>
                    <a:pt x="249" y="83"/>
                    <a:pt x="250" y="84"/>
                  </a:cubicBezTo>
                  <a:cubicBezTo>
                    <a:pt x="250" y="84"/>
                    <a:pt x="250" y="84"/>
                    <a:pt x="250" y="85"/>
                  </a:cubicBezTo>
                  <a:cubicBezTo>
                    <a:pt x="250" y="86"/>
                    <a:pt x="251" y="86"/>
                    <a:pt x="251" y="87"/>
                  </a:cubicBezTo>
                  <a:cubicBezTo>
                    <a:pt x="251" y="89"/>
                    <a:pt x="251" y="90"/>
                    <a:pt x="251" y="92"/>
                  </a:cubicBezTo>
                  <a:cubicBezTo>
                    <a:pt x="252" y="95"/>
                    <a:pt x="253" y="99"/>
                    <a:pt x="253" y="103"/>
                  </a:cubicBezTo>
                  <a:cubicBezTo>
                    <a:pt x="253" y="112"/>
                    <a:pt x="253" y="120"/>
                    <a:pt x="253" y="129"/>
                  </a:cubicBezTo>
                  <a:cubicBezTo>
                    <a:pt x="253" y="133"/>
                    <a:pt x="253" y="137"/>
                    <a:pt x="253" y="140"/>
                  </a:cubicBezTo>
                  <a:cubicBezTo>
                    <a:pt x="253" y="143"/>
                    <a:pt x="253" y="146"/>
                    <a:pt x="254" y="149"/>
                  </a:cubicBezTo>
                  <a:cubicBezTo>
                    <a:pt x="254" y="151"/>
                    <a:pt x="254" y="154"/>
                    <a:pt x="254" y="157"/>
                  </a:cubicBezTo>
                  <a:cubicBezTo>
                    <a:pt x="255" y="160"/>
                    <a:pt x="255" y="163"/>
                    <a:pt x="256" y="167"/>
                  </a:cubicBezTo>
                  <a:cubicBezTo>
                    <a:pt x="256" y="168"/>
                    <a:pt x="257" y="170"/>
                    <a:pt x="257" y="171"/>
                  </a:cubicBezTo>
                  <a:cubicBezTo>
                    <a:pt x="257" y="172"/>
                    <a:pt x="257" y="173"/>
                    <a:pt x="257" y="173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56" y="176"/>
                    <a:pt x="256" y="176"/>
                    <a:pt x="255" y="177"/>
                  </a:cubicBezTo>
                  <a:cubicBezTo>
                    <a:pt x="252" y="177"/>
                    <a:pt x="249" y="178"/>
                    <a:pt x="246" y="178"/>
                  </a:cubicBezTo>
                  <a:cubicBezTo>
                    <a:pt x="230" y="179"/>
                    <a:pt x="213" y="179"/>
                    <a:pt x="197" y="179"/>
                  </a:cubicBezTo>
                  <a:cubicBezTo>
                    <a:pt x="196" y="179"/>
                    <a:pt x="195" y="179"/>
                    <a:pt x="194" y="179"/>
                  </a:cubicBezTo>
                  <a:cubicBezTo>
                    <a:pt x="194" y="179"/>
                    <a:pt x="193" y="179"/>
                    <a:pt x="193" y="179"/>
                  </a:cubicBezTo>
                  <a:cubicBezTo>
                    <a:pt x="191" y="179"/>
                    <a:pt x="188" y="179"/>
                    <a:pt x="186" y="179"/>
                  </a:cubicBezTo>
                  <a:cubicBezTo>
                    <a:pt x="184" y="179"/>
                    <a:pt x="182" y="179"/>
                    <a:pt x="180" y="179"/>
                  </a:cubicBezTo>
                  <a:cubicBezTo>
                    <a:pt x="180" y="179"/>
                    <a:pt x="180" y="179"/>
                    <a:pt x="179" y="179"/>
                  </a:cubicBezTo>
                  <a:cubicBezTo>
                    <a:pt x="179" y="180"/>
                    <a:pt x="179" y="180"/>
                    <a:pt x="179" y="180"/>
                  </a:cubicBezTo>
                  <a:cubicBezTo>
                    <a:pt x="179" y="185"/>
                    <a:pt x="179" y="190"/>
                    <a:pt x="180" y="195"/>
                  </a:cubicBezTo>
                  <a:cubicBezTo>
                    <a:pt x="180" y="197"/>
                    <a:pt x="180" y="200"/>
                    <a:pt x="180" y="203"/>
                  </a:cubicBezTo>
                  <a:cubicBezTo>
                    <a:pt x="180" y="206"/>
                    <a:pt x="180" y="209"/>
                    <a:pt x="180" y="212"/>
                  </a:cubicBezTo>
                  <a:cubicBezTo>
                    <a:pt x="180" y="215"/>
                    <a:pt x="180" y="218"/>
                    <a:pt x="181" y="221"/>
                  </a:cubicBezTo>
                  <a:cubicBezTo>
                    <a:pt x="181" y="228"/>
                    <a:pt x="181" y="235"/>
                    <a:pt x="181" y="242"/>
                  </a:cubicBezTo>
                  <a:cubicBezTo>
                    <a:pt x="181" y="247"/>
                    <a:pt x="182" y="253"/>
                    <a:pt x="182" y="258"/>
                  </a:cubicBezTo>
                  <a:cubicBezTo>
                    <a:pt x="182" y="259"/>
                    <a:pt x="182" y="259"/>
                    <a:pt x="182" y="260"/>
                  </a:cubicBezTo>
                  <a:cubicBezTo>
                    <a:pt x="183" y="260"/>
                    <a:pt x="184" y="260"/>
                    <a:pt x="185" y="262"/>
                  </a:cubicBezTo>
                  <a:cubicBezTo>
                    <a:pt x="185" y="263"/>
                    <a:pt x="184" y="264"/>
                    <a:pt x="183" y="264"/>
                  </a:cubicBezTo>
                  <a:cubicBezTo>
                    <a:pt x="183" y="265"/>
                    <a:pt x="184" y="266"/>
                    <a:pt x="184" y="267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85" y="267"/>
                    <a:pt x="185" y="267"/>
                    <a:pt x="185" y="268"/>
                  </a:cubicBezTo>
                  <a:cubicBezTo>
                    <a:pt x="185" y="269"/>
                    <a:pt x="185" y="269"/>
                    <a:pt x="184" y="270"/>
                  </a:cubicBezTo>
                  <a:cubicBezTo>
                    <a:pt x="183" y="270"/>
                    <a:pt x="183" y="270"/>
                    <a:pt x="182" y="270"/>
                  </a:cubicBezTo>
                  <a:cubicBezTo>
                    <a:pt x="181" y="270"/>
                    <a:pt x="180" y="270"/>
                    <a:pt x="179" y="270"/>
                  </a:cubicBezTo>
                  <a:cubicBezTo>
                    <a:pt x="179" y="271"/>
                    <a:pt x="179" y="271"/>
                    <a:pt x="178" y="271"/>
                  </a:cubicBezTo>
                  <a:cubicBezTo>
                    <a:pt x="177" y="270"/>
                    <a:pt x="175" y="270"/>
                    <a:pt x="174" y="270"/>
                  </a:cubicBezTo>
                  <a:cubicBezTo>
                    <a:pt x="170" y="270"/>
                    <a:pt x="167" y="270"/>
                    <a:pt x="163" y="270"/>
                  </a:cubicBezTo>
                  <a:cubicBezTo>
                    <a:pt x="155" y="271"/>
                    <a:pt x="148" y="271"/>
                    <a:pt x="140" y="271"/>
                  </a:cubicBezTo>
                  <a:cubicBezTo>
                    <a:pt x="137" y="271"/>
                    <a:pt x="133" y="271"/>
                    <a:pt x="130" y="271"/>
                  </a:cubicBezTo>
                  <a:cubicBezTo>
                    <a:pt x="128" y="271"/>
                    <a:pt x="127" y="271"/>
                    <a:pt x="125" y="271"/>
                  </a:cubicBezTo>
                  <a:cubicBezTo>
                    <a:pt x="120" y="272"/>
                    <a:pt x="115" y="272"/>
                    <a:pt x="109" y="272"/>
                  </a:cubicBezTo>
                  <a:cubicBezTo>
                    <a:pt x="105" y="272"/>
                    <a:pt x="102" y="272"/>
                    <a:pt x="98" y="272"/>
                  </a:cubicBezTo>
                  <a:cubicBezTo>
                    <a:pt x="97" y="272"/>
                    <a:pt x="97" y="272"/>
                    <a:pt x="96" y="273"/>
                  </a:cubicBezTo>
                  <a:cubicBezTo>
                    <a:pt x="96" y="273"/>
                    <a:pt x="95" y="273"/>
                    <a:pt x="95" y="273"/>
                  </a:cubicBezTo>
                  <a:cubicBezTo>
                    <a:pt x="94" y="272"/>
                    <a:pt x="94" y="272"/>
                    <a:pt x="93" y="272"/>
                  </a:cubicBezTo>
                  <a:cubicBezTo>
                    <a:pt x="91" y="272"/>
                    <a:pt x="88" y="272"/>
                    <a:pt x="86" y="272"/>
                  </a:cubicBezTo>
                  <a:cubicBezTo>
                    <a:pt x="83" y="272"/>
                    <a:pt x="81" y="272"/>
                    <a:pt x="79" y="273"/>
                  </a:cubicBezTo>
                  <a:cubicBezTo>
                    <a:pt x="79" y="273"/>
                    <a:pt x="78" y="273"/>
                    <a:pt x="78" y="273"/>
                  </a:cubicBezTo>
                  <a:cubicBezTo>
                    <a:pt x="77" y="273"/>
                    <a:pt x="76" y="272"/>
                    <a:pt x="76" y="271"/>
                  </a:cubicBezTo>
                  <a:cubicBezTo>
                    <a:pt x="76" y="271"/>
                    <a:pt x="76" y="270"/>
                    <a:pt x="76" y="270"/>
                  </a:cubicBezTo>
                  <a:cubicBezTo>
                    <a:pt x="75" y="270"/>
                    <a:pt x="75" y="269"/>
                    <a:pt x="75" y="268"/>
                  </a:cubicBezTo>
                  <a:cubicBezTo>
                    <a:pt x="76" y="266"/>
                    <a:pt x="76" y="263"/>
                    <a:pt x="76" y="260"/>
                  </a:cubicBezTo>
                  <a:cubicBezTo>
                    <a:pt x="76" y="257"/>
                    <a:pt x="76" y="253"/>
                    <a:pt x="77" y="249"/>
                  </a:cubicBezTo>
                  <a:cubicBezTo>
                    <a:pt x="77" y="247"/>
                    <a:pt x="76" y="245"/>
                    <a:pt x="76" y="242"/>
                  </a:cubicBezTo>
                  <a:cubicBezTo>
                    <a:pt x="76" y="240"/>
                    <a:pt x="76" y="239"/>
                    <a:pt x="76" y="237"/>
                  </a:cubicBezTo>
                  <a:cubicBezTo>
                    <a:pt x="76" y="229"/>
                    <a:pt x="76" y="221"/>
                    <a:pt x="75" y="213"/>
                  </a:cubicBezTo>
                  <a:cubicBezTo>
                    <a:pt x="75" y="213"/>
                    <a:pt x="75" y="212"/>
                    <a:pt x="75" y="211"/>
                  </a:cubicBezTo>
                  <a:cubicBezTo>
                    <a:pt x="75" y="210"/>
                    <a:pt x="75" y="210"/>
                    <a:pt x="75" y="209"/>
                  </a:cubicBezTo>
                  <a:cubicBezTo>
                    <a:pt x="75" y="207"/>
                    <a:pt x="75" y="206"/>
                    <a:pt x="75" y="204"/>
                  </a:cubicBezTo>
                  <a:cubicBezTo>
                    <a:pt x="75" y="199"/>
                    <a:pt x="74" y="195"/>
                    <a:pt x="74" y="190"/>
                  </a:cubicBezTo>
                  <a:cubicBezTo>
                    <a:pt x="74" y="186"/>
                    <a:pt x="74" y="183"/>
                    <a:pt x="74" y="179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4" y="179"/>
                    <a:pt x="73" y="179"/>
                    <a:pt x="73" y="179"/>
                  </a:cubicBezTo>
                  <a:cubicBezTo>
                    <a:pt x="67" y="180"/>
                    <a:pt x="62" y="180"/>
                    <a:pt x="56" y="181"/>
                  </a:cubicBezTo>
                  <a:cubicBezTo>
                    <a:pt x="52" y="181"/>
                    <a:pt x="47" y="181"/>
                    <a:pt x="43" y="181"/>
                  </a:cubicBezTo>
                  <a:cubicBezTo>
                    <a:pt x="40" y="181"/>
                    <a:pt x="37" y="181"/>
                    <a:pt x="34" y="182"/>
                  </a:cubicBezTo>
                  <a:cubicBezTo>
                    <a:pt x="31" y="182"/>
                    <a:pt x="27" y="182"/>
                    <a:pt x="23" y="183"/>
                  </a:cubicBezTo>
                  <a:cubicBezTo>
                    <a:pt x="21" y="183"/>
                    <a:pt x="18" y="183"/>
                    <a:pt x="15" y="183"/>
                  </a:cubicBezTo>
                  <a:cubicBezTo>
                    <a:pt x="15" y="183"/>
                    <a:pt x="14" y="183"/>
                    <a:pt x="13" y="183"/>
                  </a:cubicBezTo>
                  <a:cubicBezTo>
                    <a:pt x="13" y="184"/>
                    <a:pt x="12" y="184"/>
                    <a:pt x="12" y="184"/>
                  </a:cubicBezTo>
                  <a:cubicBezTo>
                    <a:pt x="11" y="184"/>
                    <a:pt x="11" y="184"/>
                    <a:pt x="10" y="184"/>
                  </a:cubicBezTo>
                  <a:cubicBezTo>
                    <a:pt x="9" y="184"/>
                    <a:pt x="9" y="183"/>
                    <a:pt x="9" y="182"/>
                  </a:cubicBezTo>
                  <a:cubicBezTo>
                    <a:pt x="8" y="182"/>
                    <a:pt x="7" y="182"/>
                    <a:pt x="7" y="182"/>
                  </a:cubicBezTo>
                  <a:cubicBezTo>
                    <a:pt x="7" y="181"/>
                    <a:pt x="6" y="181"/>
                    <a:pt x="6" y="180"/>
                  </a:cubicBezTo>
                  <a:cubicBezTo>
                    <a:pt x="5" y="180"/>
                    <a:pt x="4" y="180"/>
                    <a:pt x="4" y="181"/>
                  </a:cubicBezTo>
                  <a:cubicBezTo>
                    <a:pt x="3" y="182"/>
                    <a:pt x="3" y="182"/>
                    <a:pt x="2" y="182"/>
                  </a:cubicBezTo>
                  <a:cubicBezTo>
                    <a:pt x="2" y="181"/>
                    <a:pt x="1" y="181"/>
                    <a:pt x="1" y="180"/>
                  </a:cubicBezTo>
                  <a:cubicBezTo>
                    <a:pt x="1" y="180"/>
                    <a:pt x="1" y="179"/>
                    <a:pt x="1" y="179"/>
                  </a:cubicBezTo>
                  <a:cubicBezTo>
                    <a:pt x="2" y="175"/>
                    <a:pt x="2" y="171"/>
                    <a:pt x="2" y="167"/>
                  </a:cubicBezTo>
                  <a:cubicBezTo>
                    <a:pt x="3" y="155"/>
                    <a:pt x="3" y="143"/>
                    <a:pt x="3" y="131"/>
                  </a:cubicBezTo>
                  <a:cubicBezTo>
                    <a:pt x="3" y="128"/>
                    <a:pt x="2" y="126"/>
                    <a:pt x="2" y="124"/>
                  </a:cubicBezTo>
                  <a:cubicBezTo>
                    <a:pt x="2" y="119"/>
                    <a:pt x="2" y="114"/>
                    <a:pt x="1" y="110"/>
                  </a:cubicBezTo>
                  <a:cubicBezTo>
                    <a:pt x="1" y="105"/>
                    <a:pt x="1" y="101"/>
                    <a:pt x="0" y="96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0" y="90"/>
                    <a:pt x="1" y="89"/>
                    <a:pt x="2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3" y="88"/>
                    <a:pt x="4" y="88"/>
                    <a:pt x="4" y="88"/>
                  </a:cubicBezTo>
                  <a:cubicBezTo>
                    <a:pt x="7" y="87"/>
                    <a:pt x="9" y="87"/>
                    <a:pt x="11" y="87"/>
                  </a:cubicBezTo>
                  <a:cubicBezTo>
                    <a:pt x="17" y="87"/>
                    <a:pt x="22" y="87"/>
                    <a:pt x="28" y="87"/>
                  </a:cubicBezTo>
                  <a:cubicBezTo>
                    <a:pt x="33" y="87"/>
                    <a:pt x="38" y="86"/>
                    <a:pt x="43" y="86"/>
                  </a:cubicBezTo>
                  <a:cubicBezTo>
                    <a:pt x="50" y="86"/>
                    <a:pt x="57" y="86"/>
                    <a:pt x="63" y="86"/>
                  </a:cubicBezTo>
                  <a:cubicBezTo>
                    <a:pt x="67" y="86"/>
                    <a:pt x="70" y="86"/>
                    <a:pt x="73" y="86"/>
                  </a:cubicBezTo>
                  <a:cubicBezTo>
                    <a:pt x="74" y="86"/>
                    <a:pt x="74" y="86"/>
                    <a:pt x="74" y="86"/>
                  </a:cubicBezTo>
                  <a:close/>
                  <a:moveTo>
                    <a:pt x="65" y="137"/>
                  </a:moveTo>
                  <a:cubicBezTo>
                    <a:pt x="65" y="136"/>
                    <a:pt x="65" y="136"/>
                    <a:pt x="65" y="135"/>
                  </a:cubicBezTo>
                  <a:cubicBezTo>
                    <a:pt x="65" y="135"/>
                    <a:pt x="65" y="135"/>
                    <a:pt x="65" y="135"/>
                  </a:cubicBezTo>
                  <a:cubicBezTo>
                    <a:pt x="65" y="136"/>
                    <a:pt x="65" y="136"/>
                    <a:pt x="65" y="137"/>
                  </a:cubicBezTo>
                  <a:cubicBezTo>
                    <a:pt x="65" y="137"/>
                    <a:pt x="66" y="138"/>
                    <a:pt x="66" y="138"/>
                  </a:cubicBezTo>
                  <a:cubicBezTo>
                    <a:pt x="66" y="138"/>
                    <a:pt x="66" y="137"/>
                    <a:pt x="65" y="137"/>
                  </a:cubicBezTo>
                  <a:close/>
                  <a:moveTo>
                    <a:pt x="8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79" y="112"/>
                    <a:pt x="77" y="114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8" y="114"/>
                    <a:pt x="79" y="112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2" y="108"/>
                    <a:pt x="82" y="108"/>
                    <a:pt x="81" y="109"/>
                  </a:cubicBezTo>
                  <a:close/>
                  <a:moveTo>
                    <a:pt x="131" y="198"/>
                  </a:moveTo>
                  <a:cubicBezTo>
                    <a:pt x="131" y="197"/>
                    <a:pt x="131" y="197"/>
                    <a:pt x="132" y="196"/>
                  </a:cubicBezTo>
                  <a:cubicBezTo>
                    <a:pt x="134" y="196"/>
                    <a:pt x="135" y="195"/>
                    <a:pt x="137" y="193"/>
                  </a:cubicBezTo>
                  <a:cubicBezTo>
                    <a:pt x="138" y="192"/>
                    <a:pt x="139" y="190"/>
                    <a:pt x="140" y="189"/>
                  </a:cubicBezTo>
                  <a:cubicBezTo>
                    <a:pt x="142" y="187"/>
                    <a:pt x="144" y="184"/>
                    <a:pt x="146" y="182"/>
                  </a:cubicBezTo>
                  <a:cubicBezTo>
                    <a:pt x="149" y="179"/>
                    <a:pt x="152" y="176"/>
                    <a:pt x="156" y="172"/>
                  </a:cubicBezTo>
                  <a:cubicBezTo>
                    <a:pt x="158" y="170"/>
                    <a:pt x="160" y="168"/>
                    <a:pt x="161" y="165"/>
                  </a:cubicBezTo>
                  <a:cubicBezTo>
                    <a:pt x="163" y="164"/>
                    <a:pt x="164" y="162"/>
                    <a:pt x="165" y="161"/>
                  </a:cubicBezTo>
                  <a:cubicBezTo>
                    <a:pt x="167" y="158"/>
                    <a:pt x="169" y="155"/>
                    <a:pt x="171" y="152"/>
                  </a:cubicBezTo>
                  <a:cubicBezTo>
                    <a:pt x="173" y="149"/>
                    <a:pt x="175" y="145"/>
                    <a:pt x="177" y="141"/>
                  </a:cubicBezTo>
                  <a:cubicBezTo>
                    <a:pt x="178" y="137"/>
                    <a:pt x="179" y="133"/>
                    <a:pt x="180" y="129"/>
                  </a:cubicBezTo>
                  <a:cubicBezTo>
                    <a:pt x="181" y="122"/>
                    <a:pt x="180" y="116"/>
                    <a:pt x="177" y="110"/>
                  </a:cubicBezTo>
                  <a:cubicBezTo>
                    <a:pt x="176" y="108"/>
                    <a:pt x="174" y="105"/>
                    <a:pt x="172" y="103"/>
                  </a:cubicBezTo>
                  <a:cubicBezTo>
                    <a:pt x="170" y="102"/>
                    <a:pt x="169" y="101"/>
                    <a:pt x="167" y="100"/>
                  </a:cubicBezTo>
                  <a:cubicBezTo>
                    <a:pt x="166" y="99"/>
                    <a:pt x="164" y="99"/>
                    <a:pt x="162" y="99"/>
                  </a:cubicBezTo>
                  <a:cubicBezTo>
                    <a:pt x="160" y="99"/>
                    <a:pt x="157" y="99"/>
                    <a:pt x="155" y="99"/>
                  </a:cubicBezTo>
                  <a:cubicBezTo>
                    <a:pt x="152" y="99"/>
                    <a:pt x="149" y="100"/>
                    <a:pt x="146" y="101"/>
                  </a:cubicBezTo>
                  <a:cubicBezTo>
                    <a:pt x="143" y="102"/>
                    <a:pt x="140" y="103"/>
                    <a:pt x="138" y="105"/>
                  </a:cubicBezTo>
                  <a:cubicBezTo>
                    <a:pt x="136" y="106"/>
                    <a:pt x="135" y="107"/>
                    <a:pt x="134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4" y="110"/>
                    <a:pt x="134" y="111"/>
                    <a:pt x="132" y="111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131" y="112"/>
                    <a:pt x="130" y="112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28" y="113"/>
                    <a:pt x="126" y="112"/>
                    <a:pt x="126" y="110"/>
                  </a:cubicBezTo>
                  <a:cubicBezTo>
                    <a:pt x="126" y="110"/>
                    <a:pt x="126" y="110"/>
                    <a:pt x="127" y="110"/>
                  </a:cubicBezTo>
                  <a:cubicBezTo>
                    <a:pt x="126" y="109"/>
                    <a:pt x="126" y="109"/>
                    <a:pt x="125" y="108"/>
                  </a:cubicBezTo>
                  <a:cubicBezTo>
                    <a:pt x="123" y="106"/>
                    <a:pt x="120" y="105"/>
                    <a:pt x="117" y="104"/>
                  </a:cubicBezTo>
                  <a:cubicBezTo>
                    <a:pt x="114" y="104"/>
                    <a:pt x="111" y="103"/>
                    <a:pt x="108" y="103"/>
                  </a:cubicBezTo>
                  <a:cubicBezTo>
                    <a:pt x="105" y="103"/>
                    <a:pt x="102" y="103"/>
                    <a:pt x="99" y="103"/>
                  </a:cubicBezTo>
                  <a:cubicBezTo>
                    <a:pt x="96" y="103"/>
                    <a:pt x="94" y="104"/>
                    <a:pt x="92" y="105"/>
                  </a:cubicBezTo>
                  <a:cubicBezTo>
                    <a:pt x="89" y="107"/>
                    <a:pt x="86" y="109"/>
                    <a:pt x="84" y="112"/>
                  </a:cubicBezTo>
                  <a:cubicBezTo>
                    <a:pt x="83" y="112"/>
                    <a:pt x="83" y="113"/>
                    <a:pt x="83" y="113"/>
                  </a:cubicBezTo>
                  <a:cubicBezTo>
                    <a:pt x="81" y="116"/>
                    <a:pt x="80" y="118"/>
                    <a:pt x="80" y="121"/>
                  </a:cubicBezTo>
                  <a:cubicBezTo>
                    <a:pt x="79" y="123"/>
                    <a:pt x="79" y="126"/>
                    <a:pt x="79" y="128"/>
                  </a:cubicBezTo>
                  <a:cubicBezTo>
                    <a:pt x="79" y="133"/>
                    <a:pt x="80" y="137"/>
                    <a:pt x="83" y="140"/>
                  </a:cubicBezTo>
                  <a:cubicBezTo>
                    <a:pt x="84" y="143"/>
                    <a:pt x="86" y="145"/>
                    <a:pt x="88" y="147"/>
                  </a:cubicBezTo>
                  <a:cubicBezTo>
                    <a:pt x="89" y="149"/>
                    <a:pt x="90" y="150"/>
                    <a:pt x="91" y="151"/>
                  </a:cubicBezTo>
                  <a:cubicBezTo>
                    <a:pt x="92" y="152"/>
                    <a:pt x="94" y="153"/>
                    <a:pt x="95" y="154"/>
                  </a:cubicBezTo>
                  <a:cubicBezTo>
                    <a:pt x="98" y="157"/>
                    <a:pt x="100" y="160"/>
                    <a:pt x="103" y="163"/>
                  </a:cubicBezTo>
                  <a:cubicBezTo>
                    <a:pt x="104" y="163"/>
                    <a:pt x="104" y="164"/>
                    <a:pt x="105" y="164"/>
                  </a:cubicBezTo>
                  <a:cubicBezTo>
                    <a:pt x="107" y="167"/>
                    <a:pt x="109" y="169"/>
                    <a:pt x="111" y="171"/>
                  </a:cubicBezTo>
                  <a:cubicBezTo>
                    <a:pt x="114" y="174"/>
                    <a:pt x="118" y="178"/>
                    <a:pt x="121" y="181"/>
                  </a:cubicBezTo>
                  <a:cubicBezTo>
                    <a:pt x="122" y="183"/>
                    <a:pt x="123" y="184"/>
                    <a:pt x="125" y="185"/>
                  </a:cubicBezTo>
                  <a:cubicBezTo>
                    <a:pt x="125" y="186"/>
                    <a:pt x="126" y="187"/>
                    <a:pt x="127" y="188"/>
                  </a:cubicBezTo>
                  <a:cubicBezTo>
                    <a:pt x="128" y="189"/>
                    <a:pt x="128" y="190"/>
                    <a:pt x="129" y="190"/>
                  </a:cubicBezTo>
                  <a:cubicBezTo>
                    <a:pt x="130" y="190"/>
                    <a:pt x="130" y="191"/>
                    <a:pt x="130" y="192"/>
                  </a:cubicBezTo>
                  <a:cubicBezTo>
                    <a:pt x="130" y="193"/>
                    <a:pt x="130" y="193"/>
                    <a:pt x="129" y="194"/>
                  </a:cubicBezTo>
                  <a:cubicBezTo>
                    <a:pt x="128" y="194"/>
                    <a:pt x="127" y="194"/>
                    <a:pt x="127" y="193"/>
                  </a:cubicBezTo>
                  <a:cubicBezTo>
                    <a:pt x="127" y="193"/>
                    <a:pt x="126" y="192"/>
                    <a:pt x="126" y="192"/>
                  </a:cubicBezTo>
                  <a:cubicBezTo>
                    <a:pt x="126" y="191"/>
                    <a:pt x="125" y="190"/>
                    <a:pt x="125" y="189"/>
                  </a:cubicBezTo>
                  <a:cubicBezTo>
                    <a:pt x="123" y="187"/>
                    <a:pt x="122" y="185"/>
                    <a:pt x="121" y="184"/>
                  </a:cubicBezTo>
                  <a:cubicBezTo>
                    <a:pt x="117" y="180"/>
                    <a:pt x="114" y="176"/>
                    <a:pt x="110" y="172"/>
                  </a:cubicBezTo>
                  <a:cubicBezTo>
                    <a:pt x="108" y="171"/>
                    <a:pt x="107" y="170"/>
                    <a:pt x="106" y="168"/>
                  </a:cubicBezTo>
                  <a:cubicBezTo>
                    <a:pt x="104" y="166"/>
                    <a:pt x="102" y="165"/>
                    <a:pt x="101" y="163"/>
                  </a:cubicBezTo>
                  <a:cubicBezTo>
                    <a:pt x="97" y="159"/>
                    <a:pt x="93" y="155"/>
                    <a:pt x="89" y="151"/>
                  </a:cubicBezTo>
                  <a:cubicBezTo>
                    <a:pt x="88" y="151"/>
                    <a:pt x="88" y="150"/>
                    <a:pt x="87" y="149"/>
                  </a:cubicBezTo>
                  <a:cubicBezTo>
                    <a:pt x="85" y="147"/>
                    <a:pt x="83" y="144"/>
                    <a:pt x="81" y="142"/>
                  </a:cubicBezTo>
                  <a:cubicBezTo>
                    <a:pt x="79" y="139"/>
                    <a:pt x="78" y="135"/>
                    <a:pt x="77" y="132"/>
                  </a:cubicBezTo>
                  <a:cubicBezTo>
                    <a:pt x="77" y="132"/>
                    <a:pt x="77" y="131"/>
                    <a:pt x="77" y="131"/>
                  </a:cubicBezTo>
                  <a:cubicBezTo>
                    <a:pt x="77" y="131"/>
                    <a:pt x="76" y="132"/>
                    <a:pt x="76" y="132"/>
                  </a:cubicBezTo>
                  <a:cubicBezTo>
                    <a:pt x="76" y="134"/>
                    <a:pt x="76" y="135"/>
                    <a:pt x="77" y="137"/>
                  </a:cubicBezTo>
                  <a:cubicBezTo>
                    <a:pt x="78" y="141"/>
                    <a:pt x="81" y="145"/>
                    <a:pt x="83" y="148"/>
                  </a:cubicBezTo>
                  <a:cubicBezTo>
                    <a:pt x="85" y="150"/>
                    <a:pt x="87" y="152"/>
                    <a:pt x="88" y="154"/>
                  </a:cubicBezTo>
                  <a:cubicBezTo>
                    <a:pt x="90" y="157"/>
                    <a:pt x="93" y="160"/>
                    <a:pt x="96" y="163"/>
                  </a:cubicBezTo>
                  <a:cubicBezTo>
                    <a:pt x="97" y="163"/>
                    <a:pt x="98" y="164"/>
                    <a:pt x="99" y="165"/>
                  </a:cubicBezTo>
                  <a:cubicBezTo>
                    <a:pt x="99" y="166"/>
                    <a:pt x="99" y="166"/>
                    <a:pt x="99" y="167"/>
                  </a:cubicBezTo>
                  <a:cubicBezTo>
                    <a:pt x="99" y="167"/>
                    <a:pt x="100" y="168"/>
                    <a:pt x="100" y="168"/>
                  </a:cubicBezTo>
                  <a:cubicBezTo>
                    <a:pt x="103" y="171"/>
                    <a:pt x="105" y="173"/>
                    <a:pt x="108" y="176"/>
                  </a:cubicBezTo>
                  <a:cubicBezTo>
                    <a:pt x="112" y="180"/>
                    <a:pt x="115" y="183"/>
                    <a:pt x="119" y="187"/>
                  </a:cubicBezTo>
                  <a:cubicBezTo>
                    <a:pt x="122" y="190"/>
                    <a:pt x="126" y="193"/>
                    <a:pt x="129" y="196"/>
                  </a:cubicBezTo>
                  <a:cubicBezTo>
                    <a:pt x="130" y="197"/>
                    <a:pt x="130" y="197"/>
                    <a:pt x="131" y="198"/>
                  </a:cubicBezTo>
                  <a:close/>
                  <a:moveTo>
                    <a:pt x="134" y="199"/>
                  </a:moveTo>
                  <a:cubicBezTo>
                    <a:pt x="135" y="200"/>
                    <a:pt x="135" y="200"/>
                    <a:pt x="135" y="199"/>
                  </a:cubicBezTo>
                  <a:cubicBezTo>
                    <a:pt x="137" y="197"/>
                    <a:pt x="140" y="195"/>
                    <a:pt x="142" y="192"/>
                  </a:cubicBezTo>
                  <a:cubicBezTo>
                    <a:pt x="146" y="188"/>
                    <a:pt x="149" y="184"/>
                    <a:pt x="153" y="180"/>
                  </a:cubicBezTo>
                  <a:cubicBezTo>
                    <a:pt x="153" y="180"/>
                    <a:pt x="154" y="179"/>
                    <a:pt x="154" y="179"/>
                  </a:cubicBezTo>
                  <a:cubicBezTo>
                    <a:pt x="156" y="177"/>
                    <a:pt x="158" y="174"/>
                    <a:pt x="161" y="172"/>
                  </a:cubicBezTo>
                  <a:cubicBezTo>
                    <a:pt x="162" y="171"/>
                    <a:pt x="163" y="170"/>
                    <a:pt x="164" y="169"/>
                  </a:cubicBezTo>
                  <a:cubicBezTo>
                    <a:pt x="166" y="166"/>
                    <a:pt x="168" y="164"/>
                    <a:pt x="170" y="161"/>
                  </a:cubicBezTo>
                  <a:cubicBezTo>
                    <a:pt x="170" y="161"/>
                    <a:pt x="170" y="160"/>
                    <a:pt x="170" y="160"/>
                  </a:cubicBezTo>
                  <a:cubicBezTo>
                    <a:pt x="170" y="159"/>
                    <a:pt x="171" y="158"/>
                    <a:pt x="172" y="158"/>
                  </a:cubicBezTo>
                  <a:cubicBezTo>
                    <a:pt x="172" y="158"/>
                    <a:pt x="172" y="157"/>
                    <a:pt x="173" y="157"/>
                  </a:cubicBezTo>
                  <a:cubicBezTo>
                    <a:pt x="175" y="154"/>
                    <a:pt x="176" y="151"/>
                    <a:pt x="178" y="148"/>
                  </a:cubicBezTo>
                  <a:cubicBezTo>
                    <a:pt x="180" y="145"/>
                    <a:pt x="182" y="141"/>
                    <a:pt x="183" y="138"/>
                  </a:cubicBezTo>
                  <a:cubicBezTo>
                    <a:pt x="184" y="136"/>
                    <a:pt x="185" y="134"/>
                    <a:pt x="185" y="132"/>
                  </a:cubicBezTo>
                  <a:cubicBezTo>
                    <a:pt x="186" y="131"/>
                    <a:pt x="186" y="129"/>
                    <a:pt x="186" y="128"/>
                  </a:cubicBezTo>
                  <a:cubicBezTo>
                    <a:pt x="186" y="124"/>
                    <a:pt x="186" y="121"/>
                    <a:pt x="185" y="118"/>
                  </a:cubicBezTo>
                  <a:cubicBezTo>
                    <a:pt x="185" y="116"/>
                    <a:pt x="184" y="115"/>
                    <a:pt x="184" y="113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3" y="114"/>
                    <a:pt x="182" y="114"/>
                    <a:pt x="182" y="113"/>
                  </a:cubicBezTo>
                  <a:cubicBezTo>
                    <a:pt x="181" y="113"/>
                    <a:pt x="181" y="112"/>
                    <a:pt x="181" y="112"/>
                  </a:cubicBezTo>
                  <a:cubicBezTo>
                    <a:pt x="181" y="111"/>
                    <a:pt x="182" y="111"/>
                    <a:pt x="182" y="111"/>
                  </a:cubicBezTo>
                  <a:cubicBezTo>
                    <a:pt x="182" y="110"/>
                    <a:pt x="182" y="110"/>
                    <a:pt x="182" y="109"/>
                  </a:cubicBezTo>
                  <a:cubicBezTo>
                    <a:pt x="179" y="105"/>
                    <a:pt x="176" y="102"/>
                    <a:pt x="173" y="100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1" y="99"/>
                    <a:pt x="171" y="100"/>
                    <a:pt x="171" y="100"/>
                  </a:cubicBezTo>
                  <a:cubicBezTo>
                    <a:pt x="171" y="100"/>
                    <a:pt x="172" y="101"/>
                    <a:pt x="173" y="101"/>
                  </a:cubicBezTo>
                  <a:cubicBezTo>
                    <a:pt x="174" y="103"/>
                    <a:pt x="176" y="104"/>
                    <a:pt x="177" y="105"/>
                  </a:cubicBezTo>
                  <a:cubicBezTo>
                    <a:pt x="179" y="109"/>
                    <a:pt x="181" y="114"/>
                    <a:pt x="182" y="119"/>
                  </a:cubicBezTo>
                  <a:cubicBezTo>
                    <a:pt x="182" y="122"/>
                    <a:pt x="182" y="124"/>
                    <a:pt x="182" y="127"/>
                  </a:cubicBezTo>
                  <a:cubicBezTo>
                    <a:pt x="182" y="132"/>
                    <a:pt x="180" y="137"/>
                    <a:pt x="179" y="142"/>
                  </a:cubicBezTo>
                  <a:cubicBezTo>
                    <a:pt x="178" y="143"/>
                    <a:pt x="177" y="145"/>
                    <a:pt x="177" y="146"/>
                  </a:cubicBezTo>
                  <a:cubicBezTo>
                    <a:pt x="174" y="151"/>
                    <a:pt x="171" y="156"/>
                    <a:pt x="167" y="161"/>
                  </a:cubicBezTo>
                  <a:cubicBezTo>
                    <a:pt x="166" y="163"/>
                    <a:pt x="165" y="164"/>
                    <a:pt x="163" y="166"/>
                  </a:cubicBezTo>
                  <a:cubicBezTo>
                    <a:pt x="161" y="169"/>
                    <a:pt x="159" y="172"/>
                    <a:pt x="156" y="175"/>
                  </a:cubicBezTo>
                  <a:cubicBezTo>
                    <a:pt x="153" y="178"/>
                    <a:pt x="150" y="181"/>
                    <a:pt x="147" y="184"/>
                  </a:cubicBezTo>
                  <a:cubicBezTo>
                    <a:pt x="142" y="189"/>
                    <a:pt x="138" y="194"/>
                    <a:pt x="134" y="199"/>
                  </a:cubicBezTo>
                  <a:close/>
                  <a:moveTo>
                    <a:pt x="79" y="92"/>
                  </a:moveTo>
                  <a:cubicBezTo>
                    <a:pt x="78" y="92"/>
                    <a:pt x="78" y="92"/>
                    <a:pt x="77" y="92"/>
                  </a:cubicBezTo>
                  <a:cubicBezTo>
                    <a:pt x="76" y="91"/>
                    <a:pt x="74" y="91"/>
                    <a:pt x="72" y="91"/>
                  </a:cubicBezTo>
                  <a:cubicBezTo>
                    <a:pt x="68" y="90"/>
                    <a:pt x="63" y="90"/>
                    <a:pt x="59" y="90"/>
                  </a:cubicBezTo>
                  <a:cubicBezTo>
                    <a:pt x="53" y="90"/>
                    <a:pt x="47" y="90"/>
                    <a:pt x="41" y="90"/>
                  </a:cubicBezTo>
                  <a:cubicBezTo>
                    <a:pt x="37" y="90"/>
                    <a:pt x="33" y="90"/>
                    <a:pt x="29" y="90"/>
                  </a:cubicBezTo>
                  <a:cubicBezTo>
                    <a:pt x="26" y="91"/>
                    <a:pt x="23" y="91"/>
                    <a:pt x="20" y="91"/>
                  </a:cubicBezTo>
                  <a:cubicBezTo>
                    <a:pt x="20" y="92"/>
                    <a:pt x="19" y="92"/>
                    <a:pt x="19" y="92"/>
                  </a:cubicBezTo>
                  <a:cubicBezTo>
                    <a:pt x="20" y="92"/>
                    <a:pt x="21" y="92"/>
                    <a:pt x="22" y="92"/>
                  </a:cubicBezTo>
                  <a:cubicBezTo>
                    <a:pt x="24" y="92"/>
                    <a:pt x="26" y="92"/>
                    <a:pt x="28" y="92"/>
                  </a:cubicBezTo>
                  <a:cubicBezTo>
                    <a:pt x="32" y="92"/>
                    <a:pt x="37" y="92"/>
                    <a:pt x="41" y="92"/>
                  </a:cubicBezTo>
                  <a:cubicBezTo>
                    <a:pt x="49" y="92"/>
                    <a:pt x="56" y="91"/>
                    <a:pt x="64" y="92"/>
                  </a:cubicBezTo>
                  <a:cubicBezTo>
                    <a:pt x="69" y="92"/>
                    <a:pt x="74" y="93"/>
                    <a:pt x="79" y="93"/>
                  </a:cubicBezTo>
                  <a:cubicBezTo>
                    <a:pt x="79" y="93"/>
                    <a:pt x="79" y="93"/>
                    <a:pt x="80" y="93"/>
                  </a:cubicBezTo>
                  <a:cubicBezTo>
                    <a:pt x="79" y="92"/>
                    <a:pt x="79" y="92"/>
                    <a:pt x="79" y="92"/>
                  </a:cubicBezTo>
                  <a:close/>
                  <a:moveTo>
                    <a:pt x="119" y="50"/>
                  </a:moveTo>
                  <a:cubicBezTo>
                    <a:pt x="121" y="50"/>
                    <a:pt x="123" y="50"/>
                    <a:pt x="124" y="50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5" y="49"/>
                    <a:pt x="125" y="49"/>
                    <a:pt x="125" y="48"/>
                  </a:cubicBezTo>
                  <a:cubicBezTo>
                    <a:pt x="125" y="48"/>
                    <a:pt x="126" y="47"/>
                    <a:pt x="126" y="46"/>
                  </a:cubicBezTo>
                  <a:cubicBezTo>
                    <a:pt x="126" y="45"/>
                    <a:pt x="127" y="45"/>
                    <a:pt x="128" y="46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31" y="46"/>
                    <a:pt x="132" y="45"/>
                    <a:pt x="133" y="43"/>
                  </a:cubicBezTo>
                  <a:cubicBezTo>
                    <a:pt x="132" y="43"/>
                    <a:pt x="131" y="43"/>
                    <a:pt x="130" y="43"/>
                  </a:cubicBezTo>
                  <a:cubicBezTo>
                    <a:pt x="129" y="43"/>
                    <a:pt x="128" y="43"/>
                    <a:pt x="127" y="43"/>
                  </a:cubicBezTo>
                  <a:cubicBezTo>
                    <a:pt x="126" y="43"/>
                    <a:pt x="125" y="44"/>
                    <a:pt x="124" y="44"/>
                  </a:cubicBezTo>
                  <a:cubicBezTo>
                    <a:pt x="124" y="44"/>
                    <a:pt x="123" y="45"/>
                    <a:pt x="123" y="45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49"/>
                    <a:pt x="119" y="49"/>
                    <a:pt x="119" y="50"/>
                  </a:cubicBezTo>
                  <a:close/>
                  <a:moveTo>
                    <a:pt x="154" y="245"/>
                  </a:moveTo>
                  <a:cubicBezTo>
                    <a:pt x="153" y="247"/>
                    <a:pt x="153" y="249"/>
                    <a:pt x="152" y="251"/>
                  </a:cubicBezTo>
                  <a:cubicBezTo>
                    <a:pt x="152" y="251"/>
                    <a:pt x="153" y="252"/>
                    <a:pt x="154" y="252"/>
                  </a:cubicBezTo>
                  <a:cubicBezTo>
                    <a:pt x="155" y="253"/>
                    <a:pt x="155" y="254"/>
                    <a:pt x="154" y="255"/>
                  </a:cubicBezTo>
                  <a:cubicBezTo>
                    <a:pt x="154" y="255"/>
                    <a:pt x="154" y="255"/>
                    <a:pt x="154" y="255"/>
                  </a:cubicBezTo>
                  <a:cubicBezTo>
                    <a:pt x="155" y="256"/>
                    <a:pt x="155" y="257"/>
                    <a:pt x="156" y="258"/>
                  </a:cubicBezTo>
                  <a:cubicBezTo>
                    <a:pt x="156" y="258"/>
                    <a:pt x="157" y="258"/>
                    <a:pt x="157" y="258"/>
                  </a:cubicBezTo>
                  <a:cubicBezTo>
                    <a:pt x="158" y="258"/>
                    <a:pt x="158" y="258"/>
                    <a:pt x="159" y="258"/>
                  </a:cubicBezTo>
                  <a:cubicBezTo>
                    <a:pt x="158" y="253"/>
                    <a:pt x="156" y="249"/>
                    <a:pt x="154" y="245"/>
                  </a:cubicBezTo>
                  <a:close/>
                  <a:moveTo>
                    <a:pt x="149" y="226"/>
                  </a:moveTo>
                  <a:cubicBezTo>
                    <a:pt x="151" y="226"/>
                    <a:pt x="152" y="226"/>
                    <a:pt x="153" y="225"/>
                  </a:cubicBezTo>
                  <a:cubicBezTo>
                    <a:pt x="155" y="221"/>
                    <a:pt x="158" y="216"/>
                    <a:pt x="161" y="211"/>
                  </a:cubicBezTo>
                  <a:cubicBezTo>
                    <a:pt x="160" y="211"/>
                    <a:pt x="160" y="211"/>
                    <a:pt x="160" y="211"/>
                  </a:cubicBezTo>
                  <a:cubicBezTo>
                    <a:pt x="159" y="212"/>
                    <a:pt x="157" y="213"/>
                    <a:pt x="156" y="214"/>
                  </a:cubicBezTo>
                  <a:cubicBezTo>
                    <a:pt x="156" y="215"/>
                    <a:pt x="156" y="215"/>
                    <a:pt x="155" y="215"/>
                  </a:cubicBezTo>
                  <a:cubicBezTo>
                    <a:pt x="154" y="217"/>
                    <a:pt x="153" y="220"/>
                    <a:pt x="152" y="222"/>
                  </a:cubicBezTo>
                  <a:cubicBezTo>
                    <a:pt x="152" y="222"/>
                    <a:pt x="151" y="222"/>
                    <a:pt x="151" y="223"/>
                  </a:cubicBezTo>
                  <a:cubicBezTo>
                    <a:pt x="151" y="223"/>
                    <a:pt x="151" y="223"/>
                    <a:pt x="151" y="224"/>
                  </a:cubicBezTo>
                  <a:cubicBezTo>
                    <a:pt x="150" y="224"/>
                    <a:pt x="150" y="225"/>
                    <a:pt x="149" y="226"/>
                  </a:cubicBezTo>
                  <a:close/>
                  <a:moveTo>
                    <a:pt x="122" y="29"/>
                  </a:moveTo>
                  <a:cubicBezTo>
                    <a:pt x="122" y="29"/>
                    <a:pt x="122" y="29"/>
                    <a:pt x="122" y="29"/>
                  </a:cubicBezTo>
                  <a:cubicBezTo>
                    <a:pt x="120" y="29"/>
                    <a:pt x="118" y="29"/>
                    <a:pt x="116" y="30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5" y="32"/>
                    <a:pt x="114" y="33"/>
                    <a:pt x="114" y="35"/>
                  </a:cubicBezTo>
                  <a:cubicBezTo>
                    <a:pt x="114" y="35"/>
                    <a:pt x="114" y="35"/>
                    <a:pt x="113" y="36"/>
                  </a:cubicBezTo>
                  <a:cubicBezTo>
                    <a:pt x="116" y="35"/>
                    <a:pt x="119" y="34"/>
                    <a:pt x="122" y="33"/>
                  </a:cubicBezTo>
                  <a:cubicBezTo>
                    <a:pt x="122" y="32"/>
                    <a:pt x="122" y="30"/>
                    <a:pt x="122" y="29"/>
                  </a:cubicBezTo>
                  <a:close/>
                  <a:moveTo>
                    <a:pt x="66" y="178"/>
                  </a:moveTo>
                  <a:cubicBezTo>
                    <a:pt x="66" y="178"/>
                    <a:pt x="66" y="178"/>
                    <a:pt x="66" y="178"/>
                  </a:cubicBezTo>
                  <a:cubicBezTo>
                    <a:pt x="66" y="178"/>
                    <a:pt x="66" y="178"/>
                    <a:pt x="65" y="178"/>
                  </a:cubicBezTo>
                  <a:cubicBezTo>
                    <a:pt x="61" y="178"/>
                    <a:pt x="56" y="178"/>
                    <a:pt x="51" y="178"/>
                  </a:cubicBezTo>
                  <a:cubicBezTo>
                    <a:pt x="50" y="178"/>
                    <a:pt x="49" y="178"/>
                    <a:pt x="48" y="178"/>
                  </a:cubicBezTo>
                  <a:cubicBezTo>
                    <a:pt x="46" y="178"/>
                    <a:pt x="44" y="178"/>
                    <a:pt x="41" y="178"/>
                  </a:cubicBezTo>
                  <a:cubicBezTo>
                    <a:pt x="41" y="178"/>
                    <a:pt x="40" y="178"/>
                    <a:pt x="40" y="179"/>
                  </a:cubicBezTo>
                  <a:cubicBezTo>
                    <a:pt x="40" y="179"/>
                    <a:pt x="39" y="179"/>
                    <a:pt x="39" y="179"/>
                  </a:cubicBezTo>
                  <a:cubicBezTo>
                    <a:pt x="38" y="178"/>
                    <a:pt x="37" y="179"/>
                    <a:pt x="36" y="179"/>
                  </a:cubicBezTo>
                  <a:cubicBezTo>
                    <a:pt x="33" y="179"/>
                    <a:pt x="30" y="179"/>
                    <a:pt x="28" y="179"/>
                  </a:cubicBezTo>
                  <a:cubicBezTo>
                    <a:pt x="24" y="180"/>
                    <a:pt x="21" y="180"/>
                    <a:pt x="18" y="181"/>
                  </a:cubicBezTo>
                  <a:cubicBezTo>
                    <a:pt x="17" y="181"/>
                    <a:pt x="15" y="181"/>
                    <a:pt x="14" y="181"/>
                  </a:cubicBezTo>
                  <a:cubicBezTo>
                    <a:pt x="15" y="181"/>
                    <a:pt x="15" y="181"/>
                    <a:pt x="16" y="181"/>
                  </a:cubicBezTo>
                  <a:cubicBezTo>
                    <a:pt x="18" y="181"/>
                    <a:pt x="20" y="181"/>
                    <a:pt x="23" y="181"/>
                  </a:cubicBezTo>
                  <a:cubicBezTo>
                    <a:pt x="26" y="180"/>
                    <a:pt x="30" y="180"/>
                    <a:pt x="34" y="180"/>
                  </a:cubicBezTo>
                  <a:cubicBezTo>
                    <a:pt x="36" y="180"/>
                    <a:pt x="39" y="179"/>
                    <a:pt x="42" y="179"/>
                  </a:cubicBezTo>
                  <a:cubicBezTo>
                    <a:pt x="46" y="179"/>
                    <a:pt x="49" y="179"/>
                    <a:pt x="53" y="179"/>
                  </a:cubicBezTo>
                  <a:cubicBezTo>
                    <a:pt x="56" y="179"/>
                    <a:pt x="59" y="179"/>
                    <a:pt x="62" y="178"/>
                  </a:cubicBezTo>
                  <a:cubicBezTo>
                    <a:pt x="63" y="178"/>
                    <a:pt x="65" y="178"/>
                    <a:pt x="66" y="178"/>
                  </a:cubicBezTo>
                  <a:close/>
                  <a:moveTo>
                    <a:pt x="152" y="259"/>
                  </a:moveTo>
                  <a:cubicBezTo>
                    <a:pt x="153" y="259"/>
                    <a:pt x="153" y="259"/>
                    <a:pt x="154" y="259"/>
                  </a:cubicBezTo>
                  <a:cubicBezTo>
                    <a:pt x="153" y="258"/>
                    <a:pt x="152" y="256"/>
                    <a:pt x="151" y="255"/>
                  </a:cubicBezTo>
                  <a:cubicBezTo>
                    <a:pt x="151" y="255"/>
                    <a:pt x="151" y="255"/>
                    <a:pt x="151" y="255"/>
                  </a:cubicBezTo>
                  <a:cubicBezTo>
                    <a:pt x="150" y="255"/>
                    <a:pt x="149" y="255"/>
                    <a:pt x="148" y="255"/>
                  </a:cubicBezTo>
                  <a:cubicBezTo>
                    <a:pt x="147" y="255"/>
                    <a:pt x="147" y="255"/>
                    <a:pt x="146" y="255"/>
                  </a:cubicBezTo>
                  <a:cubicBezTo>
                    <a:pt x="146" y="255"/>
                    <a:pt x="146" y="255"/>
                    <a:pt x="145" y="255"/>
                  </a:cubicBezTo>
                  <a:cubicBezTo>
                    <a:pt x="144" y="255"/>
                    <a:pt x="143" y="255"/>
                    <a:pt x="142" y="255"/>
                  </a:cubicBezTo>
                  <a:cubicBezTo>
                    <a:pt x="143" y="256"/>
                    <a:pt x="143" y="257"/>
                    <a:pt x="144" y="258"/>
                  </a:cubicBezTo>
                  <a:cubicBezTo>
                    <a:pt x="146" y="258"/>
                    <a:pt x="148" y="258"/>
                    <a:pt x="150" y="258"/>
                  </a:cubicBezTo>
                  <a:cubicBezTo>
                    <a:pt x="151" y="258"/>
                    <a:pt x="152" y="258"/>
                    <a:pt x="152" y="259"/>
                  </a:cubicBezTo>
                  <a:close/>
                  <a:moveTo>
                    <a:pt x="103" y="48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7" y="47"/>
                    <a:pt x="110" y="46"/>
                    <a:pt x="113" y="45"/>
                  </a:cubicBezTo>
                  <a:cubicBezTo>
                    <a:pt x="115" y="45"/>
                    <a:pt x="115" y="44"/>
                    <a:pt x="116" y="43"/>
                  </a:cubicBezTo>
                  <a:cubicBezTo>
                    <a:pt x="116" y="43"/>
                    <a:pt x="115" y="43"/>
                    <a:pt x="115" y="43"/>
                  </a:cubicBezTo>
                  <a:cubicBezTo>
                    <a:pt x="113" y="43"/>
                    <a:pt x="111" y="43"/>
                    <a:pt x="108" y="43"/>
                  </a:cubicBezTo>
                  <a:cubicBezTo>
                    <a:pt x="107" y="44"/>
                    <a:pt x="107" y="44"/>
                    <a:pt x="106" y="45"/>
                  </a:cubicBezTo>
                  <a:cubicBezTo>
                    <a:pt x="105" y="46"/>
                    <a:pt x="104" y="47"/>
                    <a:pt x="103" y="48"/>
                  </a:cubicBezTo>
                  <a:close/>
                  <a:moveTo>
                    <a:pt x="172" y="39"/>
                  </a:moveTo>
                  <a:cubicBezTo>
                    <a:pt x="172" y="39"/>
                    <a:pt x="172" y="39"/>
                    <a:pt x="172" y="39"/>
                  </a:cubicBezTo>
                  <a:cubicBezTo>
                    <a:pt x="172" y="36"/>
                    <a:pt x="172" y="32"/>
                    <a:pt x="172" y="29"/>
                  </a:cubicBezTo>
                  <a:cubicBezTo>
                    <a:pt x="172" y="28"/>
                    <a:pt x="172" y="27"/>
                    <a:pt x="172" y="25"/>
                  </a:cubicBezTo>
                  <a:cubicBezTo>
                    <a:pt x="172" y="19"/>
                    <a:pt x="171" y="13"/>
                    <a:pt x="171" y="7"/>
                  </a:cubicBezTo>
                  <a:cubicBezTo>
                    <a:pt x="171" y="7"/>
                    <a:pt x="171" y="6"/>
                    <a:pt x="170" y="5"/>
                  </a:cubicBezTo>
                  <a:cubicBezTo>
                    <a:pt x="170" y="6"/>
                    <a:pt x="170" y="7"/>
                    <a:pt x="170" y="8"/>
                  </a:cubicBezTo>
                  <a:cubicBezTo>
                    <a:pt x="170" y="12"/>
                    <a:pt x="170" y="16"/>
                    <a:pt x="170" y="20"/>
                  </a:cubicBezTo>
                  <a:cubicBezTo>
                    <a:pt x="171" y="21"/>
                    <a:pt x="171" y="22"/>
                    <a:pt x="171" y="23"/>
                  </a:cubicBezTo>
                  <a:cubicBezTo>
                    <a:pt x="171" y="27"/>
                    <a:pt x="171" y="31"/>
                    <a:pt x="171" y="35"/>
                  </a:cubicBezTo>
                  <a:cubicBezTo>
                    <a:pt x="171" y="36"/>
                    <a:pt x="172" y="38"/>
                    <a:pt x="172" y="39"/>
                  </a:cubicBezTo>
                  <a:close/>
                  <a:moveTo>
                    <a:pt x="164" y="250"/>
                  </a:moveTo>
                  <a:cubicBezTo>
                    <a:pt x="163" y="251"/>
                    <a:pt x="163" y="252"/>
                    <a:pt x="162" y="252"/>
                  </a:cubicBezTo>
                  <a:cubicBezTo>
                    <a:pt x="162" y="253"/>
                    <a:pt x="162" y="253"/>
                    <a:pt x="162" y="253"/>
                  </a:cubicBezTo>
                  <a:cubicBezTo>
                    <a:pt x="162" y="254"/>
                    <a:pt x="161" y="255"/>
                    <a:pt x="161" y="255"/>
                  </a:cubicBezTo>
                  <a:cubicBezTo>
                    <a:pt x="161" y="256"/>
                    <a:pt x="161" y="257"/>
                    <a:pt x="161" y="257"/>
                  </a:cubicBezTo>
                  <a:cubicBezTo>
                    <a:pt x="161" y="257"/>
                    <a:pt x="162" y="257"/>
                    <a:pt x="162" y="257"/>
                  </a:cubicBezTo>
                  <a:cubicBezTo>
                    <a:pt x="163" y="257"/>
                    <a:pt x="165" y="257"/>
                    <a:pt x="166" y="256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68" y="256"/>
                    <a:pt x="168" y="255"/>
                    <a:pt x="168" y="255"/>
                  </a:cubicBezTo>
                  <a:cubicBezTo>
                    <a:pt x="166" y="253"/>
                    <a:pt x="165" y="252"/>
                    <a:pt x="164" y="250"/>
                  </a:cubicBezTo>
                  <a:close/>
                  <a:moveTo>
                    <a:pt x="51" y="174"/>
                  </a:moveTo>
                  <a:cubicBezTo>
                    <a:pt x="52" y="174"/>
                    <a:pt x="52" y="174"/>
                    <a:pt x="52" y="174"/>
                  </a:cubicBezTo>
                  <a:cubicBezTo>
                    <a:pt x="59" y="174"/>
                    <a:pt x="66" y="174"/>
                    <a:pt x="74" y="174"/>
                  </a:cubicBezTo>
                  <a:cubicBezTo>
                    <a:pt x="74" y="174"/>
                    <a:pt x="74" y="174"/>
                    <a:pt x="74" y="174"/>
                  </a:cubicBezTo>
                  <a:cubicBezTo>
                    <a:pt x="74" y="174"/>
                    <a:pt x="74" y="174"/>
                    <a:pt x="74" y="174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2"/>
                    <a:pt x="72" y="172"/>
                    <a:pt x="72" y="172"/>
                  </a:cubicBezTo>
                  <a:cubicBezTo>
                    <a:pt x="69" y="172"/>
                    <a:pt x="66" y="173"/>
                    <a:pt x="62" y="173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1" y="174"/>
                    <a:pt x="60" y="174"/>
                    <a:pt x="59" y="173"/>
                  </a:cubicBezTo>
                  <a:cubicBezTo>
                    <a:pt x="59" y="173"/>
                    <a:pt x="59" y="173"/>
                    <a:pt x="58" y="173"/>
                  </a:cubicBezTo>
                  <a:cubicBezTo>
                    <a:pt x="56" y="173"/>
                    <a:pt x="54" y="173"/>
                    <a:pt x="52" y="173"/>
                  </a:cubicBezTo>
                  <a:cubicBezTo>
                    <a:pt x="52" y="173"/>
                    <a:pt x="51" y="173"/>
                    <a:pt x="51" y="173"/>
                  </a:cubicBezTo>
                  <a:cubicBezTo>
                    <a:pt x="51" y="173"/>
                    <a:pt x="51" y="174"/>
                    <a:pt x="51" y="174"/>
                  </a:cubicBezTo>
                  <a:close/>
                  <a:moveTo>
                    <a:pt x="103" y="37"/>
                  </a:moveTo>
                  <a:cubicBezTo>
                    <a:pt x="105" y="37"/>
                    <a:pt x="107" y="37"/>
                    <a:pt x="108" y="37"/>
                  </a:cubicBezTo>
                  <a:cubicBezTo>
                    <a:pt x="108" y="37"/>
                    <a:pt x="109" y="37"/>
                    <a:pt x="109" y="37"/>
                  </a:cubicBezTo>
                  <a:cubicBezTo>
                    <a:pt x="110" y="36"/>
                    <a:pt x="110" y="35"/>
                    <a:pt x="111" y="35"/>
                  </a:cubicBezTo>
                  <a:cubicBezTo>
                    <a:pt x="111" y="35"/>
                    <a:pt x="111" y="34"/>
                    <a:pt x="111" y="34"/>
                  </a:cubicBezTo>
                  <a:cubicBezTo>
                    <a:pt x="111" y="33"/>
                    <a:pt x="112" y="32"/>
                    <a:pt x="112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09" y="32"/>
                    <a:pt x="107" y="33"/>
                    <a:pt x="105" y="34"/>
                  </a:cubicBezTo>
                  <a:cubicBezTo>
                    <a:pt x="104" y="35"/>
                    <a:pt x="104" y="35"/>
                    <a:pt x="103" y="37"/>
                  </a:cubicBezTo>
                  <a:close/>
                  <a:moveTo>
                    <a:pt x="81" y="22"/>
                  </a:move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1"/>
                    <a:pt x="81" y="21"/>
                  </a:cubicBezTo>
                  <a:cubicBezTo>
                    <a:pt x="81" y="19"/>
                    <a:pt x="81" y="18"/>
                    <a:pt x="81" y="16"/>
                  </a:cubicBezTo>
                  <a:cubicBezTo>
                    <a:pt x="82" y="14"/>
                    <a:pt x="83" y="12"/>
                    <a:pt x="85" y="12"/>
                  </a:cubicBezTo>
                  <a:cubicBezTo>
                    <a:pt x="85" y="12"/>
                    <a:pt x="86" y="12"/>
                    <a:pt x="86" y="12"/>
                  </a:cubicBezTo>
                  <a:cubicBezTo>
                    <a:pt x="86" y="11"/>
                    <a:pt x="86" y="10"/>
                    <a:pt x="86" y="9"/>
                  </a:cubicBezTo>
                  <a:cubicBezTo>
                    <a:pt x="85" y="9"/>
                    <a:pt x="84" y="9"/>
                    <a:pt x="82" y="9"/>
                  </a:cubicBezTo>
                  <a:cubicBezTo>
                    <a:pt x="82" y="9"/>
                    <a:pt x="81" y="9"/>
                    <a:pt x="81" y="9"/>
                  </a:cubicBezTo>
                  <a:cubicBezTo>
                    <a:pt x="81" y="9"/>
                    <a:pt x="81" y="9"/>
                    <a:pt x="81" y="10"/>
                  </a:cubicBezTo>
                  <a:cubicBezTo>
                    <a:pt x="81" y="12"/>
                    <a:pt x="81" y="15"/>
                    <a:pt x="81" y="18"/>
                  </a:cubicBezTo>
                  <a:cubicBezTo>
                    <a:pt x="81" y="19"/>
                    <a:pt x="81" y="21"/>
                    <a:pt x="81" y="22"/>
                  </a:cubicBezTo>
                  <a:close/>
                  <a:moveTo>
                    <a:pt x="21" y="118"/>
                  </a:moveTo>
                  <a:cubicBezTo>
                    <a:pt x="19" y="117"/>
                    <a:pt x="16" y="117"/>
                    <a:pt x="14" y="11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2" y="118"/>
                    <a:pt x="12" y="119"/>
                    <a:pt x="11" y="120"/>
                  </a:cubicBezTo>
                  <a:cubicBezTo>
                    <a:pt x="10" y="120"/>
                    <a:pt x="10" y="120"/>
                    <a:pt x="11" y="121"/>
                  </a:cubicBezTo>
                  <a:cubicBezTo>
                    <a:pt x="12" y="121"/>
                    <a:pt x="12" y="120"/>
                    <a:pt x="13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5" y="120"/>
                    <a:pt x="15" y="120"/>
                    <a:pt x="16" y="120"/>
                  </a:cubicBezTo>
                  <a:cubicBezTo>
                    <a:pt x="18" y="120"/>
                    <a:pt x="19" y="120"/>
                    <a:pt x="20" y="119"/>
                  </a:cubicBezTo>
                  <a:cubicBezTo>
                    <a:pt x="21" y="119"/>
                    <a:pt x="21" y="118"/>
                    <a:pt x="21" y="118"/>
                  </a:cubicBezTo>
                  <a:close/>
                  <a:moveTo>
                    <a:pt x="189" y="172"/>
                  </a:moveTo>
                  <a:cubicBezTo>
                    <a:pt x="188" y="171"/>
                    <a:pt x="188" y="171"/>
                    <a:pt x="188" y="170"/>
                  </a:cubicBezTo>
                  <a:cubicBezTo>
                    <a:pt x="188" y="170"/>
                    <a:pt x="187" y="169"/>
                    <a:pt x="187" y="169"/>
                  </a:cubicBezTo>
                  <a:cubicBezTo>
                    <a:pt x="184" y="169"/>
                    <a:pt x="181" y="169"/>
                    <a:pt x="178" y="169"/>
                  </a:cubicBezTo>
                  <a:cubicBezTo>
                    <a:pt x="177" y="169"/>
                    <a:pt x="177" y="169"/>
                    <a:pt x="177" y="169"/>
                  </a:cubicBezTo>
                  <a:cubicBezTo>
                    <a:pt x="177" y="170"/>
                    <a:pt x="177" y="170"/>
                    <a:pt x="177" y="170"/>
                  </a:cubicBezTo>
                  <a:cubicBezTo>
                    <a:pt x="178" y="170"/>
                    <a:pt x="178" y="171"/>
                    <a:pt x="178" y="172"/>
                  </a:cubicBezTo>
                  <a:cubicBezTo>
                    <a:pt x="182" y="171"/>
                    <a:pt x="185" y="172"/>
                    <a:pt x="189" y="172"/>
                  </a:cubicBezTo>
                  <a:close/>
                  <a:moveTo>
                    <a:pt x="252" y="174"/>
                  </a:moveTo>
                  <a:cubicBezTo>
                    <a:pt x="252" y="174"/>
                    <a:pt x="251" y="175"/>
                    <a:pt x="250" y="175"/>
                  </a:cubicBezTo>
                  <a:cubicBezTo>
                    <a:pt x="249" y="175"/>
                    <a:pt x="248" y="176"/>
                    <a:pt x="247" y="176"/>
                  </a:cubicBezTo>
                  <a:cubicBezTo>
                    <a:pt x="243" y="176"/>
                    <a:pt x="238" y="176"/>
                    <a:pt x="233" y="176"/>
                  </a:cubicBezTo>
                  <a:cubicBezTo>
                    <a:pt x="230" y="176"/>
                    <a:pt x="226" y="176"/>
                    <a:pt x="223" y="176"/>
                  </a:cubicBezTo>
                  <a:cubicBezTo>
                    <a:pt x="220" y="176"/>
                    <a:pt x="218" y="177"/>
                    <a:pt x="216" y="177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6" y="177"/>
                    <a:pt x="217" y="177"/>
                    <a:pt x="217" y="177"/>
                  </a:cubicBezTo>
                  <a:cubicBezTo>
                    <a:pt x="223" y="177"/>
                    <a:pt x="229" y="177"/>
                    <a:pt x="235" y="177"/>
                  </a:cubicBezTo>
                  <a:cubicBezTo>
                    <a:pt x="239" y="177"/>
                    <a:pt x="244" y="176"/>
                    <a:pt x="249" y="176"/>
                  </a:cubicBezTo>
                  <a:cubicBezTo>
                    <a:pt x="250" y="176"/>
                    <a:pt x="252" y="175"/>
                    <a:pt x="253" y="175"/>
                  </a:cubicBezTo>
                  <a:cubicBezTo>
                    <a:pt x="253" y="175"/>
                    <a:pt x="252" y="174"/>
                    <a:pt x="252" y="174"/>
                  </a:cubicBezTo>
                  <a:close/>
                  <a:moveTo>
                    <a:pt x="139" y="96"/>
                  </a:moveTo>
                  <a:cubicBezTo>
                    <a:pt x="139" y="97"/>
                    <a:pt x="139" y="97"/>
                    <a:pt x="139" y="97"/>
                  </a:cubicBezTo>
                  <a:cubicBezTo>
                    <a:pt x="139" y="96"/>
                    <a:pt x="139" y="96"/>
                    <a:pt x="140" y="96"/>
                  </a:cubicBezTo>
                  <a:cubicBezTo>
                    <a:pt x="141" y="96"/>
                    <a:pt x="142" y="95"/>
                    <a:pt x="144" y="95"/>
                  </a:cubicBezTo>
                  <a:cubicBezTo>
                    <a:pt x="145" y="94"/>
                    <a:pt x="145" y="94"/>
                    <a:pt x="145" y="93"/>
                  </a:cubicBezTo>
                  <a:cubicBezTo>
                    <a:pt x="146" y="92"/>
                    <a:pt x="146" y="91"/>
                    <a:pt x="146" y="91"/>
                  </a:cubicBezTo>
                  <a:cubicBezTo>
                    <a:pt x="144" y="90"/>
                    <a:pt x="143" y="90"/>
                    <a:pt x="141" y="90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41" y="91"/>
                    <a:pt x="141" y="92"/>
                    <a:pt x="141" y="93"/>
                  </a:cubicBezTo>
                  <a:cubicBezTo>
                    <a:pt x="140" y="94"/>
                    <a:pt x="139" y="95"/>
                    <a:pt x="139" y="96"/>
                  </a:cubicBezTo>
                  <a:close/>
                  <a:moveTo>
                    <a:pt x="176" y="248"/>
                  </a:moveTo>
                  <a:cubicBezTo>
                    <a:pt x="176" y="249"/>
                    <a:pt x="176" y="249"/>
                    <a:pt x="176" y="249"/>
                  </a:cubicBezTo>
                  <a:cubicBezTo>
                    <a:pt x="176" y="251"/>
                    <a:pt x="176" y="252"/>
                    <a:pt x="176" y="253"/>
                  </a:cubicBezTo>
                  <a:cubicBezTo>
                    <a:pt x="176" y="254"/>
                    <a:pt x="176" y="255"/>
                    <a:pt x="175" y="256"/>
                  </a:cubicBezTo>
                  <a:cubicBezTo>
                    <a:pt x="175" y="257"/>
                    <a:pt x="175" y="258"/>
                    <a:pt x="175" y="258"/>
                  </a:cubicBezTo>
                  <a:cubicBezTo>
                    <a:pt x="175" y="259"/>
                    <a:pt x="175" y="260"/>
                    <a:pt x="174" y="260"/>
                  </a:cubicBezTo>
                  <a:cubicBezTo>
                    <a:pt x="175" y="260"/>
                    <a:pt x="176" y="260"/>
                    <a:pt x="177" y="261"/>
                  </a:cubicBezTo>
                  <a:cubicBezTo>
                    <a:pt x="178" y="259"/>
                    <a:pt x="178" y="250"/>
                    <a:pt x="177" y="248"/>
                  </a:cubicBezTo>
                  <a:cubicBezTo>
                    <a:pt x="177" y="248"/>
                    <a:pt x="177" y="248"/>
                    <a:pt x="176" y="248"/>
                  </a:cubicBezTo>
                  <a:close/>
                  <a:moveTo>
                    <a:pt x="108" y="189"/>
                  </a:moveTo>
                  <a:cubicBezTo>
                    <a:pt x="107" y="189"/>
                    <a:pt x="106" y="188"/>
                    <a:pt x="105" y="187"/>
                  </a:cubicBezTo>
                  <a:cubicBezTo>
                    <a:pt x="104" y="188"/>
                    <a:pt x="103" y="189"/>
                    <a:pt x="102" y="190"/>
                  </a:cubicBezTo>
                  <a:cubicBezTo>
                    <a:pt x="103" y="192"/>
                    <a:pt x="105" y="193"/>
                    <a:pt x="106" y="195"/>
                  </a:cubicBezTo>
                  <a:cubicBezTo>
                    <a:pt x="107" y="194"/>
                    <a:pt x="107" y="193"/>
                    <a:pt x="108" y="193"/>
                  </a:cubicBezTo>
                  <a:cubicBezTo>
                    <a:pt x="107" y="192"/>
                    <a:pt x="107" y="190"/>
                    <a:pt x="108" y="189"/>
                  </a:cubicBezTo>
                  <a:close/>
                  <a:moveTo>
                    <a:pt x="127" y="93"/>
                  </a:moveTo>
                  <a:cubicBezTo>
                    <a:pt x="128" y="93"/>
                    <a:pt x="128" y="93"/>
                    <a:pt x="128" y="93"/>
                  </a:cubicBezTo>
                  <a:cubicBezTo>
                    <a:pt x="130" y="93"/>
                    <a:pt x="132" y="93"/>
                    <a:pt x="134" y="93"/>
                  </a:cubicBezTo>
                  <a:cubicBezTo>
                    <a:pt x="134" y="93"/>
                    <a:pt x="134" y="92"/>
                    <a:pt x="134" y="92"/>
                  </a:cubicBezTo>
                  <a:cubicBezTo>
                    <a:pt x="135" y="90"/>
                    <a:pt x="135" y="89"/>
                    <a:pt x="136" y="87"/>
                  </a:cubicBezTo>
                  <a:cubicBezTo>
                    <a:pt x="136" y="87"/>
                    <a:pt x="136" y="87"/>
                    <a:pt x="136" y="87"/>
                  </a:cubicBezTo>
                  <a:cubicBezTo>
                    <a:pt x="133" y="89"/>
                    <a:pt x="130" y="90"/>
                    <a:pt x="128" y="92"/>
                  </a:cubicBezTo>
                  <a:cubicBezTo>
                    <a:pt x="128" y="93"/>
                    <a:pt x="127" y="93"/>
                    <a:pt x="127" y="93"/>
                  </a:cubicBezTo>
                  <a:close/>
                  <a:moveTo>
                    <a:pt x="159" y="21"/>
                  </a:moveTo>
                  <a:cubicBezTo>
                    <a:pt x="160" y="18"/>
                    <a:pt x="160" y="15"/>
                    <a:pt x="160" y="13"/>
                  </a:cubicBezTo>
                  <a:cubicBezTo>
                    <a:pt x="160" y="13"/>
                    <a:pt x="159" y="13"/>
                    <a:pt x="159" y="13"/>
                  </a:cubicBezTo>
                  <a:cubicBezTo>
                    <a:pt x="158" y="13"/>
                    <a:pt x="158" y="13"/>
                    <a:pt x="158" y="14"/>
                  </a:cubicBezTo>
                  <a:cubicBezTo>
                    <a:pt x="157" y="16"/>
                    <a:pt x="156" y="18"/>
                    <a:pt x="155" y="19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20"/>
                    <a:pt x="158" y="20"/>
                    <a:pt x="159" y="21"/>
                  </a:cubicBezTo>
                  <a:close/>
                  <a:moveTo>
                    <a:pt x="132" y="81"/>
                  </a:moveTo>
                  <a:cubicBezTo>
                    <a:pt x="132" y="82"/>
                    <a:pt x="131" y="84"/>
                    <a:pt x="130" y="85"/>
                  </a:cubicBezTo>
                  <a:cubicBezTo>
                    <a:pt x="131" y="85"/>
                    <a:pt x="131" y="85"/>
                    <a:pt x="131" y="85"/>
                  </a:cubicBezTo>
                  <a:cubicBezTo>
                    <a:pt x="131" y="85"/>
                    <a:pt x="132" y="85"/>
                    <a:pt x="133" y="85"/>
                  </a:cubicBezTo>
                  <a:cubicBezTo>
                    <a:pt x="133" y="85"/>
                    <a:pt x="133" y="85"/>
                    <a:pt x="134" y="84"/>
                  </a:cubicBezTo>
                  <a:cubicBezTo>
                    <a:pt x="134" y="83"/>
                    <a:pt x="135" y="83"/>
                    <a:pt x="136" y="83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8" y="82"/>
                    <a:pt x="139" y="81"/>
                    <a:pt x="139" y="79"/>
                  </a:cubicBezTo>
                  <a:cubicBezTo>
                    <a:pt x="138" y="80"/>
                    <a:pt x="137" y="80"/>
                    <a:pt x="136" y="80"/>
                  </a:cubicBezTo>
                  <a:cubicBezTo>
                    <a:pt x="135" y="80"/>
                    <a:pt x="135" y="80"/>
                    <a:pt x="135" y="81"/>
                  </a:cubicBezTo>
                  <a:cubicBezTo>
                    <a:pt x="134" y="82"/>
                    <a:pt x="134" y="82"/>
                    <a:pt x="132" y="81"/>
                  </a:cubicBezTo>
                  <a:close/>
                  <a:moveTo>
                    <a:pt x="130" y="81"/>
                  </a:moveTo>
                  <a:cubicBezTo>
                    <a:pt x="130" y="81"/>
                    <a:pt x="130" y="81"/>
                    <a:pt x="130" y="81"/>
                  </a:cubicBezTo>
                  <a:cubicBezTo>
                    <a:pt x="127" y="83"/>
                    <a:pt x="125" y="84"/>
                    <a:pt x="122" y="86"/>
                  </a:cubicBezTo>
                  <a:cubicBezTo>
                    <a:pt x="122" y="86"/>
                    <a:pt x="121" y="87"/>
                    <a:pt x="121" y="88"/>
                  </a:cubicBezTo>
                  <a:cubicBezTo>
                    <a:pt x="123" y="88"/>
                    <a:pt x="125" y="87"/>
                    <a:pt x="128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9" y="84"/>
                    <a:pt x="129" y="83"/>
                    <a:pt x="130" y="81"/>
                  </a:cubicBezTo>
                  <a:close/>
                  <a:moveTo>
                    <a:pt x="84" y="247"/>
                  </a:moveTo>
                  <a:cubicBezTo>
                    <a:pt x="84" y="247"/>
                    <a:pt x="84" y="247"/>
                    <a:pt x="84" y="247"/>
                  </a:cubicBezTo>
                  <a:cubicBezTo>
                    <a:pt x="83" y="248"/>
                    <a:pt x="82" y="249"/>
                    <a:pt x="81" y="250"/>
                  </a:cubicBezTo>
                  <a:cubicBezTo>
                    <a:pt x="81" y="250"/>
                    <a:pt x="81" y="250"/>
                    <a:pt x="81" y="250"/>
                  </a:cubicBezTo>
                  <a:cubicBezTo>
                    <a:pt x="81" y="252"/>
                    <a:pt x="81" y="253"/>
                    <a:pt x="81" y="254"/>
                  </a:cubicBezTo>
                  <a:cubicBezTo>
                    <a:pt x="81" y="255"/>
                    <a:pt x="81" y="255"/>
                    <a:pt x="81" y="256"/>
                  </a:cubicBezTo>
                  <a:cubicBezTo>
                    <a:pt x="81" y="257"/>
                    <a:pt x="81" y="257"/>
                    <a:pt x="81" y="258"/>
                  </a:cubicBezTo>
                  <a:cubicBezTo>
                    <a:pt x="81" y="258"/>
                    <a:pt x="81" y="258"/>
                    <a:pt x="81" y="257"/>
                  </a:cubicBezTo>
                  <a:cubicBezTo>
                    <a:pt x="82" y="256"/>
                    <a:pt x="82" y="255"/>
                    <a:pt x="83" y="254"/>
                  </a:cubicBezTo>
                  <a:cubicBezTo>
                    <a:pt x="83" y="253"/>
                    <a:pt x="84" y="252"/>
                    <a:pt x="85" y="251"/>
                  </a:cubicBezTo>
                  <a:cubicBezTo>
                    <a:pt x="85" y="250"/>
                    <a:pt x="85" y="248"/>
                    <a:pt x="84" y="247"/>
                  </a:cubicBezTo>
                  <a:close/>
                  <a:moveTo>
                    <a:pt x="153" y="66"/>
                  </a:moveTo>
                  <a:cubicBezTo>
                    <a:pt x="151" y="66"/>
                    <a:pt x="149" y="66"/>
                    <a:pt x="147" y="66"/>
                  </a:cubicBezTo>
                  <a:cubicBezTo>
                    <a:pt x="147" y="66"/>
                    <a:pt x="147" y="67"/>
                    <a:pt x="147" y="67"/>
                  </a:cubicBezTo>
                  <a:cubicBezTo>
                    <a:pt x="146" y="68"/>
                    <a:pt x="146" y="68"/>
                    <a:pt x="146" y="70"/>
                  </a:cubicBezTo>
                  <a:cubicBezTo>
                    <a:pt x="147" y="70"/>
                    <a:pt x="148" y="70"/>
                    <a:pt x="149" y="70"/>
                  </a:cubicBezTo>
                  <a:cubicBezTo>
                    <a:pt x="150" y="70"/>
                    <a:pt x="151" y="70"/>
                    <a:pt x="151" y="69"/>
                  </a:cubicBezTo>
                  <a:cubicBezTo>
                    <a:pt x="152" y="69"/>
                    <a:pt x="152" y="68"/>
                    <a:pt x="152" y="68"/>
                  </a:cubicBezTo>
                  <a:cubicBezTo>
                    <a:pt x="153" y="67"/>
                    <a:pt x="153" y="67"/>
                    <a:pt x="153" y="66"/>
                  </a:cubicBezTo>
                  <a:close/>
                  <a:moveTo>
                    <a:pt x="29" y="175"/>
                  </a:moveTo>
                  <a:cubicBezTo>
                    <a:pt x="30" y="175"/>
                    <a:pt x="34" y="175"/>
                    <a:pt x="35" y="175"/>
                  </a:cubicBezTo>
                  <a:cubicBezTo>
                    <a:pt x="34" y="173"/>
                    <a:pt x="33" y="172"/>
                    <a:pt x="33" y="171"/>
                  </a:cubicBezTo>
                  <a:cubicBezTo>
                    <a:pt x="31" y="171"/>
                    <a:pt x="30" y="171"/>
                    <a:pt x="28" y="171"/>
                  </a:cubicBezTo>
                  <a:cubicBezTo>
                    <a:pt x="28" y="172"/>
                    <a:pt x="29" y="173"/>
                    <a:pt x="29" y="175"/>
                  </a:cubicBezTo>
                  <a:close/>
                  <a:moveTo>
                    <a:pt x="66" y="159"/>
                  </a:moveTo>
                  <a:cubicBezTo>
                    <a:pt x="66" y="159"/>
                    <a:pt x="66" y="159"/>
                    <a:pt x="66" y="159"/>
                  </a:cubicBezTo>
                  <a:cubicBezTo>
                    <a:pt x="66" y="160"/>
                    <a:pt x="67" y="161"/>
                    <a:pt x="67" y="161"/>
                  </a:cubicBezTo>
                  <a:cubicBezTo>
                    <a:pt x="67" y="162"/>
                    <a:pt x="68" y="162"/>
                    <a:pt x="69" y="162"/>
                  </a:cubicBezTo>
                  <a:cubicBezTo>
                    <a:pt x="69" y="162"/>
                    <a:pt x="70" y="162"/>
                    <a:pt x="71" y="163"/>
                  </a:cubicBezTo>
                  <a:cubicBezTo>
                    <a:pt x="72" y="163"/>
                    <a:pt x="73" y="163"/>
                    <a:pt x="73" y="163"/>
                  </a:cubicBezTo>
                  <a:cubicBezTo>
                    <a:pt x="73" y="161"/>
                    <a:pt x="73" y="160"/>
                    <a:pt x="73" y="159"/>
                  </a:cubicBezTo>
                  <a:cubicBezTo>
                    <a:pt x="70" y="159"/>
                    <a:pt x="68" y="159"/>
                    <a:pt x="66" y="159"/>
                  </a:cubicBezTo>
                  <a:close/>
                  <a:moveTo>
                    <a:pt x="248" y="158"/>
                  </a:moveTo>
                  <a:cubicBezTo>
                    <a:pt x="248" y="158"/>
                    <a:pt x="248" y="159"/>
                    <a:pt x="247" y="160"/>
                  </a:cubicBezTo>
                  <a:cubicBezTo>
                    <a:pt x="247" y="160"/>
                    <a:pt x="247" y="161"/>
                    <a:pt x="247" y="161"/>
                  </a:cubicBezTo>
                  <a:cubicBezTo>
                    <a:pt x="247" y="162"/>
                    <a:pt x="247" y="162"/>
                    <a:pt x="247" y="162"/>
                  </a:cubicBezTo>
                  <a:cubicBezTo>
                    <a:pt x="246" y="163"/>
                    <a:pt x="246" y="163"/>
                    <a:pt x="246" y="163"/>
                  </a:cubicBezTo>
                  <a:cubicBezTo>
                    <a:pt x="246" y="164"/>
                    <a:pt x="245" y="164"/>
                    <a:pt x="245" y="164"/>
                  </a:cubicBezTo>
                  <a:cubicBezTo>
                    <a:pt x="245" y="165"/>
                    <a:pt x="246" y="165"/>
                    <a:pt x="247" y="166"/>
                  </a:cubicBezTo>
                  <a:cubicBezTo>
                    <a:pt x="247" y="166"/>
                    <a:pt x="247" y="166"/>
                    <a:pt x="247" y="166"/>
                  </a:cubicBezTo>
                  <a:cubicBezTo>
                    <a:pt x="248" y="166"/>
                    <a:pt x="249" y="166"/>
                    <a:pt x="249" y="166"/>
                  </a:cubicBezTo>
                  <a:cubicBezTo>
                    <a:pt x="250" y="165"/>
                    <a:pt x="249" y="158"/>
                    <a:pt x="248" y="158"/>
                  </a:cubicBezTo>
                  <a:close/>
                  <a:moveTo>
                    <a:pt x="27" y="97"/>
                  </a:moveTo>
                  <a:cubicBezTo>
                    <a:pt x="27" y="97"/>
                    <a:pt x="27" y="97"/>
                    <a:pt x="27" y="97"/>
                  </a:cubicBezTo>
                  <a:cubicBezTo>
                    <a:pt x="26" y="97"/>
                    <a:pt x="26" y="97"/>
                    <a:pt x="25" y="97"/>
                  </a:cubicBezTo>
                  <a:cubicBezTo>
                    <a:pt x="25" y="97"/>
                    <a:pt x="24" y="97"/>
                    <a:pt x="24" y="98"/>
                  </a:cubicBezTo>
                  <a:cubicBezTo>
                    <a:pt x="22" y="100"/>
                    <a:pt x="20" y="103"/>
                    <a:pt x="18" y="105"/>
                  </a:cubicBezTo>
                  <a:cubicBezTo>
                    <a:pt x="18" y="105"/>
                    <a:pt x="18" y="106"/>
                    <a:pt x="18" y="106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4"/>
                    <a:pt x="21" y="103"/>
                    <a:pt x="22" y="103"/>
                  </a:cubicBezTo>
                  <a:cubicBezTo>
                    <a:pt x="22" y="103"/>
                    <a:pt x="23" y="103"/>
                    <a:pt x="23" y="103"/>
                  </a:cubicBezTo>
                  <a:cubicBezTo>
                    <a:pt x="23" y="102"/>
                    <a:pt x="24" y="103"/>
                    <a:pt x="24" y="102"/>
                  </a:cubicBezTo>
                  <a:cubicBezTo>
                    <a:pt x="25" y="102"/>
                    <a:pt x="25" y="101"/>
                    <a:pt x="26" y="100"/>
                  </a:cubicBezTo>
                  <a:cubicBezTo>
                    <a:pt x="26" y="100"/>
                    <a:pt x="25" y="100"/>
                    <a:pt x="25" y="100"/>
                  </a:cubicBezTo>
                  <a:cubicBezTo>
                    <a:pt x="24" y="100"/>
                    <a:pt x="24" y="99"/>
                    <a:pt x="24" y="99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8"/>
                    <a:pt x="26" y="98"/>
                  </a:cubicBezTo>
                  <a:cubicBezTo>
                    <a:pt x="26" y="98"/>
                    <a:pt x="27" y="97"/>
                    <a:pt x="27" y="97"/>
                  </a:cubicBezTo>
                  <a:close/>
                  <a:moveTo>
                    <a:pt x="74" y="98"/>
                  </a:moveTo>
                  <a:cubicBezTo>
                    <a:pt x="73" y="98"/>
                    <a:pt x="73" y="98"/>
                    <a:pt x="73" y="98"/>
                  </a:cubicBezTo>
                  <a:cubicBezTo>
                    <a:pt x="72" y="97"/>
                    <a:pt x="70" y="97"/>
                    <a:pt x="69" y="97"/>
                  </a:cubicBezTo>
                  <a:cubicBezTo>
                    <a:pt x="67" y="97"/>
                    <a:pt x="67" y="97"/>
                    <a:pt x="65" y="99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5" y="100"/>
                    <a:pt x="64" y="100"/>
                    <a:pt x="64" y="100"/>
                  </a:cubicBezTo>
                  <a:cubicBezTo>
                    <a:pt x="66" y="100"/>
                    <a:pt x="68" y="100"/>
                    <a:pt x="70" y="100"/>
                  </a:cubicBezTo>
                  <a:cubicBezTo>
                    <a:pt x="70" y="101"/>
                    <a:pt x="70" y="100"/>
                    <a:pt x="71" y="100"/>
                  </a:cubicBezTo>
                  <a:cubicBezTo>
                    <a:pt x="72" y="100"/>
                    <a:pt x="73" y="99"/>
                    <a:pt x="74" y="98"/>
                  </a:cubicBezTo>
                  <a:close/>
                  <a:moveTo>
                    <a:pt x="50" y="99"/>
                  </a:moveTo>
                  <a:cubicBezTo>
                    <a:pt x="52" y="99"/>
                    <a:pt x="53" y="99"/>
                    <a:pt x="55" y="99"/>
                  </a:cubicBezTo>
                  <a:cubicBezTo>
                    <a:pt x="55" y="99"/>
                    <a:pt x="56" y="99"/>
                    <a:pt x="56" y="99"/>
                  </a:cubicBezTo>
                  <a:cubicBezTo>
                    <a:pt x="57" y="100"/>
                    <a:pt x="58" y="100"/>
                    <a:pt x="59" y="100"/>
                  </a:cubicBezTo>
                  <a:cubicBezTo>
                    <a:pt x="59" y="100"/>
                    <a:pt x="60" y="99"/>
                    <a:pt x="60" y="99"/>
                  </a:cubicBezTo>
                  <a:cubicBezTo>
                    <a:pt x="61" y="98"/>
                    <a:pt x="61" y="98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58" y="97"/>
                    <a:pt x="55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1" y="98"/>
                    <a:pt x="51" y="98"/>
                    <a:pt x="50" y="99"/>
                  </a:cubicBezTo>
                  <a:close/>
                  <a:moveTo>
                    <a:pt x="79" y="162"/>
                  </a:moveTo>
                  <a:cubicBezTo>
                    <a:pt x="80" y="161"/>
                    <a:pt x="80" y="160"/>
                    <a:pt x="79" y="160"/>
                  </a:cubicBezTo>
                  <a:cubicBezTo>
                    <a:pt x="79" y="159"/>
                    <a:pt x="78" y="159"/>
                    <a:pt x="78" y="15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6" y="155"/>
                    <a:pt x="74" y="153"/>
                    <a:pt x="72" y="151"/>
                  </a:cubicBezTo>
                  <a:cubicBezTo>
                    <a:pt x="72" y="151"/>
                    <a:pt x="72" y="151"/>
                    <a:pt x="72" y="151"/>
                  </a:cubicBezTo>
                  <a:cubicBezTo>
                    <a:pt x="72" y="153"/>
                    <a:pt x="72" y="155"/>
                    <a:pt x="72" y="156"/>
                  </a:cubicBezTo>
                  <a:cubicBezTo>
                    <a:pt x="73" y="156"/>
                    <a:pt x="73" y="156"/>
                    <a:pt x="74" y="156"/>
                  </a:cubicBezTo>
                  <a:cubicBezTo>
                    <a:pt x="74" y="156"/>
                    <a:pt x="75" y="156"/>
                    <a:pt x="75" y="157"/>
                  </a:cubicBezTo>
                  <a:cubicBezTo>
                    <a:pt x="76" y="157"/>
                    <a:pt x="76" y="157"/>
                    <a:pt x="76" y="15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7" y="160"/>
                    <a:pt x="78" y="161"/>
                    <a:pt x="79" y="162"/>
                  </a:cubicBezTo>
                  <a:close/>
                  <a:moveTo>
                    <a:pt x="13" y="101"/>
                  </a:moveTo>
                  <a:cubicBezTo>
                    <a:pt x="14" y="101"/>
                    <a:pt x="15" y="101"/>
                    <a:pt x="16" y="102"/>
                  </a:cubicBezTo>
                  <a:cubicBezTo>
                    <a:pt x="16" y="102"/>
                    <a:pt x="16" y="101"/>
                    <a:pt x="17" y="101"/>
                  </a:cubicBezTo>
                  <a:cubicBezTo>
                    <a:pt x="18" y="100"/>
                    <a:pt x="19" y="99"/>
                    <a:pt x="20" y="98"/>
                  </a:cubicBezTo>
                  <a:cubicBezTo>
                    <a:pt x="20" y="98"/>
                    <a:pt x="21" y="98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19" y="97"/>
                    <a:pt x="17" y="97"/>
                    <a:pt x="16" y="97"/>
                  </a:cubicBezTo>
                  <a:cubicBezTo>
                    <a:pt x="15" y="97"/>
                    <a:pt x="15" y="97"/>
                    <a:pt x="15" y="98"/>
                  </a:cubicBezTo>
                  <a:cubicBezTo>
                    <a:pt x="14" y="99"/>
                    <a:pt x="14" y="100"/>
                    <a:pt x="13" y="101"/>
                  </a:cubicBezTo>
                  <a:cubicBezTo>
                    <a:pt x="13" y="101"/>
                    <a:pt x="13" y="101"/>
                    <a:pt x="13" y="101"/>
                  </a:cubicBezTo>
                  <a:close/>
                  <a:moveTo>
                    <a:pt x="194" y="123"/>
                  </a:moveTo>
                  <a:cubicBezTo>
                    <a:pt x="194" y="124"/>
                    <a:pt x="194" y="124"/>
                    <a:pt x="193" y="124"/>
                  </a:cubicBezTo>
                  <a:cubicBezTo>
                    <a:pt x="193" y="126"/>
                    <a:pt x="192" y="128"/>
                    <a:pt x="191" y="129"/>
                  </a:cubicBezTo>
                  <a:cubicBezTo>
                    <a:pt x="191" y="130"/>
                    <a:pt x="191" y="130"/>
                    <a:pt x="192" y="130"/>
                  </a:cubicBezTo>
                  <a:cubicBezTo>
                    <a:pt x="192" y="131"/>
                    <a:pt x="193" y="132"/>
                    <a:pt x="194" y="133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94" y="131"/>
                    <a:pt x="195" y="129"/>
                    <a:pt x="195" y="126"/>
                  </a:cubicBezTo>
                  <a:cubicBezTo>
                    <a:pt x="195" y="125"/>
                    <a:pt x="194" y="124"/>
                    <a:pt x="194" y="123"/>
                  </a:cubicBezTo>
                  <a:close/>
                  <a:moveTo>
                    <a:pt x="158" y="234"/>
                  </a:moveTo>
                  <a:cubicBezTo>
                    <a:pt x="158" y="234"/>
                    <a:pt x="158" y="234"/>
                    <a:pt x="158" y="234"/>
                  </a:cubicBezTo>
                  <a:cubicBezTo>
                    <a:pt x="158" y="234"/>
                    <a:pt x="158" y="233"/>
                    <a:pt x="158" y="233"/>
                  </a:cubicBezTo>
                  <a:cubicBezTo>
                    <a:pt x="159" y="232"/>
                    <a:pt x="160" y="231"/>
                    <a:pt x="161" y="229"/>
                  </a:cubicBezTo>
                  <a:cubicBezTo>
                    <a:pt x="161" y="229"/>
                    <a:pt x="161" y="229"/>
                    <a:pt x="161" y="228"/>
                  </a:cubicBezTo>
                  <a:cubicBezTo>
                    <a:pt x="161" y="226"/>
                    <a:pt x="161" y="225"/>
                    <a:pt x="161" y="223"/>
                  </a:cubicBezTo>
                  <a:cubicBezTo>
                    <a:pt x="161" y="223"/>
                    <a:pt x="161" y="223"/>
                    <a:pt x="161" y="223"/>
                  </a:cubicBezTo>
                  <a:cubicBezTo>
                    <a:pt x="161" y="223"/>
                    <a:pt x="160" y="223"/>
                    <a:pt x="160" y="223"/>
                  </a:cubicBezTo>
                  <a:cubicBezTo>
                    <a:pt x="159" y="225"/>
                    <a:pt x="158" y="227"/>
                    <a:pt x="158" y="229"/>
                  </a:cubicBezTo>
                  <a:cubicBezTo>
                    <a:pt x="157" y="229"/>
                    <a:pt x="157" y="229"/>
                    <a:pt x="157" y="230"/>
                  </a:cubicBezTo>
                  <a:cubicBezTo>
                    <a:pt x="157" y="231"/>
                    <a:pt x="158" y="232"/>
                    <a:pt x="158" y="234"/>
                  </a:cubicBezTo>
                  <a:close/>
                  <a:moveTo>
                    <a:pt x="200" y="159"/>
                  </a:moveTo>
                  <a:cubicBezTo>
                    <a:pt x="201" y="157"/>
                    <a:pt x="202" y="153"/>
                    <a:pt x="202" y="152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1" y="152"/>
                    <a:pt x="201" y="152"/>
                    <a:pt x="201" y="151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0"/>
                    <a:pt x="201" y="149"/>
                    <a:pt x="201" y="149"/>
                  </a:cubicBezTo>
                  <a:cubicBezTo>
                    <a:pt x="200" y="150"/>
                    <a:pt x="199" y="151"/>
                    <a:pt x="198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5"/>
                    <a:pt x="199" y="157"/>
                    <a:pt x="200" y="159"/>
                  </a:cubicBezTo>
                  <a:close/>
                  <a:moveTo>
                    <a:pt x="101" y="241"/>
                  </a:moveTo>
                  <a:cubicBezTo>
                    <a:pt x="103" y="239"/>
                    <a:pt x="104" y="237"/>
                    <a:pt x="106" y="235"/>
                  </a:cubicBezTo>
                  <a:cubicBezTo>
                    <a:pt x="105" y="234"/>
                    <a:pt x="104" y="233"/>
                    <a:pt x="103" y="232"/>
                  </a:cubicBezTo>
                  <a:cubicBezTo>
                    <a:pt x="102" y="232"/>
                    <a:pt x="102" y="233"/>
                    <a:pt x="101" y="233"/>
                  </a:cubicBezTo>
                  <a:cubicBezTo>
                    <a:pt x="101" y="234"/>
                    <a:pt x="101" y="235"/>
                    <a:pt x="101" y="235"/>
                  </a:cubicBezTo>
                  <a:cubicBezTo>
                    <a:pt x="101" y="236"/>
                    <a:pt x="102" y="237"/>
                    <a:pt x="102" y="237"/>
                  </a:cubicBezTo>
                  <a:cubicBezTo>
                    <a:pt x="102" y="238"/>
                    <a:pt x="102" y="239"/>
                    <a:pt x="101" y="239"/>
                  </a:cubicBezTo>
                  <a:cubicBezTo>
                    <a:pt x="101" y="239"/>
                    <a:pt x="101" y="239"/>
                    <a:pt x="100" y="239"/>
                  </a:cubicBezTo>
                  <a:cubicBezTo>
                    <a:pt x="101" y="240"/>
                    <a:pt x="101" y="240"/>
                    <a:pt x="101" y="241"/>
                  </a:cubicBezTo>
                  <a:close/>
                  <a:moveTo>
                    <a:pt x="104" y="207"/>
                  </a:moveTo>
                  <a:cubicBezTo>
                    <a:pt x="103" y="206"/>
                    <a:pt x="103" y="205"/>
                    <a:pt x="102" y="205"/>
                  </a:cubicBezTo>
                  <a:cubicBezTo>
                    <a:pt x="100" y="206"/>
                    <a:pt x="99" y="207"/>
                    <a:pt x="98" y="208"/>
                  </a:cubicBezTo>
                  <a:cubicBezTo>
                    <a:pt x="99" y="209"/>
                    <a:pt x="100" y="210"/>
                    <a:pt x="100" y="211"/>
                  </a:cubicBezTo>
                  <a:cubicBezTo>
                    <a:pt x="102" y="210"/>
                    <a:pt x="103" y="209"/>
                    <a:pt x="104" y="207"/>
                  </a:cubicBezTo>
                  <a:close/>
                  <a:moveTo>
                    <a:pt x="161" y="233"/>
                  </a:moveTo>
                  <a:cubicBezTo>
                    <a:pt x="161" y="233"/>
                    <a:pt x="161" y="233"/>
                    <a:pt x="161" y="233"/>
                  </a:cubicBezTo>
                  <a:cubicBezTo>
                    <a:pt x="160" y="234"/>
                    <a:pt x="159" y="236"/>
                    <a:pt x="158" y="237"/>
                  </a:cubicBezTo>
                  <a:cubicBezTo>
                    <a:pt x="158" y="237"/>
                    <a:pt x="158" y="237"/>
                    <a:pt x="158" y="238"/>
                  </a:cubicBezTo>
                  <a:cubicBezTo>
                    <a:pt x="158" y="239"/>
                    <a:pt x="158" y="240"/>
                    <a:pt x="159" y="241"/>
                  </a:cubicBezTo>
                  <a:cubicBezTo>
                    <a:pt x="160" y="241"/>
                    <a:pt x="160" y="242"/>
                    <a:pt x="160" y="24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0"/>
                    <a:pt x="161" y="236"/>
                    <a:pt x="161" y="233"/>
                  </a:cubicBezTo>
                  <a:close/>
                  <a:moveTo>
                    <a:pt x="107" y="237"/>
                  </a:moveTo>
                  <a:cubicBezTo>
                    <a:pt x="105" y="239"/>
                    <a:pt x="103" y="241"/>
                    <a:pt x="102" y="243"/>
                  </a:cubicBezTo>
                  <a:cubicBezTo>
                    <a:pt x="103" y="244"/>
                    <a:pt x="103" y="245"/>
                    <a:pt x="104" y="246"/>
                  </a:cubicBezTo>
                  <a:cubicBezTo>
                    <a:pt x="104" y="245"/>
                    <a:pt x="105" y="244"/>
                    <a:pt x="105" y="244"/>
                  </a:cubicBezTo>
                  <a:cubicBezTo>
                    <a:pt x="105" y="243"/>
                    <a:pt x="105" y="242"/>
                    <a:pt x="106" y="242"/>
                  </a:cubicBezTo>
                  <a:cubicBezTo>
                    <a:pt x="106" y="242"/>
                    <a:pt x="106" y="242"/>
                    <a:pt x="106" y="242"/>
                  </a:cubicBezTo>
                  <a:cubicBezTo>
                    <a:pt x="107" y="242"/>
                    <a:pt x="108" y="240"/>
                    <a:pt x="108" y="240"/>
                  </a:cubicBezTo>
                  <a:cubicBezTo>
                    <a:pt x="108" y="240"/>
                    <a:pt x="108" y="239"/>
                    <a:pt x="108" y="239"/>
                  </a:cubicBezTo>
                  <a:cubicBezTo>
                    <a:pt x="107" y="239"/>
                    <a:pt x="107" y="238"/>
                    <a:pt x="107" y="237"/>
                  </a:cubicBezTo>
                  <a:close/>
                  <a:moveTo>
                    <a:pt x="90" y="169"/>
                  </a:moveTo>
                  <a:cubicBezTo>
                    <a:pt x="88" y="171"/>
                    <a:pt x="87" y="174"/>
                    <a:pt x="85" y="176"/>
                  </a:cubicBezTo>
                  <a:cubicBezTo>
                    <a:pt x="86" y="176"/>
                    <a:pt x="86" y="176"/>
                    <a:pt x="87" y="177"/>
                  </a:cubicBezTo>
                  <a:cubicBezTo>
                    <a:pt x="89" y="175"/>
                    <a:pt x="90" y="173"/>
                    <a:pt x="92" y="172"/>
                  </a:cubicBezTo>
                  <a:cubicBezTo>
                    <a:pt x="91" y="171"/>
                    <a:pt x="91" y="170"/>
                    <a:pt x="90" y="169"/>
                  </a:cubicBezTo>
                  <a:close/>
                  <a:moveTo>
                    <a:pt x="137" y="51"/>
                  </a:moveTo>
                  <a:cubicBezTo>
                    <a:pt x="136" y="51"/>
                    <a:pt x="135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3" y="53"/>
                    <a:pt x="132" y="54"/>
                    <a:pt x="131" y="55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32" y="56"/>
                    <a:pt x="134" y="55"/>
                    <a:pt x="136" y="55"/>
                  </a:cubicBezTo>
                  <a:cubicBezTo>
                    <a:pt x="136" y="54"/>
                    <a:pt x="137" y="52"/>
                    <a:pt x="137" y="51"/>
                  </a:cubicBezTo>
                  <a:close/>
                  <a:moveTo>
                    <a:pt x="197" y="142"/>
                  </a:moveTo>
                  <a:cubicBezTo>
                    <a:pt x="196" y="142"/>
                    <a:pt x="196" y="143"/>
                    <a:pt x="196" y="143"/>
                  </a:cubicBezTo>
                  <a:cubicBezTo>
                    <a:pt x="195" y="145"/>
                    <a:pt x="195" y="147"/>
                    <a:pt x="196" y="148"/>
                  </a:cubicBezTo>
                  <a:cubicBezTo>
                    <a:pt x="197" y="149"/>
                    <a:pt x="197" y="150"/>
                    <a:pt x="197" y="151"/>
                  </a:cubicBezTo>
                  <a:cubicBezTo>
                    <a:pt x="198" y="149"/>
                    <a:pt x="199" y="148"/>
                    <a:pt x="200" y="147"/>
                  </a:cubicBezTo>
                  <a:cubicBezTo>
                    <a:pt x="199" y="146"/>
                    <a:pt x="198" y="144"/>
                    <a:pt x="197" y="142"/>
                  </a:cubicBezTo>
                  <a:close/>
                  <a:moveTo>
                    <a:pt x="62" y="168"/>
                  </a:moveTo>
                  <a:cubicBezTo>
                    <a:pt x="65" y="169"/>
                    <a:pt x="67" y="169"/>
                    <a:pt x="70" y="169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9" y="168"/>
                    <a:pt x="69" y="167"/>
                    <a:pt x="68" y="167"/>
                  </a:cubicBezTo>
                  <a:cubicBezTo>
                    <a:pt x="68" y="166"/>
                    <a:pt x="68" y="166"/>
                    <a:pt x="67" y="166"/>
                  </a:cubicBezTo>
                  <a:cubicBezTo>
                    <a:pt x="66" y="166"/>
                    <a:pt x="64" y="166"/>
                    <a:pt x="62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2" y="167"/>
                    <a:pt x="62" y="168"/>
                    <a:pt x="62" y="168"/>
                  </a:cubicBezTo>
                  <a:close/>
                  <a:moveTo>
                    <a:pt x="123" y="20"/>
                  </a:moveTo>
                  <a:cubicBezTo>
                    <a:pt x="122" y="20"/>
                    <a:pt x="121" y="20"/>
                    <a:pt x="119" y="2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119" y="21"/>
                    <a:pt x="118" y="22"/>
                    <a:pt x="118" y="23"/>
                  </a:cubicBezTo>
                  <a:cubicBezTo>
                    <a:pt x="118" y="23"/>
                    <a:pt x="118" y="23"/>
                    <a:pt x="117" y="24"/>
                  </a:cubicBezTo>
                  <a:cubicBezTo>
                    <a:pt x="119" y="24"/>
                    <a:pt x="121" y="24"/>
                    <a:pt x="123" y="23"/>
                  </a:cubicBezTo>
                  <a:cubicBezTo>
                    <a:pt x="123" y="22"/>
                    <a:pt x="123" y="21"/>
                    <a:pt x="123" y="20"/>
                  </a:cubicBezTo>
                  <a:close/>
                  <a:moveTo>
                    <a:pt x="108" y="250"/>
                  </a:moveTo>
                  <a:cubicBezTo>
                    <a:pt x="108" y="250"/>
                    <a:pt x="108" y="250"/>
                    <a:pt x="109" y="249"/>
                  </a:cubicBezTo>
                  <a:cubicBezTo>
                    <a:pt x="109" y="249"/>
                    <a:pt x="110" y="248"/>
                    <a:pt x="110" y="247"/>
                  </a:cubicBezTo>
                  <a:cubicBezTo>
                    <a:pt x="111" y="247"/>
                    <a:pt x="111" y="247"/>
                    <a:pt x="110" y="246"/>
                  </a:cubicBezTo>
                  <a:cubicBezTo>
                    <a:pt x="110" y="245"/>
                    <a:pt x="110" y="244"/>
                    <a:pt x="108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7" y="244"/>
                    <a:pt x="107" y="244"/>
                    <a:pt x="107" y="245"/>
                  </a:cubicBezTo>
                  <a:cubicBezTo>
                    <a:pt x="107" y="245"/>
                    <a:pt x="107" y="245"/>
                    <a:pt x="106" y="245"/>
                  </a:cubicBezTo>
                  <a:cubicBezTo>
                    <a:pt x="106" y="246"/>
                    <a:pt x="106" y="247"/>
                    <a:pt x="105" y="247"/>
                  </a:cubicBezTo>
                  <a:cubicBezTo>
                    <a:pt x="106" y="248"/>
                    <a:pt x="106" y="248"/>
                    <a:pt x="107" y="249"/>
                  </a:cubicBezTo>
                  <a:cubicBezTo>
                    <a:pt x="107" y="250"/>
                    <a:pt x="107" y="250"/>
                    <a:pt x="108" y="250"/>
                  </a:cubicBezTo>
                  <a:close/>
                  <a:moveTo>
                    <a:pt x="63" y="107"/>
                  </a:moveTo>
                  <a:cubicBezTo>
                    <a:pt x="63" y="107"/>
                    <a:pt x="63" y="107"/>
                    <a:pt x="63" y="107"/>
                  </a:cubicBezTo>
                  <a:cubicBezTo>
                    <a:pt x="61" y="107"/>
                    <a:pt x="60" y="107"/>
                    <a:pt x="59" y="107"/>
                  </a:cubicBezTo>
                  <a:cubicBezTo>
                    <a:pt x="58" y="107"/>
                    <a:pt x="58" y="108"/>
                    <a:pt x="57" y="108"/>
                  </a:cubicBezTo>
                  <a:cubicBezTo>
                    <a:pt x="57" y="109"/>
                    <a:pt x="56" y="110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11"/>
                    <a:pt x="57" y="111"/>
                    <a:pt x="58" y="111"/>
                  </a:cubicBezTo>
                  <a:cubicBezTo>
                    <a:pt x="58" y="112"/>
                    <a:pt x="59" y="111"/>
                    <a:pt x="59" y="111"/>
                  </a:cubicBezTo>
                  <a:cubicBezTo>
                    <a:pt x="60" y="110"/>
                    <a:pt x="61" y="109"/>
                    <a:pt x="62" y="108"/>
                  </a:cubicBezTo>
                  <a:cubicBezTo>
                    <a:pt x="63" y="108"/>
                    <a:pt x="63" y="107"/>
                    <a:pt x="63" y="107"/>
                  </a:cubicBezTo>
                  <a:close/>
                  <a:moveTo>
                    <a:pt x="149" y="24"/>
                  </a:moveTo>
                  <a:cubicBezTo>
                    <a:pt x="147" y="24"/>
                    <a:pt x="146" y="24"/>
                    <a:pt x="144" y="24"/>
                  </a:cubicBezTo>
                  <a:cubicBezTo>
                    <a:pt x="144" y="25"/>
                    <a:pt x="143" y="27"/>
                    <a:pt x="143" y="28"/>
                  </a:cubicBezTo>
                  <a:cubicBezTo>
                    <a:pt x="145" y="28"/>
                    <a:pt x="146" y="27"/>
                    <a:pt x="148" y="27"/>
                  </a:cubicBezTo>
                  <a:cubicBezTo>
                    <a:pt x="148" y="26"/>
                    <a:pt x="148" y="25"/>
                    <a:pt x="149" y="24"/>
                  </a:cubicBezTo>
                  <a:close/>
                  <a:moveTo>
                    <a:pt x="125" y="104"/>
                  </a:moveTo>
                  <a:cubicBezTo>
                    <a:pt x="125" y="104"/>
                    <a:pt x="126" y="105"/>
                    <a:pt x="127" y="105"/>
                  </a:cubicBezTo>
                  <a:cubicBezTo>
                    <a:pt x="128" y="106"/>
                    <a:pt x="129" y="106"/>
                    <a:pt x="130" y="107"/>
                  </a:cubicBezTo>
                  <a:cubicBezTo>
                    <a:pt x="131" y="107"/>
                    <a:pt x="132" y="107"/>
                    <a:pt x="132" y="106"/>
                  </a:cubicBezTo>
                  <a:cubicBezTo>
                    <a:pt x="134" y="105"/>
                    <a:pt x="136" y="104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8" y="102"/>
                    <a:pt x="137" y="102"/>
                    <a:pt x="136" y="102"/>
                  </a:cubicBezTo>
                  <a:cubicBezTo>
                    <a:pt x="135" y="102"/>
                    <a:pt x="135" y="103"/>
                    <a:pt x="135" y="103"/>
                  </a:cubicBezTo>
                  <a:cubicBezTo>
                    <a:pt x="134" y="104"/>
                    <a:pt x="134" y="104"/>
                    <a:pt x="133" y="105"/>
                  </a:cubicBezTo>
                  <a:cubicBezTo>
                    <a:pt x="132" y="106"/>
                    <a:pt x="131" y="106"/>
                    <a:pt x="131" y="105"/>
                  </a:cubicBezTo>
                  <a:cubicBezTo>
                    <a:pt x="131" y="105"/>
                    <a:pt x="131" y="104"/>
                    <a:pt x="131" y="104"/>
                  </a:cubicBezTo>
                  <a:cubicBezTo>
                    <a:pt x="129" y="105"/>
                    <a:pt x="129" y="105"/>
                    <a:pt x="128" y="104"/>
                  </a:cubicBezTo>
                  <a:cubicBezTo>
                    <a:pt x="127" y="104"/>
                    <a:pt x="126" y="103"/>
                    <a:pt x="126" y="103"/>
                  </a:cubicBezTo>
                  <a:cubicBezTo>
                    <a:pt x="126" y="103"/>
                    <a:pt x="125" y="103"/>
                    <a:pt x="125" y="103"/>
                  </a:cubicBezTo>
                  <a:cubicBezTo>
                    <a:pt x="125" y="103"/>
                    <a:pt x="125" y="103"/>
                    <a:pt x="125" y="104"/>
                  </a:cubicBezTo>
                  <a:close/>
                  <a:moveTo>
                    <a:pt x="126" y="90"/>
                  </a:moveTo>
                  <a:cubicBezTo>
                    <a:pt x="126" y="90"/>
                    <a:pt x="126" y="90"/>
                    <a:pt x="126" y="90"/>
                  </a:cubicBezTo>
                  <a:cubicBezTo>
                    <a:pt x="124" y="90"/>
                    <a:pt x="121" y="91"/>
                    <a:pt x="119" y="91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18" y="92"/>
                    <a:pt x="118" y="92"/>
                    <a:pt x="118" y="93"/>
                  </a:cubicBezTo>
                  <a:cubicBezTo>
                    <a:pt x="120" y="93"/>
                    <a:pt x="122" y="93"/>
                    <a:pt x="124" y="93"/>
                  </a:cubicBezTo>
                  <a:cubicBezTo>
                    <a:pt x="125" y="93"/>
                    <a:pt x="125" y="92"/>
                    <a:pt x="125" y="92"/>
                  </a:cubicBezTo>
                  <a:cubicBezTo>
                    <a:pt x="126" y="92"/>
                    <a:pt x="126" y="91"/>
                    <a:pt x="126" y="90"/>
                  </a:cubicBezTo>
                  <a:close/>
                  <a:moveTo>
                    <a:pt x="157" y="54"/>
                  </a:moveTo>
                  <a:cubicBezTo>
                    <a:pt x="157" y="56"/>
                    <a:pt x="157" y="58"/>
                    <a:pt x="157" y="60"/>
                  </a:cubicBezTo>
                  <a:cubicBezTo>
                    <a:pt x="158" y="60"/>
                    <a:pt x="159" y="60"/>
                    <a:pt x="160" y="60"/>
                  </a:cubicBezTo>
                  <a:cubicBezTo>
                    <a:pt x="160" y="58"/>
                    <a:pt x="160" y="56"/>
                    <a:pt x="160" y="54"/>
                  </a:cubicBezTo>
                  <a:cubicBezTo>
                    <a:pt x="159" y="54"/>
                    <a:pt x="158" y="54"/>
                    <a:pt x="157" y="54"/>
                  </a:cubicBezTo>
                  <a:close/>
                  <a:moveTo>
                    <a:pt x="210" y="97"/>
                  </a:moveTo>
                  <a:cubicBezTo>
                    <a:pt x="210" y="97"/>
                    <a:pt x="209" y="97"/>
                    <a:pt x="209" y="97"/>
                  </a:cubicBezTo>
                  <a:cubicBezTo>
                    <a:pt x="208" y="97"/>
                    <a:pt x="208" y="97"/>
                    <a:pt x="207" y="98"/>
                  </a:cubicBezTo>
                  <a:cubicBezTo>
                    <a:pt x="206" y="99"/>
                    <a:pt x="206" y="100"/>
                    <a:pt x="207" y="102"/>
                  </a:cubicBezTo>
                  <a:cubicBezTo>
                    <a:pt x="208" y="102"/>
                    <a:pt x="208" y="103"/>
                    <a:pt x="209" y="104"/>
                  </a:cubicBezTo>
                  <a:cubicBezTo>
                    <a:pt x="209" y="104"/>
                    <a:pt x="210" y="103"/>
                    <a:pt x="210" y="103"/>
                  </a:cubicBezTo>
                  <a:cubicBezTo>
                    <a:pt x="209" y="101"/>
                    <a:pt x="209" y="101"/>
                    <a:pt x="210" y="100"/>
                  </a:cubicBezTo>
                  <a:cubicBezTo>
                    <a:pt x="210" y="100"/>
                    <a:pt x="210" y="100"/>
                    <a:pt x="210" y="99"/>
                  </a:cubicBezTo>
                  <a:cubicBezTo>
                    <a:pt x="210" y="99"/>
                    <a:pt x="210" y="98"/>
                    <a:pt x="210" y="97"/>
                  </a:cubicBezTo>
                  <a:close/>
                  <a:moveTo>
                    <a:pt x="60" y="116"/>
                  </a:moveTo>
                  <a:cubicBezTo>
                    <a:pt x="59" y="116"/>
                    <a:pt x="58" y="116"/>
                    <a:pt x="57" y="116"/>
                  </a:cubicBezTo>
                  <a:cubicBezTo>
                    <a:pt x="56" y="116"/>
                    <a:pt x="56" y="116"/>
                    <a:pt x="56" y="117"/>
                  </a:cubicBezTo>
                  <a:cubicBezTo>
                    <a:pt x="55" y="117"/>
                    <a:pt x="54" y="118"/>
                    <a:pt x="53" y="119"/>
                  </a:cubicBezTo>
                  <a:cubicBezTo>
                    <a:pt x="53" y="119"/>
                    <a:pt x="53" y="120"/>
                    <a:pt x="53" y="120"/>
                  </a:cubicBezTo>
                  <a:cubicBezTo>
                    <a:pt x="54" y="120"/>
                    <a:pt x="55" y="120"/>
                    <a:pt x="56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8" y="119"/>
                    <a:pt x="59" y="118"/>
                    <a:pt x="60" y="117"/>
                  </a:cubicBezTo>
                  <a:cubicBezTo>
                    <a:pt x="60" y="116"/>
                    <a:pt x="60" y="116"/>
                    <a:pt x="60" y="116"/>
                  </a:cubicBezTo>
                  <a:close/>
                  <a:moveTo>
                    <a:pt x="200" y="136"/>
                  </a:moveTo>
                  <a:cubicBezTo>
                    <a:pt x="202" y="136"/>
                    <a:pt x="202" y="136"/>
                    <a:pt x="203" y="136"/>
                  </a:cubicBezTo>
                  <a:cubicBezTo>
                    <a:pt x="203" y="135"/>
                    <a:pt x="204" y="135"/>
                    <a:pt x="204" y="134"/>
                  </a:cubicBezTo>
                  <a:cubicBezTo>
                    <a:pt x="204" y="134"/>
                    <a:pt x="204" y="134"/>
                    <a:pt x="203" y="133"/>
                  </a:cubicBezTo>
                  <a:cubicBezTo>
                    <a:pt x="203" y="132"/>
                    <a:pt x="202" y="131"/>
                    <a:pt x="201" y="129"/>
                  </a:cubicBezTo>
                  <a:cubicBezTo>
                    <a:pt x="200" y="130"/>
                    <a:pt x="200" y="131"/>
                    <a:pt x="200" y="132"/>
                  </a:cubicBezTo>
                  <a:cubicBezTo>
                    <a:pt x="200" y="133"/>
                    <a:pt x="200" y="133"/>
                    <a:pt x="200" y="134"/>
                  </a:cubicBezTo>
                  <a:cubicBezTo>
                    <a:pt x="200" y="135"/>
                    <a:pt x="200" y="135"/>
                    <a:pt x="200" y="136"/>
                  </a:cubicBezTo>
                  <a:close/>
                  <a:moveTo>
                    <a:pt x="86" y="16"/>
                  </a:moveTo>
                  <a:cubicBezTo>
                    <a:pt x="85" y="16"/>
                    <a:pt x="84" y="16"/>
                    <a:pt x="84" y="15"/>
                  </a:cubicBezTo>
                  <a:cubicBezTo>
                    <a:pt x="83" y="18"/>
                    <a:pt x="83" y="20"/>
                    <a:pt x="83" y="22"/>
                  </a:cubicBezTo>
                  <a:cubicBezTo>
                    <a:pt x="84" y="22"/>
                    <a:pt x="85" y="22"/>
                    <a:pt x="86" y="21"/>
                  </a:cubicBezTo>
                  <a:cubicBezTo>
                    <a:pt x="86" y="20"/>
                    <a:pt x="86" y="18"/>
                    <a:pt x="86" y="16"/>
                  </a:cubicBezTo>
                  <a:close/>
                  <a:moveTo>
                    <a:pt x="161" y="77"/>
                  </a:moveTo>
                  <a:cubicBezTo>
                    <a:pt x="163" y="77"/>
                    <a:pt x="165" y="77"/>
                    <a:pt x="167" y="77"/>
                  </a:cubicBezTo>
                  <a:cubicBezTo>
                    <a:pt x="166" y="76"/>
                    <a:pt x="166" y="74"/>
                    <a:pt x="166" y="73"/>
                  </a:cubicBezTo>
                  <a:cubicBezTo>
                    <a:pt x="165" y="73"/>
                    <a:pt x="164" y="73"/>
                    <a:pt x="162" y="73"/>
                  </a:cubicBezTo>
                  <a:cubicBezTo>
                    <a:pt x="162" y="74"/>
                    <a:pt x="162" y="75"/>
                    <a:pt x="161" y="77"/>
                  </a:cubicBezTo>
                  <a:close/>
                  <a:moveTo>
                    <a:pt x="81" y="197"/>
                  </a:moveTo>
                  <a:cubicBezTo>
                    <a:pt x="81" y="197"/>
                    <a:pt x="81" y="197"/>
                    <a:pt x="81" y="197"/>
                  </a:cubicBezTo>
                  <a:cubicBezTo>
                    <a:pt x="81" y="195"/>
                    <a:pt x="81" y="194"/>
                    <a:pt x="81" y="192"/>
                  </a:cubicBezTo>
                  <a:cubicBezTo>
                    <a:pt x="81" y="191"/>
                    <a:pt x="81" y="190"/>
                    <a:pt x="81" y="189"/>
                  </a:cubicBezTo>
                  <a:cubicBezTo>
                    <a:pt x="82" y="187"/>
                    <a:pt x="82" y="185"/>
                    <a:pt x="82" y="183"/>
                  </a:cubicBezTo>
                  <a:cubicBezTo>
                    <a:pt x="82" y="182"/>
                    <a:pt x="81" y="181"/>
                    <a:pt x="81" y="181"/>
                  </a:cubicBezTo>
                  <a:cubicBezTo>
                    <a:pt x="81" y="181"/>
                    <a:pt x="80" y="181"/>
                    <a:pt x="80" y="181"/>
                  </a:cubicBezTo>
                  <a:cubicBezTo>
                    <a:pt x="79" y="182"/>
                    <a:pt x="80" y="184"/>
                    <a:pt x="80" y="185"/>
                  </a:cubicBezTo>
                  <a:cubicBezTo>
                    <a:pt x="80" y="187"/>
                    <a:pt x="80" y="189"/>
                    <a:pt x="81" y="191"/>
                  </a:cubicBezTo>
                  <a:cubicBezTo>
                    <a:pt x="81" y="193"/>
                    <a:pt x="81" y="195"/>
                    <a:pt x="81" y="197"/>
                  </a:cubicBezTo>
                  <a:close/>
                  <a:moveTo>
                    <a:pt x="14" y="176"/>
                  </a:moveTo>
                  <a:cubicBezTo>
                    <a:pt x="14" y="175"/>
                    <a:pt x="13" y="174"/>
                    <a:pt x="12" y="174"/>
                  </a:cubicBezTo>
                  <a:cubicBezTo>
                    <a:pt x="12" y="174"/>
                    <a:pt x="12" y="174"/>
                    <a:pt x="12" y="174"/>
                  </a:cubicBezTo>
                  <a:cubicBezTo>
                    <a:pt x="11" y="174"/>
                    <a:pt x="11" y="173"/>
                    <a:pt x="11" y="172"/>
                  </a:cubicBezTo>
                  <a:cubicBezTo>
                    <a:pt x="12" y="172"/>
                    <a:pt x="12" y="172"/>
                    <a:pt x="12" y="171"/>
                  </a:cubicBezTo>
                  <a:cubicBezTo>
                    <a:pt x="11" y="170"/>
                    <a:pt x="10" y="169"/>
                    <a:pt x="10" y="168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0" y="171"/>
                    <a:pt x="9" y="174"/>
                    <a:pt x="9" y="176"/>
                  </a:cubicBezTo>
                  <a:cubicBezTo>
                    <a:pt x="11" y="176"/>
                    <a:pt x="13" y="176"/>
                    <a:pt x="14" y="176"/>
                  </a:cubicBezTo>
                  <a:close/>
                  <a:moveTo>
                    <a:pt x="119" y="62"/>
                  </a:moveTo>
                  <a:cubicBezTo>
                    <a:pt x="120" y="62"/>
                    <a:pt x="121" y="61"/>
                    <a:pt x="122" y="61"/>
                  </a:cubicBezTo>
                  <a:cubicBezTo>
                    <a:pt x="122" y="60"/>
                    <a:pt x="122" y="59"/>
                    <a:pt x="123" y="59"/>
                  </a:cubicBezTo>
                  <a:cubicBezTo>
                    <a:pt x="123" y="59"/>
                    <a:pt x="123" y="58"/>
                    <a:pt x="123" y="58"/>
                  </a:cubicBezTo>
                  <a:cubicBezTo>
                    <a:pt x="123" y="57"/>
                    <a:pt x="123" y="56"/>
                    <a:pt x="124" y="55"/>
                  </a:cubicBezTo>
                  <a:cubicBezTo>
                    <a:pt x="124" y="55"/>
                    <a:pt x="123" y="55"/>
                    <a:pt x="123" y="55"/>
                  </a:cubicBezTo>
                  <a:cubicBezTo>
                    <a:pt x="122" y="56"/>
                    <a:pt x="120" y="58"/>
                    <a:pt x="119" y="59"/>
                  </a:cubicBezTo>
                  <a:cubicBezTo>
                    <a:pt x="119" y="59"/>
                    <a:pt x="119" y="60"/>
                    <a:pt x="119" y="60"/>
                  </a:cubicBezTo>
                  <a:cubicBezTo>
                    <a:pt x="119" y="60"/>
                    <a:pt x="119" y="61"/>
                    <a:pt x="119" y="62"/>
                  </a:cubicBezTo>
                  <a:close/>
                  <a:moveTo>
                    <a:pt x="187" y="164"/>
                  </a:moveTo>
                  <a:cubicBezTo>
                    <a:pt x="189" y="164"/>
                    <a:pt x="191" y="164"/>
                    <a:pt x="193" y="164"/>
                  </a:cubicBezTo>
                  <a:cubicBezTo>
                    <a:pt x="193" y="162"/>
                    <a:pt x="193" y="160"/>
                    <a:pt x="193" y="158"/>
                  </a:cubicBezTo>
                  <a:cubicBezTo>
                    <a:pt x="192" y="159"/>
                    <a:pt x="191" y="160"/>
                    <a:pt x="191" y="161"/>
                  </a:cubicBezTo>
                  <a:cubicBezTo>
                    <a:pt x="190" y="161"/>
                    <a:pt x="190" y="161"/>
                    <a:pt x="190" y="162"/>
                  </a:cubicBezTo>
                  <a:cubicBezTo>
                    <a:pt x="190" y="163"/>
                    <a:pt x="190" y="163"/>
                    <a:pt x="189" y="163"/>
                  </a:cubicBezTo>
                  <a:cubicBezTo>
                    <a:pt x="189" y="163"/>
                    <a:pt x="189" y="163"/>
                    <a:pt x="188" y="163"/>
                  </a:cubicBezTo>
                  <a:cubicBezTo>
                    <a:pt x="188" y="163"/>
                    <a:pt x="188" y="163"/>
                    <a:pt x="187" y="163"/>
                  </a:cubicBezTo>
                  <a:cubicBezTo>
                    <a:pt x="187" y="163"/>
                    <a:pt x="187" y="163"/>
                    <a:pt x="186" y="163"/>
                  </a:cubicBezTo>
                  <a:cubicBezTo>
                    <a:pt x="187" y="163"/>
                    <a:pt x="187" y="164"/>
                    <a:pt x="187" y="164"/>
                  </a:cubicBezTo>
                  <a:close/>
                  <a:moveTo>
                    <a:pt x="56" y="154"/>
                  </a:moveTo>
                  <a:cubicBezTo>
                    <a:pt x="55" y="153"/>
                    <a:pt x="55" y="153"/>
                    <a:pt x="55" y="152"/>
                  </a:cubicBezTo>
                  <a:cubicBezTo>
                    <a:pt x="53" y="152"/>
                    <a:pt x="51" y="152"/>
                    <a:pt x="49" y="152"/>
                  </a:cubicBezTo>
                  <a:cubicBezTo>
                    <a:pt x="49" y="153"/>
                    <a:pt x="49" y="153"/>
                    <a:pt x="49" y="154"/>
                  </a:cubicBezTo>
                  <a:cubicBezTo>
                    <a:pt x="51" y="154"/>
                    <a:pt x="53" y="154"/>
                    <a:pt x="56" y="154"/>
                  </a:cubicBezTo>
                  <a:close/>
                  <a:moveTo>
                    <a:pt x="188" y="148"/>
                  </a:moveTo>
                  <a:cubicBezTo>
                    <a:pt x="187" y="148"/>
                    <a:pt x="187" y="148"/>
                    <a:pt x="187" y="149"/>
                  </a:cubicBezTo>
                  <a:cubicBezTo>
                    <a:pt x="187" y="149"/>
                    <a:pt x="186" y="150"/>
                    <a:pt x="187" y="150"/>
                  </a:cubicBezTo>
                  <a:cubicBezTo>
                    <a:pt x="187" y="152"/>
                    <a:pt x="188" y="153"/>
                    <a:pt x="188" y="155"/>
                  </a:cubicBezTo>
                  <a:cubicBezTo>
                    <a:pt x="188" y="155"/>
                    <a:pt x="188" y="155"/>
                    <a:pt x="188" y="156"/>
                  </a:cubicBezTo>
                  <a:cubicBezTo>
                    <a:pt x="189" y="156"/>
                    <a:pt x="189" y="156"/>
                    <a:pt x="189" y="155"/>
                  </a:cubicBezTo>
                  <a:cubicBezTo>
                    <a:pt x="189" y="154"/>
                    <a:pt x="190" y="153"/>
                    <a:pt x="190" y="152"/>
                  </a:cubicBezTo>
                  <a:cubicBezTo>
                    <a:pt x="190" y="151"/>
                    <a:pt x="190" y="151"/>
                    <a:pt x="190" y="151"/>
                  </a:cubicBezTo>
                  <a:cubicBezTo>
                    <a:pt x="189" y="150"/>
                    <a:pt x="189" y="149"/>
                    <a:pt x="188" y="148"/>
                  </a:cubicBezTo>
                  <a:close/>
                  <a:moveTo>
                    <a:pt x="100" y="45"/>
                  </a:moveTo>
                  <a:cubicBezTo>
                    <a:pt x="100" y="45"/>
                    <a:pt x="100" y="44"/>
                    <a:pt x="100" y="44"/>
                  </a:cubicBezTo>
                  <a:cubicBezTo>
                    <a:pt x="98" y="45"/>
                    <a:pt x="95" y="45"/>
                    <a:pt x="93" y="45"/>
                  </a:cubicBezTo>
                  <a:cubicBezTo>
                    <a:pt x="93" y="46"/>
                    <a:pt x="93" y="46"/>
                    <a:pt x="92" y="46"/>
                  </a:cubicBezTo>
                  <a:cubicBezTo>
                    <a:pt x="92" y="47"/>
                    <a:pt x="91" y="47"/>
                    <a:pt x="91" y="48"/>
                  </a:cubicBezTo>
                  <a:cubicBezTo>
                    <a:pt x="91" y="48"/>
                    <a:pt x="92" y="48"/>
                    <a:pt x="93" y="48"/>
                  </a:cubicBezTo>
                  <a:cubicBezTo>
                    <a:pt x="93" y="49"/>
                    <a:pt x="94" y="48"/>
                    <a:pt x="94" y="48"/>
                  </a:cubicBezTo>
                  <a:cubicBezTo>
                    <a:pt x="95" y="47"/>
                    <a:pt x="96" y="47"/>
                    <a:pt x="98" y="46"/>
                  </a:cubicBezTo>
                  <a:cubicBezTo>
                    <a:pt x="98" y="45"/>
                    <a:pt x="99" y="45"/>
                    <a:pt x="100" y="45"/>
                  </a:cubicBezTo>
                  <a:close/>
                  <a:moveTo>
                    <a:pt x="58" y="133"/>
                  </a:moveTo>
                  <a:cubicBezTo>
                    <a:pt x="56" y="133"/>
                    <a:pt x="55" y="133"/>
                    <a:pt x="53" y="134"/>
                  </a:cubicBezTo>
                  <a:cubicBezTo>
                    <a:pt x="54" y="135"/>
                    <a:pt x="54" y="136"/>
                    <a:pt x="54" y="137"/>
                  </a:cubicBezTo>
                  <a:cubicBezTo>
                    <a:pt x="55" y="137"/>
                    <a:pt x="57" y="137"/>
                    <a:pt x="58" y="137"/>
                  </a:cubicBezTo>
                  <a:cubicBezTo>
                    <a:pt x="58" y="136"/>
                    <a:pt x="58" y="135"/>
                    <a:pt x="58" y="133"/>
                  </a:cubicBezTo>
                  <a:close/>
                  <a:moveTo>
                    <a:pt x="246" y="91"/>
                  </a:moveTo>
                  <a:cubicBezTo>
                    <a:pt x="246" y="91"/>
                    <a:pt x="246" y="91"/>
                    <a:pt x="246" y="91"/>
                  </a:cubicBezTo>
                  <a:cubicBezTo>
                    <a:pt x="246" y="91"/>
                    <a:pt x="246" y="91"/>
                    <a:pt x="246" y="91"/>
                  </a:cubicBezTo>
                  <a:cubicBezTo>
                    <a:pt x="245" y="91"/>
                    <a:pt x="244" y="91"/>
                    <a:pt x="243" y="91"/>
                  </a:cubicBezTo>
                  <a:cubicBezTo>
                    <a:pt x="238" y="91"/>
                    <a:pt x="234" y="91"/>
                    <a:pt x="229" y="91"/>
                  </a:cubicBezTo>
                  <a:cubicBezTo>
                    <a:pt x="228" y="91"/>
                    <a:pt x="226" y="91"/>
                    <a:pt x="225" y="91"/>
                  </a:cubicBezTo>
                  <a:cubicBezTo>
                    <a:pt x="225" y="91"/>
                    <a:pt x="225" y="91"/>
                    <a:pt x="224" y="91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30" y="91"/>
                    <a:pt x="236" y="91"/>
                    <a:pt x="241" y="91"/>
                  </a:cubicBezTo>
                  <a:cubicBezTo>
                    <a:pt x="242" y="91"/>
                    <a:pt x="242" y="91"/>
                    <a:pt x="243" y="91"/>
                  </a:cubicBezTo>
                  <a:cubicBezTo>
                    <a:pt x="244" y="91"/>
                    <a:pt x="244" y="91"/>
                    <a:pt x="244" y="91"/>
                  </a:cubicBezTo>
                  <a:cubicBezTo>
                    <a:pt x="245" y="91"/>
                    <a:pt x="245" y="91"/>
                    <a:pt x="246" y="91"/>
                  </a:cubicBezTo>
                  <a:close/>
                  <a:moveTo>
                    <a:pt x="71" y="166"/>
                  </a:moveTo>
                  <a:cubicBezTo>
                    <a:pt x="71" y="166"/>
                    <a:pt x="71" y="166"/>
                    <a:pt x="71" y="166"/>
                  </a:cubicBezTo>
                  <a:cubicBezTo>
                    <a:pt x="72" y="168"/>
                    <a:pt x="72" y="169"/>
                    <a:pt x="74" y="170"/>
                  </a:cubicBezTo>
                  <a:cubicBezTo>
                    <a:pt x="74" y="170"/>
                    <a:pt x="74" y="171"/>
                    <a:pt x="74" y="171"/>
                  </a:cubicBezTo>
                  <a:cubicBezTo>
                    <a:pt x="74" y="172"/>
                    <a:pt x="75" y="172"/>
                    <a:pt x="76" y="173"/>
                  </a:cubicBezTo>
                  <a:cubicBezTo>
                    <a:pt x="76" y="170"/>
                    <a:pt x="75" y="168"/>
                    <a:pt x="74" y="166"/>
                  </a:cubicBezTo>
                  <a:cubicBezTo>
                    <a:pt x="73" y="166"/>
                    <a:pt x="72" y="166"/>
                    <a:pt x="71" y="166"/>
                  </a:cubicBezTo>
                  <a:close/>
                  <a:moveTo>
                    <a:pt x="40" y="132"/>
                  </a:moveTo>
                  <a:cubicBezTo>
                    <a:pt x="42" y="132"/>
                    <a:pt x="44" y="132"/>
                    <a:pt x="46" y="132"/>
                  </a:cubicBezTo>
                  <a:cubicBezTo>
                    <a:pt x="46" y="131"/>
                    <a:pt x="46" y="131"/>
                    <a:pt x="46" y="130"/>
                  </a:cubicBezTo>
                  <a:cubicBezTo>
                    <a:pt x="45" y="130"/>
                    <a:pt x="44" y="130"/>
                    <a:pt x="43" y="130"/>
                  </a:cubicBezTo>
                  <a:cubicBezTo>
                    <a:pt x="42" y="129"/>
                    <a:pt x="40" y="130"/>
                    <a:pt x="39" y="130"/>
                  </a:cubicBezTo>
                  <a:cubicBezTo>
                    <a:pt x="39" y="131"/>
                    <a:pt x="40" y="132"/>
                    <a:pt x="40" y="132"/>
                  </a:cubicBezTo>
                  <a:close/>
                  <a:moveTo>
                    <a:pt x="80" y="230"/>
                  </a:moveTo>
                  <a:cubicBezTo>
                    <a:pt x="81" y="229"/>
                    <a:pt x="81" y="228"/>
                    <a:pt x="81" y="227"/>
                  </a:cubicBezTo>
                  <a:cubicBezTo>
                    <a:pt x="81" y="224"/>
                    <a:pt x="81" y="222"/>
                    <a:pt x="81" y="219"/>
                  </a:cubicBezTo>
                  <a:cubicBezTo>
                    <a:pt x="81" y="219"/>
                    <a:pt x="81" y="218"/>
                    <a:pt x="81" y="218"/>
                  </a:cubicBezTo>
                  <a:cubicBezTo>
                    <a:pt x="80" y="218"/>
                    <a:pt x="80" y="218"/>
                    <a:pt x="79" y="217"/>
                  </a:cubicBezTo>
                  <a:cubicBezTo>
                    <a:pt x="79" y="221"/>
                    <a:pt x="79" y="225"/>
                    <a:pt x="80" y="230"/>
                  </a:cubicBezTo>
                  <a:close/>
                  <a:moveTo>
                    <a:pt x="34" y="120"/>
                  </a:moveTo>
                  <a:cubicBezTo>
                    <a:pt x="32" y="120"/>
                    <a:pt x="31" y="120"/>
                    <a:pt x="30" y="120"/>
                  </a:cubicBezTo>
                  <a:cubicBezTo>
                    <a:pt x="28" y="120"/>
                    <a:pt x="27" y="121"/>
                    <a:pt x="25" y="121"/>
                  </a:cubicBezTo>
                  <a:cubicBezTo>
                    <a:pt x="24" y="121"/>
                    <a:pt x="23" y="121"/>
                    <a:pt x="22" y="122"/>
                  </a:cubicBezTo>
                  <a:cubicBezTo>
                    <a:pt x="22" y="122"/>
                    <a:pt x="21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21" y="123"/>
                    <a:pt x="22" y="123"/>
                    <a:pt x="23" y="122"/>
                  </a:cubicBezTo>
                  <a:cubicBezTo>
                    <a:pt x="27" y="122"/>
                    <a:pt x="30" y="121"/>
                    <a:pt x="33" y="121"/>
                  </a:cubicBezTo>
                  <a:cubicBezTo>
                    <a:pt x="33" y="121"/>
                    <a:pt x="33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199" y="91"/>
                  </a:moveTo>
                  <a:cubicBezTo>
                    <a:pt x="199" y="91"/>
                    <a:pt x="199" y="91"/>
                    <a:pt x="199" y="91"/>
                  </a:cubicBezTo>
                  <a:cubicBezTo>
                    <a:pt x="195" y="91"/>
                    <a:pt x="191" y="90"/>
                    <a:pt x="186" y="90"/>
                  </a:cubicBezTo>
                  <a:cubicBezTo>
                    <a:pt x="184" y="90"/>
                    <a:pt x="183" y="90"/>
                    <a:pt x="181" y="91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0" y="92"/>
                    <a:pt x="179" y="92"/>
                    <a:pt x="178" y="91"/>
                  </a:cubicBezTo>
                  <a:cubicBezTo>
                    <a:pt x="178" y="91"/>
                    <a:pt x="178" y="91"/>
                    <a:pt x="178" y="90"/>
                  </a:cubicBezTo>
                  <a:cubicBezTo>
                    <a:pt x="177" y="90"/>
                    <a:pt x="177" y="90"/>
                    <a:pt x="176" y="90"/>
                  </a:cubicBezTo>
                  <a:cubicBezTo>
                    <a:pt x="176" y="91"/>
                    <a:pt x="176" y="92"/>
                    <a:pt x="175" y="92"/>
                  </a:cubicBezTo>
                  <a:cubicBezTo>
                    <a:pt x="177" y="92"/>
                    <a:pt x="179" y="92"/>
                    <a:pt x="181" y="92"/>
                  </a:cubicBezTo>
                  <a:cubicBezTo>
                    <a:pt x="181" y="92"/>
                    <a:pt x="181" y="92"/>
                    <a:pt x="182" y="92"/>
                  </a:cubicBezTo>
                  <a:cubicBezTo>
                    <a:pt x="182" y="92"/>
                    <a:pt x="183" y="91"/>
                    <a:pt x="183" y="91"/>
                  </a:cubicBezTo>
                  <a:cubicBezTo>
                    <a:pt x="184" y="91"/>
                    <a:pt x="184" y="91"/>
                    <a:pt x="185" y="91"/>
                  </a:cubicBezTo>
                  <a:cubicBezTo>
                    <a:pt x="187" y="91"/>
                    <a:pt x="188" y="91"/>
                    <a:pt x="189" y="91"/>
                  </a:cubicBezTo>
                  <a:cubicBezTo>
                    <a:pt x="190" y="91"/>
                    <a:pt x="190" y="91"/>
                    <a:pt x="190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1"/>
                    <a:pt x="192" y="91"/>
                    <a:pt x="192" y="91"/>
                  </a:cubicBezTo>
                  <a:cubicBezTo>
                    <a:pt x="194" y="91"/>
                    <a:pt x="197" y="91"/>
                    <a:pt x="199" y="91"/>
                  </a:cubicBezTo>
                  <a:close/>
                  <a:moveTo>
                    <a:pt x="188" y="106"/>
                  </a:moveTo>
                  <a:cubicBezTo>
                    <a:pt x="189" y="104"/>
                    <a:pt x="191" y="102"/>
                    <a:pt x="192" y="100"/>
                  </a:cubicBezTo>
                  <a:cubicBezTo>
                    <a:pt x="192" y="100"/>
                    <a:pt x="192" y="100"/>
                    <a:pt x="192" y="99"/>
                  </a:cubicBezTo>
                  <a:cubicBezTo>
                    <a:pt x="192" y="99"/>
                    <a:pt x="192" y="98"/>
                    <a:pt x="192" y="97"/>
                  </a:cubicBezTo>
                  <a:cubicBezTo>
                    <a:pt x="191" y="97"/>
                    <a:pt x="191" y="97"/>
                    <a:pt x="191" y="97"/>
                  </a:cubicBezTo>
                  <a:cubicBezTo>
                    <a:pt x="190" y="99"/>
                    <a:pt x="190" y="100"/>
                    <a:pt x="189" y="102"/>
                  </a:cubicBezTo>
                  <a:cubicBezTo>
                    <a:pt x="188" y="103"/>
                    <a:pt x="188" y="104"/>
                    <a:pt x="187" y="105"/>
                  </a:cubicBezTo>
                  <a:cubicBezTo>
                    <a:pt x="187" y="105"/>
                    <a:pt x="187" y="105"/>
                    <a:pt x="188" y="106"/>
                  </a:cubicBezTo>
                  <a:close/>
                  <a:moveTo>
                    <a:pt x="171" y="258"/>
                  </a:moveTo>
                  <a:cubicBezTo>
                    <a:pt x="170" y="259"/>
                    <a:pt x="170" y="259"/>
                    <a:pt x="170" y="259"/>
                  </a:cubicBezTo>
                  <a:cubicBezTo>
                    <a:pt x="169" y="260"/>
                    <a:pt x="169" y="260"/>
                    <a:pt x="168" y="260"/>
                  </a:cubicBezTo>
                  <a:cubicBezTo>
                    <a:pt x="166" y="260"/>
                    <a:pt x="165" y="260"/>
                    <a:pt x="163" y="260"/>
                  </a:cubicBezTo>
                  <a:cubicBezTo>
                    <a:pt x="163" y="260"/>
                    <a:pt x="162" y="260"/>
                    <a:pt x="162" y="260"/>
                  </a:cubicBezTo>
                  <a:cubicBezTo>
                    <a:pt x="162" y="261"/>
                    <a:pt x="162" y="261"/>
                    <a:pt x="162" y="261"/>
                  </a:cubicBezTo>
                  <a:cubicBezTo>
                    <a:pt x="162" y="261"/>
                    <a:pt x="162" y="261"/>
                    <a:pt x="162" y="262"/>
                  </a:cubicBezTo>
                  <a:cubicBezTo>
                    <a:pt x="166" y="262"/>
                    <a:pt x="170" y="261"/>
                    <a:pt x="173" y="260"/>
                  </a:cubicBezTo>
                  <a:cubicBezTo>
                    <a:pt x="172" y="260"/>
                    <a:pt x="172" y="259"/>
                    <a:pt x="171" y="258"/>
                  </a:cubicBezTo>
                  <a:close/>
                  <a:moveTo>
                    <a:pt x="91" y="53"/>
                  </a:moveTo>
                  <a:cubicBezTo>
                    <a:pt x="90" y="53"/>
                    <a:pt x="90" y="52"/>
                    <a:pt x="90" y="52"/>
                  </a:cubicBezTo>
                  <a:cubicBezTo>
                    <a:pt x="90" y="51"/>
                    <a:pt x="91" y="51"/>
                    <a:pt x="91" y="50"/>
                  </a:cubicBezTo>
                  <a:cubicBezTo>
                    <a:pt x="91" y="50"/>
                    <a:pt x="90" y="50"/>
                    <a:pt x="90" y="50"/>
                  </a:cubicBezTo>
                  <a:cubicBezTo>
                    <a:pt x="90" y="50"/>
                    <a:pt x="89" y="50"/>
                    <a:pt x="89" y="51"/>
                  </a:cubicBezTo>
                  <a:cubicBezTo>
                    <a:pt x="88" y="52"/>
                    <a:pt x="87" y="53"/>
                    <a:pt x="87" y="54"/>
                  </a:cubicBezTo>
                  <a:cubicBezTo>
                    <a:pt x="86" y="55"/>
                    <a:pt x="86" y="56"/>
                    <a:pt x="87" y="57"/>
                  </a:cubicBezTo>
                  <a:cubicBezTo>
                    <a:pt x="88" y="56"/>
                    <a:pt x="89" y="55"/>
                    <a:pt x="91" y="53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2"/>
                    <a:pt x="11" y="162"/>
                  </a:cubicBezTo>
                  <a:cubicBezTo>
                    <a:pt x="11" y="163"/>
                    <a:pt x="10" y="163"/>
                    <a:pt x="10" y="163"/>
                  </a:cubicBezTo>
                  <a:cubicBezTo>
                    <a:pt x="9" y="163"/>
                    <a:pt x="9" y="163"/>
                    <a:pt x="9" y="162"/>
                  </a:cubicBezTo>
                  <a:cubicBezTo>
                    <a:pt x="9" y="162"/>
                    <a:pt x="9" y="162"/>
                    <a:pt x="9" y="161"/>
                  </a:cubicBezTo>
                  <a:cubicBezTo>
                    <a:pt x="8" y="162"/>
                    <a:pt x="8" y="162"/>
                    <a:pt x="8" y="164"/>
                  </a:cubicBezTo>
                  <a:cubicBezTo>
                    <a:pt x="9" y="164"/>
                    <a:pt x="10" y="164"/>
                    <a:pt x="10" y="165"/>
                  </a:cubicBezTo>
                  <a:cubicBezTo>
                    <a:pt x="10" y="165"/>
                    <a:pt x="11" y="166"/>
                    <a:pt x="11" y="166"/>
                  </a:cubicBezTo>
                  <a:cubicBezTo>
                    <a:pt x="12" y="166"/>
                    <a:pt x="12" y="165"/>
                    <a:pt x="13" y="165"/>
                  </a:cubicBezTo>
                  <a:cubicBezTo>
                    <a:pt x="13" y="164"/>
                    <a:pt x="13" y="163"/>
                    <a:pt x="13" y="162"/>
                  </a:cubicBezTo>
                  <a:cubicBezTo>
                    <a:pt x="12" y="161"/>
                    <a:pt x="11" y="161"/>
                    <a:pt x="11" y="161"/>
                  </a:cubicBezTo>
                  <a:close/>
                  <a:moveTo>
                    <a:pt x="114" y="190"/>
                  </a:moveTo>
                  <a:cubicBezTo>
                    <a:pt x="116" y="191"/>
                    <a:pt x="117" y="192"/>
                    <a:pt x="118" y="194"/>
                  </a:cubicBezTo>
                  <a:cubicBezTo>
                    <a:pt x="119" y="194"/>
                    <a:pt x="119" y="194"/>
                    <a:pt x="120" y="194"/>
                  </a:cubicBezTo>
                  <a:cubicBezTo>
                    <a:pt x="120" y="195"/>
                    <a:pt x="120" y="195"/>
                    <a:pt x="120" y="195"/>
                  </a:cubicBezTo>
                  <a:cubicBezTo>
                    <a:pt x="121" y="195"/>
                    <a:pt x="121" y="196"/>
                    <a:pt x="122" y="196"/>
                  </a:cubicBezTo>
                  <a:cubicBezTo>
                    <a:pt x="123" y="197"/>
                    <a:pt x="124" y="197"/>
                    <a:pt x="124" y="198"/>
                  </a:cubicBezTo>
                  <a:cubicBezTo>
                    <a:pt x="122" y="195"/>
                    <a:pt x="119" y="192"/>
                    <a:pt x="115" y="189"/>
                  </a:cubicBezTo>
                  <a:cubicBezTo>
                    <a:pt x="115" y="189"/>
                    <a:pt x="115" y="190"/>
                    <a:pt x="114" y="190"/>
                  </a:cubicBezTo>
                  <a:close/>
                  <a:moveTo>
                    <a:pt x="106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8" y="55"/>
                    <a:pt x="109" y="55"/>
                    <a:pt x="111" y="54"/>
                  </a:cubicBezTo>
                  <a:cubicBezTo>
                    <a:pt x="111" y="54"/>
                    <a:pt x="112" y="54"/>
                    <a:pt x="112" y="54"/>
                  </a:cubicBezTo>
                  <a:cubicBezTo>
                    <a:pt x="112" y="53"/>
                    <a:pt x="112" y="52"/>
                    <a:pt x="113" y="51"/>
                  </a:cubicBezTo>
                  <a:cubicBezTo>
                    <a:pt x="112" y="51"/>
                    <a:pt x="111" y="51"/>
                    <a:pt x="110" y="51"/>
                  </a:cubicBezTo>
                  <a:cubicBezTo>
                    <a:pt x="110" y="51"/>
                    <a:pt x="110" y="51"/>
                    <a:pt x="110" y="52"/>
                  </a:cubicBezTo>
                  <a:cubicBezTo>
                    <a:pt x="108" y="53"/>
                    <a:pt x="107" y="54"/>
                    <a:pt x="106" y="55"/>
                  </a:cubicBezTo>
                  <a:close/>
                  <a:moveTo>
                    <a:pt x="88" y="168"/>
                  </a:moveTo>
                  <a:cubicBezTo>
                    <a:pt x="85" y="170"/>
                    <a:pt x="83" y="172"/>
                    <a:pt x="80" y="175"/>
                  </a:cubicBezTo>
                  <a:cubicBezTo>
                    <a:pt x="81" y="175"/>
                    <a:pt x="81" y="175"/>
                    <a:pt x="82" y="175"/>
                  </a:cubicBezTo>
                  <a:cubicBezTo>
                    <a:pt x="83" y="175"/>
                    <a:pt x="83" y="175"/>
                    <a:pt x="84" y="175"/>
                  </a:cubicBezTo>
                  <a:cubicBezTo>
                    <a:pt x="84" y="175"/>
                    <a:pt x="84" y="174"/>
                    <a:pt x="84" y="174"/>
                  </a:cubicBezTo>
                  <a:cubicBezTo>
                    <a:pt x="85" y="173"/>
                    <a:pt x="86" y="171"/>
                    <a:pt x="88" y="169"/>
                  </a:cubicBezTo>
                  <a:cubicBezTo>
                    <a:pt x="88" y="169"/>
                    <a:pt x="88" y="169"/>
                    <a:pt x="88" y="168"/>
                  </a:cubicBezTo>
                  <a:close/>
                  <a:moveTo>
                    <a:pt x="166" y="71"/>
                  </a:moveTo>
                  <a:cubicBezTo>
                    <a:pt x="166" y="68"/>
                    <a:pt x="166" y="66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4" y="64"/>
                    <a:pt x="164" y="65"/>
                    <a:pt x="164" y="65"/>
                  </a:cubicBezTo>
                  <a:cubicBezTo>
                    <a:pt x="164" y="66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9"/>
                  </a:cubicBezTo>
                  <a:cubicBezTo>
                    <a:pt x="163" y="70"/>
                    <a:pt x="163" y="70"/>
                    <a:pt x="164" y="70"/>
                  </a:cubicBezTo>
                  <a:cubicBezTo>
                    <a:pt x="164" y="70"/>
                    <a:pt x="165" y="70"/>
                    <a:pt x="166" y="71"/>
                  </a:cubicBezTo>
                  <a:close/>
                  <a:moveTo>
                    <a:pt x="4" y="169"/>
                  </a:moveTo>
                  <a:cubicBezTo>
                    <a:pt x="4" y="169"/>
                    <a:pt x="4" y="169"/>
                    <a:pt x="4" y="169"/>
                  </a:cubicBezTo>
                  <a:cubicBezTo>
                    <a:pt x="3" y="172"/>
                    <a:pt x="3" y="175"/>
                    <a:pt x="3" y="179"/>
                  </a:cubicBezTo>
                  <a:cubicBezTo>
                    <a:pt x="4" y="179"/>
                    <a:pt x="4" y="179"/>
                    <a:pt x="4" y="179"/>
                  </a:cubicBezTo>
                  <a:cubicBezTo>
                    <a:pt x="4" y="178"/>
                    <a:pt x="5" y="178"/>
                    <a:pt x="5" y="178"/>
                  </a:cubicBezTo>
                  <a:cubicBezTo>
                    <a:pt x="6" y="177"/>
                    <a:pt x="6" y="177"/>
                    <a:pt x="6" y="176"/>
                  </a:cubicBezTo>
                  <a:cubicBezTo>
                    <a:pt x="5" y="174"/>
                    <a:pt x="5" y="173"/>
                    <a:pt x="4" y="171"/>
                  </a:cubicBezTo>
                  <a:cubicBezTo>
                    <a:pt x="4" y="170"/>
                    <a:pt x="4" y="169"/>
                    <a:pt x="4" y="169"/>
                  </a:cubicBezTo>
                  <a:close/>
                  <a:moveTo>
                    <a:pt x="209" y="163"/>
                  </a:moveTo>
                  <a:cubicBezTo>
                    <a:pt x="211" y="163"/>
                    <a:pt x="213" y="162"/>
                    <a:pt x="215" y="162"/>
                  </a:cubicBezTo>
                  <a:cubicBezTo>
                    <a:pt x="215" y="162"/>
                    <a:pt x="215" y="161"/>
                    <a:pt x="215" y="160"/>
                  </a:cubicBezTo>
                  <a:cubicBezTo>
                    <a:pt x="213" y="160"/>
                    <a:pt x="212" y="160"/>
                    <a:pt x="211" y="160"/>
                  </a:cubicBezTo>
                  <a:cubicBezTo>
                    <a:pt x="210" y="160"/>
                    <a:pt x="210" y="160"/>
                    <a:pt x="209" y="160"/>
                  </a:cubicBezTo>
                  <a:cubicBezTo>
                    <a:pt x="209" y="161"/>
                    <a:pt x="209" y="160"/>
                    <a:pt x="209" y="160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1"/>
                    <a:pt x="209" y="162"/>
                    <a:pt x="209" y="163"/>
                  </a:cubicBezTo>
                  <a:close/>
                  <a:moveTo>
                    <a:pt x="120" y="218"/>
                  </a:moveTo>
                  <a:cubicBezTo>
                    <a:pt x="120" y="218"/>
                    <a:pt x="121" y="217"/>
                    <a:pt x="121" y="217"/>
                  </a:cubicBezTo>
                  <a:cubicBezTo>
                    <a:pt x="120" y="215"/>
                    <a:pt x="119" y="214"/>
                    <a:pt x="118" y="212"/>
                  </a:cubicBezTo>
                  <a:cubicBezTo>
                    <a:pt x="117" y="213"/>
                    <a:pt x="117" y="214"/>
                    <a:pt x="116" y="215"/>
                  </a:cubicBezTo>
                  <a:cubicBezTo>
                    <a:pt x="117" y="216"/>
                    <a:pt x="118" y="217"/>
                    <a:pt x="120" y="218"/>
                  </a:cubicBezTo>
                  <a:close/>
                  <a:moveTo>
                    <a:pt x="98" y="202"/>
                  </a:moveTo>
                  <a:cubicBezTo>
                    <a:pt x="97" y="201"/>
                    <a:pt x="96" y="200"/>
                    <a:pt x="95" y="199"/>
                  </a:cubicBezTo>
                  <a:cubicBezTo>
                    <a:pt x="94" y="199"/>
                    <a:pt x="94" y="200"/>
                    <a:pt x="93" y="201"/>
                  </a:cubicBezTo>
                  <a:cubicBezTo>
                    <a:pt x="94" y="202"/>
                    <a:pt x="95" y="203"/>
                    <a:pt x="96" y="204"/>
                  </a:cubicBezTo>
                  <a:cubicBezTo>
                    <a:pt x="97" y="203"/>
                    <a:pt x="97" y="203"/>
                    <a:pt x="98" y="202"/>
                  </a:cubicBezTo>
                  <a:close/>
                  <a:moveTo>
                    <a:pt x="73" y="107"/>
                  </a:moveTo>
                  <a:cubicBezTo>
                    <a:pt x="75" y="106"/>
                    <a:pt x="77" y="104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7" y="102"/>
                    <a:pt x="76" y="103"/>
                    <a:pt x="74" y="103"/>
                  </a:cubicBezTo>
                  <a:cubicBezTo>
                    <a:pt x="74" y="103"/>
                    <a:pt x="74" y="104"/>
                    <a:pt x="74" y="104"/>
                  </a:cubicBezTo>
                  <a:cubicBezTo>
                    <a:pt x="73" y="104"/>
                    <a:pt x="73" y="105"/>
                    <a:pt x="72" y="106"/>
                  </a:cubicBezTo>
                  <a:cubicBezTo>
                    <a:pt x="72" y="106"/>
                    <a:pt x="73" y="107"/>
                    <a:pt x="73" y="107"/>
                  </a:cubicBezTo>
                  <a:close/>
                  <a:moveTo>
                    <a:pt x="110" y="214"/>
                  </a:moveTo>
                  <a:cubicBezTo>
                    <a:pt x="110" y="213"/>
                    <a:pt x="110" y="213"/>
                    <a:pt x="110" y="212"/>
                  </a:cubicBezTo>
                  <a:cubicBezTo>
                    <a:pt x="110" y="211"/>
                    <a:pt x="109" y="211"/>
                    <a:pt x="108" y="210"/>
                  </a:cubicBezTo>
                  <a:cubicBezTo>
                    <a:pt x="108" y="212"/>
                    <a:pt x="107" y="213"/>
                    <a:pt x="106" y="214"/>
                  </a:cubicBezTo>
                  <a:cubicBezTo>
                    <a:pt x="107" y="214"/>
                    <a:pt x="107" y="216"/>
                    <a:pt x="109" y="216"/>
                  </a:cubicBezTo>
                  <a:cubicBezTo>
                    <a:pt x="109" y="215"/>
                    <a:pt x="110" y="215"/>
                    <a:pt x="110" y="214"/>
                  </a:cubicBezTo>
                  <a:close/>
                  <a:moveTo>
                    <a:pt x="38" y="124"/>
                  </a:moveTo>
                  <a:cubicBezTo>
                    <a:pt x="38" y="124"/>
                    <a:pt x="38" y="124"/>
                    <a:pt x="38" y="124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2"/>
                    <a:pt x="45" y="121"/>
                  </a:cubicBezTo>
                  <a:cubicBezTo>
                    <a:pt x="43" y="121"/>
                    <a:pt x="42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39" y="122"/>
                    <a:pt x="38" y="123"/>
                    <a:pt x="38" y="124"/>
                  </a:cubicBezTo>
                  <a:close/>
                  <a:moveTo>
                    <a:pt x="32" y="94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29" y="94"/>
                    <a:pt x="27" y="94"/>
                    <a:pt x="24" y="94"/>
                  </a:cubicBezTo>
                  <a:cubicBezTo>
                    <a:pt x="22" y="94"/>
                    <a:pt x="20" y="94"/>
                    <a:pt x="18" y="94"/>
                  </a:cubicBezTo>
                  <a:cubicBezTo>
                    <a:pt x="17" y="94"/>
                    <a:pt x="17" y="94"/>
                    <a:pt x="17" y="95"/>
                  </a:cubicBezTo>
                  <a:cubicBezTo>
                    <a:pt x="19" y="95"/>
                    <a:pt x="21" y="95"/>
                    <a:pt x="22" y="95"/>
                  </a:cubicBezTo>
                  <a:cubicBezTo>
                    <a:pt x="23" y="95"/>
                    <a:pt x="23" y="95"/>
                    <a:pt x="24" y="95"/>
                  </a:cubicBezTo>
                  <a:cubicBezTo>
                    <a:pt x="24" y="95"/>
                    <a:pt x="25" y="95"/>
                    <a:pt x="25" y="95"/>
                  </a:cubicBezTo>
                  <a:cubicBezTo>
                    <a:pt x="25" y="95"/>
                    <a:pt x="25" y="95"/>
                    <a:pt x="26" y="95"/>
                  </a:cubicBezTo>
                  <a:cubicBezTo>
                    <a:pt x="27" y="95"/>
                    <a:pt x="29" y="95"/>
                    <a:pt x="31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128" y="19"/>
                  </a:moveTo>
                  <a:cubicBezTo>
                    <a:pt x="127" y="19"/>
                    <a:pt x="126" y="19"/>
                    <a:pt x="125" y="19"/>
                  </a:cubicBezTo>
                  <a:cubicBezTo>
                    <a:pt x="125" y="21"/>
                    <a:pt x="125" y="22"/>
                    <a:pt x="125" y="24"/>
                  </a:cubicBezTo>
                  <a:cubicBezTo>
                    <a:pt x="125" y="24"/>
                    <a:pt x="126" y="24"/>
                    <a:pt x="126" y="24"/>
                  </a:cubicBezTo>
                  <a:cubicBezTo>
                    <a:pt x="128" y="24"/>
                    <a:pt x="128" y="24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7" y="21"/>
                    <a:pt x="127" y="21"/>
                    <a:pt x="128" y="19"/>
                  </a:cubicBezTo>
                  <a:close/>
                  <a:moveTo>
                    <a:pt x="227" y="172"/>
                  </a:moveTo>
                  <a:cubicBezTo>
                    <a:pt x="230" y="172"/>
                    <a:pt x="233" y="172"/>
                    <a:pt x="236" y="172"/>
                  </a:cubicBezTo>
                  <a:cubicBezTo>
                    <a:pt x="235" y="171"/>
                    <a:pt x="235" y="171"/>
                    <a:pt x="235" y="170"/>
                  </a:cubicBezTo>
                  <a:cubicBezTo>
                    <a:pt x="234" y="170"/>
                    <a:pt x="234" y="170"/>
                    <a:pt x="233" y="170"/>
                  </a:cubicBezTo>
                  <a:cubicBezTo>
                    <a:pt x="232" y="170"/>
                    <a:pt x="231" y="170"/>
                    <a:pt x="230" y="170"/>
                  </a:cubicBezTo>
                  <a:cubicBezTo>
                    <a:pt x="229" y="170"/>
                    <a:pt x="228" y="170"/>
                    <a:pt x="227" y="171"/>
                  </a:cubicBezTo>
                  <a:cubicBezTo>
                    <a:pt x="227" y="171"/>
                    <a:pt x="227" y="171"/>
                    <a:pt x="227" y="172"/>
                  </a:cubicBezTo>
                  <a:close/>
                  <a:moveTo>
                    <a:pt x="145" y="60"/>
                  </a:moveTo>
                  <a:cubicBezTo>
                    <a:pt x="145" y="59"/>
                    <a:pt x="145" y="57"/>
                    <a:pt x="146" y="55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2" y="57"/>
                    <a:pt x="142" y="58"/>
                    <a:pt x="142" y="58"/>
                  </a:cubicBezTo>
                  <a:cubicBezTo>
                    <a:pt x="142" y="59"/>
                    <a:pt x="142" y="60"/>
                    <a:pt x="142" y="60"/>
                  </a:cubicBezTo>
                  <a:cubicBezTo>
                    <a:pt x="143" y="60"/>
                    <a:pt x="144" y="60"/>
                    <a:pt x="145" y="60"/>
                  </a:cubicBezTo>
                  <a:close/>
                  <a:moveTo>
                    <a:pt x="110" y="76"/>
                  </a:moveTo>
                  <a:cubicBezTo>
                    <a:pt x="110" y="76"/>
                    <a:pt x="110" y="76"/>
                    <a:pt x="110" y="76"/>
                  </a:cubicBezTo>
                  <a:cubicBezTo>
                    <a:pt x="112" y="75"/>
                    <a:pt x="114" y="75"/>
                    <a:pt x="116" y="74"/>
                  </a:cubicBezTo>
                  <a:cubicBezTo>
                    <a:pt x="117" y="74"/>
                    <a:pt x="117" y="73"/>
                    <a:pt x="117" y="73"/>
                  </a:cubicBezTo>
                  <a:cubicBezTo>
                    <a:pt x="118" y="73"/>
                    <a:pt x="118" y="73"/>
                    <a:pt x="118" y="72"/>
                  </a:cubicBezTo>
                  <a:cubicBezTo>
                    <a:pt x="115" y="73"/>
                    <a:pt x="113" y="73"/>
                    <a:pt x="111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0" y="74"/>
                    <a:pt x="110" y="75"/>
                    <a:pt x="110" y="76"/>
                  </a:cubicBezTo>
                  <a:close/>
                  <a:moveTo>
                    <a:pt x="151" y="98"/>
                  </a:moveTo>
                  <a:cubicBezTo>
                    <a:pt x="151" y="98"/>
                    <a:pt x="152" y="98"/>
                    <a:pt x="152" y="98"/>
                  </a:cubicBezTo>
                  <a:cubicBezTo>
                    <a:pt x="156" y="97"/>
                    <a:pt x="159" y="97"/>
                    <a:pt x="162" y="97"/>
                  </a:cubicBezTo>
                  <a:cubicBezTo>
                    <a:pt x="164" y="97"/>
                    <a:pt x="166" y="97"/>
                    <a:pt x="168" y="99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9" y="97"/>
                    <a:pt x="169" y="97"/>
                    <a:pt x="168" y="97"/>
                  </a:cubicBezTo>
                  <a:cubicBezTo>
                    <a:pt x="166" y="96"/>
                    <a:pt x="165" y="96"/>
                    <a:pt x="163" y="96"/>
                  </a:cubicBezTo>
                  <a:cubicBezTo>
                    <a:pt x="160" y="96"/>
                    <a:pt x="158" y="96"/>
                    <a:pt x="155" y="97"/>
                  </a:cubicBezTo>
                  <a:cubicBezTo>
                    <a:pt x="154" y="97"/>
                    <a:pt x="152" y="97"/>
                    <a:pt x="151" y="98"/>
                  </a:cubicBezTo>
                  <a:close/>
                  <a:moveTo>
                    <a:pt x="123" y="76"/>
                  </a:moveTo>
                  <a:cubicBezTo>
                    <a:pt x="123" y="78"/>
                    <a:pt x="122" y="79"/>
                    <a:pt x="122" y="80"/>
                  </a:cubicBezTo>
                  <a:cubicBezTo>
                    <a:pt x="123" y="80"/>
                    <a:pt x="124" y="80"/>
                    <a:pt x="124" y="80"/>
                  </a:cubicBezTo>
                  <a:cubicBezTo>
                    <a:pt x="125" y="78"/>
                    <a:pt x="126" y="76"/>
                    <a:pt x="128" y="75"/>
                  </a:cubicBezTo>
                  <a:cubicBezTo>
                    <a:pt x="128" y="74"/>
                    <a:pt x="128" y="74"/>
                    <a:pt x="128" y="74"/>
                  </a:cubicBezTo>
                  <a:cubicBezTo>
                    <a:pt x="126" y="75"/>
                    <a:pt x="124" y="76"/>
                    <a:pt x="123" y="76"/>
                  </a:cubicBezTo>
                  <a:close/>
                  <a:moveTo>
                    <a:pt x="191" y="149"/>
                  </a:moveTo>
                  <a:cubicBezTo>
                    <a:pt x="192" y="148"/>
                    <a:pt x="192" y="147"/>
                    <a:pt x="193" y="146"/>
                  </a:cubicBezTo>
                  <a:cubicBezTo>
                    <a:pt x="193" y="145"/>
                    <a:pt x="193" y="145"/>
                    <a:pt x="193" y="144"/>
                  </a:cubicBezTo>
                  <a:cubicBezTo>
                    <a:pt x="193" y="144"/>
                    <a:pt x="192" y="143"/>
                    <a:pt x="192" y="142"/>
                  </a:cubicBezTo>
                  <a:cubicBezTo>
                    <a:pt x="191" y="144"/>
                    <a:pt x="190" y="145"/>
                    <a:pt x="189" y="146"/>
                  </a:cubicBezTo>
                  <a:cubicBezTo>
                    <a:pt x="190" y="147"/>
                    <a:pt x="191" y="148"/>
                    <a:pt x="191" y="149"/>
                  </a:cubicBezTo>
                  <a:close/>
                  <a:moveTo>
                    <a:pt x="200" y="97"/>
                  </a:moveTo>
                  <a:cubicBezTo>
                    <a:pt x="199" y="97"/>
                    <a:pt x="199" y="97"/>
                    <a:pt x="199" y="97"/>
                  </a:cubicBezTo>
                  <a:cubicBezTo>
                    <a:pt x="198" y="99"/>
                    <a:pt x="198" y="100"/>
                    <a:pt x="197" y="101"/>
                  </a:cubicBezTo>
                  <a:cubicBezTo>
                    <a:pt x="197" y="101"/>
                    <a:pt x="197" y="101"/>
                    <a:pt x="197" y="102"/>
                  </a:cubicBezTo>
                  <a:cubicBezTo>
                    <a:pt x="197" y="102"/>
                    <a:pt x="197" y="103"/>
                    <a:pt x="198" y="104"/>
                  </a:cubicBezTo>
                  <a:cubicBezTo>
                    <a:pt x="199" y="103"/>
                    <a:pt x="199" y="102"/>
                    <a:pt x="200" y="101"/>
                  </a:cubicBezTo>
                  <a:cubicBezTo>
                    <a:pt x="200" y="101"/>
                    <a:pt x="200" y="101"/>
                    <a:pt x="200" y="100"/>
                  </a:cubicBezTo>
                  <a:cubicBezTo>
                    <a:pt x="200" y="99"/>
                    <a:pt x="200" y="98"/>
                    <a:pt x="200" y="97"/>
                  </a:cubicBezTo>
                  <a:close/>
                  <a:moveTo>
                    <a:pt x="137" y="24"/>
                  </a:moveTo>
                  <a:cubicBezTo>
                    <a:pt x="137" y="24"/>
                    <a:pt x="137" y="24"/>
                    <a:pt x="137" y="25"/>
                  </a:cubicBezTo>
                  <a:cubicBezTo>
                    <a:pt x="138" y="25"/>
                    <a:pt x="138" y="25"/>
                    <a:pt x="139" y="25"/>
                  </a:cubicBezTo>
                  <a:cubicBezTo>
                    <a:pt x="139" y="25"/>
                    <a:pt x="140" y="25"/>
                    <a:pt x="140" y="26"/>
                  </a:cubicBezTo>
                  <a:cubicBezTo>
                    <a:pt x="140" y="27"/>
                    <a:pt x="140" y="27"/>
                    <a:pt x="139" y="27"/>
                  </a:cubicBezTo>
                  <a:cubicBezTo>
                    <a:pt x="138" y="27"/>
                    <a:pt x="138" y="27"/>
                    <a:pt x="137" y="28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8" y="28"/>
                    <a:pt x="139" y="28"/>
                    <a:pt x="140" y="28"/>
                  </a:cubicBezTo>
                  <a:cubicBezTo>
                    <a:pt x="140" y="28"/>
                    <a:pt x="141" y="28"/>
                    <a:pt x="141" y="28"/>
                  </a:cubicBezTo>
                  <a:cubicBezTo>
                    <a:pt x="141" y="27"/>
                    <a:pt x="141" y="26"/>
                    <a:pt x="142" y="25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0" y="24"/>
                    <a:pt x="139" y="24"/>
                    <a:pt x="137" y="24"/>
                  </a:cubicBezTo>
                  <a:close/>
                  <a:moveTo>
                    <a:pt x="83" y="25"/>
                  </a:moveTo>
                  <a:cubicBezTo>
                    <a:pt x="83" y="28"/>
                    <a:pt x="84" y="31"/>
                    <a:pt x="84" y="33"/>
                  </a:cubicBezTo>
                  <a:cubicBezTo>
                    <a:pt x="84" y="33"/>
                    <a:pt x="85" y="33"/>
                    <a:pt x="85" y="33"/>
                  </a:cubicBezTo>
                  <a:cubicBezTo>
                    <a:pt x="85" y="32"/>
                    <a:pt x="85" y="31"/>
                    <a:pt x="85" y="30"/>
                  </a:cubicBezTo>
                  <a:cubicBezTo>
                    <a:pt x="84" y="29"/>
                    <a:pt x="84" y="28"/>
                    <a:pt x="85" y="27"/>
                  </a:cubicBezTo>
                  <a:cubicBezTo>
                    <a:pt x="86" y="27"/>
                    <a:pt x="86" y="26"/>
                    <a:pt x="86" y="25"/>
                  </a:cubicBezTo>
                  <a:cubicBezTo>
                    <a:pt x="85" y="25"/>
                    <a:pt x="84" y="25"/>
                    <a:pt x="83" y="25"/>
                  </a:cubicBezTo>
                  <a:close/>
                  <a:moveTo>
                    <a:pt x="166" y="17"/>
                  </a:moveTo>
                  <a:cubicBezTo>
                    <a:pt x="166" y="17"/>
                    <a:pt x="166" y="17"/>
                    <a:pt x="166" y="17"/>
                  </a:cubicBezTo>
                  <a:cubicBezTo>
                    <a:pt x="166" y="18"/>
                    <a:pt x="166" y="19"/>
                    <a:pt x="166" y="19"/>
                  </a:cubicBezTo>
                  <a:cubicBezTo>
                    <a:pt x="165" y="21"/>
                    <a:pt x="164" y="23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7"/>
                    <a:pt x="166" y="29"/>
                    <a:pt x="166" y="30"/>
                  </a:cubicBezTo>
                  <a:cubicBezTo>
                    <a:pt x="166" y="26"/>
                    <a:pt x="167" y="21"/>
                    <a:pt x="166" y="17"/>
                  </a:cubicBezTo>
                  <a:close/>
                  <a:moveTo>
                    <a:pt x="144" y="19"/>
                  </a:moveTo>
                  <a:cubicBezTo>
                    <a:pt x="143" y="19"/>
                    <a:pt x="138" y="19"/>
                    <a:pt x="137" y="19"/>
                  </a:cubicBezTo>
                  <a:cubicBezTo>
                    <a:pt x="137" y="20"/>
                    <a:pt x="137" y="20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9" y="21"/>
                    <a:pt x="141" y="21"/>
                    <a:pt x="143" y="21"/>
                  </a:cubicBezTo>
                  <a:cubicBezTo>
                    <a:pt x="143" y="21"/>
                    <a:pt x="144" y="21"/>
                    <a:pt x="144" y="20"/>
                  </a:cubicBezTo>
                  <a:cubicBezTo>
                    <a:pt x="144" y="20"/>
                    <a:pt x="144" y="20"/>
                    <a:pt x="144" y="19"/>
                  </a:cubicBezTo>
                  <a:close/>
                  <a:moveTo>
                    <a:pt x="147" y="37"/>
                  </a:moveTo>
                  <a:cubicBezTo>
                    <a:pt x="146" y="37"/>
                    <a:pt x="145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3" y="38"/>
                    <a:pt x="143" y="39"/>
                    <a:pt x="142" y="40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43" y="40"/>
                    <a:pt x="145" y="40"/>
                    <a:pt x="146" y="40"/>
                  </a:cubicBezTo>
                  <a:cubicBezTo>
                    <a:pt x="146" y="39"/>
                    <a:pt x="147" y="38"/>
                    <a:pt x="147" y="37"/>
                  </a:cubicBezTo>
                  <a:close/>
                  <a:moveTo>
                    <a:pt x="158" y="65"/>
                  </a:moveTo>
                  <a:cubicBezTo>
                    <a:pt x="157" y="67"/>
                    <a:pt x="157" y="68"/>
                    <a:pt x="157" y="70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0" y="68"/>
                    <a:pt x="160" y="67"/>
                    <a:pt x="160" y="65"/>
                  </a:cubicBezTo>
                  <a:cubicBezTo>
                    <a:pt x="159" y="65"/>
                    <a:pt x="158" y="65"/>
                    <a:pt x="158" y="65"/>
                  </a:cubicBezTo>
                  <a:close/>
                  <a:moveTo>
                    <a:pt x="130" y="212"/>
                  </a:moveTo>
                  <a:cubicBezTo>
                    <a:pt x="129" y="213"/>
                    <a:pt x="129" y="214"/>
                    <a:pt x="128" y="214"/>
                  </a:cubicBezTo>
                  <a:cubicBezTo>
                    <a:pt x="129" y="216"/>
                    <a:pt x="131" y="217"/>
                    <a:pt x="132" y="218"/>
                  </a:cubicBezTo>
                  <a:cubicBezTo>
                    <a:pt x="133" y="218"/>
                    <a:pt x="133" y="217"/>
                    <a:pt x="133" y="217"/>
                  </a:cubicBezTo>
                  <a:cubicBezTo>
                    <a:pt x="132" y="215"/>
                    <a:pt x="131" y="214"/>
                    <a:pt x="130" y="212"/>
                  </a:cubicBezTo>
                  <a:close/>
                  <a:moveTo>
                    <a:pt x="51" y="127"/>
                  </a:moveTo>
                  <a:cubicBezTo>
                    <a:pt x="52" y="127"/>
                    <a:pt x="52" y="128"/>
                    <a:pt x="52" y="128"/>
                  </a:cubicBezTo>
                  <a:cubicBezTo>
                    <a:pt x="52" y="128"/>
                    <a:pt x="52" y="129"/>
                    <a:pt x="52" y="129"/>
                  </a:cubicBezTo>
                  <a:cubicBezTo>
                    <a:pt x="54" y="129"/>
                    <a:pt x="56" y="129"/>
                    <a:pt x="58" y="129"/>
                  </a:cubicBezTo>
                  <a:cubicBezTo>
                    <a:pt x="58" y="128"/>
                    <a:pt x="58" y="127"/>
                    <a:pt x="58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6" y="127"/>
                    <a:pt x="56" y="127"/>
                    <a:pt x="55" y="128"/>
                  </a:cubicBezTo>
                  <a:cubicBezTo>
                    <a:pt x="54" y="128"/>
                    <a:pt x="53" y="128"/>
                    <a:pt x="5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2" y="126"/>
                    <a:pt x="52" y="127"/>
                    <a:pt x="51" y="127"/>
                  </a:cubicBezTo>
                  <a:close/>
                  <a:moveTo>
                    <a:pt x="139" y="227"/>
                  </a:moveTo>
                  <a:cubicBezTo>
                    <a:pt x="138" y="229"/>
                    <a:pt x="137" y="231"/>
                    <a:pt x="136" y="232"/>
                  </a:cubicBezTo>
                  <a:cubicBezTo>
                    <a:pt x="136" y="233"/>
                    <a:pt x="137" y="233"/>
                    <a:pt x="137" y="234"/>
                  </a:cubicBezTo>
                  <a:cubicBezTo>
                    <a:pt x="138" y="232"/>
                    <a:pt x="140" y="230"/>
                    <a:pt x="141" y="228"/>
                  </a:cubicBezTo>
                  <a:cubicBezTo>
                    <a:pt x="140" y="228"/>
                    <a:pt x="140" y="227"/>
                    <a:pt x="139" y="227"/>
                  </a:cubicBezTo>
                  <a:close/>
                  <a:moveTo>
                    <a:pt x="245" y="111"/>
                  </a:moveTo>
                  <a:cubicBezTo>
                    <a:pt x="245" y="112"/>
                    <a:pt x="245" y="112"/>
                    <a:pt x="245" y="112"/>
                  </a:cubicBezTo>
                  <a:cubicBezTo>
                    <a:pt x="244" y="113"/>
                    <a:pt x="243" y="115"/>
                    <a:pt x="242" y="116"/>
                  </a:cubicBezTo>
                  <a:cubicBezTo>
                    <a:pt x="242" y="117"/>
                    <a:pt x="242" y="117"/>
                    <a:pt x="242" y="118"/>
                  </a:cubicBezTo>
                  <a:cubicBezTo>
                    <a:pt x="243" y="118"/>
                    <a:pt x="244" y="118"/>
                    <a:pt x="244" y="119"/>
                  </a:cubicBezTo>
                  <a:cubicBezTo>
                    <a:pt x="245" y="118"/>
                    <a:pt x="245" y="118"/>
                    <a:pt x="245" y="117"/>
                  </a:cubicBezTo>
                  <a:cubicBezTo>
                    <a:pt x="245" y="116"/>
                    <a:pt x="245" y="115"/>
                    <a:pt x="245" y="114"/>
                  </a:cubicBezTo>
                  <a:cubicBezTo>
                    <a:pt x="245" y="113"/>
                    <a:pt x="245" y="112"/>
                    <a:pt x="245" y="111"/>
                  </a:cubicBezTo>
                  <a:close/>
                  <a:moveTo>
                    <a:pt x="153" y="27"/>
                  </a:moveTo>
                  <a:cubicBezTo>
                    <a:pt x="155" y="27"/>
                    <a:pt x="157" y="26"/>
                    <a:pt x="159" y="26"/>
                  </a:cubicBezTo>
                  <a:cubicBezTo>
                    <a:pt x="159" y="26"/>
                    <a:pt x="159" y="26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4"/>
                    <a:pt x="155" y="24"/>
                    <a:pt x="154" y="24"/>
                  </a:cubicBezTo>
                  <a:cubicBezTo>
                    <a:pt x="153" y="25"/>
                    <a:pt x="153" y="26"/>
                    <a:pt x="153" y="27"/>
                  </a:cubicBezTo>
                  <a:close/>
                  <a:moveTo>
                    <a:pt x="122" y="251"/>
                  </a:moveTo>
                  <a:cubicBezTo>
                    <a:pt x="122" y="250"/>
                    <a:pt x="123" y="249"/>
                    <a:pt x="124" y="248"/>
                  </a:cubicBezTo>
                  <a:cubicBezTo>
                    <a:pt x="124" y="247"/>
                    <a:pt x="124" y="247"/>
                    <a:pt x="123" y="247"/>
                  </a:cubicBezTo>
                  <a:cubicBezTo>
                    <a:pt x="123" y="246"/>
                    <a:pt x="122" y="246"/>
                    <a:pt x="121" y="246"/>
                  </a:cubicBezTo>
                  <a:cubicBezTo>
                    <a:pt x="121" y="247"/>
                    <a:pt x="120" y="248"/>
                    <a:pt x="119" y="249"/>
                  </a:cubicBezTo>
                  <a:cubicBezTo>
                    <a:pt x="120" y="250"/>
                    <a:pt x="120" y="251"/>
                    <a:pt x="122" y="251"/>
                  </a:cubicBezTo>
                  <a:close/>
                  <a:moveTo>
                    <a:pt x="23" y="113"/>
                  </a:moveTo>
                  <a:cubicBezTo>
                    <a:pt x="23" y="113"/>
                    <a:pt x="23" y="113"/>
                    <a:pt x="23" y="113"/>
                  </a:cubicBezTo>
                  <a:cubicBezTo>
                    <a:pt x="21" y="114"/>
                    <a:pt x="19" y="114"/>
                    <a:pt x="17" y="114"/>
                  </a:cubicBezTo>
                  <a:cubicBezTo>
                    <a:pt x="16" y="114"/>
                    <a:pt x="16" y="115"/>
                    <a:pt x="15" y="115"/>
                  </a:cubicBezTo>
                  <a:cubicBezTo>
                    <a:pt x="17" y="115"/>
                    <a:pt x="20" y="116"/>
                    <a:pt x="22" y="116"/>
                  </a:cubicBezTo>
                  <a:cubicBezTo>
                    <a:pt x="22" y="115"/>
                    <a:pt x="23" y="114"/>
                    <a:pt x="23" y="113"/>
                  </a:cubicBezTo>
                  <a:close/>
                  <a:moveTo>
                    <a:pt x="105" y="74"/>
                  </a:moveTo>
                  <a:cubicBezTo>
                    <a:pt x="104" y="74"/>
                    <a:pt x="104" y="74"/>
                    <a:pt x="104" y="74"/>
                  </a:cubicBezTo>
                  <a:cubicBezTo>
                    <a:pt x="103" y="75"/>
                    <a:pt x="101" y="75"/>
                    <a:pt x="100" y="76"/>
                  </a:cubicBezTo>
                  <a:cubicBezTo>
                    <a:pt x="100" y="76"/>
                    <a:pt x="99" y="77"/>
                    <a:pt x="99" y="78"/>
                  </a:cubicBezTo>
                  <a:cubicBezTo>
                    <a:pt x="100" y="78"/>
                    <a:pt x="101" y="78"/>
                    <a:pt x="102" y="77"/>
                  </a:cubicBezTo>
                  <a:cubicBezTo>
                    <a:pt x="103" y="77"/>
                    <a:pt x="104" y="77"/>
                    <a:pt x="104" y="76"/>
                  </a:cubicBezTo>
                  <a:cubicBezTo>
                    <a:pt x="105" y="75"/>
                    <a:pt x="105" y="75"/>
                    <a:pt x="105" y="74"/>
                  </a:cubicBezTo>
                  <a:close/>
                  <a:moveTo>
                    <a:pt x="206" y="110"/>
                  </a:moveTo>
                  <a:cubicBezTo>
                    <a:pt x="206" y="111"/>
                    <a:pt x="205" y="111"/>
                    <a:pt x="205" y="113"/>
                  </a:cubicBezTo>
                  <a:cubicBezTo>
                    <a:pt x="205" y="114"/>
                    <a:pt x="205" y="116"/>
                    <a:pt x="206" y="117"/>
                  </a:cubicBezTo>
                  <a:cubicBezTo>
                    <a:pt x="206" y="117"/>
                    <a:pt x="206" y="117"/>
                    <a:pt x="206" y="118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6" y="117"/>
                    <a:pt x="206" y="117"/>
                    <a:pt x="207" y="116"/>
                  </a:cubicBezTo>
                  <a:cubicBezTo>
                    <a:pt x="207" y="115"/>
                    <a:pt x="208" y="114"/>
                    <a:pt x="208" y="113"/>
                  </a:cubicBezTo>
                  <a:cubicBezTo>
                    <a:pt x="208" y="112"/>
                    <a:pt x="208" y="112"/>
                    <a:pt x="208" y="112"/>
                  </a:cubicBezTo>
                  <a:cubicBezTo>
                    <a:pt x="207" y="111"/>
                    <a:pt x="207" y="111"/>
                    <a:pt x="206" y="110"/>
                  </a:cubicBezTo>
                  <a:close/>
                  <a:moveTo>
                    <a:pt x="189" y="108"/>
                  </a:moveTo>
                  <a:cubicBezTo>
                    <a:pt x="189" y="108"/>
                    <a:pt x="190" y="109"/>
                    <a:pt x="190" y="110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1" y="108"/>
                    <a:pt x="192" y="106"/>
                    <a:pt x="193" y="104"/>
                  </a:cubicBezTo>
                  <a:cubicBezTo>
                    <a:pt x="193" y="104"/>
                    <a:pt x="193" y="103"/>
                    <a:pt x="193" y="102"/>
                  </a:cubicBezTo>
                  <a:cubicBezTo>
                    <a:pt x="191" y="104"/>
                    <a:pt x="190" y="106"/>
                    <a:pt x="189" y="108"/>
                  </a:cubicBezTo>
                  <a:close/>
                  <a:moveTo>
                    <a:pt x="168" y="264"/>
                  </a:moveTo>
                  <a:cubicBezTo>
                    <a:pt x="166" y="264"/>
                    <a:pt x="165" y="264"/>
                    <a:pt x="163" y="264"/>
                  </a:cubicBezTo>
                  <a:cubicBezTo>
                    <a:pt x="163" y="264"/>
                    <a:pt x="162" y="264"/>
                    <a:pt x="162" y="264"/>
                  </a:cubicBezTo>
                  <a:cubicBezTo>
                    <a:pt x="162" y="265"/>
                    <a:pt x="161" y="265"/>
                    <a:pt x="160" y="265"/>
                  </a:cubicBezTo>
                  <a:cubicBezTo>
                    <a:pt x="160" y="264"/>
                    <a:pt x="159" y="264"/>
                    <a:pt x="159" y="264"/>
                  </a:cubicBezTo>
                  <a:cubicBezTo>
                    <a:pt x="157" y="265"/>
                    <a:pt x="156" y="265"/>
                    <a:pt x="155" y="265"/>
                  </a:cubicBezTo>
                  <a:cubicBezTo>
                    <a:pt x="153" y="265"/>
                    <a:pt x="152" y="265"/>
                    <a:pt x="151" y="265"/>
                  </a:cubicBezTo>
                  <a:cubicBezTo>
                    <a:pt x="151" y="265"/>
                    <a:pt x="151" y="265"/>
                    <a:pt x="151" y="265"/>
                  </a:cubicBezTo>
                  <a:cubicBezTo>
                    <a:pt x="155" y="265"/>
                    <a:pt x="159" y="265"/>
                    <a:pt x="163" y="265"/>
                  </a:cubicBezTo>
                  <a:cubicBezTo>
                    <a:pt x="164" y="265"/>
                    <a:pt x="166" y="265"/>
                    <a:pt x="168" y="264"/>
                  </a:cubicBezTo>
                  <a:cubicBezTo>
                    <a:pt x="168" y="264"/>
                    <a:pt x="168" y="264"/>
                    <a:pt x="168" y="264"/>
                  </a:cubicBezTo>
                  <a:close/>
                  <a:moveTo>
                    <a:pt x="165" y="9"/>
                  </a:moveTo>
                  <a:cubicBezTo>
                    <a:pt x="165" y="11"/>
                    <a:pt x="165" y="13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4"/>
                    <a:pt x="165" y="14"/>
                  </a:cubicBezTo>
                  <a:cubicBezTo>
                    <a:pt x="165" y="14"/>
                    <a:pt x="166" y="13"/>
                    <a:pt x="166" y="12"/>
                  </a:cubicBezTo>
                  <a:cubicBezTo>
                    <a:pt x="166" y="11"/>
                    <a:pt x="167" y="11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0"/>
                    <a:pt x="168" y="9"/>
                    <a:pt x="168" y="8"/>
                  </a:cubicBezTo>
                  <a:cubicBezTo>
                    <a:pt x="167" y="8"/>
                    <a:pt x="166" y="8"/>
                    <a:pt x="165" y="9"/>
                  </a:cubicBezTo>
                  <a:close/>
                  <a:moveTo>
                    <a:pt x="86" y="87"/>
                  </a:moveTo>
                  <a:cubicBezTo>
                    <a:pt x="87" y="87"/>
                    <a:pt x="87" y="87"/>
                    <a:pt x="88" y="86"/>
                  </a:cubicBezTo>
                  <a:cubicBezTo>
                    <a:pt x="88" y="85"/>
                    <a:pt x="89" y="85"/>
                    <a:pt x="89" y="84"/>
                  </a:cubicBezTo>
                  <a:cubicBezTo>
                    <a:pt x="89" y="84"/>
                    <a:pt x="88" y="83"/>
                    <a:pt x="88" y="83"/>
                  </a:cubicBezTo>
                  <a:cubicBezTo>
                    <a:pt x="88" y="82"/>
                    <a:pt x="88" y="82"/>
                    <a:pt x="88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3"/>
                    <a:pt x="86" y="85"/>
                    <a:pt x="86" y="87"/>
                  </a:cubicBezTo>
                  <a:close/>
                  <a:moveTo>
                    <a:pt x="61" y="111"/>
                  </a:moveTo>
                  <a:cubicBezTo>
                    <a:pt x="61" y="112"/>
                    <a:pt x="61" y="112"/>
                    <a:pt x="61" y="112"/>
                  </a:cubicBezTo>
                  <a:cubicBezTo>
                    <a:pt x="62" y="112"/>
                    <a:pt x="62" y="112"/>
                    <a:pt x="63" y="112"/>
                  </a:cubicBezTo>
                  <a:cubicBezTo>
                    <a:pt x="64" y="112"/>
                    <a:pt x="64" y="112"/>
                    <a:pt x="64" y="111"/>
                  </a:cubicBezTo>
                  <a:cubicBezTo>
                    <a:pt x="65" y="110"/>
                    <a:pt x="66" y="109"/>
                    <a:pt x="68" y="108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7"/>
                    <a:pt x="67" y="107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4" y="109"/>
                    <a:pt x="63" y="110"/>
                    <a:pt x="61" y="111"/>
                  </a:cubicBezTo>
                  <a:close/>
                  <a:moveTo>
                    <a:pt x="218" y="102"/>
                  </a:moveTo>
                  <a:cubicBezTo>
                    <a:pt x="219" y="102"/>
                    <a:pt x="220" y="102"/>
                    <a:pt x="222" y="102"/>
                  </a:cubicBezTo>
                  <a:cubicBezTo>
                    <a:pt x="222" y="101"/>
                    <a:pt x="223" y="100"/>
                    <a:pt x="223" y="99"/>
                  </a:cubicBezTo>
                  <a:cubicBezTo>
                    <a:pt x="222" y="99"/>
                    <a:pt x="220" y="99"/>
                    <a:pt x="219" y="99"/>
                  </a:cubicBezTo>
                  <a:cubicBezTo>
                    <a:pt x="219" y="99"/>
                    <a:pt x="219" y="99"/>
                    <a:pt x="219" y="100"/>
                  </a:cubicBezTo>
                  <a:cubicBezTo>
                    <a:pt x="219" y="100"/>
                    <a:pt x="218" y="101"/>
                    <a:pt x="218" y="102"/>
                  </a:cubicBezTo>
                  <a:close/>
                  <a:moveTo>
                    <a:pt x="170" y="42"/>
                  </a:moveTo>
                  <a:cubicBezTo>
                    <a:pt x="170" y="40"/>
                    <a:pt x="170" y="38"/>
                    <a:pt x="169" y="36"/>
                  </a:cubicBezTo>
                  <a:cubicBezTo>
                    <a:pt x="169" y="37"/>
                    <a:pt x="169" y="37"/>
                    <a:pt x="168" y="38"/>
                  </a:cubicBezTo>
                  <a:cubicBezTo>
                    <a:pt x="168" y="40"/>
                    <a:pt x="168" y="42"/>
                    <a:pt x="168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9" y="44"/>
                    <a:pt x="169" y="43"/>
                    <a:pt x="170" y="42"/>
                  </a:cubicBezTo>
                  <a:close/>
                  <a:moveTo>
                    <a:pt x="131" y="74"/>
                  </a:moveTo>
                  <a:cubicBezTo>
                    <a:pt x="131" y="74"/>
                    <a:pt x="131" y="74"/>
                    <a:pt x="131" y="74"/>
                  </a:cubicBezTo>
                  <a:cubicBezTo>
                    <a:pt x="129" y="75"/>
                    <a:pt x="128" y="77"/>
                    <a:pt x="127" y="79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129" y="79"/>
                    <a:pt x="130" y="78"/>
                    <a:pt x="132" y="78"/>
                  </a:cubicBezTo>
                  <a:cubicBezTo>
                    <a:pt x="131" y="76"/>
                    <a:pt x="131" y="75"/>
                    <a:pt x="131" y="74"/>
                  </a:cubicBezTo>
                  <a:close/>
                  <a:moveTo>
                    <a:pt x="40" y="174"/>
                  </a:moveTo>
                  <a:cubicBezTo>
                    <a:pt x="42" y="174"/>
                    <a:pt x="44" y="174"/>
                    <a:pt x="46" y="174"/>
                  </a:cubicBezTo>
                  <a:cubicBezTo>
                    <a:pt x="46" y="174"/>
                    <a:pt x="46" y="173"/>
                    <a:pt x="45" y="173"/>
                  </a:cubicBezTo>
                  <a:cubicBezTo>
                    <a:pt x="44" y="173"/>
                    <a:pt x="44" y="173"/>
                    <a:pt x="43" y="173"/>
                  </a:cubicBezTo>
                  <a:cubicBezTo>
                    <a:pt x="42" y="173"/>
                    <a:pt x="41" y="172"/>
                    <a:pt x="42" y="171"/>
                  </a:cubicBezTo>
                  <a:cubicBezTo>
                    <a:pt x="42" y="171"/>
                    <a:pt x="42" y="171"/>
                    <a:pt x="42" y="170"/>
                  </a:cubicBezTo>
                  <a:cubicBezTo>
                    <a:pt x="41" y="170"/>
                    <a:pt x="40" y="170"/>
                    <a:pt x="40" y="170"/>
                  </a:cubicBezTo>
                  <a:cubicBezTo>
                    <a:pt x="40" y="172"/>
                    <a:pt x="40" y="173"/>
                    <a:pt x="40" y="174"/>
                  </a:cubicBezTo>
                  <a:close/>
                  <a:moveTo>
                    <a:pt x="131" y="246"/>
                  </a:moveTo>
                  <a:cubicBezTo>
                    <a:pt x="133" y="246"/>
                    <a:pt x="134" y="246"/>
                    <a:pt x="135" y="247"/>
                  </a:cubicBezTo>
                  <a:cubicBezTo>
                    <a:pt x="136" y="246"/>
                    <a:pt x="137" y="245"/>
                    <a:pt x="136" y="243"/>
                  </a:cubicBezTo>
                  <a:cubicBezTo>
                    <a:pt x="135" y="243"/>
                    <a:pt x="134" y="243"/>
                    <a:pt x="134" y="243"/>
                  </a:cubicBezTo>
                  <a:cubicBezTo>
                    <a:pt x="134" y="243"/>
                    <a:pt x="133" y="243"/>
                    <a:pt x="133" y="244"/>
                  </a:cubicBezTo>
                  <a:cubicBezTo>
                    <a:pt x="133" y="244"/>
                    <a:pt x="132" y="245"/>
                    <a:pt x="131" y="246"/>
                  </a:cubicBezTo>
                  <a:close/>
                  <a:moveTo>
                    <a:pt x="88" y="270"/>
                  </a:moveTo>
                  <a:cubicBezTo>
                    <a:pt x="88" y="268"/>
                    <a:pt x="87" y="267"/>
                    <a:pt x="88" y="266"/>
                  </a:cubicBezTo>
                  <a:cubicBezTo>
                    <a:pt x="86" y="266"/>
                    <a:pt x="86" y="264"/>
                    <a:pt x="85" y="263"/>
                  </a:cubicBezTo>
                  <a:cubicBezTo>
                    <a:pt x="85" y="264"/>
                    <a:pt x="84" y="264"/>
                    <a:pt x="83" y="265"/>
                  </a:cubicBezTo>
                  <a:cubicBezTo>
                    <a:pt x="85" y="266"/>
                    <a:pt x="86" y="268"/>
                    <a:pt x="88" y="270"/>
                  </a:cubicBezTo>
                  <a:close/>
                  <a:moveTo>
                    <a:pt x="248" y="171"/>
                  </a:moveTo>
                  <a:cubicBezTo>
                    <a:pt x="248" y="170"/>
                    <a:pt x="247" y="170"/>
                    <a:pt x="247" y="169"/>
                  </a:cubicBezTo>
                  <a:cubicBezTo>
                    <a:pt x="246" y="169"/>
                    <a:pt x="246" y="168"/>
                    <a:pt x="245" y="169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70"/>
                    <a:pt x="243" y="171"/>
                    <a:pt x="242" y="171"/>
                  </a:cubicBezTo>
                  <a:cubicBezTo>
                    <a:pt x="241" y="171"/>
                    <a:pt x="240" y="171"/>
                    <a:pt x="239" y="170"/>
                  </a:cubicBezTo>
                  <a:cubicBezTo>
                    <a:pt x="239" y="170"/>
                    <a:pt x="239" y="170"/>
                    <a:pt x="239" y="171"/>
                  </a:cubicBezTo>
                  <a:cubicBezTo>
                    <a:pt x="239" y="171"/>
                    <a:pt x="238" y="171"/>
                    <a:pt x="238" y="172"/>
                  </a:cubicBezTo>
                  <a:cubicBezTo>
                    <a:pt x="241" y="171"/>
                    <a:pt x="245" y="171"/>
                    <a:pt x="248" y="171"/>
                  </a:cubicBezTo>
                  <a:close/>
                  <a:moveTo>
                    <a:pt x="135" y="62"/>
                  </a:moveTo>
                  <a:cubicBezTo>
                    <a:pt x="135" y="62"/>
                    <a:pt x="135" y="62"/>
                    <a:pt x="135" y="62"/>
                  </a:cubicBezTo>
                  <a:cubicBezTo>
                    <a:pt x="134" y="62"/>
                    <a:pt x="134" y="62"/>
                    <a:pt x="133" y="62"/>
                  </a:cubicBezTo>
                  <a:cubicBezTo>
                    <a:pt x="132" y="62"/>
                    <a:pt x="132" y="63"/>
                    <a:pt x="132" y="64"/>
                  </a:cubicBezTo>
                  <a:cubicBezTo>
                    <a:pt x="132" y="64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7"/>
                  </a:cubicBezTo>
                  <a:cubicBezTo>
                    <a:pt x="133" y="66"/>
                    <a:pt x="133" y="66"/>
                    <a:pt x="134" y="66"/>
                  </a:cubicBezTo>
                  <a:cubicBezTo>
                    <a:pt x="134" y="65"/>
                    <a:pt x="135" y="65"/>
                    <a:pt x="135" y="64"/>
                  </a:cubicBezTo>
                  <a:cubicBezTo>
                    <a:pt x="135" y="63"/>
                    <a:pt x="135" y="63"/>
                    <a:pt x="135" y="62"/>
                  </a:cubicBezTo>
                  <a:close/>
                  <a:moveTo>
                    <a:pt x="113" y="199"/>
                  </a:moveTo>
                  <a:cubicBezTo>
                    <a:pt x="112" y="198"/>
                    <a:pt x="111" y="196"/>
                    <a:pt x="109" y="195"/>
                  </a:cubicBezTo>
                  <a:cubicBezTo>
                    <a:pt x="109" y="196"/>
                    <a:pt x="109" y="196"/>
                    <a:pt x="108" y="197"/>
                  </a:cubicBezTo>
                  <a:cubicBezTo>
                    <a:pt x="109" y="198"/>
                    <a:pt x="110" y="199"/>
                    <a:pt x="111" y="200"/>
                  </a:cubicBezTo>
                  <a:cubicBezTo>
                    <a:pt x="112" y="200"/>
                    <a:pt x="113" y="199"/>
                    <a:pt x="113" y="199"/>
                  </a:cubicBezTo>
                  <a:close/>
                  <a:moveTo>
                    <a:pt x="208" y="137"/>
                  </a:moveTo>
                  <a:cubicBezTo>
                    <a:pt x="209" y="138"/>
                    <a:pt x="209" y="139"/>
                    <a:pt x="210" y="139"/>
                  </a:cubicBezTo>
                  <a:cubicBezTo>
                    <a:pt x="210" y="139"/>
                    <a:pt x="210" y="140"/>
                    <a:pt x="210" y="140"/>
                  </a:cubicBezTo>
                  <a:cubicBezTo>
                    <a:pt x="211" y="140"/>
                    <a:pt x="212" y="140"/>
                    <a:pt x="213" y="140"/>
                  </a:cubicBezTo>
                  <a:cubicBezTo>
                    <a:pt x="213" y="139"/>
                    <a:pt x="213" y="138"/>
                    <a:pt x="213" y="137"/>
                  </a:cubicBezTo>
                  <a:cubicBezTo>
                    <a:pt x="212" y="137"/>
                    <a:pt x="210" y="137"/>
                    <a:pt x="208" y="137"/>
                  </a:cubicBezTo>
                  <a:close/>
                  <a:moveTo>
                    <a:pt x="87" y="220"/>
                  </a:moveTo>
                  <a:cubicBezTo>
                    <a:pt x="88" y="218"/>
                    <a:pt x="89" y="217"/>
                    <a:pt x="90" y="216"/>
                  </a:cubicBezTo>
                  <a:cubicBezTo>
                    <a:pt x="90" y="215"/>
                    <a:pt x="89" y="214"/>
                    <a:pt x="89" y="213"/>
                  </a:cubicBezTo>
                  <a:cubicBezTo>
                    <a:pt x="88" y="214"/>
                    <a:pt x="88" y="214"/>
                    <a:pt x="87" y="214"/>
                  </a:cubicBezTo>
                  <a:cubicBezTo>
                    <a:pt x="87" y="215"/>
                    <a:pt x="87" y="215"/>
                    <a:pt x="87" y="215"/>
                  </a:cubicBezTo>
                  <a:cubicBezTo>
                    <a:pt x="87" y="217"/>
                    <a:pt x="87" y="218"/>
                    <a:pt x="87" y="219"/>
                  </a:cubicBezTo>
                  <a:cubicBezTo>
                    <a:pt x="87" y="219"/>
                    <a:pt x="87" y="219"/>
                    <a:pt x="87" y="220"/>
                  </a:cubicBezTo>
                  <a:close/>
                  <a:moveTo>
                    <a:pt x="163" y="218"/>
                  </a:moveTo>
                  <a:cubicBezTo>
                    <a:pt x="163" y="219"/>
                    <a:pt x="162" y="219"/>
                    <a:pt x="163" y="220"/>
                  </a:cubicBezTo>
                  <a:cubicBezTo>
                    <a:pt x="163" y="221"/>
                    <a:pt x="163" y="223"/>
                    <a:pt x="163" y="225"/>
                  </a:cubicBezTo>
                  <a:cubicBezTo>
                    <a:pt x="163" y="225"/>
                    <a:pt x="163" y="225"/>
                    <a:pt x="163" y="225"/>
                  </a:cubicBezTo>
                  <a:cubicBezTo>
                    <a:pt x="164" y="224"/>
                    <a:pt x="164" y="223"/>
                    <a:pt x="165" y="222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220"/>
                    <a:pt x="164" y="219"/>
                    <a:pt x="163" y="218"/>
                  </a:cubicBezTo>
                  <a:close/>
                  <a:moveTo>
                    <a:pt x="89" y="223"/>
                  </a:moveTo>
                  <a:cubicBezTo>
                    <a:pt x="90" y="222"/>
                    <a:pt x="91" y="221"/>
                    <a:pt x="92" y="220"/>
                  </a:cubicBezTo>
                  <a:cubicBezTo>
                    <a:pt x="92" y="219"/>
                    <a:pt x="91" y="218"/>
                    <a:pt x="91" y="217"/>
                  </a:cubicBezTo>
                  <a:cubicBezTo>
                    <a:pt x="90" y="219"/>
                    <a:pt x="89" y="220"/>
                    <a:pt x="88" y="222"/>
                  </a:cubicBezTo>
                  <a:cubicBezTo>
                    <a:pt x="88" y="222"/>
                    <a:pt x="89" y="223"/>
                    <a:pt x="89" y="223"/>
                  </a:cubicBezTo>
                  <a:close/>
                  <a:moveTo>
                    <a:pt x="188" y="144"/>
                  </a:moveTo>
                  <a:cubicBezTo>
                    <a:pt x="189" y="142"/>
                    <a:pt x="190" y="141"/>
                    <a:pt x="191" y="140"/>
                  </a:cubicBezTo>
                  <a:cubicBezTo>
                    <a:pt x="191" y="140"/>
                    <a:pt x="192" y="140"/>
                    <a:pt x="191" y="139"/>
                  </a:cubicBezTo>
                  <a:cubicBezTo>
                    <a:pt x="191" y="138"/>
                    <a:pt x="191" y="137"/>
                    <a:pt x="190" y="136"/>
                  </a:cubicBezTo>
                  <a:cubicBezTo>
                    <a:pt x="190" y="135"/>
                    <a:pt x="190" y="135"/>
                    <a:pt x="190" y="135"/>
                  </a:cubicBezTo>
                  <a:cubicBezTo>
                    <a:pt x="190" y="138"/>
                    <a:pt x="189" y="141"/>
                    <a:pt x="188" y="144"/>
                  </a:cubicBezTo>
                  <a:close/>
                  <a:moveTo>
                    <a:pt x="41" y="108"/>
                  </a:moveTo>
                  <a:cubicBezTo>
                    <a:pt x="41" y="108"/>
                    <a:pt x="40" y="108"/>
                    <a:pt x="40" y="108"/>
                  </a:cubicBezTo>
                  <a:cubicBezTo>
                    <a:pt x="39" y="108"/>
                    <a:pt x="38" y="109"/>
                    <a:pt x="36" y="109"/>
                  </a:cubicBezTo>
                  <a:cubicBezTo>
                    <a:pt x="35" y="109"/>
                    <a:pt x="35" y="109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6" y="110"/>
                    <a:pt x="38" y="110"/>
                    <a:pt x="39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09"/>
                    <a:pt x="41" y="108"/>
                  </a:cubicBezTo>
                  <a:close/>
                  <a:moveTo>
                    <a:pt x="29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31" y="115"/>
                    <a:pt x="34" y="114"/>
                    <a:pt x="37" y="112"/>
                  </a:cubicBezTo>
                  <a:cubicBezTo>
                    <a:pt x="36" y="112"/>
                    <a:pt x="34" y="112"/>
                    <a:pt x="32" y="112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1" y="113"/>
                    <a:pt x="30" y="115"/>
                    <a:pt x="29" y="116"/>
                  </a:cubicBezTo>
                  <a:close/>
                  <a:moveTo>
                    <a:pt x="169" y="247"/>
                  </a:moveTo>
                  <a:cubicBezTo>
                    <a:pt x="168" y="248"/>
                    <a:pt x="168" y="248"/>
                    <a:pt x="167" y="249"/>
                  </a:cubicBezTo>
                  <a:cubicBezTo>
                    <a:pt x="167" y="249"/>
                    <a:pt x="166" y="248"/>
                    <a:pt x="166" y="248"/>
                  </a:cubicBezTo>
                  <a:cubicBezTo>
                    <a:pt x="165" y="248"/>
                    <a:pt x="165" y="249"/>
                    <a:pt x="165" y="249"/>
                  </a:cubicBezTo>
                  <a:cubicBezTo>
                    <a:pt x="166" y="250"/>
                    <a:pt x="167" y="251"/>
                    <a:pt x="168" y="253"/>
                  </a:cubicBezTo>
                  <a:cubicBezTo>
                    <a:pt x="169" y="252"/>
                    <a:pt x="169" y="251"/>
                    <a:pt x="169" y="250"/>
                  </a:cubicBezTo>
                  <a:cubicBezTo>
                    <a:pt x="169" y="249"/>
                    <a:pt x="169" y="248"/>
                    <a:pt x="169" y="247"/>
                  </a:cubicBezTo>
                  <a:close/>
                  <a:moveTo>
                    <a:pt x="146" y="51"/>
                  </a:moveTo>
                  <a:cubicBezTo>
                    <a:pt x="145" y="51"/>
                    <a:pt x="144" y="51"/>
                    <a:pt x="143" y="51"/>
                  </a:cubicBezTo>
                  <a:cubicBezTo>
                    <a:pt x="143" y="51"/>
                    <a:pt x="142" y="52"/>
                    <a:pt x="142" y="52"/>
                  </a:cubicBezTo>
                  <a:cubicBezTo>
                    <a:pt x="142" y="53"/>
                    <a:pt x="142" y="53"/>
                    <a:pt x="142" y="54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3"/>
                  </a:cubicBezTo>
                  <a:cubicBezTo>
                    <a:pt x="146" y="53"/>
                    <a:pt x="146" y="52"/>
                    <a:pt x="146" y="51"/>
                  </a:cubicBezTo>
                  <a:close/>
                  <a:moveTo>
                    <a:pt x="54" y="150"/>
                  </a:moveTo>
                  <a:cubicBezTo>
                    <a:pt x="54" y="148"/>
                    <a:pt x="54" y="148"/>
                    <a:pt x="53" y="148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51" y="147"/>
                    <a:pt x="50" y="148"/>
                    <a:pt x="49" y="148"/>
                  </a:cubicBezTo>
                  <a:cubicBezTo>
                    <a:pt x="49" y="149"/>
                    <a:pt x="49" y="149"/>
                    <a:pt x="49" y="150"/>
                  </a:cubicBezTo>
                  <a:cubicBezTo>
                    <a:pt x="51" y="150"/>
                    <a:pt x="53" y="150"/>
                    <a:pt x="54" y="150"/>
                  </a:cubicBezTo>
                  <a:close/>
                  <a:moveTo>
                    <a:pt x="232" y="97"/>
                  </a:moveTo>
                  <a:cubicBezTo>
                    <a:pt x="231" y="97"/>
                    <a:pt x="231" y="98"/>
                    <a:pt x="230" y="98"/>
                  </a:cubicBezTo>
                  <a:cubicBezTo>
                    <a:pt x="230" y="99"/>
                    <a:pt x="229" y="100"/>
                    <a:pt x="229" y="101"/>
                  </a:cubicBezTo>
                  <a:cubicBezTo>
                    <a:pt x="228" y="102"/>
                    <a:pt x="228" y="102"/>
                    <a:pt x="229" y="102"/>
                  </a:cubicBezTo>
                  <a:cubicBezTo>
                    <a:pt x="230" y="102"/>
                    <a:pt x="231" y="103"/>
                    <a:pt x="232" y="102"/>
                  </a:cubicBezTo>
                  <a:cubicBezTo>
                    <a:pt x="232" y="101"/>
                    <a:pt x="232" y="99"/>
                    <a:pt x="232" y="97"/>
                  </a:cubicBezTo>
                  <a:close/>
                  <a:moveTo>
                    <a:pt x="61" y="151"/>
                  </a:moveTo>
                  <a:cubicBezTo>
                    <a:pt x="61" y="152"/>
                    <a:pt x="61" y="152"/>
                    <a:pt x="61" y="152"/>
                  </a:cubicBezTo>
                  <a:cubicBezTo>
                    <a:pt x="62" y="153"/>
                    <a:pt x="62" y="154"/>
                    <a:pt x="63" y="155"/>
                  </a:cubicBezTo>
                  <a:cubicBezTo>
                    <a:pt x="63" y="155"/>
                    <a:pt x="63" y="155"/>
                    <a:pt x="63" y="155"/>
                  </a:cubicBezTo>
                  <a:cubicBezTo>
                    <a:pt x="64" y="155"/>
                    <a:pt x="64" y="155"/>
                    <a:pt x="65" y="155"/>
                  </a:cubicBezTo>
                  <a:cubicBezTo>
                    <a:pt x="65" y="154"/>
                    <a:pt x="65" y="153"/>
                    <a:pt x="64" y="151"/>
                  </a:cubicBezTo>
                  <a:cubicBezTo>
                    <a:pt x="63" y="151"/>
                    <a:pt x="62" y="151"/>
                    <a:pt x="61" y="151"/>
                  </a:cubicBezTo>
                  <a:close/>
                  <a:moveTo>
                    <a:pt x="46" y="141"/>
                  </a:moveTo>
                  <a:cubicBezTo>
                    <a:pt x="46" y="140"/>
                    <a:pt x="46" y="139"/>
                    <a:pt x="46" y="138"/>
                  </a:cubicBezTo>
                  <a:cubicBezTo>
                    <a:pt x="45" y="138"/>
                    <a:pt x="45" y="138"/>
                    <a:pt x="44" y="138"/>
                  </a:cubicBezTo>
                  <a:cubicBezTo>
                    <a:pt x="43" y="138"/>
                    <a:pt x="42" y="139"/>
                    <a:pt x="41" y="139"/>
                  </a:cubicBezTo>
                  <a:cubicBezTo>
                    <a:pt x="42" y="140"/>
                    <a:pt x="42" y="141"/>
                    <a:pt x="42" y="141"/>
                  </a:cubicBezTo>
                  <a:cubicBezTo>
                    <a:pt x="43" y="141"/>
                    <a:pt x="44" y="141"/>
                    <a:pt x="45" y="141"/>
                  </a:cubicBezTo>
                  <a:cubicBezTo>
                    <a:pt x="45" y="141"/>
                    <a:pt x="45" y="141"/>
                    <a:pt x="46" y="141"/>
                  </a:cubicBezTo>
                  <a:close/>
                  <a:moveTo>
                    <a:pt x="128" y="52"/>
                  </a:moveTo>
                  <a:cubicBezTo>
                    <a:pt x="128" y="52"/>
                    <a:pt x="128" y="52"/>
                    <a:pt x="128" y="52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3"/>
                    <a:pt x="126" y="54"/>
                    <a:pt x="126" y="54"/>
                  </a:cubicBezTo>
                  <a:cubicBezTo>
                    <a:pt x="126" y="55"/>
                    <a:pt x="125" y="56"/>
                    <a:pt x="125" y="57"/>
                  </a:cubicBezTo>
                  <a:cubicBezTo>
                    <a:pt x="125" y="57"/>
                    <a:pt x="125" y="57"/>
                    <a:pt x="125" y="58"/>
                  </a:cubicBezTo>
                  <a:cubicBezTo>
                    <a:pt x="126" y="57"/>
                    <a:pt x="127" y="57"/>
                    <a:pt x="127" y="57"/>
                  </a:cubicBezTo>
                  <a:cubicBezTo>
                    <a:pt x="128" y="57"/>
                    <a:pt x="128" y="56"/>
                    <a:pt x="128" y="55"/>
                  </a:cubicBezTo>
                  <a:cubicBezTo>
                    <a:pt x="128" y="54"/>
                    <a:pt x="128" y="53"/>
                    <a:pt x="128" y="52"/>
                  </a:cubicBezTo>
                  <a:close/>
                  <a:moveTo>
                    <a:pt x="137" y="60"/>
                  </a:moveTo>
                  <a:cubicBezTo>
                    <a:pt x="138" y="60"/>
                    <a:pt x="139" y="60"/>
                    <a:pt x="140" y="60"/>
                  </a:cubicBezTo>
                  <a:cubicBezTo>
                    <a:pt x="140" y="59"/>
                    <a:pt x="140" y="58"/>
                    <a:pt x="140" y="56"/>
                  </a:cubicBezTo>
                  <a:cubicBezTo>
                    <a:pt x="139" y="56"/>
                    <a:pt x="139" y="57"/>
                    <a:pt x="138" y="57"/>
                  </a:cubicBezTo>
                  <a:cubicBezTo>
                    <a:pt x="138" y="58"/>
                    <a:pt x="138" y="59"/>
                    <a:pt x="137" y="60"/>
                  </a:cubicBezTo>
                  <a:close/>
                  <a:moveTo>
                    <a:pt x="39" y="115"/>
                  </a:moveTo>
                  <a:cubicBezTo>
                    <a:pt x="40" y="115"/>
                    <a:pt x="41" y="115"/>
                    <a:pt x="41" y="115"/>
                  </a:cubicBezTo>
                  <a:cubicBezTo>
                    <a:pt x="43" y="115"/>
                    <a:pt x="44" y="115"/>
                    <a:pt x="45" y="113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4" y="113"/>
                    <a:pt x="44" y="112"/>
                    <a:pt x="43" y="113"/>
                  </a:cubicBezTo>
                  <a:cubicBezTo>
                    <a:pt x="41" y="113"/>
                    <a:pt x="40" y="113"/>
                    <a:pt x="39" y="115"/>
                  </a:cubicBezTo>
                  <a:close/>
                  <a:moveTo>
                    <a:pt x="38" y="126"/>
                  </a:moveTo>
                  <a:cubicBezTo>
                    <a:pt x="38" y="126"/>
                    <a:pt x="38" y="127"/>
                    <a:pt x="38" y="127"/>
                  </a:cubicBezTo>
                  <a:cubicBezTo>
                    <a:pt x="41" y="128"/>
                    <a:pt x="42" y="127"/>
                    <a:pt x="45" y="126"/>
                  </a:cubicBezTo>
                  <a:cubicBezTo>
                    <a:pt x="46" y="126"/>
                    <a:pt x="46" y="126"/>
                    <a:pt x="46" y="125"/>
                  </a:cubicBezTo>
                  <a:cubicBezTo>
                    <a:pt x="45" y="125"/>
                    <a:pt x="40" y="125"/>
                    <a:pt x="38" y="126"/>
                  </a:cubicBezTo>
                  <a:close/>
                  <a:moveTo>
                    <a:pt x="130" y="221"/>
                  </a:moveTo>
                  <a:cubicBezTo>
                    <a:pt x="128" y="220"/>
                    <a:pt x="127" y="219"/>
                    <a:pt x="125" y="217"/>
                  </a:cubicBezTo>
                  <a:cubicBezTo>
                    <a:pt x="124" y="218"/>
                    <a:pt x="124" y="218"/>
                    <a:pt x="125" y="218"/>
                  </a:cubicBezTo>
                  <a:cubicBezTo>
                    <a:pt x="125" y="219"/>
                    <a:pt x="126" y="220"/>
                    <a:pt x="127" y="221"/>
                  </a:cubicBezTo>
                  <a:cubicBezTo>
                    <a:pt x="127" y="222"/>
                    <a:pt x="128" y="222"/>
                    <a:pt x="128" y="223"/>
                  </a:cubicBezTo>
                  <a:cubicBezTo>
                    <a:pt x="129" y="222"/>
                    <a:pt x="129" y="222"/>
                    <a:pt x="130" y="221"/>
                  </a:cubicBezTo>
                  <a:close/>
                  <a:moveTo>
                    <a:pt x="106" y="29"/>
                  </a:moveTo>
                  <a:cubicBezTo>
                    <a:pt x="108" y="28"/>
                    <a:pt x="110" y="27"/>
                    <a:pt x="111" y="27"/>
                  </a:cubicBezTo>
                  <a:cubicBezTo>
                    <a:pt x="112" y="27"/>
                    <a:pt x="112" y="27"/>
                    <a:pt x="112" y="26"/>
                  </a:cubicBezTo>
                  <a:cubicBezTo>
                    <a:pt x="110" y="26"/>
                    <a:pt x="109" y="26"/>
                    <a:pt x="107" y="26"/>
                  </a:cubicBezTo>
                  <a:cubicBezTo>
                    <a:pt x="107" y="27"/>
                    <a:pt x="106" y="28"/>
                    <a:pt x="106" y="29"/>
                  </a:cubicBezTo>
                  <a:close/>
                  <a:moveTo>
                    <a:pt x="136" y="225"/>
                  </a:moveTo>
                  <a:cubicBezTo>
                    <a:pt x="135" y="226"/>
                    <a:pt x="134" y="228"/>
                    <a:pt x="133" y="229"/>
                  </a:cubicBezTo>
                  <a:cubicBezTo>
                    <a:pt x="134" y="230"/>
                    <a:pt x="134" y="230"/>
                    <a:pt x="135" y="231"/>
                  </a:cubicBezTo>
                  <a:cubicBezTo>
                    <a:pt x="136" y="229"/>
                    <a:pt x="137" y="227"/>
                    <a:pt x="138" y="226"/>
                  </a:cubicBezTo>
                  <a:cubicBezTo>
                    <a:pt x="137" y="225"/>
                    <a:pt x="137" y="225"/>
                    <a:pt x="137" y="225"/>
                  </a:cubicBezTo>
                  <a:cubicBezTo>
                    <a:pt x="137" y="225"/>
                    <a:pt x="137" y="225"/>
                    <a:pt x="136" y="225"/>
                  </a:cubicBezTo>
                  <a:close/>
                  <a:moveTo>
                    <a:pt x="173" y="83"/>
                  </a:moveTo>
                  <a:cubicBezTo>
                    <a:pt x="173" y="83"/>
                    <a:pt x="173" y="83"/>
                    <a:pt x="173" y="83"/>
                  </a:cubicBezTo>
                  <a:cubicBezTo>
                    <a:pt x="173" y="81"/>
                    <a:pt x="172" y="72"/>
                    <a:pt x="172" y="71"/>
                  </a:cubicBezTo>
                  <a:cubicBezTo>
                    <a:pt x="171" y="74"/>
                    <a:pt x="171" y="76"/>
                    <a:pt x="172" y="79"/>
                  </a:cubicBezTo>
                  <a:cubicBezTo>
                    <a:pt x="172" y="79"/>
                    <a:pt x="172" y="79"/>
                    <a:pt x="172" y="79"/>
                  </a:cubicBezTo>
                  <a:cubicBezTo>
                    <a:pt x="172" y="80"/>
                    <a:pt x="172" y="82"/>
                    <a:pt x="173" y="83"/>
                  </a:cubicBezTo>
                  <a:close/>
                  <a:moveTo>
                    <a:pt x="215" y="164"/>
                  </a:moveTo>
                  <a:cubicBezTo>
                    <a:pt x="213" y="164"/>
                    <a:pt x="212" y="165"/>
                    <a:pt x="210" y="165"/>
                  </a:cubicBezTo>
                  <a:cubicBezTo>
                    <a:pt x="211" y="166"/>
                    <a:pt x="211" y="166"/>
                    <a:pt x="212" y="167"/>
                  </a:cubicBezTo>
                  <a:cubicBezTo>
                    <a:pt x="213" y="167"/>
                    <a:pt x="214" y="167"/>
                    <a:pt x="215" y="167"/>
                  </a:cubicBezTo>
                  <a:cubicBezTo>
                    <a:pt x="215" y="166"/>
                    <a:pt x="215" y="165"/>
                    <a:pt x="215" y="164"/>
                  </a:cubicBezTo>
                  <a:close/>
                  <a:moveTo>
                    <a:pt x="189" y="97"/>
                  </a:moveTo>
                  <a:cubicBezTo>
                    <a:pt x="188" y="97"/>
                    <a:pt x="187" y="98"/>
                    <a:pt x="186" y="99"/>
                  </a:cubicBezTo>
                  <a:cubicBezTo>
                    <a:pt x="186" y="100"/>
                    <a:pt x="185" y="101"/>
                    <a:pt x="184" y="101"/>
                  </a:cubicBezTo>
                  <a:cubicBezTo>
                    <a:pt x="185" y="102"/>
                    <a:pt x="185" y="103"/>
                    <a:pt x="186" y="103"/>
                  </a:cubicBezTo>
                  <a:cubicBezTo>
                    <a:pt x="187" y="101"/>
                    <a:pt x="188" y="99"/>
                    <a:pt x="189" y="97"/>
                  </a:cubicBezTo>
                  <a:close/>
                  <a:moveTo>
                    <a:pt x="81" y="105"/>
                  </a:moveTo>
                  <a:cubicBezTo>
                    <a:pt x="82" y="105"/>
                    <a:pt x="82" y="105"/>
                    <a:pt x="82" y="106"/>
                  </a:cubicBezTo>
                  <a:cubicBezTo>
                    <a:pt x="83" y="104"/>
                    <a:pt x="86" y="103"/>
                    <a:pt x="88" y="102"/>
                  </a:cubicBezTo>
                  <a:cubicBezTo>
                    <a:pt x="88" y="101"/>
                    <a:pt x="88" y="100"/>
                    <a:pt x="88" y="99"/>
                  </a:cubicBezTo>
                  <a:cubicBezTo>
                    <a:pt x="87" y="99"/>
                    <a:pt x="87" y="100"/>
                    <a:pt x="86" y="100"/>
                  </a:cubicBezTo>
                  <a:cubicBezTo>
                    <a:pt x="86" y="101"/>
                    <a:pt x="86" y="101"/>
                    <a:pt x="85" y="101"/>
                  </a:cubicBezTo>
                  <a:cubicBezTo>
                    <a:pt x="85" y="101"/>
                    <a:pt x="85" y="101"/>
                    <a:pt x="84" y="101"/>
                  </a:cubicBezTo>
                  <a:cubicBezTo>
                    <a:pt x="83" y="103"/>
                    <a:pt x="82" y="104"/>
                    <a:pt x="81" y="105"/>
                  </a:cubicBezTo>
                  <a:close/>
                  <a:moveTo>
                    <a:pt x="87" y="212"/>
                  </a:moveTo>
                  <a:cubicBezTo>
                    <a:pt x="87" y="212"/>
                    <a:pt x="87" y="212"/>
                    <a:pt x="87" y="212"/>
                  </a:cubicBezTo>
                  <a:cubicBezTo>
                    <a:pt x="88" y="211"/>
                    <a:pt x="89" y="210"/>
                    <a:pt x="90" y="210"/>
                  </a:cubicBezTo>
                  <a:cubicBezTo>
                    <a:pt x="89" y="209"/>
                    <a:pt x="89" y="208"/>
                    <a:pt x="88" y="207"/>
                  </a:cubicBezTo>
                  <a:cubicBezTo>
                    <a:pt x="88" y="207"/>
                    <a:pt x="87" y="208"/>
                    <a:pt x="87" y="208"/>
                  </a:cubicBezTo>
                  <a:cubicBezTo>
                    <a:pt x="87" y="208"/>
                    <a:pt x="87" y="209"/>
                    <a:pt x="87" y="209"/>
                  </a:cubicBezTo>
                  <a:cubicBezTo>
                    <a:pt x="87" y="210"/>
                    <a:pt x="87" y="211"/>
                    <a:pt x="87" y="212"/>
                  </a:cubicBezTo>
                  <a:close/>
                  <a:moveTo>
                    <a:pt x="134" y="236"/>
                  </a:moveTo>
                  <a:cubicBezTo>
                    <a:pt x="134" y="236"/>
                    <a:pt x="133" y="236"/>
                    <a:pt x="133" y="236"/>
                  </a:cubicBezTo>
                  <a:cubicBezTo>
                    <a:pt x="132" y="238"/>
                    <a:pt x="131" y="240"/>
                    <a:pt x="130" y="241"/>
                  </a:cubicBezTo>
                  <a:cubicBezTo>
                    <a:pt x="131" y="241"/>
                    <a:pt x="131" y="242"/>
                    <a:pt x="132" y="241"/>
                  </a:cubicBezTo>
                  <a:cubicBezTo>
                    <a:pt x="132" y="241"/>
                    <a:pt x="132" y="241"/>
                    <a:pt x="132" y="241"/>
                  </a:cubicBezTo>
                  <a:cubicBezTo>
                    <a:pt x="133" y="240"/>
                    <a:pt x="134" y="240"/>
                    <a:pt x="134" y="239"/>
                  </a:cubicBezTo>
                  <a:cubicBezTo>
                    <a:pt x="134" y="239"/>
                    <a:pt x="134" y="238"/>
                    <a:pt x="134" y="238"/>
                  </a:cubicBezTo>
                  <a:cubicBezTo>
                    <a:pt x="134" y="238"/>
                    <a:pt x="134" y="237"/>
                    <a:pt x="134" y="236"/>
                  </a:cubicBezTo>
                  <a:close/>
                  <a:moveTo>
                    <a:pt x="164" y="201"/>
                  </a:moveTo>
                  <a:cubicBezTo>
                    <a:pt x="163" y="201"/>
                    <a:pt x="163" y="201"/>
                    <a:pt x="163" y="202"/>
                  </a:cubicBezTo>
                  <a:cubicBezTo>
                    <a:pt x="163" y="203"/>
                    <a:pt x="162" y="204"/>
                    <a:pt x="162" y="205"/>
                  </a:cubicBezTo>
                  <a:cubicBezTo>
                    <a:pt x="161" y="206"/>
                    <a:pt x="161" y="206"/>
                    <a:pt x="161" y="206"/>
                  </a:cubicBezTo>
                  <a:cubicBezTo>
                    <a:pt x="162" y="207"/>
                    <a:pt x="162" y="207"/>
                    <a:pt x="163" y="207"/>
                  </a:cubicBezTo>
                  <a:cubicBezTo>
                    <a:pt x="163" y="206"/>
                    <a:pt x="164" y="205"/>
                    <a:pt x="165" y="204"/>
                  </a:cubicBezTo>
                  <a:cubicBezTo>
                    <a:pt x="165" y="203"/>
                    <a:pt x="165" y="203"/>
                    <a:pt x="165" y="203"/>
                  </a:cubicBezTo>
                  <a:cubicBezTo>
                    <a:pt x="164" y="202"/>
                    <a:pt x="164" y="202"/>
                    <a:pt x="164" y="201"/>
                  </a:cubicBezTo>
                  <a:close/>
                  <a:moveTo>
                    <a:pt x="60" y="143"/>
                  </a:moveTo>
                  <a:cubicBezTo>
                    <a:pt x="60" y="144"/>
                    <a:pt x="61" y="145"/>
                    <a:pt x="61" y="147"/>
                  </a:cubicBezTo>
                  <a:cubicBezTo>
                    <a:pt x="61" y="147"/>
                    <a:pt x="62" y="147"/>
                    <a:pt x="62" y="147"/>
                  </a:cubicBezTo>
                  <a:cubicBezTo>
                    <a:pt x="62" y="147"/>
                    <a:pt x="63" y="147"/>
                    <a:pt x="63" y="147"/>
                  </a:cubicBezTo>
                  <a:cubicBezTo>
                    <a:pt x="63" y="145"/>
                    <a:pt x="63" y="144"/>
                    <a:pt x="63" y="143"/>
                  </a:cubicBezTo>
                  <a:cubicBezTo>
                    <a:pt x="62" y="143"/>
                    <a:pt x="61" y="143"/>
                    <a:pt x="60" y="143"/>
                  </a:cubicBezTo>
                  <a:close/>
                  <a:moveTo>
                    <a:pt x="91" y="90"/>
                  </a:moveTo>
                  <a:cubicBezTo>
                    <a:pt x="92" y="89"/>
                    <a:pt x="92" y="88"/>
                    <a:pt x="93" y="87"/>
                  </a:cubicBezTo>
                  <a:cubicBezTo>
                    <a:pt x="91" y="87"/>
                    <a:pt x="90" y="88"/>
                    <a:pt x="89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9"/>
                    <a:pt x="88" y="90"/>
                    <a:pt x="88" y="90"/>
                  </a:cubicBezTo>
                  <a:cubicBezTo>
                    <a:pt x="89" y="90"/>
                    <a:pt x="90" y="90"/>
                    <a:pt x="91" y="90"/>
                  </a:cubicBezTo>
                  <a:close/>
                  <a:moveTo>
                    <a:pt x="59" y="161"/>
                  </a:moveTo>
                  <a:cubicBezTo>
                    <a:pt x="59" y="161"/>
                    <a:pt x="59" y="161"/>
                    <a:pt x="59" y="161"/>
                  </a:cubicBezTo>
                  <a:cubicBezTo>
                    <a:pt x="58" y="161"/>
                    <a:pt x="58" y="161"/>
                    <a:pt x="58" y="160"/>
                  </a:cubicBezTo>
                  <a:cubicBezTo>
                    <a:pt x="57" y="160"/>
                    <a:pt x="57" y="160"/>
                    <a:pt x="57" y="159"/>
                  </a:cubicBezTo>
                  <a:cubicBezTo>
                    <a:pt x="55" y="159"/>
                    <a:pt x="54" y="159"/>
                    <a:pt x="52" y="159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3" y="161"/>
                    <a:pt x="53" y="161"/>
                    <a:pt x="53" y="161"/>
                  </a:cubicBezTo>
                  <a:cubicBezTo>
                    <a:pt x="55" y="161"/>
                    <a:pt x="56" y="161"/>
                    <a:pt x="58" y="161"/>
                  </a:cubicBezTo>
                  <a:cubicBezTo>
                    <a:pt x="58" y="161"/>
                    <a:pt x="59" y="161"/>
                    <a:pt x="59" y="161"/>
                  </a:cubicBezTo>
                  <a:close/>
                  <a:moveTo>
                    <a:pt x="132" y="14"/>
                  </a:moveTo>
                  <a:cubicBezTo>
                    <a:pt x="132" y="14"/>
                    <a:pt x="131" y="14"/>
                    <a:pt x="130" y="13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8" y="13"/>
                    <a:pt x="127" y="13"/>
                    <a:pt x="125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7" y="14"/>
                    <a:pt x="130" y="14"/>
                    <a:pt x="132" y="14"/>
                  </a:cubicBezTo>
                  <a:cubicBezTo>
                    <a:pt x="132" y="14"/>
                    <a:pt x="132" y="14"/>
                    <a:pt x="132" y="14"/>
                  </a:cubicBezTo>
                  <a:close/>
                  <a:moveTo>
                    <a:pt x="141" y="76"/>
                  </a:moveTo>
                  <a:cubicBezTo>
                    <a:pt x="139" y="76"/>
                    <a:pt x="138" y="76"/>
                    <a:pt x="138" y="75"/>
                  </a:cubicBezTo>
                  <a:cubicBezTo>
                    <a:pt x="137" y="74"/>
                    <a:pt x="138" y="73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6" y="72"/>
                    <a:pt x="136" y="72"/>
                    <a:pt x="136" y="73"/>
                  </a:cubicBezTo>
                  <a:cubicBezTo>
                    <a:pt x="136" y="74"/>
                    <a:pt x="136" y="75"/>
                    <a:pt x="136" y="75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76"/>
                    <a:pt x="137" y="76"/>
                    <a:pt x="137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40" y="76"/>
                    <a:pt x="140" y="76"/>
                  </a:cubicBezTo>
                  <a:cubicBezTo>
                    <a:pt x="140" y="76"/>
                    <a:pt x="140" y="76"/>
                    <a:pt x="141" y="76"/>
                  </a:cubicBezTo>
                  <a:close/>
                  <a:moveTo>
                    <a:pt x="10" y="106"/>
                  </a:moveTo>
                  <a:cubicBezTo>
                    <a:pt x="11" y="106"/>
                    <a:pt x="11" y="106"/>
                    <a:pt x="12" y="105"/>
                  </a:cubicBezTo>
                  <a:cubicBezTo>
                    <a:pt x="13" y="105"/>
                    <a:pt x="14" y="104"/>
                    <a:pt x="15" y="103"/>
                  </a:cubicBezTo>
                  <a:cubicBezTo>
                    <a:pt x="15" y="103"/>
                    <a:pt x="15" y="103"/>
                    <a:pt x="15" y="102"/>
                  </a:cubicBezTo>
                  <a:cubicBezTo>
                    <a:pt x="14" y="102"/>
                    <a:pt x="13" y="102"/>
                    <a:pt x="12" y="102"/>
                  </a:cubicBezTo>
                  <a:cubicBezTo>
                    <a:pt x="11" y="103"/>
                    <a:pt x="10" y="105"/>
                    <a:pt x="10" y="106"/>
                  </a:cubicBezTo>
                  <a:close/>
                  <a:moveTo>
                    <a:pt x="114" y="86"/>
                  </a:moveTo>
                  <a:cubicBezTo>
                    <a:pt x="112" y="87"/>
                    <a:pt x="111" y="87"/>
                    <a:pt x="109" y="88"/>
                  </a:cubicBezTo>
                  <a:cubicBezTo>
                    <a:pt x="109" y="88"/>
                    <a:pt x="109" y="89"/>
                    <a:pt x="109" y="89"/>
                  </a:cubicBezTo>
                  <a:cubicBezTo>
                    <a:pt x="109" y="89"/>
                    <a:pt x="109" y="89"/>
                    <a:pt x="110" y="89"/>
                  </a:cubicBezTo>
                  <a:cubicBezTo>
                    <a:pt x="110" y="89"/>
                    <a:pt x="110" y="89"/>
                    <a:pt x="111" y="90"/>
                  </a:cubicBezTo>
                  <a:cubicBezTo>
                    <a:pt x="111" y="90"/>
                    <a:pt x="112" y="90"/>
                    <a:pt x="112" y="90"/>
                  </a:cubicBezTo>
                  <a:cubicBezTo>
                    <a:pt x="112" y="90"/>
                    <a:pt x="113" y="90"/>
                    <a:pt x="113" y="89"/>
                  </a:cubicBezTo>
                  <a:cubicBezTo>
                    <a:pt x="113" y="88"/>
                    <a:pt x="114" y="87"/>
                    <a:pt x="114" y="86"/>
                  </a:cubicBezTo>
                  <a:close/>
                  <a:moveTo>
                    <a:pt x="24" y="151"/>
                  </a:moveTo>
                  <a:cubicBezTo>
                    <a:pt x="24" y="151"/>
                    <a:pt x="24" y="152"/>
                    <a:pt x="24" y="152"/>
                  </a:cubicBezTo>
                  <a:cubicBezTo>
                    <a:pt x="24" y="154"/>
                    <a:pt x="24" y="154"/>
                    <a:pt x="26" y="154"/>
                  </a:cubicBezTo>
                  <a:cubicBezTo>
                    <a:pt x="26" y="154"/>
                    <a:pt x="27" y="154"/>
                    <a:pt x="28" y="154"/>
                  </a:cubicBezTo>
                  <a:cubicBezTo>
                    <a:pt x="28" y="153"/>
                    <a:pt x="28" y="152"/>
                    <a:pt x="28" y="152"/>
                  </a:cubicBezTo>
                  <a:cubicBezTo>
                    <a:pt x="26" y="151"/>
                    <a:pt x="25" y="151"/>
                    <a:pt x="24" y="151"/>
                  </a:cubicBezTo>
                  <a:close/>
                  <a:moveTo>
                    <a:pt x="98" y="267"/>
                  </a:moveTo>
                  <a:cubicBezTo>
                    <a:pt x="99" y="267"/>
                    <a:pt x="100" y="267"/>
                    <a:pt x="101" y="267"/>
                  </a:cubicBezTo>
                  <a:cubicBezTo>
                    <a:pt x="102" y="266"/>
                    <a:pt x="103" y="266"/>
                    <a:pt x="103" y="266"/>
                  </a:cubicBezTo>
                  <a:cubicBezTo>
                    <a:pt x="104" y="266"/>
                    <a:pt x="105" y="266"/>
                    <a:pt x="106" y="266"/>
                  </a:cubicBezTo>
                  <a:cubicBezTo>
                    <a:pt x="106" y="265"/>
                    <a:pt x="105" y="265"/>
                    <a:pt x="105" y="265"/>
                  </a:cubicBezTo>
                  <a:cubicBezTo>
                    <a:pt x="103" y="265"/>
                    <a:pt x="101" y="265"/>
                    <a:pt x="99" y="265"/>
                  </a:cubicBezTo>
                  <a:cubicBezTo>
                    <a:pt x="99" y="265"/>
                    <a:pt x="99" y="265"/>
                    <a:pt x="98" y="265"/>
                  </a:cubicBezTo>
                  <a:cubicBezTo>
                    <a:pt x="98" y="266"/>
                    <a:pt x="98" y="266"/>
                    <a:pt x="98" y="267"/>
                  </a:cubicBezTo>
                  <a:close/>
                  <a:moveTo>
                    <a:pt x="140" y="255"/>
                  </a:moveTo>
                  <a:cubicBezTo>
                    <a:pt x="139" y="255"/>
                    <a:pt x="139" y="254"/>
                    <a:pt x="138" y="254"/>
                  </a:cubicBezTo>
                  <a:cubicBezTo>
                    <a:pt x="138" y="254"/>
                    <a:pt x="138" y="254"/>
                    <a:pt x="137" y="255"/>
                  </a:cubicBezTo>
                  <a:cubicBezTo>
                    <a:pt x="137" y="255"/>
                    <a:pt x="137" y="255"/>
                    <a:pt x="137" y="256"/>
                  </a:cubicBezTo>
                  <a:cubicBezTo>
                    <a:pt x="137" y="256"/>
                    <a:pt x="138" y="256"/>
                    <a:pt x="138" y="257"/>
                  </a:cubicBezTo>
                  <a:cubicBezTo>
                    <a:pt x="138" y="257"/>
                    <a:pt x="138" y="257"/>
                    <a:pt x="138" y="257"/>
                  </a:cubicBezTo>
                  <a:cubicBezTo>
                    <a:pt x="139" y="257"/>
                    <a:pt x="140" y="257"/>
                    <a:pt x="141" y="258"/>
                  </a:cubicBezTo>
                  <a:cubicBezTo>
                    <a:pt x="141" y="256"/>
                    <a:pt x="141" y="256"/>
                    <a:pt x="140" y="255"/>
                  </a:cubicBezTo>
                  <a:close/>
                  <a:moveTo>
                    <a:pt x="91" y="28"/>
                  </a:moveTo>
                  <a:cubicBezTo>
                    <a:pt x="90" y="29"/>
                    <a:pt x="89" y="29"/>
                    <a:pt x="87" y="29"/>
                  </a:cubicBezTo>
                  <a:cubicBezTo>
                    <a:pt x="87" y="30"/>
                    <a:pt x="87" y="31"/>
                    <a:pt x="87" y="33"/>
                  </a:cubicBezTo>
                  <a:cubicBezTo>
                    <a:pt x="89" y="32"/>
                    <a:pt x="91" y="31"/>
                    <a:pt x="91" y="28"/>
                  </a:cubicBezTo>
                  <a:close/>
                  <a:moveTo>
                    <a:pt x="217" y="153"/>
                  </a:moveTo>
                  <a:cubicBezTo>
                    <a:pt x="216" y="153"/>
                    <a:pt x="215" y="153"/>
                    <a:pt x="215" y="153"/>
                  </a:cubicBezTo>
                  <a:cubicBezTo>
                    <a:pt x="213" y="154"/>
                    <a:pt x="211" y="155"/>
                    <a:pt x="210" y="155"/>
                  </a:cubicBezTo>
                  <a:cubicBezTo>
                    <a:pt x="209" y="155"/>
                    <a:pt x="209" y="155"/>
                    <a:pt x="209" y="156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6"/>
                    <a:pt x="213" y="156"/>
                    <a:pt x="214" y="155"/>
                  </a:cubicBezTo>
                  <a:cubicBezTo>
                    <a:pt x="215" y="155"/>
                    <a:pt x="215" y="155"/>
                    <a:pt x="215" y="155"/>
                  </a:cubicBezTo>
                  <a:cubicBezTo>
                    <a:pt x="215" y="154"/>
                    <a:pt x="216" y="154"/>
                    <a:pt x="217" y="154"/>
                  </a:cubicBezTo>
                  <a:cubicBezTo>
                    <a:pt x="217" y="153"/>
                    <a:pt x="217" y="153"/>
                    <a:pt x="217" y="153"/>
                  </a:cubicBezTo>
                  <a:close/>
                  <a:moveTo>
                    <a:pt x="215" y="147"/>
                  </a:moveTo>
                  <a:cubicBezTo>
                    <a:pt x="216" y="147"/>
                    <a:pt x="217" y="147"/>
                    <a:pt x="218" y="148"/>
                  </a:cubicBezTo>
                  <a:cubicBezTo>
                    <a:pt x="218" y="148"/>
                    <a:pt x="219" y="148"/>
                    <a:pt x="220" y="148"/>
                  </a:cubicBezTo>
                  <a:cubicBezTo>
                    <a:pt x="219" y="147"/>
                    <a:pt x="219" y="146"/>
                    <a:pt x="219" y="145"/>
                  </a:cubicBezTo>
                  <a:cubicBezTo>
                    <a:pt x="218" y="146"/>
                    <a:pt x="216" y="146"/>
                    <a:pt x="215" y="146"/>
                  </a:cubicBezTo>
                  <a:cubicBezTo>
                    <a:pt x="215" y="146"/>
                    <a:pt x="214" y="146"/>
                    <a:pt x="215" y="147"/>
                  </a:cubicBezTo>
                  <a:cubicBezTo>
                    <a:pt x="215" y="147"/>
                    <a:pt x="215" y="147"/>
                    <a:pt x="215" y="147"/>
                  </a:cubicBezTo>
                  <a:close/>
                  <a:moveTo>
                    <a:pt x="94" y="90"/>
                  </a:moveTo>
                  <a:cubicBezTo>
                    <a:pt x="95" y="90"/>
                    <a:pt x="96" y="90"/>
                    <a:pt x="96" y="89"/>
                  </a:cubicBezTo>
                  <a:cubicBezTo>
                    <a:pt x="96" y="88"/>
                    <a:pt x="97" y="88"/>
                    <a:pt x="97" y="88"/>
                  </a:cubicBezTo>
                  <a:cubicBezTo>
                    <a:pt x="97" y="87"/>
                    <a:pt x="98" y="86"/>
                    <a:pt x="98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8"/>
                    <a:pt x="94" y="89"/>
                    <a:pt x="94" y="90"/>
                  </a:cubicBezTo>
                  <a:close/>
                  <a:moveTo>
                    <a:pt x="199" y="166"/>
                  </a:moveTo>
                  <a:cubicBezTo>
                    <a:pt x="199" y="166"/>
                    <a:pt x="199" y="167"/>
                    <a:pt x="200" y="167"/>
                  </a:cubicBezTo>
                  <a:cubicBezTo>
                    <a:pt x="200" y="167"/>
                    <a:pt x="201" y="167"/>
                    <a:pt x="202" y="167"/>
                  </a:cubicBezTo>
                  <a:cubicBezTo>
                    <a:pt x="202" y="167"/>
                    <a:pt x="203" y="167"/>
                    <a:pt x="204" y="167"/>
                  </a:cubicBezTo>
                  <a:cubicBezTo>
                    <a:pt x="204" y="167"/>
                    <a:pt x="204" y="166"/>
                    <a:pt x="204" y="165"/>
                  </a:cubicBezTo>
                  <a:cubicBezTo>
                    <a:pt x="202" y="165"/>
                    <a:pt x="200" y="165"/>
                    <a:pt x="199" y="166"/>
                  </a:cubicBezTo>
                  <a:close/>
                  <a:moveTo>
                    <a:pt x="198" y="140"/>
                  </a:moveTo>
                  <a:cubicBezTo>
                    <a:pt x="199" y="142"/>
                    <a:pt x="200" y="144"/>
                    <a:pt x="201" y="146"/>
                  </a:cubicBezTo>
                  <a:cubicBezTo>
                    <a:pt x="202" y="145"/>
                    <a:pt x="202" y="145"/>
                    <a:pt x="202" y="144"/>
                  </a:cubicBezTo>
                  <a:cubicBezTo>
                    <a:pt x="201" y="143"/>
                    <a:pt x="201" y="142"/>
                    <a:pt x="200" y="141"/>
                  </a:cubicBezTo>
                  <a:cubicBezTo>
                    <a:pt x="200" y="141"/>
                    <a:pt x="200" y="141"/>
                    <a:pt x="200" y="140"/>
                  </a:cubicBezTo>
                  <a:cubicBezTo>
                    <a:pt x="199" y="140"/>
                    <a:pt x="198" y="140"/>
                    <a:pt x="198" y="140"/>
                  </a:cubicBezTo>
                  <a:close/>
                  <a:moveTo>
                    <a:pt x="91" y="92"/>
                  </a:moveTo>
                  <a:cubicBezTo>
                    <a:pt x="89" y="92"/>
                    <a:pt x="88" y="92"/>
                    <a:pt x="87" y="92"/>
                  </a:cubicBezTo>
                  <a:cubicBezTo>
                    <a:pt x="86" y="92"/>
                    <a:pt x="86" y="93"/>
                    <a:pt x="86" y="93"/>
                  </a:cubicBezTo>
                  <a:cubicBezTo>
                    <a:pt x="86" y="94"/>
                    <a:pt x="86" y="94"/>
                    <a:pt x="86" y="95"/>
                  </a:cubicBezTo>
                  <a:cubicBezTo>
                    <a:pt x="87" y="95"/>
                    <a:pt x="88" y="95"/>
                    <a:pt x="89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0" y="93"/>
                    <a:pt x="90" y="93"/>
                    <a:pt x="91" y="92"/>
                  </a:cubicBezTo>
                  <a:close/>
                  <a:moveTo>
                    <a:pt x="159" y="73"/>
                  </a:moveTo>
                  <a:cubicBezTo>
                    <a:pt x="157" y="73"/>
                    <a:pt x="157" y="73"/>
                    <a:pt x="156" y="73"/>
                  </a:cubicBezTo>
                  <a:cubicBezTo>
                    <a:pt x="155" y="73"/>
                    <a:pt x="155" y="74"/>
                    <a:pt x="155" y="74"/>
                  </a:cubicBezTo>
                  <a:cubicBezTo>
                    <a:pt x="155" y="75"/>
                    <a:pt x="154" y="75"/>
                    <a:pt x="154" y="76"/>
                  </a:cubicBezTo>
                  <a:cubicBezTo>
                    <a:pt x="155" y="76"/>
                    <a:pt x="155" y="76"/>
                    <a:pt x="156" y="76"/>
                  </a:cubicBezTo>
                  <a:cubicBezTo>
                    <a:pt x="156" y="76"/>
                    <a:pt x="157" y="76"/>
                    <a:pt x="157" y="76"/>
                  </a:cubicBezTo>
                  <a:cubicBezTo>
                    <a:pt x="157" y="75"/>
                    <a:pt x="158" y="74"/>
                    <a:pt x="159" y="73"/>
                  </a:cubicBezTo>
                  <a:close/>
                  <a:moveTo>
                    <a:pt x="81" y="242"/>
                  </a:moveTo>
                  <a:cubicBezTo>
                    <a:pt x="82" y="241"/>
                    <a:pt x="82" y="241"/>
                    <a:pt x="82" y="241"/>
                  </a:cubicBezTo>
                  <a:cubicBezTo>
                    <a:pt x="81" y="240"/>
                    <a:pt x="81" y="239"/>
                    <a:pt x="81" y="238"/>
                  </a:cubicBezTo>
                  <a:cubicBezTo>
                    <a:pt x="81" y="237"/>
                    <a:pt x="81" y="235"/>
                    <a:pt x="81" y="234"/>
                  </a:cubicBezTo>
                  <a:cubicBezTo>
                    <a:pt x="81" y="234"/>
                    <a:pt x="80" y="234"/>
                    <a:pt x="80" y="234"/>
                  </a:cubicBezTo>
                  <a:cubicBezTo>
                    <a:pt x="80" y="235"/>
                    <a:pt x="81" y="236"/>
                    <a:pt x="81" y="236"/>
                  </a:cubicBezTo>
                  <a:cubicBezTo>
                    <a:pt x="81" y="237"/>
                    <a:pt x="81" y="238"/>
                    <a:pt x="80" y="238"/>
                  </a:cubicBezTo>
                  <a:cubicBezTo>
                    <a:pt x="80" y="238"/>
                    <a:pt x="80" y="239"/>
                    <a:pt x="80" y="239"/>
                  </a:cubicBezTo>
                  <a:cubicBezTo>
                    <a:pt x="80" y="240"/>
                    <a:pt x="80" y="240"/>
                    <a:pt x="80" y="241"/>
                  </a:cubicBezTo>
                  <a:cubicBezTo>
                    <a:pt x="80" y="241"/>
                    <a:pt x="81" y="242"/>
                    <a:pt x="81" y="242"/>
                  </a:cubicBezTo>
                  <a:close/>
                  <a:moveTo>
                    <a:pt x="42" y="110"/>
                  </a:moveTo>
                  <a:cubicBezTo>
                    <a:pt x="43" y="110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48" y="108"/>
                    <a:pt x="46" y="108"/>
                    <a:pt x="44" y="108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3" y="109"/>
                    <a:pt x="43" y="110"/>
                    <a:pt x="42" y="110"/>
                  </a:cubicBezTo>
                  <a:close/>
                  <a:moveTo>
                    <a:pt x="145" y="251"/>
                  </a:moveTo>
                  <a:cubicBezTo>
                    <a:pt x="144" y="251"/>
                    <a:pt x="141" y="250"/>
                    <a:pt x="141" y="250"/>
                  </a:cubicBezTo>
                  <a:cubicBezTo>
                    <a:pt x="141" y="251"/>
                    <a:pt x="141" y="252"/>
                    <a:pt x="142" y="253"/>
                  </a:cubicBezTo>
                  <a:cubicBezTo>
                    <a:pt x="143" y="253"/>
                    <a:pt x="144" y="253"/>
                    <a:pt x="145" y="253"/>
                  </a:cubicBezTo>
                  <a:cubicBezTo>
                    <a:pt x="145" y="252"/>
                    <a:pt x="145" y="252"/>
                    <a:pt x="145" y="251"/>
                  </a:cubicBezTo>
                  <a:close/>
                  <a:moveTo>
                    <a:pt x="120" y="263"/>
                  </a:moveTo>
                  <a:cubicBezTo>
                    <a:pt x="121" y="263"/>
                    <a:pt x="122" y="263"/>
                    <a:pt x="123" y="263"/>
                  </a:cubicBezTo>
                  <a:cubicBezTo>
                    <a:pt x="124" y="263"/>
                    <a:pt x="124" y="263"/>
                    <a:pt x="125" y="262"/>
                  </a:cubicBezTo>
                  <a:cubicBezTo>
                    <a:pt x="126" y="262"/>
                    <a:pt x="127" y="262"/>
                    <a:pt x="128" y="262"/>
                  </a:cubicBezTo>
                  <a:cubicBezTo>
                    <a:pt x="127" y="261"/>
                    <a:pt x="127" y="261"/>
                    <a:pt x="126" y="261"/>
                  </a:cubicBezTo>
                  <a:cubicBezTo>
                    <a:pt x="124" y="261"/>
                    <a:pt x="123" y="261"/>
                    <a:pt x="121" y="261"/>
                  </a:cubicBezTo>
                  <a:cubicBezTo>
                    <a:pt x="121" y="261"/>
                    <a:pt x="120" y="262"/>
                    <a:pt x="120" y="263"/>
                  </a:cubicBezTo>
                  <a:close/>
                  <a:moveTo>
                    <a:pt x="79" y="206"/>
                  </a:moveTo>
                  <a:cubicBezTo>
                    <a:pt x="79" y="208"/>
                    <a:pt x="79" y="209"/>
                    <a:pt x="79" y="210"/>
                  </a:cubicBezTo>
                  <a:cubicBezTo>
                    <a:pt x="79" y="210"/>
                    <a:pt x="79" y="210"/>
                    <a:pt x="79" y="211"/>
                  </a:cubicBezTo>
                  <a:cubicBezTo>
                    <a:pt x="79" y="212"/>
                    <a:pt x="79" y="214"/>
                    <a:pt x="79" y="215"/>
                  </a:cubicBezTo>
                  <a:cubicBezTo>
                    <a:pt x="79" y="215"/>
                    <a:pt x="79" y="215"/>
                    <a:pt x="79" y="216"/>
                  </a:cubicBezTo>
                  <a:cubicBezTo>
                    <a:pt x="80" y="215"/>
                    <a:pt x="80" y="215"/>
                    <a:pt x="80" y="214"/>
                  </a:cubicBezTo>
                  <a:cubicBezTo>
                    <a:pt x="80" y="214"/>
                    <a:pt x="81" y="214"/>
                    <a:pt x="81" y="213"/>
                  </a:cubicBezTo>
                  <a:cubicBezTo>
                    <a:pt x="80" y="211"/>
                    <a:pt x="80" y="210"/>
                    <a:pt x="80" y="208"/>
                  </a:cubicBezTo>
                  <a:cubicBezTo>
                    <a:pt x="80" y="207"/>
                    <a:pt x="80" y="207"/>
                    <a:pt x="80" y="206"/>
                  </a:cubicBezTo>
                  <a:cubicBezTo>
                    <a:pt x="79" y="206"/>
                    <a:pt x="79" y="206"/>
                    <a:pt x="79" y="206"/>
                  </a:cubicBezTo>
                  <a:close/>
                  <a:moveTo>
                    <a:pt x="241" y="124"/>
                  </a:moveTo>
                  <a:cubicBezTo>
                    <a:pt x="240" y="124"/>
                    <a:pt x="240" y="125"/>
                    <a:pt x="240" y="126"/>
                  </a:cubicBezTo>
                  <a:cubicBezTo>
                    <a:pt x="240" y="127"/>
                    <a:pt x="240" y="129"/>
                    <a:pt x="240" y="130"/>
                  </a:cubicBezTo>
                  <a:cubicBezTo>
                    <a:pt x="240" y="131"/>
                    <a:pt x="240" y="131"/>
                    <a:pt x="241" y="131"/>
                  </a:cubicBezTo>
                  <a:cubicBezTo>
                    <a:pt x="241" y="130"/>
                    <a:pt x="241" y="130"/>
                    <a:pt x="242" y="129"/>
                  </a:cubicBezTo>
                  <a:cubicBezTo>
                    <a:pt x="242" y="129"/>
                    <a:pt x="242" y="128"/>
                    <a:pt x="242" y="127"/>
                  </a:cubicBezTo>
                  <a:cubicBezTo>
                    <a:pt x="242" y="126"/>
                    <a:pt x="242" y="125"/>
                    <a:pt x="242" y="125"/>
                  </a:cubicBezTo>
                  <a:cubicBezTo>
                    <a:pt x="241" y="124"/>
                    <a:pt x="241" y="124"/>
                    <a:pt x="241" y="124"/>
                  </a:cubicBezTo>
                  <a:close/>
                  <a:moveTo>
                    <a:pt x="65" y="162"/>
                  </a:moveTo>
                  <a:cubicBezTo>
                    <a:pt x="64" y="161"/>
                    <a:pt x="64" y="160"/>
                    <a:pt x="64" y="159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2" y="159"/>
                    <a:pt x="61" y="159"/>
                    <a:pt x="61" y="159"/>
                  </a:cubicBezTo>
                  <a:cubicBezTo>
                    <a:pt x="61" y="160"/>
                    <a:pt x="61" y="161"/>
                    <a:pt x="61" y="161"/>
                  </a:cubicBezTo>
                  <a:cubicBezTo>
                    <a:pt x="62" y="162"/>
                    <a:pt x="64" y="162"/>
                    <a:pt x="65" y="162"/>
                  </a:cubicBezTo>
                  <a:close/>
                  <a:moveTo>
                    <a:pt x="119" y="84"/>
                  </a:moveTo>
                  <a:cubicBezTo>
                    <a:pt x="118" y="85"/>
                    <a:pt x="118" y="85"/>
                    <a:pt x="117" y="85"/>
                  </a:cubicBezTo>
                  <a:cubicBezTo>
                    <a:pt x="117" y="85"/>
                    <a:pt x="116" y="85"/>
                    <a:pt x="116" y="86"/>
                  </a:cubicBezTo>
                  <a:cubicBezTo>
                    <a:pt x="116" y="87"/>
                    <a:pt x="115" y="88"/>
                    <a:pt x="115" y="89"/>
                  </a:cubicBezTo>
                  <a:cubicBezTo>
                    <a:pt x="115" y="89"/>
                    <a:pt x="115" y="89"/>
                    <a:pt x="115" y="90"/>
                  </a:cubicBezTo>
                  <a:cubicBezTo>
                    <a:pt x="116" y="89"/>
                    <a:pt x="116" y="89"/>
                    <a:pt x="116" y="89"/>
                  </a:cubicBezTo>
                  <a:cubicBezTo>
                    <a:pt x="117" y="87"/>
                    <a:pt x="119" y="86"/>
                    <a:pt x="120" y="85"/>
                  </a:cubicBezTo>
                  <a:cubicBezTo>
                    <a:pt x="120" y="85"/>
                    <a:pt x="119" y="85"/>
                    <a:pt x="119" y="84"/>
                  </a:cubicBezTo>
                  <a:close/>
                  <a:moveTo>
                    <a:pt x="85" y="168"/>
                  </a:moveTo>
                  <a:cubicBezTo>
                    <a:pt x="85" y="167"/>
                    <a:pt x="85" y="166"/>
                    <a:pt x="84" y="166"/>
                  </a:cubicBezTo>
                  <a:cubicBezTo>
                    <a:pt x="83" y="168"/>
                    <a:pt x="81" y="170"/>
                    <a:pt x="80" y="172"/>
                  </a:cubicBezTo>
                  <a:cubicBezTo>
                    <a:pt x="80" y="172"/>
                    <a:pt x="80" y="172"/>
                    <a:pt x="80" y="172"/>
                  </a:cubicBezTo>
                  <a:cubicBezTo>
                    <a:pt x="82" y="171"/>
                    <a:pt x="84" y="169"/>
                    <a:pt x="85" y="168"/>
                  </a:cubicBezTo>
                  <a:close/>
                  <a:moveTo>
                    <a:pt x="140" y="35"/>
                  </a:moveTo>
                  <a:cubicBezTo>
                    <a:pt x="142" y="35"/>
                    <a:pt x="145" y="35"/>
                    <a:pt x="147" y="35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5" y="34"/>
                    <a:pt x="143" y="33"/>
                    <a:pt x="141" y="34"/>
                  </a:cubicBezTo>
                  <a:cubicBezTo>
                    <a:pt x="141" y="34"/>
                    <a:pt x="140" y="35"/>
                    <a:pt x="140" y="35"/>
                  </a:cubicBezTo>
                  <a:close/>
                  <a:moveTo>
                    <a:pt x="140" y="248"/>
                  </a:moveTo>
                  <a:cubicBezTo>
                    <a:pt x="140" y="247"/>
                    <a:pt x="140" y="247"/>
                    <a:pt x="141" y="246"/>
                  </a:cubicBezTo>
                  <a:cubicBezTo>
                    <a:pt x="141" y="246"/>
                    <a:pt x="142" y="245"/>
                    <a:pt x="142" y="244"/>
                  </a:cubicBezTo>
                  <a:cubicBezTo>
                    <a:pt x="142" y="244"/>
                    <a:pt x="142" y="243"/>
                    <a:pt x="142" y="243"/>
                  </a:cubicBezTo>
                  <a:cubicBezTo>
                    <a:pt x="141" y="243"/>
                    <a:pt x="141" y="243"/>
                    <a:pt x="141" y="243"/>
                  </a:cubicBezTo>
                  <a:cubicBezTo>
                    <a:pt x="140" y="243"/>
                    <a:pt x="140" y="243"/>
                    <a:pt x="140" y="244"/>
                  </a:cubicBezTo>
                  <a:cubicBezTo>
                    <a:pt x="139" y="244"/>
                    <a:pt x="139" y="245"/>
                    <a:pt x="139" y="245"/>
                  </a:cubicBezTo>
                  <a:cubicBezTo>
                    <a:pt x="139" y="246"/>
                    <a:pt x="139" y="247"/>
                    <a:pt x="140" y="248"/>
                  </a:cubicBezTo>
                  <a:close/>
                  <a:moveTo>
                    <a:pt x="116" y="57"/>
                  </a:moveTo>
                  <a:cubicBezTo>
                    <a:pt x="115" y="58"/>
                    <a:pt x="114" y="58"/>
                    <a:pt x="113" y="59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12" y="60"/>
                    <a:pt x="112" y="61"/>
                    <a:pt x="112" y="62"/>
                  </a:cubicBezTo>
                  <a:cubicBezTo>
                    <a:pt x="112" y="62"/>
                    <a:pt x="113" y="62"/>
                    <a:pt x="113" y="61"/>
                  </a:cubicBezTo>
                  <a:cubicBezTo>
                    <a:pt x="114" y="61"/>
                    <a:pt x="115" y="60"/>
                    <a:pt x="116" y="59"/>
                  </a:cubicBezTo>
                  <a:cubicBezTo>
                    <a:pt x="116" y="59"/>
                    <a:pt x="117" y="58"/>
                    <a:pt x="116" y="57"/>
                  </a:cubicBezTo>
                  <a:close/>
                  <a:moveTo>
                    <a:pt x="17" y="169"/>
                  </a:moveTo>
                  <a:cubicBezTo>
                    <a:pt x="15" y="169"/>
                    <a:pt x="14" y="168"/>
                    <a:pt x="12" y="168"/>
                  </a:cubicBezTo>
                  <a:cubicBezTo>
                    <a:pt x="12" y="169"/>
                    <a:pt x="13" y="170"/>
                    <a:pt x="13" y="171"/>
                  </a:cubicBezTo>
                  <a:cubicBezTo>
                    <a:pt x="15" y="171"/>
                    <a:pt x="16" y="170"/>
                    <a:pt x="17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69"/>
                    <a:pt x="17" y="169"/>
                    <a:pt x="17" y="169"/>
                  </a:cubicBezTo>
                  <a:close/>
                  <a:moveTo>
                    <a:pt x="82" y="266"/>
                  </a:moveTo>
                  <a:cubicBezTo>
                    <a:pt x="81" y="267"/>
                    <a:pt x="80" y="267"/>
                    <a:pt x="81" y="268"/>
                  </a:cubicBezTo>
                  <a:cubicBezTo>
                    <a:pt x="81" y="269"/>
                    <a:pt x="81" y="269"/>
                    <a:pt x="81" y="270"/>
                  </a:cubicBezTo>
                  <a:cubicBezTo>
                    <a:pt x="82" y="270"/>
                    <a:pt x="84" y="270"/>
                    <a:pt x="85" y="270"/>
                  </a:cubicBezTo>
                  <a:cubicBezTo>
                    <a:pt x="84" y="268"/>
                    <a:pt x="83" y="267"/>
                    <a:pt x="82" y="266"/>
                  </a:cubicBezTo>
                  <a:close/>
                  <a:moveTo>
                    <a:pt x="153" y="49"/>
                  </a:moveTo>
                  <a:cubicBezTo>
                    <a:pt x="154" y="49"/>
                    <a:pt x="155" y="49"/>
                    <a:pt x="155" y="48"/>
                  </a:cubicBezTo>
                  <a:cubicBezTo>
                    <a:pt x="156" y="47"/>
                    <a:pt x="156" y="46"/>
                    <a:pt x="156" y="45"/>
                  </a:cubicBezTo>
                  <a:cubicBezTo>
                    <a:pt x="155" y="44"/>
                    <a:pt x="155" y="44"/>
                    <a:pt x="154" y="46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53" y="47"/>
                    <a:pt x="153" y="48"/>
                    <a:pt x="153" y="49"/>
                  </a:cubicBezTo>
                  <a:close/>
                  <a:moveTo>
                    <a:pt x="157" y="262"/>
                  </a:moveTo>
                  <a:cubicBezTo>
                    <a:pt x="156" y="261"/>
                    <a:pt x="156" y="261"/>
                    <a:pt x="155" y="261"/>
                  </a:cubicBezTo>
                  <a:cubicBezTo>
                    <a:pt x="152" y="261"/>
                    <a:pt x="149" y="262"/>
                    <a:pt x="146" y="262"/>
                  </a:cubicBezTo>
                  <a:cubicBezTo>
                    <a:pt x="146" y="262"/>
                    <a:pt x="146" y="262"/>
                    <a:pt x="145" y="262"/>
                  </a:cubicBezTo>
                  <a:cubicBezTo>
                    <a:pt x="145" y="262"/>
                    <a:pt x="145" y="263"/>
                    <a:pt x="145" y="263"/>
                  </a:cubicBezTo>
                  <a:cubicBezTo>
                    <a:pt x="149" y="262"/>
                    <a:pt x="153" y="262"/>
                    <a:pt x="157" y="262"/>
                  </a:cubicBezTo>
                  <a:close/>
                  <a:moveTo>
                    <a:pt x="104" y="86"/>
                  </a:moveTo>
                  <a:cubicBezTo>
                    <a:pt x="106" y="86"/>
                    <a:pt x="107" y="85"/>
                    <a:pt x="109" y="85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10" y="84"/>
                    <a:pt x="110" y="84"/>
                    <a:pt x="110" y="83"/>
                  </a:cubicBezTo>
                  <a:cubicBezTo>
                    <a:pt x="110" y="83"/>
                    <a:pt x="110" y="83"/>
                    <a:pt x="110" y="83"/>
                  </a:cubicBezTo>
                  <a:cubicBezTo>
                    <a:pt x="109" y="83"/>
                    <a:pt x="108" y="84"/>
                    <a:pt x="107" y="84"/>
                  </a:cubicBezTo>
                  <a:cubicBezTo>
                    <a:pt x="105" y="84"/>
                    <a:pt x="105" y="85"/>
                    <a:pt x="104" y="86"/>
                  </a:cubicBezTo>
                  <a:close/>
                  <a:moveTo>
                    <a:pt x="41" y="149"/>
                  </a:moveTo>
                  <a:cubicBezTo>
                    <a:pt x="39" y="149"/>
                    <a:pt x="37" y="150"/>
                    <a:pt x="36" y="150"/>
                  </a:cubicBezTo>
                  <a:cubicBezTo>
                    <a:pt x="36" y="150"/>
                    <a:pt x="36" y="151"/>
                    <a:pt x="36" y="151"/>
                  </a:cubicBezTo>
                  <a:cubicBezTo>
                    <a:pt x="37" y="151"/>
                    <a:pt x="38" y="151"/>
                    <a:pt x="39" y="151"/>
                  </a:cubicBezTo>
                  <a:cubicBezTo>
                    <a:pt x="40" y="151"/>
                    <a:pt x="41" y="150"/>
                    <a:pt x="42" y="150"/>
                  </a:cubicBezTo>
                  <a:cubicBezTo>
                    <a:pt x="42" y="149"/>
                    <a:pt x="41" y="149"/>
                    <a:pt x="41" y="149"/>
                  </a:cubicBezTo>
                  <a:close/>
                  <a:moveTo>
                    <a:pt x="127" y="225"/>
                  </a:moveTo>
                  <a:cubicBezTo>
                    <a:pt x="126" y="223"/>
                    <a:pt x="124" y="221"/>
                    <a:pt x="123" y="220"/>
                  </a:cubicBezTo>
                  <a:cubicBezTo>
                    <a:pt x="123" y="220"/>
                    <a:pt x="122" y="221"/>
                    <a:pt x="122" y="221"/>
                  </a:cubicBezTo>
                  <a:cubicBezTo>
                    <a:pt x="124" y="222"/>
                    <a:pt x="125" y="224"/>
                    <a:pt x="126" y="225"/>
                  </a:cubicBezTo>
                  <a:cubicBezTo>
                    <a:pt x="127" y="225"/>
                    <a:pt x="127" y="225"/>
                    <a:pt x="127" y="225"/>
                  </a:cubicBezTo>
                  <a:close/>
                  <a:moveTo>
                    <a:pt x="96" y="20"/>
                  </a:moveTo>
                  <a:cubicBezTo>
                    <a:pt x="96" y="20"/>
                    <a:pt x="97" y="19"/>
                    <a:pt x="97" y="18"/>
                  </a:cubicBezTo>
                  <a:cubicBezTo>
                    <a:pt x="97" y="18"/>
                    <a:pt x="97" y="17"/>
                    <a:pt x="97" y="17"/>
                  </a:cubicBezTo>
                  <a:cubicBezTo>
                    <a:pt x="96" y="17"/>
                    <a:pt x="96" y="17"/>
                    <a:pt x="95" y="17"/>
                  </a:cubicBezTo>
                  <a:cubicBezTo>
                    <a:pt x="95" y="18"/>
                    <a:pt x="94" y="19"/>
                    <a:pt x="94" y="20"/>
                  </a:cubicBezTo>
                  <a:cubicBezTo>
                    <a:pt x="95" y="20"/>
                    <a:pt x="96" y="20"/>
                    <a:pt x="96" y="20"/>
                  </a:cubicBezTo>
                  <a:close/>
                  <a:moveTo>
                    <a:pt x="91" y="85"/>
                  </a:moveTo>
                  <a:cubicBezTo>
                    <a:pt x="91" y="85"/>
                    <a:pt x="91" y="85"/>
                    <a:pt x="91" y="85"/>
                  </a:cubicBezTo>
                  <a:cubicBezTo>
                    <a:pt x="92" y="85"/>
                    <a:pt x="93" y="85"/>
                    <a:pt x="94" y="85"/>
                  </a:cubicBezTo>
                  <a:cubicBezTo>
                    <a:pt x="94" y="85"/>
                    <a:pt x="94" y="84"/>
                    <a:pt x="94" y="84"/>
                  </a:cubicBezTo>
                  <a:cubicBezTo>
                    <a:pt x="94" y="84"/>
                    <a:pt x="95" y="83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4" y="82"/>
                    <a:pt x="94" y="82"/>
                    <a:pt x="93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2" y="83"/>
                    <a:pt x="91" y="84"/>
                    <a:pt x="91" y="85"/>
                  </a:cubicBezTo>
                  <a:close/>
                  <a:moveTo>
                    <a:pt x="12" y="95"/>
                  </a:moveTo>
                  <a:cubicBezTo>
                    <a:pt x="12" y="95"/>
                    <a:pt x="12" y="95"/>
                    <a:pt x="12" y="95"/>
                  </a:cubicBezTo>
                  <a:cubicBezTo>
                    <a:pt x="12" y="95"/>
                    <a:pt x="11" y="95"/>
                    <a:pt x="11" y="95"/>
                  </a:cubicBezTo>
                  <a:cubicBezTo>
                    <a:pt x="10" y="95"/>
                    <a:pt x="10" y="95"/>
                    <a:pt x="9" y="95"/>
                  </a:cubicBezTo>
                  <a:cubicBezTo>
                    <a:pt x="9" y="96"/>
                    <a:pt x="8" y="97"/>
                    <a:pt x="7" y="98"/>
                  </a:cubicBezTo>
                  <a:cubicBezTo>
                    <a:pt x="7" y="98"/>
                    <a:pt x="7" y="99"/>
                    <a:pt x="7" y="99"/>
                  </a:cubicBezTo>
                  <a:cubicBezTo>
                    <a:pt x="9" y="98"/>
                    <a:pt x="11" y="96"/>
                    <a:pt x="12" y="95"/>
                  </a:cubicBezTo>
                  <a:close/>
                  <a:moveTo>
                    <a:pt x="92" y="21"/>
                  </a:moveTo>
                  <a:cubicBezTo>
                    <a:pt x="92" y="19"/>
                    <a:pt x="93" y="18"/>
                    <a:pt x="93" y="17"/>
                  </a:cubicBezTo>
                  <a:cubicBezTo>
                    <a:pt x="92" y="17"/>
                    <a:pt x="92" y="17"/>
                    <a:pt x="91" y="17"/>
                  </a:cubicBezTo>
                  <a:cubicBezTo>
                    <a:pt x="91" y="18"/>
                    <a:pt x="90" y="20"/>
                    <a:pt x="90" y="21"/>
                  </a:cubicBezTo>
                  <a:cubicBezTo>
                    <a:pt x="91" y="21"/>
                    <a:pt x="92" y="21"/>
                    <a:pt x="92" y="21"/>
                  </a:cubicBezTo>
                  <a:close/>
                  <a:moveTo>
                    <a:pt x="130" y="62"/>
                  </a:moveTo>
                  <a:cubicBezTo>
                    <a:pt x="129" y="62"/>
                    <a:pt x="129" y="62"/>
                    <a:pt x="128" y="62"/>
                  </a:cubicBezTo>
                  <a:cubicBezTo>
                    <a:pt x="128" y="62"/>
                    <a:pt x="127" y="63"/>
                    <a:pt x="127" y="63"/>
                  </a:cubicBezTo>
                  <a:cubicBezTo>
                    <a:pt x="126" y="63"/>
                    <a:pt x="125" y="64"/>
                    <a:pt x="125" y="65"/>
                  </a:cubicBezTo>
                  <a:cubicBezTo>
                    <a:pt x="125" y="65"/>
                    <a:pt x="125" y="66"/>
                    <a:pt x="125" y="67"/>
                  </a:cubicBezTo>
                  <a:cubicBezTo>
                    <a:pt x="126" y="66"/>
                    <a:pt x="129" y="63"/>
                    <a:pt x="130" y="62"/>
                  </a:cubicBezTo>
                  <a:close/>
                  <a:moveTo>
                    <a:pt x="61" y="104"/>
                  </a:moveTo>
                  <a:cubicBezTo>
                    <a:pt x="61" y="104"/>
                    <a:pt x="62" y="104"/>
                    <a:pt x="62" y="105"/>
                  </a:cubicBezTo>
                  <a:cubicBezTo>
                    <a:pt x="63" y="105"/>
                    <a:pt x="64" y="105"/>
                    <a:pt x="65" y="105"/>
                  </a:cubicBezTo>
                  <a:cubicBezTo>
                    <a:pt x="65" y="105"/>
                    <a:pt x="66" y="105"/>
                    <a:pt x="66" y="105"/>
                  </a:cubicBezTo>
                  <a:cubicBezTo>
                    <a:pt x="66" y="104"/>
                    <a:pt x="67" y="104"/>
                    <a:pt x="67" y="103"/>
                  </a:cubicBezTo>
                  <a:cubicBezTo>
                    <a:pt x="67" y="103"/>
                    <a:pt x="67" y="103"/>
                    <a:pt x="66" y="103"/>
                  </a:cubicBezTo>
                  <a:cubicBezTo>
                    <a:pt x="65" y="103"/>
                    <a:pt x="64" y="103"/>
                    <a:pt x="62" y="103"/>
                  </a:cubicBezTo>
                  <a:cubicBezTo>
                    <a:pt x="62" y="103"/>
                    <a:pt x="61" y="103"/>
                    <a:pt x="61" y="104"/>
                  </a:cubicBezTo>
                  <a:close/>
                  <a:moveTo>
                    <a:pt x="96" y="197"/>
                  </a:moveTo>
                  <a:cubicBezTo>
                    <a:pt x="97" y="198"/>
                    <a:pt x="99" y="199"/>
                    <a:pt x="100" y="200"/>
                  </a:cubicBezTo>
                  <a:cubicBezTo>
                    <a:pt x="100" y="200"/>
                    <a:pt x="101" y="200"/>
                    <a:pt x="101" y="199"/>
                  </a:cubicBezTo>
                  <a:cubicBezTo>
                    <a:pt x="100" y="198"/>
                    <a:pt x="99" y="197"/>
                    <a:pt x="97" y="196"/>
                  </a:cubicBezTo>
                  <a:cubicBezTo>
                    <a:pt x="97" y="196"/>
                    <a:pt x="97" y="197"/>
                    <a:pt x="96" y="197"/>
                  </a:cubicBezTo>
                  <a:close/>
                  <a:moveTo>
                    <a:pt x="204" y="117"/>
                  </a:moveTo>
                  <a:cubicBezTo>
                    <a:pt x="203" y="117"/>
                    <a:pt x="202" y="117"/>
                    <a:pt x="202" y="117"/>
                  </a:cubicBezTo>
                  <a:cubicBezTo>
                    <a:pt x="202" y="119"/>
                    <a:pt x="201" y="121"/>
                    <a:pt x="201" y="123"/>
                  </a:cubicBezTo>
                  <a:cubicBezTo>
                    <a:pt x="202" y="122"/>
                    <a:pt x="202" y="122"/>
                    <a:pt x="202" y="122"/>
                  </a:cubicBezTo>
                  <a:cubicBezTo>
                    <a:pt x="203" y="121"/>
                    <a:pt x="203" y="120"/>
                    <a:pt x="204" y="120"/>
                  </a:cubicBezTo>
                  <a:cubicBezTo>
                    <a:pt x="204" y="119"/>
                    <a:pt x="204" y="119"/>
                    <a:pt x="204" y="119"/>
                  </a:cubicBezTo>
                  <a:cubicBezTo>
                    <a:pt x="204" y="119"/>
                    <a:pt x="204" y="118"/>
                    <a:pt x="204" y="117"/>
                  </a:cubicBezTo>
                  <a:close/>
                  <a:moveTo>
                    <a:pt x="194" y="154"/>
                  </a:moveTo>
                  <a:cubicBezTo>
                    <a:pt x="195" y="153"/>
                    <a:pt x="195" y="153"/>
                    <a:pt x="195" y="153"/>
                  </a:cubicBezTo>
                  <a:cubicBezTo>
                    <a:pt x="196" y="153"/>
                    <a:pt x="196" y="152"/>
                    <a:pt x="195" y="152"/>
                  </a:cubicBezTo>
                  <a:cubicBezTo>
                    <a:pt x="195" y="151"/>
                    <a:pt x="195" y="150"/>
                    <a:pt x="195" y="149"/>
                  </a:cubicBezTo>
                  <a:cubicBezTo>
                    <a:pt x="194" y="149"/>
                    <a:pt x="194" y="149"/>
                    <a:pt x="194" y="148"/>
                  </a:cubicBezTo>
                  <a:cubicBezTo>
                    <a:pt x="194" y="148"/>
                    <a:pt x="194" y="148"/>
                    <a:pt x="194" y="148"/>
                  </a:cubicBezTo>
                  <a:cubicBezTo>
                    <a:pt x="193" y="149"/>
                    <a:pt x="193" y="150"/>
                    <a:pt x="193" y="151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3" y="152"/>
                    <a:pt x="194" y="153"/>
                    <a:pt x="194" y="154"/>
                  </a:cubicBezTo>
                  <a:close/>
                  <a:moveTo>
                    <a:pt x="228" y="127"/>
                  </a:moveTo>
                  <a:cubicBezTo>
                    <a:pt x="228" y="129"/>
                    <a:pt x="228" y="130"/>
                    <a:pt x="228" y="132"/>
                  </a:cubicBezTo>
                  <a:cubicBezTo>
                    <a:pt x="229" y="132"/>
                    <a:pt x="230" y="132"/>
                    <a:pt x="230" y="132"/>
                  </a:cubicBezTo>
                  <a:cubicBezTo>
                    <a:pt x="230" y="130"/>
                    <a:pt x="230" y="129"/>
                    <a:pt x="229" y="127"/>
                  </a:cubicBezTo>
                  <a:cubicBezTo>
                    <a:pt x="229" y="127"/>
                    <a:pt x="229" y="127"/>
                    <a:pt x="228" y="127"/>
                  </a:cubicBezTo>
                  <a:close/>
                  <a:moveTo>
                    <a:pt x="90" y="238"/>
                  </a:moveTo>
                  <a:cubicBezTo>
                    <a:pt x="90" y="237"/>
                    <a:pt x="89" y="236"/>
                    <a:pt x="89" y="236"/>
                  </a:cubicBezTo>
                  <a:cubicBezTo>
                    <a:pt x="89" y="235"/>
                    <a:pt x="89" y="235"/>
                    <a:pt x="89" y="234"/>
                  </a:cubicBezTo>
                  <a:cubicBezTo>
                    <a:pt x="90" y="234"/>
                    <a:pt x="90" y="234"/>
                    <a:pt x="91" y="234"/>
                  </a:cubicBezTo>
                  <a:cubicBezTo>
                    <a:pt x="91" y="235"/>
                    <a:pt x="91" y="235"/>
                    <a:pt x="92" y="235"/>
                  </a:cubicBezTo>
                  <a:cubicBezTo>
                    <a:pt x="92" y="235"/>
                    <a:pt x="92" y="235"/>
                    <a:pt x="92" y="235"/>
                  </a:cubicBezTo>
                  <a:cubicBezTo>
                    <a:pt x="92" y="235"/>
                    <a:pt x="91" y="233"/>
                    <a:pt x="91" y="232"/>
                  </a:cubicBezTo>
                  <a:cubicBezTo>
                    <a:pt x="90" y="233"/>
                    <a:pt x="89" y="234"/>
                    <a:pt x="89" y="235"/>
                  </a:cubicBezTo>
                  <a:cubicBezTo>
                    <a:pt x="88" y="235"/>
                    <a:pt x="88" y="235"/>
                    <a:pt x="88" y="236"/>
                  </a:cubicBezTo>
                  <a:cubicBezTo>
                    <a:pt x="88" y="237"/>
                    <a:pt x="88" y="238"/>
                    <a:pt x="89" y="238"/>
                  </a:cubicBezTo>
                  <a:cubicBezTo>
                    <a:pt x="89" y="239"/>
                    <a:pt x="89" y="239"/>
                    <a:pt x="89" y="239"/>
                  </a:cubicBezTo>
                  <a:cubicBezTo>
                    <a:pt x="89" y="239"/>
                    <a:pt x="90" y="238"/>
                    <a:pt x="90" y="238"/>
                  </a:cubicBezTo>
                  <a:close/>
                  <a:moveTo>
                    <a:pt x="111" y="41"/>
                  </a:moveTo>
                  <a:cubicBezTo>
                    <a:pt x="111" y="41"/>
                    <a:pt x="111" y="41"/>
                    <a:pt x="111" y="41"/>
                  </a:cubicBezTo>
                  <a:cubicBezTo>
                    <a:pt x="113" y="41"/>
                    <a:pt x="116" y="41"/>
                    <a:pt x="118" y="41"/>
                  </a:cubicBezTo>
                  <a:cubicBezTo>
                    <a:pt x="119" y="41"/>
                    <a:pt x="119" y="41"/>
                    <a:pt x="119" y="40"/>
                  </a:cubicBezTo>
                  <a:cubicBezTo>
                    <a:pt x="118" y="40"/>
                    <a:pt x="116" y="40"/>
                    <a:pt x="115" y="39"/>
                  </a:cubicBezTo>
                  <a:cubicBezTo>
                    <a:pt x="115" y="39"/>
                    <a:pt x="114" y="39"/>
                    <a:pt x="114" y="39"/>
                  </a:cubicBezTo>
                  <a:cubicBezTo>
                    <a:pt x="113" y="40"/>
                    <a:pt x="112" y="41"/>
                    <a:pt x="111" y="41"/>
                  </a:cubicBezTo>
                  <a:close/>
                  <a:moveTo>
                    <a:pt x="57" y="171"/>
                  </a:moveTo>
                  <a:cubicBezTo>
                    <a:pt x="56" y="170"/>
                    <a:pt x="56" y="169"/>
                    <a:pt x="55" y="169"/>
                  </a:cubicBezTo>
                  <a:cubicBezTo>
                    <a:pt x="54" y="169"/>
                    <a:pt x="53" y="169"/>
                    <a:pt x="52" y="169"/>
                  </a:cubicBezTo>
                  <a:cubicBezTo>
                    <a:pt x="51" y="169"/>
                    <a:pt x="51" y="169"/>
                    <a:pt x="51" y="169"/>
                  </a:cubicBezTo>
                  <a:cubicBezTo>
                    <a:pt x="51" y="170"/>
                    <a:pt x="51" y="170"/>
                    <a:pt x="52" y="171"/>
                  </a:cubicBezTo>
                  <a:cubicBezTo>
                    <a:pt x="53" y="171"/>
                    <a:pt x="55" y="171"/>
                    <a:pt x="57" y="171"/>
                  </a:cubicBezTo>
                  <a:close/>
                  <a:moveTo>
                    <a:pt x="112" y="236"/>
                  </a:moveTo>
                  <a:cubicBezTo>
                    <a:pt x="112" y="237"/>
                    <a:pt x="112" y="237"/>
                    <a:pt x="112" y="237"/>
                  </a:cubicBezTo>
                  <a:cubicBezTo>
                    <a:pt x="113" y="239"/>
                    <a:pt x="113" y="240"/>
                    <a:pt x="114" y="241"/>
                  </a:cubicBezTo>
                  <a:cubicBezTo>
                    <a:pt x="115" y="241"/>
                    <a:pt x="115" y="241"/>
                    <a:pt x="116" y="240"/>
                  </a:cubicBezTo>
                  <a:cubicBezTo>
                    <a:pt x="115" y="239"/>
                    <a:pt x="113" y="238"/>
                    <a:pt x="112" y="236"/>
                  </a:cubicBezTo>
                  <a:close/>
                  <a:moveTo>
                    <a:pt x="71" y="143"/>
                  </a:moveTo>
                  <a:cubicBezTo>
                    <a:pt x="71" y="145"/>
                    <a:pt x="71" y="146"/>
                    <a:pt x="71" y="147"/>
                  </a:cubicBezTo>
                  <a:cubicBezTo>
                    <a:pt x="71" y="147"/>
                    <a:pt x="72" y="148"/>
                    <a:pt x="73" y="148"/>
                  </a:cubicBezTo>
                  <a:cubicBezTo>
                    <a:pt x="73" y="148"/>
                    <a:pt x="74" y="148"/>
                    <a:pt x="75" y="149"/>
                  </a:cubicBezTo>
                  <a:cubicBezTo>
                    <a:pt x="75" y="148"/>
                    <a:pt x="72" y="145"/>
                    <a:pt x="71" y="143"/>
                  </a:cubicBezTo>
                  <a:close/>
                  <a:moveTo>
                    <a:pt x="100" y="27"/>
                  </a:moveTo>
                  <a:cubicBezTo>
                    <a:pt x="99" y="28"/>
                    <a:pt x="95" y="30"/>
                    <a:pt x="94" y="31"/>
                  </a:cubicBezTo>
                  <a:cubicBezTo>
                    <a:pt x="95" y="31"/>
                    <a:pt x="96" y="31"/>
                    <a:pt x="96" y="31"/>
                  </a:cubicBezTo>
                  <a:cubicBezTo>
                    <a:pt x="98" y="31"/>
                    <a:pt x="99" y="30"/>
                    <a:pt x="100" y="29"/>
                  </a:cubicBezTo>
                  <a:cubicBezTo>
                    <a:pt x="100" y="29"/>
                    <a:pt x="101" y="28"/>
                    <a:pt x="100" y="27"/>
                  </a:cubicBezTo>
                  <a:close/>
                  <a:moveTo>
                    <a:pt x="24" y="174"/>
                  </a:moveTo>
                  <a:cubicBezTo>
                    <a:pt x="23" y="173"/>
                    <a:pt x="23" y="172"/>
                    <a:pt x="22" y="172"/>
                  </a:cubicBezTo>
                  <a:cubicBezTo>
                    <a:pt x="22" y="172"/>
                    <a:pt x="22" y="172"/>
                    <a:pt x="22" y="172"/>
                  </a:cubicBezTo>
                  <a:cubicBezTo>
                    <a:pt x="21" y="172"/>
                    <a:pt x="20" y="172"/>
                    <a:pt x="19" y="172"/>
                  </a:cubicBezTo>
                  <a:cubicBezTo>
                    <a:pt x="19" y="172"/>
                    <a:pt x="19" y="173"/>
                    <a:pt x="19" y="174"/>
                  </a:cubicBezTo>
                  <a:cubicBezTo>
                    <a:pt x="21" y="174"/>
                    <a:pt x="22" y="174"/>
                    <a:pt x="24" y="174"/>
                  </a:cubicBezTo>
                  <a:close/>
                  <a:moveTo>
                    <a:pt x="104" y="182"/>
                  </a:moveTo>
                  <a:cubicBezTo>
                    <a:pt x="103" y="181"/>
                    <a:pt x="102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1" y="180"/>
                    <a:pt x="101" y="180"/>
                    <a:pt x="101" y="181"/>
                  </a:cubicBezTo>
                  <a:cubicBezTo>
                    <a:pt x="102" y="181"/>
                    <a:pt x="102" y="181"/>
                    <a:pt x="102" y="182"/>
                  </a:cubicBezTo>
                  <a:cubicBezTo>
                    <a:pt x="102" y="182"/>
                    <a:pt x="101" y="182"/>
                    <a:pt x="101" y="183"/>
                  </a:cubicBezTo>
                  <a:cubicBezTo>
                    <a:pt x="102" y="183"/>
                    <a:pt x="102" y="183"/>
                    <a:pt x="103" y="184"/>
                  </a:cubicBezTo>
                  <a:cubicBezTo>
                    <a:pt x="103" y="183"/>
                    <a:pt x="104" y="183"/>
                    <a:pt x="104" y="183"/>
                  </a:cubicBezTo>
                  <a:cubicBezTo>
                    <a:pt x="104" y="183"/>
                    <a:pt x="104" y="183"/>
                    <a:pt x="104" y="182"/>
                  </a:cubicBezTo>
                  <a:close/>
                  <a:moveTo>
                    <a:pt x="5" y="134"/>
                  </a:moveTo>
                  <a:cubicBezTo>
                    <a:pt x="5" y="130"/>
                    <a:pt x="5" y="125"/>
                    <a:pt x="4" y="120"/>
                  </a:cubicBezTo>
                  <a:cubicBezTo>
                    <a:pt x="4" y="125"/>
                    <a:pt x="5" y="130"/>
                    <a:pt x="5" y="134"/>
                  </a:cubicBezTo>
                  <a:close/>
                  <a:moveTo>
                    <a:pt x="150" y="81"/>
                  </a:moveTo>
                  <a:cubicBezTo>
                    <a:pt x="148" y="82"/>
                    <a:pt x="147" y="82"/>
                    <a:pt x="146" y="82"/>
                  </a:cubicBezTo>
                  <a:cubicBezTo>
                    <a:pt x="145" y="82"/>
                    <a:pt x="145" y="82"/>
                    <a:pt x="145" y="84"/>
                  </a:cubicBezTo>
                  <a:cubicBezTo>
                    <a:pt x="146" y="84"/>
                    <a:pt x="147" y="84"/>
                    <a:pt x="149" y="84"/>
                  </a:cubicBezTo>
                  <a:cubicBezTo>
                    <a:pt x="149" y="83"/>
                    <a:pt x="149" y="82"/>
                    <a:pt x="150" y="81"/>
                  </a:cubicBezTo>
                  <a:close/>
                  <a:moveTo>
                    <a:pt x="159" y="28"/>
                  </a:moveTo>
                  <a:cubicBezTo>
                    <a:pt x="156" y="28"/>
                    <a:pt x="154" y="29"/>
                    <a:pt x="152" y="29"/>
                  </a:cubicBezTo>
                  <a:cubicBezTo>
                    <a:pt x="152" y="29"/>
                    <a:pt x="152" y="29"/>
                    <a:pt x="153" y="29"/>
                  </a:cubicBezTo>
                  <a:cubicBezTo>
                    <a:pt x="154" y="29"/>
                    <a:pt x="155" y="29"/>
                    <a:pt x="156" y="29"/>
                  </a:cubicBezTo>
                  <a:cubicBezTo>
                    <a:pt x="156" y="29"/>
                    <a:pt x="156" y="29"/>
                    <a:pt x="157" y="29"/>
                  </a:cubicBezTo>
                  <a:cubicBezTo>
                    <a:pt x="157" y="29"/>
                    <a:pt x="158" y="30"/>
                    <a:pt x="158" y="30"/>
                  </a:cubicBezTo>
                  <a:cubicBezTo>
                    <a:pt x="158" y="31"/>
                    <a:pt x="157" y="31"/>
                    <a:pt x="157" y="31"/>
                  </a:cubicBezTo>
                  <a:cubicBezTo>
                    <a:pt x="156" y="31"/>
                    <a:pt x="156" y="31"/>
                    <a:pt x="156" y="31"/>
                  </a:cubicBezTo>
                  <a:cubicBezTo>
                    <a:pt x="155" y="31"/>
                    <a:pt x="155" y="31"/>
                    <a:pt x="154" y="31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6" y="32"/>
                    <a:pt x="157" y="32"/>
                    <a:pt x="158" y="32"/>
                  </a:cubicBezTo>
                  <a:cubicBezTo>
                    <a:pt x="158" y="30"/>
                    <a:pt x="158" y="29"/>
                    <a:pt x="159" y="28"/>
                  </a:cubicBezTo>
                  <a:close/>
                  <a:moveTo>
                    <a:pt x="209" y="135"/>
                  </a:moveTo>
                  <a:cubicBezTo>
                    <a:pt x="211" y="135"/>
                    <a:pt x="212" y="135"/>
                    <a:pt x="214" y="135"/>
                  </a:cubicBezTo>
                  <a:cubicBezTo>
                    <a:pt x="214" y="134"/>
                    <a:pt x="214" y="134"/>
                    <a:pt x="214" y="133"/>
                  </a:cubicBezTo>
                  <a:cubicBezTo>
                    <a:pt x="213" y="133"/>
                    <a:pt x="211" y="133"/>
                    <a:pt x="210" y="133"/>
                  </a:cubicBezTo>
                  <a:cubicBezTo>
                    <a:pt x="210" y="134"/>
                    <a:pt x="209" y="134"/>
                    <a:pt x="209" y="135"/>
                  </a:cubicBezTo>
                  <a:close/>
                  <a:moveTo>
                    <a:pt x="90" y="225"/>
                  </a:moveTo>
                  <a:cubicBezTo>
                    <a:pt x="91" y="226"/>
                    <a:pt x="91" y="226"/>
                    <a:pt x="92" y="227"/>
                  </a:cubicBezTo>
                  <a:cubicBezTo>
                    <a:pt x="93" y="227"/>
                    <a:pt x="93" y="226"/>
                    <a:pt x="93" y="226"/>
                  </a:cubicBezTo>
                  <a:cubicBezTo>
                    <a:pt x="93" y="225"/>
                    <a:pt x="93" y="223"/>
                    <a:pt x="93" y="222"/>
                  </a:cubicBezTo>
                  <a:cubicBezTo>
                    <a:pt x="92" y="223"/>
                    <a:pt x="91" y="224"/>
                    <a:pt x="90" y="225"/>
                  </a:cubicBezTo>
                  <a:close/>
                  <a:moveTo>
                    <a:pt x="167" y="81"/>
                  </a:moveTo>
                  <a:cubicBezTo>
                    <a:pt x="167" y="81"/>
                    <a:pt x="167" y="81"/>
                    <a:pt x="167" y="81"/>
                  </a:cubicBezTo>
                  <a:cubicBezTo>
                    <a:pt x="166" y="82"/>
                    <a:pt x="166" y="84"/>
                    <a:pt x="165" y="86"/>
                  </a:cubicBezTo>
                  <a:cubicBezTo>
                    <a:pt x="165" y="86"/>
                    <a:pt x="166" y="86"/>
                    <a:pt x="166" y="86"/>
                  </a:cubicBezTo>
                  <a:cubicBezTo>
                    <a:pt x="167" y="86"/>
                    <a:pt x="168" y="86"/>
                    <a:pt x="167" y="85"/>
                  </a:cubicBezTo>
                  <a:cubicBezTo>
                    <a:pt x="167" y="84"/>
                    <a:pt x="167" y="82"/>
                    <a:pt x="167" y="81"/>
                  </a:cubicBezTo>
                  <a:close/>
                  <a:moveTo>
                    <a:pt x="112" y="70"/>
                  </a:moveTo>
                  <a:cubicBezTo>
                    <a:pt x="114" y="70"/>
                    <a:pt x="117" y="70"/>
                    <a:pt x="117" y="70"/>
                  </a:cubicBezTo>
                  <a:cubicBezTo>
                    <a:pt x="117" y="69"/>
                    <a:pt x="117" y="68"/>
                    <a:pt x="117" y="67"/>
                  </a:cubicBezTo>
                  <a:cubicBezTo>
                    <a:pt x="116" y="68"/>
                    <a:pt x="114" y="69"/>
                    <a:pt x="113" y="69"/>
                  </a:cubicBezTo>
                  <a:cubicBezTo>
                    <a:pt x="113" y="70"/>
                    <a:pt x="113" y="70"/>
                    <a:pt x="112" y="70"/>
                  </a:cubicBezTo>
                  <a:close/>
                  <a:moveTo>
                    <a:pt x="134" y="222"/>
                  </a:moveTo>
                  <a:cubicBezTo>
                    <a:pt x="133" y="224"/>
                    <a:pt x="132" y="225"/>
                    <a:pt x="131" y="226"/>
                  </a:cubicBezTo>
                  <a:cubicBezTo>
                    <a:pt x="131" y="227"/>
                    <a:pt x="132" y="227"/>
                    <a:pt x="132" y="228"/>
                  </a:cubicBezTo>
                  <a:cubicBezTo>
                    <a:pt x="133" y="226"/>
                    <a:pt x="134" y="225"/>
                    <a:pt x="135" y="223"/>
                  </a:cubicBezTo>
                  <a:cubicBezTo>
                    <a:pt x="135" y="223"/>
                    <a:pt x="134" y="223"/>
                    <a:pt x="134" y="222"/>
                  </a:cubicBezTo>
                  <a:close/>
                  <a:moveTo>
                    <a:pt x="11" y="154"/>
                  </a:moveTo>
                  <a:cubicBezTo>
                    <a:pt x="11" y="155"/>
                    <a:pt x="11" y="155"/>
                    <a:pt x="11" y="155"/>
                  </a:cubicBezTo>
                  <a:cubicBezTo>
                    <a:pt x="11" y="157"/>
                    <a:pt x="11" y="158"/>
                    <a:pt x="11" y="159"/>
                  </a:cubicBezTo>
                  <a:cubicBezTo>
                    <a:pt x="11" y="159"/>
                    <a:pt x="12" y="159"/>
                    <a:pt x="13" y="158"/>
                  </a:cubicBezTo>
                  <a:cubicBezTo>
                    <a:pt x="12" y="157"/>
                    <a:pt x="12" y="156"/>
                    <a:pt x="12" y="154"/>
                  </a:cubicBezTo>
                  <a:cubicBezTo>
                    <a:pt x="12" y="154"/>
                    <a:pt x="11" y="154"/>
                    <a:pt x="11" y="154"/>
                  </a:cubicBezTo>
                  <a:close/>
                  <a:moveTo>
                    <a:pt x="137" y="70"/>
                  </a:moveTo>
                  <a:cubicBezTo>
                    <a:pt x="139" y="70"/>
                    <a:pt x="140" y="70"/>
                    <a:pt x="141" y="70"/>
                  </a:cubicBezTo>
                  <a:cubicBezTo>
                    <a:pt x="141" y="69"/>
                    <a:pt x="141" y="68"/>
                    <a:pt x="141" y="67"/>
                  </a:cubicBezTo>
                  <a:cubicBezTo>
                    <a:pt x="140" y="67"/>
                    <a:pt x="139" y="67"/>
                    <a:pt x="139" y="67"/>
                  </a:cubicBezTo>
                  <a:cubicBezTo>
                    <a:pt x="139" y="67"/>
                    <a:pt x="138" y="68"/>
                    <a:pt x="138" y="68"/>
                  </a:cubicBezTo>
                  <a:cubicBezTo>
                    <a:pt x="138" y="68"/>
                    <a:pt x="138" y="69"/>
                    <a:pt x="137" y="70"/>
                  </a:cubicBezTo>
                  <a:close/>
                  <a:moveTo>
                    <a:pt x="144" y="13"/>
                  </a:moveTo>
                  <a:cubicBezTo>
                    <a:pt x="142" y="13"/>
                    <a:pt x="140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9" y="15"/>
                    <a:pt x="140" y="14"/>
                  </a:cubicBezTo>
                  <a:cubicBezTo>
                    <a:pt x="141" y="14"/>
                    <a:pt x="142" y="13"/>
                    <a:pt x="144" y="13"/>
                  </a:cubicBezTo>
                  <a:cubicBezTo>
                    <a:pt x="144" y="13"/>
                    <a:pt x="144" y="13"/>
                    <a:pt x="144" y="13"/>
                  </a:cubicBezTo>
                  <a:close/>
                  <a:moveTo>
                    <a:pt x="82" y="39"/>
                  </a:moveTo>
                  <a:cubicBezTo>
                    <a:pt x="82" y="39"/>
                    <a:pt x="82" y="39"/>
                    <a:pt x="82" y="39"/>
                  </a:cubicBezTo>
                  <a:cubicBezTo>
                    <a:pt x="81" y="39"/>
                    <a:pt x="81" y="40"/>
                    <a:pt x="81" y="40"/>
                  </a:cubicBezTo>
                  <a:cubicBezTo>
                    <a:pt x="81" y="42"/>
                    <a:pt x="81" y="45"/>
                    <a:pt x="81" y="47"/>
                  </a:cubicBezTo>
                  <a:cubicBezTo>
                    <a:pt x="81" y="48"/>
                    <a:pt x="81" y="50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2" y="52"/>
                    <a:pt x="82" y="51"/>
                    <a:pt x="82" y="50"/>
                  </a:cubicBezTo>
                  <a:cubicBezTo>
                    <a:pt x="82" y="49"/>
                    <a:pt x="82" y="48"/>
                    <a:pt x="82" y="48"/>
                  </a:cubicBezTo>
                  <a:cubicBezTo>
                    <a:pt x="82" y="47"/>
                    <a:pt x="82" y="46"/>
                    <a:pt x="82" y="46"/>
                  </a:cubicBezTo>
                  <a:cubicBezTo>
                    <a:pt x="82" y="43"/>
                    <a:pt x="82" y="41"/>
                    <a:pt x="82" y="39"/>
                  </a:cubicBezTo>
                  <a:close/>
                  <a:moveTo>
                    <a:pt x="165" y="231"/>
                  </a:moveTo>
                  <a:cubicBezTo>
                    <a:pt x="165" y="231"/>
                    <a:pt x="166" y="231"/>
                    <a:pt x="166" y="231"/>
                  </a:cubicBezTo>
                  <a:cubicBezTo>
                    <a:pt x="166" y="229"/>
                    <a:pt x="166" y="227"/>
                    <a:pt x="166" y="225"/>
                  </a:cubicBezTo>
                  <a:cubicBezTo>
                    <a:pt x="166" y="225"/>
                    <a:pt x="166" y="225"/>
                    <a:pt x="166" y="225"/>
                  </a:cubicBezTo>
                  <a:cubicBezTo>
                    <a:pt x="165" y="226"/>
                    <a:pt x="164" y="227"/>
                    <a:pt x="163" y="229"/>
                  </a:cubicBezTo>
                  <a:cubicBezTo>
                    <a:pt x="164" y="230"/>
                    <a:pt x="165" y="230"/>
                    <a:pt x="165" y="231"/>
                  </a:cubicBezTo>
                  <a:close/>
                  <a:moveTo>
                    <a:pt x="91" y="80"/>
                  </a:moveTo>
                  <a:cubicBezTo>
                    <a:pt x="91" y="80"/>
                    <a:pt x="92" y="80"/>
                    <a:pt x="92" y="79"/>
                  </a:cubicBezTo>
                  <a:cubicBezTo>
                    <a:pt x="93" y="78"/>
                    <a:pt x="93" y="77"/>
                    <a:pt x="94" y="76"/>
                  </a:cubicBezTo>
                  <a:cubicBezTo>
                    <a:pt x="94" y="76"/>
                    <a:pt x="94" y="76"/>
                    <a:pt x="94" y="75"/>
                  </a:cubicBezTo>
                  <a:cubicBezTo>
                    <a:pt x="93" y="76"/>
                    <a:pt x="92" y="76"/>
                    <a:pt x="91" y="76"/>
                  </a:cubicBezTo>
                  <a:cubicBezTo>
                    <a:pt x="91" y="77"/>
                    <a:pt x="91" y="78"/>
                    <a:pt x="91" y="80"/>
                  </a:cubicBezTo>
                  <a:close/>
                  <a:moveTo>
                    <a:pt x="221" y="165"/>
                  </a:moveTo>
                  <a:cubicBezTo>
                    <a:pt x="220" y="165"/>
                    <a:pt x="219" y="165"/>
                    <a:pt x="219" y="165"/>
                  </a:cubicBezTo>
                  <a:cubicBezTo>
                    <a:pt x="218" y="164"/>
                    <a:pt x="218" y="164"/>
                    <a:pt x="217" y="164"/>
                  </a:cubicBezTo>
                  <a:cubicBezTo>
                    <a:pt x="217" y="165"/>
                    <a:pt x="217" y="166"/>
                    <a:pt x="217" y="167"/>
                  </a:cubicBezTo>
                  <a:cubicBezTo>
                    <a:pt x="218" y="167"/>
                    <a:pt x="220" y="166"/>
                    <a:pt x="221" y="166"/>
                  </a:cubicBezTo>
                  <a:cubicBezTo>
                    <a:pt x="221" y="166"/>
                    <a:pt x="221" y="165"/>
                    <a:pt x="221" y="165"/>
                  </a:cubicBezTo>
                  <a:close/>
                  <a:moveTo>
                    <a:pt x="94" y="53"/>
                  </a:moveTo>
                  <a:cubicBezTo>
                    <a:pt x="94" y="54"/>
                    <a:pt x="94" y="56"/>
                    <a:pt x="94" y="57"/>
                  </a:cubicBezTo>
                  <a:cubicBezTo>
                    <a:pt x="94" y="57"/>
                    <a:pt x="95" y="57"/>
                    <a:pt x="95" y="57"/>
                  </a:cubicBezTo>
                  <a:cubicBezTo>
                    <a:pt x="96" y="55"/>
                    <a:pt x="97" y="54"/>
                    <a:pt x="98" y="52"/>
                  </a:cubicBezTo>
                  <a:cubicBezTo>
                    <a:pt x="96" y="53"/>
                    <a:pt x="95" y="53"/>
                    <a:pt x="94" y="53"/>
                  </a:cubicBezTo>
                  <a:close/>
                  <a:moveTo>
                    <a:pt x="166" y="202"/>
                  </a:moveTo>
                  <a:cubicBezTo>
                    <a:pt x="167" y="202"/>
                    <a:pt x="167" y="202"/>
                    <a:pt x="167" y="202"/>
                  </a:cubicBezTo>
                  <a:cubicBezTo>
                    <a:pt x="168" y="202"/>
                    <a:pt x="168" y="202"/>
                    <a:pt x="168" y="201"/>
                  </a:cubicBezTo>
                  <a:cubicBezTo>
                    <a:pt x="168" y="201"/>
                    <a:pt x="168" y="200"/>
                    <a:pt x="168" y="200"/>
                  </a:cubicBezTo>
                  <a:cubicBezTo>
                    <a:pt x="167" y="199"/>
                    <a:pt x="166" y="198"/>
                    <a:pt x="166" y="197"/>
                  </a:cubicBezTo>
                  <a:cubicBezTo>
                    <a:pt x="165" y="197"/>
                    <a:pt x="165" y="197"/>
                    <a:pt x="165" y="198"/>
                  </a:cubicBezTo>
                  <a:cubicBezTo>
                    <a:pt x="165" y="198"/>
                    <a:pt x="166" y="198"/>
                    <a:pt x="166" y="198"/>
                  </a:cubicBezTo>
                  <a:cubicBezTo>
                    <a:pt x="166" y="199"/>
                    <a:pt x="166" y="200"/>
                    <a:pt x="166" y="200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201"/>
                    <a:pt x="166" y="202"/>
                    <a:pt x="166" y="202"/>
                  </a:cubicBezTo>
                  <a:close/>
                  <a:moveTo>
                    <a:pt x="119" y="70"/>
                  </a:moveTo>
                  <a:cubicBezTo>
                    <a:pt x="121" y="69"/>
                    <a:pt x="122" y="67"/>
                    <a:pt x="122" y="65"/>
                  </a:cubicBezTo>
                  <a:cubicBezTo>
                    <a:pt x="121" y="66"/>
                    <a:pt x="120" y="66"/>
                    <a:pt x="119" y="66"/>
                  </a:cubicBezTo>
                  <a:cubicBezTo>
                    <a:pt x="119" y="68"/>
                    <a:pt x="119" y="69"/>
                    <a:pt x="119" y="70"/>
                  </a:cubicBezTo>
                  <a:close/>
                  <a:moveTo>
                    <a:pt x="49" y="141"/>
                  </a:moveTo>
                  <a:cubicBezTo>
                    <a:pt x="50" y="141"/>
                    <a:pt x="51" y="141"/>
                    <a:pt x="53" y="141"/>
                  </a:cubicBezTo>
                  <a:cubicBezTo>
                    <a:pt x="52" y="140"/>
                    <a:pt x="52" y="139"/>
                    <a:pt x="52" y="139"/>
                  </a:cubicBezTo>
                  <a:cubicBezTo>
                    <a:pt x="51" y="139"/>
                    <a:pt x="50" y="139"/>
                    <a:pt x="49" y="138"/>
                  </a:cubicBezTo>
                  <a:cubicBezTo>
                    <a:pt x="49" y="139"/>
                    <a:pt x="49" y="140"/>
                    <a:pt x="49" y="141"/>
                  </a:cubicBezTo>
                  <a:close/>
                  <a:moveTo>
                    <a:pt x="6" y="104"/>
                  </a:moveTo>
                  <a:cubicBezTo>
                    <a:pt x="6" y="105"/>
                    <a:pt x="6" y="106"/>
                    <a:pt x="6" y="107"/>
                  </a:cubicBezTo>
                  <a:cubicBezTo>
                    <a:pt x="7" y="107"/>
                    <a:pt x="7" y="107"/>
                    <a:pt x="7" y="106"/>
                  </a:cubicBezTo>
                  <a:cubicBezTo>
                    <a:pt x="8" y="105"/>
                    <a:pt x="8" y="104"/>
                    <a:pt x="8" y="103"/>
                  </a:cubicBezTo>
                  <a:cubicBezTo>
                    <a:pt x="8" y="102"/>
                    <a:pt x="9" y="102"/>
                    <a:pt x="9" y="102"/>
                  </a:cubicBezTo>
                  <a:cubicBezTo>
                    <a:pt x="8" y="102"/>
                    <a:pt x="8" y="102"/>
                    <a:pt x="7" y="102"/>
                  </a:cubicBezTo>
                  <a:cubicBezTo>
                    <a:pt x="7" y="103"/>
                    <a:pt x="7" y="103"/>
                    <a:pt x="6" y="104"/>
                  </a:cubicBezTo>
                  <a:close/>
                  <a:moveTo>
                    <a:pt x="206" y="165"/>
                  </a:moveTo>
                  <a:cubicBezTo>
                    <a:pt x="206" y="166"/>
                    <a:pt x="205" y="167"/>
                    <a:pt x="206" y="167"/>
                  </a:cubicBezTo>
                  <a:cubicBezTo>
                    <a:pt x="207" y="167"/>
                    <a:pt x="208" y="167"/>
                    <a:pt x="209" y="167"/>
                  </a:cubicBezTo>
                  <a:cubicBezTo>
                    <a:pt x="209" y="166"/>
                    <a:pt x="209" y="166"/>
                    <a:pt x="208" y="165"/>
                  </a:cubicBezTo>
                  <a:cubicBezTo>
                    <a:pt x="208" y="165"/>
                    <a:pt x="208" y="165"/>
                    <a:pt x="208" y="165"/>
                  </a:cubicBezTo>
                  <a:cubicBezTo>
                    <a:pt x="207" y="165"/>
                    <a:pt x="206" y="165"/>
                    <a:pt x="206" y="165"/>
                  </a:cubicBezTo>
                  <a:close/>
                  <a:moveTo>
                    <a:pt x="38" y="171"/>
                  </a:moveTo>
                  <a:cubicBezTo>
                    <a:pt x="37" y="171"/>
                    <a:pt x="36" y="171"/>
                    <a:pt x="35" y="171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6" y="172"/>
                    <a:pt x="37" y="173"/>
                    <a:pt x="37" y="174"/>
                  </a:cubicBezTo>
                  <a:cubicBezTo>
                    <a:pt x="38" y="175"/>
                    <a:pt x="38" y="175"/>
                    <a:pt x="38" y="174"/>
                  </a:cubicBezTo>
                  <a:cubicBezTo>
                    <a:pt x="38" y="173"/>
                    <a:pt x="38" y="172"/>
                    <a:pt x="38" y="171"/>
                  </a:cubicBezTo>
                  <a:close/>
                  <a:moveTo>
                    <a:pt x="32" y="128"/>
                  </a:moveTo>
                  <a:cubicBezTo>
                    <a:pt x="30" y="128"/>
                    <a:pt x="28" y="128"/>
                    <a:pt x="27" y="129"/>
                  </a:cubicBezTo>
                  <a:cubicBezTo>
                    <a:pt x="27" y="129"/>
                    <a:pt x="28" y="130"/>
                    <a:pt x="28" y="131"/>
                  </a:cubicBezTo>
                  <a:cubicBezTo>
                    <a:pt x="29" y="130"/>
                    <a:pt x="30" y="130"/>
                    <a:pt x="31" y="130"/>
                  </a:cubicBezTo>
                  <a:cubicBezTo>
                    <a:pt x="31" y="129"/>
                    <a:pt x="31" y="129"/>
                    <a:pt x="32" y="128"/>
                  </a:cubicBezTo>
                  <a:close/>
                  <a:moveTo>
                    <a:pt x="163" y="85"/>
                  </a:moveTo>
                  <a:cubicBezTo>
                    <a:pt x="164" y="84"/>
                    <a:pt x="165" y="81"/>
                    <a:pt x="165" y="80"/>
                  </a:cubicBezTo>
                  <a:cubicBezTo>
                    <a:pt x="164" y="81"/>
                    <a:pt x="161" y="84"/>
                    <a:pt x="161" y="85"/>
                  </a:cubicBezTo>
                  <a:cubicBezTo>
                    <a:pt x="162" y="85"/>
                    <a:pt x="162" y="85"/>
                    <a:pt x="163" y="85"/>
                  </a:cubicBezTo>
                  <a:close/>
                  <a:moveTo>
                    <a:pt x="78" y="172"/>
                  </a:moveTo>
                  <a:cubicBezTo>
                    <a:pt x="78" y="172"/>
                    <a:pt x="78" y="172"/>
                    <a:pt x="78" y="172"/>
                  </a:cubicBezTo>
                  <a:cubicBezTo>
                    <a:pt x="80" y="169"/>
                    <a:pt x="81" y="167"/>
                    <a:pt x="83" y="164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2" y="164"/>
                    <a:pt x="82" y="165"/>
                    <a:pt x="82" y="165"/>
                  </a:cubicBezTo>
                  <a:cubicBezTo>
                    <a:pt x="81" y="166"/>
                    <a:pt x="80" y="167"/>
                    <a:pt x="79" y="168"/>
                  </a:cubicBezTo>
                  <a:cubicBezTo>
                    <a:pt x="79" y="168"/>
                    <a:pt x="78" y="169"/>
                    <a:pt x="77" y="169"/>
                  </a:cubicBezTo>
                  <a:cubicBezTo>
                    <a:pt x="77" y="170"/>
                    <a:pt x="77" y="171"/>
                    <a:pt x="78" y="172"/>
                  </a:cubicBezTo>
                  <a:close/>
                  <a:moveTo>
                    <a:pt x="37" y="95"/>
                  </a:moveTo>
                  <a:cubicBezTo>
                    <a:pt x="38" y="95"/>
                    <a:pt x="39" y="95"/>
                    <a:pt x="39" y="95"/>
                  </a:cubicBezTo>
                  <a:cubicBezTo>
                    <a:pt x="42" y="95"/>
                    <a:pt x="44" y="95"/>
                    <a:pt x="46" y="95"/>
                  </a:cubicBezTo>
                  <a:cubicBezTo>
                    <a:pt x="47" y="95"/>
                    <a:pt x="47" y="95"/>
                    <a:pt x="48" y="95"/>
                  </a:cubicBezTo>
                  <a:cubicBezTo>
                    <a:pt x="48" y="95"/>
                    <a:pt x="47" y="95"/>
                    <a:pt x="47" y="95"/>
                  </a:cubicBezTo>
                  <a:cubicBezTo>
                    <a:pt x="44" y="95"/>
                    <a:pt x="41" y="94"/>
                    <a:pt x="38" y="94"/>
                  </a:cubicBezTo>
                  <a:cubicBezTo>
                    <a:pt x="38" y="94"/>
                    <a:pt x="37" y="95"/>
                    <a:pt x="37" y="95"/>
                  </a:cubicBezTo>
                  <a:close/>
                  <a:moveTo>
                    <a:pt x="115" y="202"/>
                  </a:moveTo>
                  <a:cubicBezTo>
                    <a:pt x="116" y="203"/>
                    <a:pt x="118" y="204"/>
                    <a:pt x="119" y="205"/>
                  </a:cubicBezTo>
                  <a:cubicBezTo>
                    <a:pt x="119" y="204"/>
                    <a:pt x="120" y="204"/>
                    <a:pt x="120" y="204"/>
                  </a:cubicBezTo>
                  <a:cubicBezTo>
                    <a:pt x="119" y="203"/>
                    <a:pt x="118" y="202"/>
                    <a:pt x="116" y="201"/>
                  </a:cubicBezTo>
                  <a:cubicBezTo>
                    <a:pt x="116" y="201"/>
                    <a:pt x="116" y="202"/>
                    <a:pt x="115" y="202"/>
                  </a:cubicBezTo>
                  <a:close/>
                  <a:moveTo>
                    <a:pt x="152" y="186"/>
                  </a:moveTo>
                  <a:cubicBezTo>
                    <a:pt x="151" y="187"/>
                    <a:pt x="149" y="189"/>
                    <a:pt x="148" y="190"/>
                  </a:cubicBezTo>
                  <a:cubicBezTo>
                    <a:pt x="148" y="190"/>
                    <a:pt x="149" y="190"/>
                    <a:pt x="149" y="191"/>
                  </a:cubicBezTo>
                  <a:cubicBezTo>
                    <a:pt x="150" y="189"/>
                    <a:pt x="152" y="188"/>
                    <a:pt x="153" y="187"/>
                  </a:cubicBezTo>
                  <a:cubicBezTo>
                    <a:pt x="153" y="186"/>
                    <a:pt x="153" y="186"/>
                    <a:pt x="152" y="186"/>
                  </a:cubicBezTo>
                  <a:cubicBezTo>
                    <a:pt x="152" y="186"/>
                    <a:pt x="152" y="186"/>
                    <a:pt x="152" y="186"/>
                  </a:cubicBezTo>
                  <a:close/>
                  <a:moveTo>
                    <a:pt x="144" y="236"/>
                  </a:moveTo>
                  <a:cubicBezTo>
                    <a:pt x="144" y="236"/>
                    <a:pt x="144" y="236"/>
                    <a:pt x="145" y="236"/>
                  </a:cubicBezTo>
                  <a:cubicBezTo>
                    <a:pt x="145" y="236"/>
                    <a:pt x="146" y="236"/>
                    <a:pt x="146" y="235"/>
                  </a:cubicBezTo>
                  <a:cubicBezTo>
                    <a:pt x="146" y="235"/>
                    <a:pt x="146" y="235"/>
                    <a:pt x="146" y="235"/>
                  </a:cubicBezTo>
                  <a:cubicBezTo>
                    <a:pt x="147" y="234"/>
                    <a:pt x="147" y="232"/>
                    <a:pt x="147" y="231"/>
                  </a:cubicBezTo>
                  <a:cubicBezTo>
                    <a:pt x="147" y="231"/>
                    <a:pt x="147" y="231"/>
                    <a:pt x="147" y="230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46" y="232"/>
                    <a:pt x="145" y="234"/>
                    <a:pt x="144" y="236"/>
                  </a:cubicBezTo>
                  <a:close/>
                  <a:moveTo>
                    <a:pt x="136" y="249"/>
                  </a:moveTo>
                  <a:cubicBezTo>
                    <a:pt x="136" y="250"/>
                    <a:pt x="136" y="250"/>
                    <a:pt x="136" y="251"/>
                  </a:cubicBezTo>
                  <a:cubicBezTo>
                    <a:pt x="135" y="251"/>
                    <a:pt x="135" y="252"/>
                    <a:pt x="135" y="252"/>
                  </a:cubicBezTo>
                  <a:cubicBezTo>
                    <a:pt x="135" y="252"/>
                    <a:pt x="136" y="252"/>
                    <a:pt x="136" y="252"/>
                  </a:cubicBezTo>
                  <a:cubicBezTo>
                    <a:pt x="137" y="252"/>
                    <a:pt x="137" y="252"/>
                    <a:pt x="137" y="252"/>
                  </a:cubicBezTo>
                  <a:cubicBezTo>
                    <a:pt x="137" y="251"/>
                    <a:pt x="138" y="251"/>
                    <a:pt x="138" y="250"/>
                  </a:cubicBezTo>
                  <a:cubicBezTo>
                    <a:pt x="139" y="250"/>
                    <a:pt x="138" y="249"/>
                    <a:pt x="138" y="249"/>
                  </a:cubicBezTo>
                  <a:cubicBezTo>
                    <a:pt x="137" y="249"/>
                    <a:pt x="137" y="249"/>
                    <a:pt x="136" y="249"/>
                  </a:cubicBezTo>
                  <a:close/>
                  <a:moveTo>
                    <a:pt x="4" y="107"/>
                  </a:moveTo>
                  <a:cubicBezTo>
                    <a:pt x="4" y="107"/>
                    <a:pt x="4" y="107"/>
                    <a:pt x="4" y="107"/>
                  </a:cubicBezTo>
                  <a:cubicBezTo>
                    <a:pt x="4" y="110"/>
                    <a:pt x="4" y="113"/>
                    <a:pt x="4" y="117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3"/>
                    <a:pt x="5" y="110"/>
                    <a:pt x="4" y="107"/>
                  </a:cubicBezTo>
                  <a:close/>
                  <a:moveTo>
                    <a:pt x="143" y="225"/>
                  </a:moveTo>
                  <a:cubicBezTo>
                    <a:pt x="143" y="224"/>
                    <a:pt x="144" y="223"/>
                    <a:pt x="145" y="221"/>
                  </a:cubicBezTo>
                  <a:cubicBezTo>
                    <a:pt x="144" y="221"/>
                    <a:pt x="144" y="221"/>
                    <a:pt x="143" y="220"/>
                  </a:cubicBezTo>
                  <a:cubicBezTo>
                    <a:pt x="143" y="222"/>
                    <a:pt x="142" y="223"/>
                    <a:pt x="141" y="224"/>
                  </a:cubicBezTo>
                  <a:cubicBezTo>
                    <a:pt x="142" y="224"/>
                    <a:pt x="142" y="225"/>
                    <a:pt x="143" y="225"/>
                  </a:cubicBezTo>
                  <a:close/>
                  <a:moveTo>
                    <a:pt x="163" y="92"/>
                  </a:moveTo>
                  <a:cubicBezTo>
                    <a:pt x="165" y="93"/>
                    <a:pt x="167" y="93"/>
                    <a:pt x="168" y="94"/>
                  </a:cubicBezTo>
                  <a:cubicBezTo>
                    <a:pt x="168" y="93"/>
                    <a:pt x="168" y="92"/>
                    <a:pt x="168" y="91"/>
                  </a:cubicBezTo>
                  <a:cubicBezTo>
                    <a:pt x="167" y="91"/>
                    <a:pt x="167" y="91"/>
                    <a:pt x="166" y="91"/>
                  </a:cubicBezTo>
                  <a:cubicBezTo>
                    <a:pt x="165" y="91"/>
                    <a:pt x="165" y="91"/>
                    <a:pt x="164" y="92"/>
                  </a:cubicBezTo>
                  <a:cubicBezTo>
                    <a:pt x="164" y="92"/>
                    <a:pt x="164" y="92"/>
                    <a:pt x="163" y="92"/>
                  </a:cubicBezTo>
                  <a:close/>
                  <a:moveTo>
                    <a:pt x="29" y="113"/>
                  </a:moveTo>
                  <a:cubicBezTo>
                    <a:pt x="29" y="113"/>
                    <a:pt x="29" y="113"/>
                    <a:pt x="29" y="113"/>
                  </a:cubicBezTo>
                  <a:cubicBezTo>
                    <a:pt x="28" y="113"/>
                    <a:pt x="27" y="113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5" y="114"/>
                    <a:pt x="25" y="115"/>
                    <a:pt x="24" y="116"/>
                  </a:cubicBezTo>
                  <a:cubicBezTo>
                    <a:pt x="25" y="116"/>
                    <a:pt x="26" y="116"/>
                    <a:pt x="26" y="115"/>
                  </a:cubicBezTo>
                  <a:cubicBezTo>
                    <a:pt x="27" y="115"/>
                    <a:pt x="27" y="114"/>
                    <a:pt x="27" y="114"/>
                  </a:cubicBezTo>
                  <a:cubicBezTo>
                    <a:pt x="28" y="114"/>
                    <a:pt x="28" y="113"/>
                    <a:pt x="29" y="113"/>
                  </a:cubicBezTo>
                  <a:close/>
                  <a:moveTo>
                    <a:pt x="176" y="264"/>
                  </a:moveTo>
                  <a:cubicBezTo>
                    <a:pt x="174" y="264"/>
                    <a:pt x="172" y="264"/>
                    <a:pt x="170" y="264"/>
                  </a:cubicBezTo>
                  <a:cubicBezTo>
                    <a:pt x="170" y="264"/>
                    <a:pt x="171" y="264"/>
                    <a:pt x="171" y="265"/>
                  </a:cubicBezTo>
                  <a:cubicBezTo>
                    <a:pt x="171" y="265"/>
                    <a:pt x="171" y="265"/>
                    <a:pt x="171" y="265"/>
                  </a:cubicBezTo>
                  <a:cubicBezTo>
                    <a:pt x="173" y="265"/>
                    <a:pt x="174" y="265"/>
                    <a:pt x="176" y="265"/>
                  </a:cubicBezTo>
                  <a:cubicBezTo>
                    <a:pt x="176" y="264"/>
                    <a:pt x="176" y="264"/>
                    <a:pt x="176" y="264"/>
                  </a:cubicBezTo>
                  <a:close/>
                  <a:moveTo>
                    <a:pt x="121" y="209"/>
                  </a:moveTo>
                  <a:cubicBezTo>
                    <a:pt x="122" y="210"/>
                    <a:pt x="124" y="211"/>
                    <a:pt x="125" y="212"/>
                  </a:cubicBezTo>
                  <a:cubicBezTo>
                    <a:pt x="126" y="211"/>
                    <a:pt x="126" y="211"/>
                    <a:pt x="126" y="210"/>
                  </a:cubicBezTo>
                  <a:cubicBezTo>
                    <a:pt x="125" y="210"/>
                    <a:pt x="123" y="209"/>
                    <a:pt x="122" y="208"/>
                  </a:cubicBezTo>
                  <a:cubicBezTo>
                    <a:pt x="121" y="208"/>
                    <a:pt x="121" y="208"/>
                    <a:pt x="121" y="209"/>
                  </a:cubicBezTo>
                  <a:close/>
                  <a:moveTo>
                    <a:pt x="105" y="61"/>
                  </a:moveTo>
                  <a:cubicBezTo>
                    <a:pt x="105" y="61"/>
                    <a:pt x="105" y="61"/>
                    <a:pt x="105" y="61"/>
                  </a:cubicBezTo>
                  <a:cubicBezTo>
                    <a:pt x="107" y="60"/>
                    <a:pt x="109" y="59"/>
                    <a:pt x="110" y="58"/>
                  </a:cubicBezTo>
                  <a:cubicBezTo>
                    <a:pt x="111" y="58"/>
                    <a:pt x="111" y="58"/>
                    <a:pt x="111" y="57"/>
                  </a:cubicBezTo>
                  <a:cubicBezTo>
                    <a:pt x="109" y="58"/>
                    <a:pt x="107" y="58"/>
                    <a:pt x="105" y="59"/>
                  </a:cubicBezTo>
                  <a:cubicBezTo>
                    <a:pt x="105" y="60"/>
                    <a:pt x="105" y="60"/>
                    <a:pt x="105" y="61"/>
                  </a:cubicBezTo>
                  <a:close/>
                  <a:moveTo>
                    <a:pt x="120" y="254"/>
                  </a:moveTo>
                  <a:cubicBezTo>
                    <a:pt x="120" y="253"/>
                    <a:pt x="120" y="253"/>
                    <a:pt x="119" y="253"/>
                  </a:cubicBezTo>
                  <a:cubicBezTo>
                    <a:pt x="119" y="253"/>
                    <a:pt x="118" y="253"/>
                    <a:pt x="117" y="253"/>
                  </a:cubicBezTo>
                  <a:cubicBezTo>
                    <a:pt x="117" y="253"/>
                    <a:pt x="117" y="253"/>
                    <a:pt x="117" y="253"/>
                  </a:cubicBezTo>
                  <a:cubicBezTo>
                    <a:pt x="117" y="253"/>
                    <a:pt x="116" y="254"/>
                    <a:pt x="116" y="254"/>
                  </a:cubicBezTo>
                  <a:cubicBezTo>
                    <a:pt x="117" y="255"/>
                    <a:pt x="118" y="255"/>
                    <a:pt x="120" y="255"/>
                  </a:cubicBezTo>
                  <a:cubicBezTo>
                    <a:pt x="120" y="255"/>
                    <a:pt x="120" y="254"/>
                    <a:pt x="120" y="254"/>
                  </a:cubicBezTo>
                  <a:close/>
                  <a:moveTo>
                    <a:pt x="148" y="213"/>
                  </a:moveTo>
                  <a:cubicBezTo>
                    <a:pt x="148" y="214"/>
                    <a:pt x="147" y="215"/>
                    <a:pt x="147" y="216"/>
                  </a:cubicBezTo>
                  <a:cubicBezTo>
                    <a:pt x="147" y="216"/>
                    <a:pt x="147" y="216"/>
                    <a:pt x="148" y="217"/>
                  </a:cubicBezTo>
                  <a:cubicBezTo>
                    <a:pt x="149" y="216"/>
                    <a:pt x="149" y="215"/>
                    <a:pt x="150" y="214"/>
                  </a:cubicBezTo>
                  <a:cubicBezTo>
                    <a:pt x="150" y="213"/>
                    <a:pt x="149" y="213"/>
                    <a:pt x="148" y="213"/>
                  </a:cubicBezTo>
                  <a:close/>
                  <a:moveTo>
                    <a:pt x="227" y="154"/>
                  </a:moveTo>
                  <a:cubicBezTo>
                    <a:pt x="227" y="152"/>
                    <a:pt x="227" y="152"/>
                    <a:pt x="225" y="152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24" y="152"/>
                    <a:pt x="224" y="152"/>
                    <a:pt x="224" y="153"/>
                  </a:cubicBezTo>
                  <a:cubicBezTo>
                    <a:pt x="223" y="153"/>
                    <a:pt x="223" y="153"/>
                    <a:pt x="223" y="154"/>
                  </a:cubicBezTo>
                  <a:cubicBezTo>
                    <a:pt x="223" y="154"/>
                    <a:pt x="223" y="154"/>
                    <a:pt x="223" y="154"/>
                  </a:cubicBezTo>
                  <a:cubicBezTo>
                    <a:pt x="224" y="154"/>
                    <a:pt x="226" y="154"/>
                    <a:pt x="227" y="154"/>
                  </a:cubicBezTo>
                  <a:close/>
                  <a:moveTo>
                    <a:pt x="237" y="99"/>
                  </a:moveTo>
                  <a:cubicBezTo>
                    <a:pt x="238" y="98"/>
                    <a:pt x="239" y="97"/>
                    <a:pt x="240" y="96"/>
                  </a:cubicBezTo>
                  <a:cubicBezTo>
                    <a:pt x="240" y="96"/>
                    <a:pt x="240" y="95"/>
                    <a:pt x="240" y="95"/>
                  </a:cubicBezTo>
                  <a:cubicBezTo>
                    <a:pt x="240" y="95"/>
                    <a:pt x="239" y="95"/>
                    <a:pt x="239" y="95"/>
                  </a:cubicBezTo>
                  <a:cubicBezTo>
                    <a:pt x="238" y="96"/>
                    <a:pt x="237" y="96"/>
                    <a:pt x="236" y="97"/>
                  </a:cubicBezTo>
                  <a:cubicBezTo>
                    <a:pt x="236" y="97"/>
                    <a:pt x="236" y="97"/>
                    <a:pt x="236" y="97"/>
                  </a:cubicBezTo>
                  <a:cubicBezTo>
                    <a:pt x="236" y="98"/>
                    <a:pt x="236" y="98"/>
                    <a:pt x="237" y="99"/>
                  </a:cubicBezTo>
                  <a:close/>
                  <a:moveTo>
                    <a:pt x="162" y="81"/>
                  </a:moveTo>
                  <a:cubicBezTo>
                    <a:pt x="161" y="81"/>
                    <a:pt x="161" y="81"/>
                    <a:pt x="161" y="81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0" y="80"/>
                    <a:pt x="159" y="81"/>
                    <a:pt x="159" y="82"/>
                  </a:cubicBezTo>
                  <a:cubicBezTo>
                    <a:pt x="158" y="83"/>
                    <a:pt x="158" y="84"/>
                    <a:pt x="157" y="85"/>
                  </a:cubicBezTo>
                  <a:cubicBezTo>
                    <a:pt x="158" y="85"/>
                    <a:pt x="158" y="85"/>
                    <a:pt x="159" y="84"/>
                  </a:cubicBezTo>
                  <a:cubicBezTo>
                    <a:pt x="160" y="83"/>
                    <a:pt x="161" y="82"/>
                    <a:pt x="162" y="81"/>
                  </a:cubicBezTo>
                  <a:close/>
                  <a:moveTo>
                    <a:pt x="166" y="189"/>
                  </a:moveTo>
                  <a:cubicBezTo>
                    <a:pt x="166" y="189"/>
                    <a:pt x="167" y="188"/>
                    <a:pt x="167" y="18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67" y="186"/>
                    <a:pt x="167" y="185"/>
                    <a:pt x="166" y="184"/>
                  </a:cubicBezTo>
                  <a:cubicBezTo>
                    <a:pt x="165" y="185"/>
                    <a:pt x="165" y="186"/>
                    <a:pt x="164" y="187"/>
                  </a:cubicBezTo>
                  <a:cubicBezTo>
                    <a:pt x="165" y="188"/>
                    <a:pt x="165" y="188"/>
                    <a:pt x="166" y="189"/>
                  </a:cubicBezTo>
                  <a:close/>
                  <a:moveTo>
                    <a:pt x="189" y="167"/>
                  </a:moveTo>
                  <a:cubicBezTo>
                    <a:pt x="189" y="167"/>
                    <a:pt x="190" y="167"/>
                    <a:pt x="191" y="167"/>
                  </a:cubicBezTo>
                  <a:cubicBezTo>
                    <a:pt x="192" y="167"/>
                    <a:pt x="193" y="167"/>
                    <a:pt x="194" y="167"/>
                  </a:cubicBezTo>
                  <a:cubicBezTo>
                    <a:pt x="194" y="167"/>
                    <a:pt x="193" y="166"/>
                    <a:pt x="193" y="166"/>
                  </a:cubicBezTo>
                  <a:cubicBezTo>
                    <a:pt x="192" y="166"/>
                    <a:pt x="190" y="166"/>
                    <a:pt x="188" y="166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67"/>
                    <a:pt x="188" y="167"/>
                    <a:pt x="189" y="167"/>
                  </a:cubicBezTo>
                  <a:close/>
                  <a:moveTo>
                    <a:pt x="169" y="30"/>
                  </a:moveTo>
                  <a:cubicBezTo>
                    <a:pt x="169" y="27"/>
                    <a:pt x="169" y="24"/>
                    <a:pt x="168" y="21"/>
                  </a:cubicBezTo>
                  <a:cubicBezTo>
                    <a:pt x="168" y="24"/>
                    <a:pt x="168" y="27"/>
                    <a:pt x="168" y="30"/>
                  </a:cubicBezTo>
                  <a:cubicBezTo>
                    <a:pt x="168" y="30"/>
                    <a:pt x="169" y="30"/>
                    <a:pt x="169" y="30"/>
                  </a:cubicBezTo>
                  <a:close/>
                  <a:moveTo>
                    <a:pt x="92" y="189"/>
                  </a:moveTo>
                  <a:cubicBezTo>
                    <a:pt x="91" y="190"/>
                    <a:pt x="91" y="190"/>
                    <a:pt x="91" y="191"/>
                  </a:cubicBezTo>
                  <a:cubicBezTo>
                    <a:pt x="91" y="191"/>
                    <a:pt x="91" y="191"/>
                    <a:pt x="91" y="191"/>
                  </a:cubicBezTo>
                  <a:cubicBezTo>
                    <a:pt x="91" y="192"/>
                    <a:pt x="92" y="193"/>
                    <a:pt x="92" y="193"/>
                  </a:cubicBezTo>
                  <a:cubicBezTo>
                    <a:pt x="93" y="193"/>
                    <a:pt x="93" y="192"/>
                    <a:pt x="94" y="192"/>
                  </a:cubicBezTo>
                  <a:cubicBezTo>
                    <a:pt x="93" y="191"/>
                    <a:pt x="92" y="190"/>
                    <a:pt x="92" y="189"/>
                  </a:cubicBezTo>
                  <a:close/>
                  <a:moveTo>
                    <a:pt x="192" y="153"/>
                  </a:moveTo>
                  <a:cubicBezTo>
                    <a:pt x="191" y="155"/>
                    <a:pt x="190" y="157"/>
                    <a:pt x="189" y="159"/>
                  </a:cubicBezTo>
                  <a:cubicBezTo>
                    <a:pt x="189" y="159"/>
                    <a:pt x="189" y="159"/>
                    <a:pt x="190" y="159"/>
                  </a:cubicBezTo>
                  <a:cubicBezTo>
                    <a:pt x="191" y="158"/>
                    <a:pt x="192" y="156"/>
                    <a:pt x="193" y="155"/>
                  </a:cubicBezTo>
                  <a:cubicBezTo>
                    <a:pt x="193" y="155"/>
                    <a:pt x="193" y="155"/>
                    <a:pt x="192" y="154"/>
                  </a:cubicBezTo>
                  <a:cubicBezTo>
                    <a:pt x="192" y="154"/>
                    <a:pt x="192" y="154"/>
                    <a:pt x="192" y="153"/>
                  </a:cubicBezTo>
                  <a:close/>
                  <a:moveTo>
                    <a:pt x="36" y="165"/>
                  </a:moveTo>
                  <a:cubicBezTo>
                    <a:pt x="36" y="165"/>
                    <a:pt x="35" y="165"/>
                    <a:pt x="35" y="165"/>
                  </a:cubicBezTo>
                  <a:cubicBezTo>
                    <a:pt x="35" y="166"/>
                    <a:pt x="34" y="166"/>
                    <a:pt x="34" y="167"/>
                  </a:cubicBezTo>
                  <a:cubicBezTo>
                    <a:pt x="34" y="167"/>
                    <a:pt x="33" y="167"/>
                    <a:pt x="33" y="167"/>
                  </a:cubicBezTo>
                  <a:cubicBezTo>
                    <a:pt x="33" y="167"/>
                    <a:pt x="33" y="168"/>
                    <a:pt x="34" y="168"/>
                  </a:cubicBezTo>
                  <a:cubicBezTo>
                    <a:pt x="34" y="168"/>
                    <a:pt x="34" y="168"/>
                    <a:pt x="35" y="168"/>
                  </a:cubicBezTo>
                  <a:cubicBezTo>
                    <a:pt x="36" y="168"/>
                    <a:pt x="36" y="168"/>
                    <a:pt x="37" y="168"/>
                  </a:cubicBezTo>
                  <a:cubicBezTo>
                    <a:pt x="37" y="167"/>
                    <a:pt x="36" y="166"/>
                    <a:pt x="36" y="165"/>
                  </a:cubicBezTo>
                  <a:close/>
                  <a:moveTo>
                    <a:pt x="194" y="171"/>
                  </a:moveTo>
                  <a:cubicBezTo>
                    <a:pt x="194" y="171"/>
                    <a:pt x="194" y="170"/>
                    <a:pt x="194" y="169"/>
                  </a:cubicBezTo>
                  <a:cubicBezTo>
                    <a:pt x="192" y="169"/>
                    <a:pt x="191" y="169"/>
                    <a:pt x="190" y="169"/>
                  </a:cubicBezTo>
                  <a:cubicBezTo>
                    <a:pt x="190" y="170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192" y="171"/>
                    <a:pt x="193" y="171"/>
                    <a:pt x="194" y="171"/>
                  </a:cubicBezTo>
                  <a:close/>
                  <a:moveTo>
                    <a:pt x="211" y="149"/>
                  </a:moveTo>
                  <a:cubicBezTo>
                    <a:pt x="211" y="148"/>
                    <a:pt x="211" y="147"/>
                    <a:pt x="211" y="146"/>
                  </a:cubicBezTo>
                  <a:cubicBezTo>
                    <a:pt x="210" y="146"/>
                    <a:pt x="209" y="147"/>
                    <a:pt x="207" y="147"/>
                  </a:cubicBezTo>
                  <a:cubicBezTo>
                    <a:pt x="207" y="147"/>
                    <a:pt x="207" y="147"/>
                    <a:pt x="207" y="148"/>
                  </a:cubicBezTo>
                  <a:cubicBezTo>
                    <a:pt x="208" y="148"/>
                    <a:pt x="209" y="148"/>
                    <a:pt x="211" y="149"/>
                  </a:cubicBezTo>
                  <a:close/>
                  <a:moveTo>
                    <a:pt x="58" y="143"/>
                  </a:moveTo>
                  <a:cubicBezTo>
                    <a:pt x="57" y="143"/>
                    <a:pt x="57" y="143"/>
                    <a:pt x="56" y="143"/>
                  </a:cubicBezTo>
                  <a:cubicBezTo>
                    <a:pt x="56" y="144"/>
                    <a:pt x="56" y="145"/>
                    <a:pt x="57" y="146"/>
                  </a:cubicBezTo>
                  <a:cubicBezTo>
                    <a:pt x="57" y="146"/>
                    <a:pt x="58" y="146"/>
                    <a:pt x="58" y="146"/>
                  </a:cubicBezTo>
                  <a:cubicBezTo>
                    <a:pt x="58" y="145"/>
                    <a:pt x="58" y="144"/>
                    <a:pt x="58" y="143"/>
                  </a:cubicBezTo>
                  <a:close/>
                  <a:moveTo>
                    <a:pt x="153" y="74"/>
                  </a:moveTo>
                  <a:cubicBezTo>
                    <a:pt x="152" y="74"/>
                    <a:pt x="151" y="74"/>
                    <a:pt x="151" y="74"/>
                  </a:cubicBezTo>
                  <a:cubicBezTo>
                    <a:pt x="151" y="74"/>
                    <a:pt x="150" y="74"/>
                    <a:pt x="150" y="74"/>
                  </a:cubicBezTo>
                  <a:cubicBezTo>
                    <a:pt x="150" y="75"/>
                    <a:pt x="149" y="76"/>
                    <a:pt x="149" y="76"/>
                  </a:cubicBezTo>
                  <a:cubicBezTo>
                    <a:pt x="150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3" y="74"/>
                  </a:cubicBezTo>
                  <a:close/>
                  <a:moveTo>
                    <a:pt x="65" y="116"/>
                  </a:moveTo>
                  <a:cubicBezTo>
                    <a:pt x="65" y="116"/>
                    <a:pt x="64" y="116"/>
                    <a:pt x="64" y="116"/>
                  </a:cubicBezTo>
                  <a:cubicBezTo>
                    <a:pt x="63" y="116"/>
                    <a:pt x="63" y="116"/>
                    <a:pt x="62" y="116"/>
                  </a:cubicBezTo>
                  <a:cubicBezTo>
                    <a:pt x="62" y="117"/>
                    <a:pt x="61" y="118"/>
                    <a:pt x="61" y="119"/>
                  </a:cubicBezTo>
                  <a:cubicBezTo>
                    <a:pt x="60" y="119"/>
                    <a:pt x="60" y="119"/>
                    <a:pt x="61" y="120"/>
                  </a:cubicBezTo>
                  <a:cubicBezTo>
                    <a:pt x="62" y="119"/>
                    <a:pt x="63" y="117"/>
                    <a:pt x="65" y="116"/>
                  </a:cubicBezTo>
                  <a:close/>
                  <a:moveTo>
                    <a:pt x="142" y="49"/>
                  </a:moveTo>
                  <a:cubicBezTo>
                    <a:pt x="142" y="49"/>
                    <a:pt x="142" y="49"/>
                    <a:pt x="142" y="49"/>
                  </a:cubicBezTo>
                  <a:cubicBezTo>
                    <a:pt x="143" y="48"/>
                    <a:pt x="144" y="47"/>
                    <a:pt x="145" y="45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4" y="45"/>
                    <a:pt x="143" y="46"/>
                    <a:pt x="142" y="46"/>
                  </a:cubicBezTo>
                  <a:cubicBezTo>
                    <a:pt x="142" y="47"/>
                    <a:pt x="142" y="48"/>
                    <a:pt x="142" y="49"/>
                  </a:cubicBezTo>
                  <a:close/>
                  <a:moveTo>
                    <a:pt x="36" y="148"/>
                  </a:moveTo>
                  <a:cubicBezTo>
                    <a:pt x="37" y="148"/>
                    <a:pt x="39" y="147"/>
                    <a:pt x="41" y="147"/>
                  </a:cubicBezTo>
                  <a:cubicBezTo>
                    <a:pt x="41" y="147"/>
                    <a:pt x="41" y="147"/>
                    <a:pt x="41" y="146"/>
                  </a:cubicBezTo>
                  <a:cubicBezTo>
                    <a:pt x="39" y="146"/>
                    <a:pt x="37" y="146"/>
                    <a:pt x="36" y="146"/>
                  </a:cubicBezTo>
                  <a:cubicBezTo>
                    <a:pt x="36" y="146"/>
                    <a:pt x="36" y="147"/>
                    <a:pt x="36" y="147"/>
                  </a:cubicBezTo>
                  <a:cubicBezTo>
                    <a:pt x="36" y="148"/>
                    <a:pt x="36" y="148"/>
                    <a:pt x="36" y="148"/>
                  </a:cubicBezTo>
                  <a:close/>
                  <a:moveTo>
                    <a:pt x="33" y="102"/>
                  </a:moveTo>
                  <a:cubicBezTo>
                    <a:pt x="35" y="102"/>
                    <a:pt x="38" y="102"/>
                    <a:pt x="40" y="101"/>
                  </a:cubicBezTo>
                  <a:cubicBezTo>
                    <a:pt x="40" y="101"/>
                    <a:pt x="40" y="101"/>
                    <a:pt x="39" y="101"/>
                  </a:cubicBezTo>
                  <a:cubicBezTo>
                    <a:pt x="38" y="101"/>
                    <a:pt x="36" y="101"/>
                    <a:pt x="34" y="101"/>
                  </a:cubicBezTo>
                  <a:cubicBezTo>
                    <a:pt x="33" y="101"/>
                    <a:pt x="33" y="101"/>
                    <a:pt x="33" y="102"/>
                  </a:cubicBezTo>
                  <a:close/>
                  <a:moveTo>
                    <a:pt x="39" y="155"/>
                  </a:moveTo>
                  <a:cubicBezTo>
                    <a:pt x="41" y="156"/>
                    <a:pt x="41" y="156"/>
                    <a:pt x="40" y="158"/>
                  </a:cubicBezTo>
                  <a:cubicBezTo>
                    <a:pt x="41" y="158"/>
                    <a:pt x="42" y="157"/>
                    <a:pt x="44" y="157"/>
                  </a:cubicBezTo>
                  <a:cubicBezTo>
                    <a:pt x="43" y="157"/>
                    <a:pt x="43" y="156"/>
                    <a:pt x="43" y="156"/>
                  </a:cubicBezTo>
                  <a:cubicBezTo>
                    <a:pt x="42" y="156"/>
                    <a:pt x="40" y="155"/>
                    <a:pt x="39" y="155"/>
                  </a:cubicBezTo>
                  <a:close/>
                  <a:moveTo>
                    <a:pt x="24" y="163"/>
                  </a:moveTo>
                  <a:cubicBezTo>
                    <a:pt x="24" y="163"/>
                    <a:pt x="23" y="163"/>
                    <a:pt x="23" y="163"/>
                  </a:cubicBezTo>
                  <a:cubicBezTo>
                    <a:pt x="23" y="163"/>
                    <a:pt x="22" y="163"/>
                    <a:pt x="22" y="163"/>
                  </a:cubicBezTo>
                  <a:cubicBezTo>
                    <a:pt x="21" y="163"/>
                    <a:pt x="20" y="163"/>
                    <a:pt x="19" y="162"/>
                  </a:cubicBezTo>
                  <a:cubicBezTo>
                    <a:pt x="20" y="163"/>
                    <a:pt x="20" y="164"/>
                    <a:pt x="20" y="164"/>
                  </a:cubicBezTo>
                  <a:cubicBezTo>
                    <a:pt x="22" y="164"/>
                    <a:pt x="23" y="164"/>
                    <a:pt x="24" y="164"/>
                  </a:cubicBezTo>
                  <a:cubicBezTo>
                    <a:pt x="24" y="164"/>
                    <a:pt x="24" y="163"/>
                    <a:pt x="24" y="163"/>
                  </a:cubicBezTo>
                  <a:close/>
                  <a:moveTo>
                    <a:pt x="84" y="224"/>
                  </a:moveTo>
                  <a:cubicBezTo>
                    <a:pt x="84" y="223"/>
                    <a:pt x="85" y="223"/>
                    <a:pt x="85" y="222"/>
                  </a:cubicBezTo>
                  <a:cubicBezTo>
                    <a:pt x="85" y="221"/>
                    <a:pt x="84" y="219"/>
                    <a:pt x="84" y="217"/>
                  </a:cubicBezTo>
                  <a:cubicBezTo>
                    <a:pt x="84" y="217"/>
                    <a:pt x="83" y="217"/>
                    <a:pt x="83" y="217"/>
                  </a:cubicBezTo>
                  <a:cubicBezTo>
                    <a:pt x="83" y="219"/>
                    <a:pt x="84" y="222"/>
                    <a:pt x="84" y="224"/>
                  </a:cubicBezTo>
                  <a:close/>
                  <a:moveTo>
                    <a:pt x="41" y="162"/>
                  </a:moveTo>
                  <a:cubicBezTo>
                    <a:pt x="42" y="163"/>
                    <a:pt x="42" y="162"/>
                    <a:pt x="42" y="163"/>
                  </a:cubicBezTo>
                  <a:cubicBezTo>
                    <a:pt x="43" y="163"/>
                    <a:pt x="43" y="163"/>
                    <a:pt x="43" y="164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4" y="165"/>
                    <a:pt x="45" y="165"/>
                    <a:pt x="46" y="164"/>
                  </a:cubicBezTo>
                  <a:cubicBezTo>
                    <a:pt x="46" y="164"/>
                    <a:pt x="45" y="163"/>
                    <a:pt x="45" y="162"/>
                  </a:cubicBezTo>
                  <a:cubicBezTo>
                    <a:pt x="44" y="162"/>
                    <a:pt x="43" y="162"/>
                    <a:pt x="41" y="162"/>
                  </a:cubicBezTo>
                  <a:close/>
                  <a:moveTo>
                    <a:pt x="66" y="118"/>
                  </a:moveTo>
                  <a:cubicBezTo>
                    <a:pt x="65" y="118"/>
                    <a:pt x="65" y="119"/>
                    <a:pt x="64" y="119"/>
                  </a:cubicBezTo>
                  <a:cubicBezTo>
                    <a:pt x="64" y="120"/>
                    <a:pt x="63" y="120"/>
                    <a:pt x="63" y="121"/>
                  </a:cubicBezTo>
                  <a:cubicBezTo>
                    <a:pt x="63" y="121"/>
                    <a:pt x="64" y="121"/>
                    <a:pt x="65" y="121"/>
                  </a:cubicBezTo>
                  <a:cubicBezTo>
                    <a:pt x="65" y="121"/>
                    <a:pt x="66" y="121"/>
                    <a:pt x="66" y="120"/>
                  </a:cubicBezTo>
                  <a:cubicBezTo>
                    <a:pt x="66" y="119"/>
                    <a:pt x="66" y="119"/>
                    <a:pt x="66" y="118"/>
                  </a:cubicBezTo>
                  <a:close/>
                  <a:moveTo>
                    <a:pt x="98" y="98"/>
                  </a:moveTo>
                  <a:cubicBezTo>
                    <a:pt x="98" y="98"/>
                    <a:pt x="98" y="98"/>
                    <a:pt x="98" y="98"/>
                  </a:cubicBezTo>
                  <a:cubicBezTo>
                    <a:pt x="96" y="98"/>
                    <a:pt x="94" y="98"/>
                    <a:pt x="92" y="98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2" y="99"/>
                    <a:pt x="91" y="100"/>
                    <a:pt x="91" y="100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93" y="100"/>
                    <a:pt x="95" y="99"/>
                    <a:pt x="98" y="98"/>
                  </a:cubicBezTo>
                  <a:close/>
                  <a:moveTo>
                    <a:pt x="154" y="54"/>
                  </a:moveTo>
                  <a:cubicBezTo>
                    <a:pt x="154" y="56"/>
                    <a:pt x="154" y="58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55" y="58"/>
                    <a:pt x="155" y="57"/>
                    <a:pt x="155" y="55"/>
                  </a:cubicBezTo>
                  <a:cubicBezTo>
                    <a:pt x="155" y="55"/>
                    <a:pt x="155" y="55"/>
                    <a:pt x="155" y="54"/>
                  </a:cubicBezTo>
                  <a:cubicBezTo>
                    <a:pt x="155" y="54"/>
                    <a:pt x="154" y="54"/>
                    <a:pt x="154" y="54"/>
                  </a:cubicBezTo>
                  <a:close/>
                  <a:moveTo>
                    <a:pt x="207" y="151"/>
                  </a:moveTo>
                  <a:cubicBezTo>
                    <a:pt x="207" y="152"/>
                    <a:pt x="208" y="153"/>
                    <a:pt x="208" y="154"/>
                  </a:cubicBezTo>
                  <a:cubicBezTo>
                    <a:pt x="209" y="153"/>
                    <a:pt x="209" y="153"/>
                    <a:pt x="210" y="152"/>
                  </a:cubicBezTo>
                  <a:cubicBezTo>
                    <a:pt x="210" y="152"/>
                    <a:pt x="210" y="151"/>
                    <a:pt x="210" y="151"/>
                  </a:cubicBezTo>
                  <a:cubicBezTo>
                    <a:pt x="209" y="151"/>
                    <a:pt x="208" y="151"/>
                    <a:pt x="207" y="151"/>
                  </a:cubicBezTo>
                  <a:close/>
                  <a:moveTo>
                    <a:pt x="140" y="233"/>
                  </a:moveTo>
                  <a:cubicBezTo>
                    <a:pt x="140" y="234"/>
                    <a:pt x="139" y="234"/>
                    <a:pt x="139" y="235"/>
                  </a:cubicBezTo>
                  <a:cubicBezTo>
                    <a:pt x="140" y="235"/>
                    <a:pt x="141" y="235"/>
                    <a:pt x="142" y="235"/>
                  </a:cubicBezTo>
                  <a:cubicBezTo>
                    <a:pt x="142" y="235"/>
                    <a:pt x="143" y="234"/>
                    <a:pt x="143" y="233"/>
                  </a:cubicBezTo>
                  <a:cubicBezTo>
                    <a:pt x="142" y="233"/>
                    <a:pt x="141" y="234"/>
                    <a:pt x="140" y="233"/>
                  </a:cubicBezTo>
                  <a:close/>
                  <a:moveTo>
                    <a:pt x="161" y="44"/>
                  </a:moveTo>
                  <a:cubicBezTo>
                    <a:pt x="161" y="46"/>
                    <a:pt x="161" y="47"/>
                    <a:pt x="161" y="49"/>
                  </a:cubicBezTo>
                  <a:cubicBezTo>
                    <a:pt x="162" y="49"/>
                    <a:pt x="162" y="49"/>
                    <a:pt x="163" y="49"/>
                  </a:cubicBezTo>
                  <a:cubicBezTo>
                    <a:pt x="163" y="47"/>
                    <a:pt x="163" y="46"/>
                    <a:pt x="163" y="44"/>
                  </a:cubicBezTo>
                  <a:cubicBezTo>
                    <a:pt x="162" y="44"/>
                    <a:pt x="162" y="44"/>
                    <a:pt x="161" y="44"/>
                  </a:cubicBezTo>
                  <a:close/>
                  <a:moveTo>
                    <a:pt x="155" y="17"/>
                  </a:moveTo>
                  <a:cubicBezTo>
                    <a:pt x="155" y="16"/>
                    <a:pt x="155" y="15"/>
                    <a:pt x="156" y="14"/>
                  </a:cubicBezTo>
                  <a:cubicBezTo>
                    <a:pt x="154" y="14"/>
                    <a:pt x="153" y="14"/>
                    <a:pt x="152" y="15"/>
                  </a:cubicBezTo>
                  <a:cubicBezTo>
                    <a:pt x="151" y="15"/>
                    <a:pt x="151" y="15"/>
                    <a:pt x="151" y="16"/>
                  </a:cubicBezTo>
                  <a:cubicBezTo>
                    <a:pt x="152" y="16"/>
                    <a:pt x="153" y="16"/>
                    <a:pt x="155" y="17"/>
                  </a:cubicBezTo>
                  <a:close/>
                  <a:moveTo>
                    <a:pt x="231" y="165"/>
                  </a:moveTo>
                  <a:cubicBezTo>
                    <a:pt x="231" y="165"/>
                    <a:pt x="231" y="164"/>
                    <a:pt x="231" y="164"/>
                  </a:cubicBezTo>
                  <a:cubicBezTo>
                    <a:pt x="231" y="164"/>
                    <a:pt x="230" y="164"/>
                    <a:pt x="230" y="164"/>
                  </a:cubicBezTo>
                  <a:cubicBezTo>
                    <a:pt x="229" y="164"/>
                    <a:pt x="228" y="164"/>
                    <a:pt x="227" y="164"/>
                  </a:cubicBezTo>
                  <a:cubicBezTo>
                    <a:pt x="227" y="164"/>
                    <a:pt x="227" y="165"/>
                    <a:pt x="227" y="166"/>
                  </a:cubicBezTo>
                  <a:cubicBezTo>
                    <a:pt x="229" y="165"/>
                    <a:pt x="230" y="165"/>
                    <a:pt x="231" y="165"/>
                  </a:cubicBezTo>
                  <a:close/>
                  <a:moveTo>
                    <a:pt x="56" y="122"/>
                  </a:moveTo>
                  <a:cubicBezTo>
                    <a:pt x="54" y="122"/>
                    <a:pt x="53" y="122"/>
                    <a:pt x="51" y="122"/>
                  </a:cubicBezTo>
                  <a:cubicBezTo>
                    <a:pt x="51" y="122"/>
                    <a:pt x="50" y="121"/>
                    <a:pt x="50" y="122"/>
                  </a:cubicBezTo>
                  <a:cubicBezTo>
                    <a:pt x="50" y="122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2" y="123"/>
                    <a:pt x="53" y="123"/>
                    <a:pt x="55" y="123"/>
                  </a:cubicBezTo>
                  <a:cubicBezTo>
                    <a:pt x="55" y="123"/>
                    <a:pt x="55" y="123"/>
                    <a:pt x="56" y="122"/>
                  </a:cubicBezTo>
                  <a:close/>
                  <a:moveTo>
                    <a:pt x="168" y="197"/>
                  </a:moveTo>
                  <a:cubicBezTo>
                    <a:pt x="168" y="197"/>
                    <a:pt x="168" y="197"/>
                    <a:pt x="168" y="197"/>
                  </a:cubicBezTo>
                  <a:cubicBezTo>
                    <a:pt x="168" y="195"/>
                    <a:pt x="169" y="194"/>
                    <a:pt x="169" y="192"/>
                  </a:cubicBezTo>
                  <a:cubicBezTo>
                    <a:pt x="169" y="192"/>
                    <a:pt x="169" y="192"/>
                    <a:pt x="168" y="191"/>
                  </a:cubicBezTo>
                  <a:cubicBezTo>
                    <a:pt x="168" y="192"/>
                    <a:pt x="167" y="193"/>
                    <a:pt x="167" y="194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196"/>
                    <a:pt x="168" y="196"/>
                    <a:pt x="168" y="197"/>
                  </a:cubicBezTo>
                  <a:close/>
                  <a:moveTo>
                    <a:pt x="242" y="161"/>
                  </a:moveTo>
                  <a:cubicBezTo>
                    <a:pt x="242" y="160"/>
                    <a:pt x="241" y="160"/>
                    <a:pt x="241" y="160"/>
                  </a:cubicBezTo>
                  <a:cubicBezTo>
                    <a:pt x="241" y="159"/>
                    <a:pt x="241" y="159"/>
                    <a:pt x="240" y="159"/>
                  </a:cubicBezTo>
                  <a:cubicBezTo>
                    <a:pt x="239" y="160"/>
                    <a:pt x="238" y="160"/>
                    <a:pt x="237" y="161"/>
                  </a:cubicBezTo>
                  <a:cubicBezTo>
                    <a:pt x="237" y="161"/>
                    <a:pt x="237" y="161"/>
                    <a:pt x="237" y="162"/>
                  </a:cubicBezTo>
                  <a:cubicBezTo>
                    <a:pt x="238" y="161"/>
                    <a:pt x="240" y="161"/>
                    <a:pt x="242" y="161"/>
                  </a:cubicBezTo>
                  <a:close/>
                  <a:moveTo>
                    <a:pt x="245" y="150"/>
                  </a:moveTo>
                  <a:cubicBezTo>
                    <a:pt x="245" y="150"/>
                    <a:pt x="245" y="150"/>
                    <a:pt x="245" y="149"/>
                  </a:cubicBezTo>
                  <a:cubicBezTo>
                    <a:pt x="244" y="152"/>
                    <a:pt x="243" y="153"/>
                    <a:pt x="243" y="156"/>
                  </a:cubicBezTo>
                  <a:cubicBezTo>
                    <a:pt x="243" y="155"/>
                    <a:pt x="244" y="155"/>
                    <a:pt x="245" y="155"/>
                  </a:cubicBezTo>
                  <a:cubicBezTo>
                    <a:pt x="245" y="153"/>
                    <a:pt x="245" y="151"/>
                    <a:pt x="245" y="150"/>
                  </a:cubicBezTo>
                  <a:close/>
                  <a:moveTo>
                    <a:pt x="71" y="128"/>
                  </a:moveTo>
                  <a:cubicBezTo>
                    <a:pt x="71" y="128"/>
                    <a:pt x="71" y="128"/>
                    <a:pt x="71" y="128"/>
                  </a:cubicBezTo>
                  <a:cubicBezTo>
                    <a:pt x="71" y="127"/>
                    <a:pt x="71" y="126"/>
                    <a:pt x="72" y="125"/>
                  </a:cubicBezTo>
                  <a:cubicBezTo>
                    <a:pt x="72" y="124"/>
                    <a:pt x="72" y="122"/>
                    <a:pt x="72" y="121"/>
                  </a:cubicBezTo>
                  <a:cubicBezTo>
                    <a:pt x="72" y="120"/>
                    <a:pt x="72" y="120"/>
                    <a:pt x="72" y="118"/>
                  </a:cubicBezTo>
                  <a:cubicBezTo>
                    <a:pt x="72" y="119"/>
                    <a:pt x="72" y="119"/>
                    <a:pt x="71" y="119"/>
                  </a:cubicBezTo>
                  <a:cubicBezTo>
                    <a:pt x="71" y="120"/>
                    <a:pt x="71" y="122"/>
                    <a:pt x="71" y="123"/>
                  </a:cubicBezTo>
                  <a:cubicBezTo>
                    <a:pt x="72" y="123"/>
                    <a:pt x="72" y="123"/>
                    <a:pt x="71" y="124"/>
                  </a:cubicBezTo>
                  <a:cubicBezTo>
                    <a:pt x="71" y="124"/>
                    <a:pt x="71" y="124"/>
                    <a:pt x="71" y="125"/>
                  </a:cubicBezTo>
                  <a:cubicBezTo>
                    <a:pt x="71" y="126"/>
                    <a:pt x="71" y="127"/>
                    <a:pt x="71" y="128"/>
                  </a:cubicBezTo>
                  <a:close/>
                  <a:moveTo>
                    <a:pt x="99" y="94"/>
                  </a:moveTo>
                  <a:cubicBezTo>
                    <a:pt x="98" y="94"/>
                    <a:pt x="97" y="94"/>
                    <a:pt x="96" y="94"/>
                  </a:cubicBezTo>
                  <a:cubicBezTo>
                    <a:pt x="95" y="95"/>
                    <a:pt x="94" y="95"/>
                    <a:pt x="94" y="96"/>
                  </a:cubicBezTo>
                  <a:cubicBezTo>
                    <a:pt x="96" y="96"/>
                    <a:pt x="97" y="96"/>
                    <a:pt x="98" y="95"/>
                  </a:cubicBezTo>
                  <a:cubicBezTo>
                    <a:pt x="99" y="95"/>
                    <a:pt x="99" y="94"/>
                    <a:pt x="99" y="94"/>
                  </a:cubicBezTo>
                  <a:close/>
                  <a:moveTo>
                    <a:pt x="100" y="38"/>
                  </a:moveTo>
                  <a:cubicBezTo>
                    <a:pt x="99" y="38"/>
                    <a:pt x="99" y="38"/>
                    <a:pt x="98" y="38"/>
                  </a:cubicBezTo>
                  <a:cubicBezTo>
                    <a:pt x="98" y="38"/>
                    <a:pt x="98" y="38"/>
                    <a:pt x="98" y="39"/>
                  </a:cubicBezTo>
                  <a:cubicBezTo>
                    <a:pt x="97" y="39"/>
                    <a:pt x="97" y="40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1"/>
                    <a:pt x="99" y="40"/>
                    <a:pt x="100" y="40"/>
                  </a:cubicBezTo>
                  <a:cubicBezTo>
                    <a:pt x="100" y="39"/>
                    <a:pt x="100" y="39"/>
                    <a:pt x="100" y="38"/>
                  </a:cubicBezTo>
                  <a:close/>
                  <a:moveTo>
                    <a:pt x="243" y="158"/>
                  </a:moveTo>
                  <a:cubicBezTo>
                    <a:pt x="243" y="159"/>
                    <a:pt x="244" y="160"/>
                    <a:pt x="244" y="161"/>
                  </a:cubicBezTo>
                  <a:cubicBezTo>
                    <a:pt x="245" y="160"/>
                    <a:pt x="245" y="159"/>
                    <a:pt x="245" y="157"/>
                  </a:cubicBezTo>
                  <a:cubicBezTo>
                    <a:pt x="244" y="157"/>
                    <a:pt x="243" y="158"/>
                    <a:pt x="243" y="158"/>
                  </a:cubicBezTo>
                  <a:close/>
                  <a:moveTo>
                    <a:pt x="97" y="185"/>
                  </a:moveTo>
                  <a:cubicBezTo>
                    <a:pt x="98" y="186"/>
                    <a:pt x="99" y="186"/>
                    <a:pt x="99" y="187"/>
                  </a:cubicBezTo>
                  <a:cubicBezTo>
                    <a:pt x="100" y="186"/>
                    <a:pt x="101" y="186"/>
                    <a:pt x="101" y="185"/>
                  </a:cubicBezTo>
                  <a:cubicBezTo>
                    <a:pt x="100" y="185"/>
                    <a:pt x="100" y="184"/>
                    <a:pt x="99" y="184"/>
                  </a:cubicBezTo>
                  <a:cubicBezTo>
                    <a:pt x="99" y="184"/>
                    <a:pt x="98" y="185"/>
                    <a:pt x="97" y="185"/>
                  </a:cubicBezTo>
                  <a:close/>
                  <a:moveTo>
                    <a:pt x="24" y="146"/>
                  </a:moveTo>
                  <a:cubicBezTo>
                    <a:pt x="25" y="147"/>
                    <a:pt x="26" y="146"/>
                    <a:pt x="27" y="146"/>
                  </a:cubicBezTo>
                  <a:cubicBezTo>
                    <a:pt x="27" y="145"/>
                    <a:pt x="27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ubicBezTo>
                    <a:pt x="24" y="145"/>
                    <a:pt x="24" y="146"/>
                    <a:pt x="24" y="146"/>
                  </a:cubicBezTo>
                  <a:close/>
                  <a:moveTo>
                    <a:pt x="204" y="154"/>
                  </a:moveTo>
                  <a:cubicBezTo>
                    <a:pt x="203" y="156"/>
                    <a:pt x="202" y="159"/>
                    <a:pt x="201" y="161"/>
                  </a:cubicBezTo>
                  <a:cubicBezTo>
                    <a:pt x="202" y="160"/>
                    <a:pt x="202" y="160"/>
                    <a:pt x="203" y="159"/>
                  </a:cubicBezTo>
                  <a:cubicBezTo>
                    <a:pt x="203" y="159"/>
                    <a:pt x="203" y="159"/>
                    <a:pt x="203" y="158"/>
                  </a:cubicBezTo>
                  <a:cubicBezTo>
                    <a:pt x="203" y="158"/>
                    <a:pt x="203" y="158"/>
                    <a:pt x="203" y="157"/>
                  </a:cubicBezTo>
                  <a:cubicBezTo>
                    <a:pt x="203" y="157"/>
                    <a:pt x="204" y="156"/>
                    <a:pt x="204" y="156"/>
                  </a:cubicBezTo>
                  <a:cubicBezTo>
                    <a:pt x="204" y="156"/>
                    <a:pt x="205" y="156"/>
                    <a:pt x="205" y="155"/>
                  </a:cubicBezTo>
                  <a:cubicBezTo>
                    <a:pt x="205" y="155"/>
                    <a:pt x="204" y="155"/>
                    <a:pt x="204" y="154"/>
                  </a:cubicBezTo>
                  <a:close/>
                  <a:moveTo>
                    <a:pt x="235" y="160"/>
                  </a:moveTo>
                  <a:cubicBezTo>
                    <a:pt x="236" y="160"/>
                    <a:pt x="236" y="160"/>
                    <a:pt x="236" y="160"/>
                  </a:cubicBezTo>
                  <a:cubicBezTo>
                    <a:pt x="237" y="159"/>
                    <a:pt x="238" y="158"/>
                    <a:pt x="240" y="157"/>
                  </a:cubicBezTo>
                  <a:cubicBezTo>
                    <a:pt x="239" y="156"/>
                    <a:pt x="239" y="156"/>
                    <a:pt x="239" y="155"/>
                  </a:cubicBezTo>
                  <a:cubicBezTo>
                    <a:pt x="238" y="157"/>
                    <a:pt x="237" y="158"/>
                    <a:pt x="235" y="160"/>
                  </a:cubicBezTo>
                  <a:close/>
                  <a:moveTo>
                    <a:pt x="153" y="64"/>
                  </a:moveTo>
                  <a:cubicBezTo>
                    <a:pt x="153" y="63"/>
                    <a:pt x="152" y="63"/>
                    <a:pt x="152" y="62"/>
                  </a:cubicBezTo>
                  <a:cubicBezTo>
                    <a:pt x="152" y="62"/>
                    <a:pt x="151" y="62"/>
                    <a:pt x="150" y="62"/>
                  </a:cubicBezTo>
                  <a:cubicBezTo>
                    <a:pt x="150" y="62"/>
                    <a:pt x="150" y="62"/>
                    <a:pt x="149" y="62"/>
                  </a:cubicBezTo>
                  <a:cubicBezTo>
                    <a:pt x="149" y="63"/>
                    <a:pt x="149" y="63"/>
                    <a:pt x="148" y="64"/>
                  </a:cubicBezTo>
                  <a:cubicBezTo>
                    <a:pt x="150" y="64"/>
                    <a:pt x="151" y="64"/>
                    <a:pt x="153" y="64"/>
                  </a:cubicBezTo>
                  <a:close/>
                  <a:moveTo>
                    <a:pt x="156" y="241"/>
                  </a:moveTo>
                  <a:cubicBezTo>
                    <a:pt x="156" y="241"/>
                    <a:pt x="156" y="241"/>
                    <a:pt x="156" y="241"/>
                  </a:cubicBezTo>
                  <a:cubicBezTo>
                    <a:pt x="156" y="241"/>
                    <a:pt x="156" y="242"/>
                    <a:pt x="155" y="242"/>
                  </a:cubicBezTo>
                  <a:cubicBezTo>
                    <a:pt x="155" y="242"/>
                    <a:pt x="155" y="243"/>
                    <a:pt x="155" y="243"/>
                  </a:cubicBezTo>
                  <a:cubicBezTo>
                    <a:pt x="156" y="244"/>
                    <a:pt x="156" y="246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5"/>
                    <a:pt x="157" y="243"/>
                    <a:pt x="156" y="241"/>
                  </a:cubicBezTo>
                  <a:close/>
                  <a:moveTo>
                    <a:pt x="35" y="98"/>
                  </a:moveTo>
                  <a:cubicBezTo>
                    <a:pt x="35" y="98"/>
                    <a:pt x="35" y="99"/>
                    <a:pt x="35" y="99"/>
                  </a:cubicBezTo>
                  <a:cubicBezTo>
                    <a:pt x="35" y="99"/>
                    <a:pt x="36" y="99"/>
                    <a:pt x="36" y="99"/>
                  </a:cubicBezTo>
                  <a:cubicBezTo>
                    <a:pt x="38" y="99"/>
                    <a:pt x="40" y="99"/>
                    <a:pt x="41" y="99"/>
                  </a:cubicBezTo>
                  <a:cubicBezTo>
                    <a:pt x="43" y="99"/>
                    <a:pt x="43" y="98"/>
                    <a:pt x="44" y="98"/>
                  </a:cubicBezTo>
                  <a:cubicBezTo>
                    <a:pt x="41" y="98"/>
                    <a:pt x="38" y="98"/>
                    <a:pt x="35" y="98"/>
                  </a:cubicBezTo>
                  <a:close/>
                  <a:moveTo>
                    <a:pt x="89" y="198"/>
                  </a:moveTo>
                  <a:cubicBezTo>
                    <a:pt x="89" y="199"/>
                    <a:pt x="88" y="200"/>
                    <a:pt x="87" y="200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9" y="201"/>
                    <a:pt x="89" y="202"/>
                    <a:pt x="89" y="202"/>
                  </a:cubicBezTo>
                  <a:cubicBezTo>
                    <a:pt x="91" y="201"/>
                    <a:pt x="91" y="200"/>
                    <a:pt x="89" y="198"/>
                  </a:cubicBezTo>
                  <a:close/>
                  <a:moveTo>
                    <a:pt x="101" y="10"/>
                  </a:moveTo>
                  <a:cubicBezTo>
                    <a:pt x="101" y="10"/>
                    <a:pt x="101" y="10"/>
                    <a:pt x="101" y="10"/>
                  </a:cubicBezTo>
                  <a:cubicBezTo>
                    <a:pt x="99" y="10"/>
                    <a:pt x="97" y="10"/>
                    <a:pt x="95" y="10"/>
                  </a:cubicBezTo>
                  <a:cubicBezTo>
                    <a:pt x="95" y="10"/>
                    <a:pt x="95" y="11"/>
                    <a:pt x="95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7" y="11"/>
                    <a:pt x="99" y="11"/>
                    <a:pt x="100" y="10"/>
                  </a:cubicBezTo>
                  <a:cubicBezTo>
                    <a:pt x="101" y="10"/>
                    <a:pt x="101" y="10"/>
                    <a:pt x="101" y="10"/>
                  </a:cubicBezTo>
                  <a:close/>
                  <a:moveTo>
                    <a:pt x="87" y="63"/>
                  </a:moveTo>
                  <a:cubicBezTo>
                    <a:pt x="87" y="64"/>
                    <a:pt x="88" y="66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90" y="64"/>
                  </a:cubicBezTo>
                  <a:cubicBezTo>
                    <a:pt x="90" y="64"/>
                    <a:pt x="90" y="64"/>
                    <a:pt x="90" y="63"/>
                  </a:cubicBezTo>
                  <a:cubicBezTo>
                    <a:pt x="89" y="63"/>
                    <a:pt x="88" y="63"/>
                    <a:pt x="87" y="63"/>
                  </a:cubicBezTo>
                  <a:close/>
                  <a:moveTo>
                    <a:pt x="115" y="24"/>
                  </a:moveTo>
                  <a:cubicBezTo>
                    <a:pt x="116" y="23"/>
                    <a:pt x="116" y="21"/>
                    <a:pt x="117" y="20"/>
                  </a:cubicBezTo>
                  <a:cubicBezTo>
                    <a:pt x="116" y="20"/>
                    <a:pt x="116" y="20"/>
                    <a:pt x="115" y="20"/>
                  </a:cubicBezTo>
                  <a:cubicBezTo>
                    <a:pt x="115" y="20"/>
                    <a:pt x="115" y="21"/>
                    <a:pt x="115" y="21"/>
                  </a:cubicBezTo>
                  <a:cubicBezTo>
                    <a:pt x="114" y="22"/>
                    <a:pt x="114" y="23"/>
                    <a:pt x="114" y="24"/>
                  </a:cubicBezTo>
                  <a:cubicBezTo>
                    <a:pt x="115" y="24"/>
                    <a:pt x="115" y="24"/>
                    <a:pt x="115" y="24"/>
                  </a:cubicBezTo>
                  <a:close/>
                  <a:moveTo>
                    <a:pt x="182" y="163"/>
                  </a:moveTo>
                  <a:cubicBezTo>
                    <a:pt x="182" y="163"/>
                    <a:pt x="182" y="163"/>
                    <a:pt x="182" y="163"/>
                  </a:cubicBezTo>
                  <a:cubicBezTo>
                    <a:pt x="182" y="161"/>
                    <a:pt x="181" y="160"/>
                    <a:pt x="180" y="158"/>
                  </a:cubicBezTo>
                  <a:cubicBezTo>
                    <a:pt x="180" y="158"/>
                    <a:pt x="180" y="159"/>
                    <a:pt x="179" y="159"/>
                  </a:cubicBezTo>
                  <a:cubicBezTo>
                    <a:pt x="180" y="161"/>
                    <a:pt x="181" y="162"/>
                    <a:pt x="182" y="163"/>
                  </a:cubicBezTo>
                  <a:close/>
                  <a:moveTo>
                    <a:pt x="179" y="102"/>
                  </a:moveTo>
                  <a:cubicBezTo>
                    <a:pt x="179" y="102"/>
                    <a:pt x="179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78" y="101"/>
                    <a:pt x="178" y="101"/>
                    <a:pt x="177" y="100"/>
                  </a:cubicBezTo>
                  <a:cubicBezTo>
                    <a:pt x="176" y="99"/>
                    <a:pt x="176" y="99"/>
                    <a:pt x="177" y="98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8"/>
                    <a:pt x="174" y="98"/>
                    <a:pt x="173" y="97"/>
                  </a:cubicBezTo>
                  <a:cubicBezTo>
                    <a:pt x="175" y="99"/>
                    <a:pt x="177" y="101"/>
                    <a:pt x="179" y="102"/>
                  </a:cubicBezTo>
                  <a:close/>
                  <a:moveTo>
                    <a:pt x="229" y="113"/>
                  </a:moveTo>
                  <a:cubicBezTo>
                    <a:pt x="229" y="112"/>
                    <a:pt x="229" y="111"/>
                    <a:pt x="229" y="111"/>
                  </a:cubicBezTo>
                  <a:cubicBezTo>
                    <a:pt x="229" y="110"/>
                    <a:pt x="229" y="110"/>
                    <a:pt x="229" y="110"/>
                  </a:cubicBezTo>
                  <a:cubicBezTo>
                    <a:pt x="229" y="110"/>
                    <a:pt x="229" y="109"/>
                    <a:pt x="229" y="109"/>
                  </a:cubicBezTo>
                  <a:cubicBezTo>
                    <a:pt x="228" y="110"/>
                    <a:pt x="228" y="110"/>
                    <a:pt x="227" y="111"/>
                  </a:cubicBezTo>
                  <a:cubicBezTo>
                    <a:pt x="227" y="111"/>
                    <a:pt x="227" y="112"/>
                    <a:pt x="227" y="112"/>
                  </a:cubicBezTo>
                  <a:cubicBezTo>
                    <a:pt x="227" y="112"/>
                    <a:pt x="228" y="113"/>
                    <a:pt x="229" y="113"/>
                  </a:cubicBezTo>
                  <a:close/>
                  <a:moveTo>
                    <a:pt x="222" y="124"/>
                  </a:moveTo>
                  <a:cubicBezTo>
                    <a:pt x="223" y="124"/>
                    <a:pt x="223" y="125"/>
                    <a:pt x="224" y="124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25" y="123"/>
                    <a:pt x="225" y="123"/>
                    <a:pt x="225" y="122"/>
                  </a:cubicBezTo>
                  <a:cubicBezTo>
                    <a:pt x="224" y="122"/>
                    <a:pt x="223" y="122"/>
                    <a:pt x="222" y="123"/>
                  </a:cubicBezTo>
                  <a:cubicBezTo>
                    <a:pt x="222" y="123"/>
                    <a:pt x="222" y="124"/>
                    <a:pt x="222" y="124"/>
                  </a:cubicBezTo>
                  <a:close/>
                  <a:moveTo>
                    <a:pt x="59" y="163"/>
                  </a:moveTo>
                  <a:cubicBezTo>
                    <a:pt x="57" y="163"/>
                    <a:pt x="56" y="163"/>
                    <a:pt x="54" y="163"/>
                  </a:cubicBezTo>
                  <a:cubicBezTo>
                    <a:pt x="54" y="163"/>
                    <a:pt x="54" y="163"/>
                    <a:pt x="54" y="164"/>
                  </a:cubicBezTo>
                  <a:cubicBezTo>
                    <a:pt x="55" y="164"/>
                    <a:pt x="55" y="164"/>
                    <a:pt x="56" y="164"/>
                  </a:cubicBezTo>
                  <a:cubicBezTo>
                    <a:pt x="56" y="164"/>
                    <a:pt x="57" y="164"/>
                    <a:pt x="58" y="164"/>
                  </a:cubicBezTo>
                  <a:cubicBezTo>
                    <a:pt x="58" y="164"/>
                    <a:pt x="59" y="164"/>
                    <a:pt x="59" y="164"/>
                  </a:cubicBezTo>
                  <a:cubicBezTo>
                    <a:pt x="59" y="164"/>
                    <a:pt x="59" y="164"/>
                    <a:pt x="59" y="163"/>
                  </a:cubicBezTo>
                  <a:close/>
                  <a:moveTo>
                    <a:pt x="88" y="11"/>
                  </a:moveTo>
                  <a:cubicBezTo>
                    <a:pt x="89" y="11"/>
                    <a:pt x="90" y="11"/>
                    <a:pt x="90" y="11"/>
                  </a:cubicBezTo>
                  <a:cubicBezTo>
                    <a:pt x="91" y="11"/>
                    <a:pt x="91" y="11"/>
                    <a:pt x="92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1" y="9"/>
                    <a:pt x="89" y="9"/>
                    <a:pt x="88" y="9"/>
                  </a:cubicBezTo>
                  <a:cubicBezTo>
                    <a:pt x="88" y="10"/>
                    <a:pt x="88" y="11"/>
                    <a:pt x="88" y="11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4"/>
                    <a:pt x="170" y="51"/>
                    <a:pt x="170" y="47"/>
                  </a:cubicBezTo>
                  <a:cubicBezTo>
                    <a:pt x="169" y="48"/>
                    <a:pt x="169" y="49"/>
                    <a:pt x="169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70" y="51"/>
                    <a:pt x="170" y="51"/>
                    <a:pt x="169" y="52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4"/>
                    <a:pt x="169" y="56"/>
                    <a:pt x="170" y="57"/>
                  </a:cubicBezTo>
                  <a:close/>
                  <a:moveTo>
                    <a:pt x="93" y="177"/>
                  </a:moveTo>
                  <a:cubicBezTo>
                    <a:pt x="94" y="178"/>
                    <a:pt x="95" y="178"/>
                    <a:pt x="95" y="179"/>
                  </a:cubicBezTo>
                  <a:cubicBezTo>
                    <a:pt x="96" y="179"/>
                    <a:pt x="96" y="179"/>
                    <a:pt x="96" y="178"/>
                  </a:cubicBezTo>
                  <a:cubicBezTo>
                    <a:pt x="96" y="178"/>
                    <a:pt x="96" y="177"/>
                    <a:pt x="96" y="177"/>
                  </a:cubicBezTo>
                  <a:cubicBezTo>
                    <a:pt x="96" y="176"/>
                    <a:pt x="95" y="176"/>
                    <a:pt x="95" y="175"/>
                  </a:cubicBezTo>
                  <a:cubicBezTo>
                    <a:pt x="94" y="176"/>
                    <a:pt x="94" y="177"/>
                    <a:pt x="93" y="177"/>
                  </a:cubicBezTo>
                  <a:close/>
                  <a:moveTo>
                    <a:pt x="137" y="241"/>
                  </a:moveTo>
                  <a:cubicBezTo>
                    <a:pt x="139" y="242"/>
                    <a:pt x="139" y="241"/>
                    <a:pt x="139" y="240"/>
                  </a:cubicBezTo>
                  <a:cubicBezTo>
                    <a:pt x="139" y="239"/>
                    <a:pt x="138" y="239"/>
                    <a:pt x="137" y="238"/>
                  </a:cubicBezTo>
                  <a:cubicBezTo>
                    <a:pt x="137" y="238"/>
                    <a:pt x="137" y="239"/>
                    <a:pt x="137" y="239"/>
                  </a:cubicBezTo>
                  <a:cubicBezTo>
                    <a:pt x="137" y="240"/>
                    <a:pt x="137" y="241"/>
                    <a:pt x="137" y="241"/>
                  </a:cubicBezTo>
                  <a:close/>
                  <a:moveTo>
                    <a:pt x="218" y="113"/>
                  </a:moveTo>
                  <a:cubicBezTo>
                    <a:pt x="219" y="111"/>
                    <a:pt x="219" y="110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8" y="109"/>
                    <a:pt x="216" y="112"/>
                    <a:pt x="216" y="112"/>
                  </a:cubicBezTo>
                  <a:cubicBezTo>
                    <a:pt x="217" y="112"/>
                    <a:pt x="218" y="112"/>
                    <a:pt x="218" y="113"/>
                  </a:cubicBezTo>
                  <a:close/>
                  <a:moveTo>
                    <a:pt x="55" y="103"/>
                  </a:moveTo>
                  <a:cubicBezTo>
                    <a:pt x="55" y="103"/>
                    <a:pt x="54" y="103"/>
                    <a:pt x="54" y="103"/>
                  </a:cubicBezTo>
                  <a:cubicBezTo>
                    <a:pt x="53" y="103"/>
                    <a:pt x="53" y="103"/>
                    <a:pt x="52" y="103"/>
                  </a:cubicBezTo>
                  <a:cubicBezTo>
                    <a:pt x="51" y="103"/>
                    <a:pt x="49" y="103"/>
                    <a:pt x="48" y="103"/>
                  </a:cubicBezTo>
                  <a:cubicBezTo>
                    <a:pt x="48" y="103"/>
                    <a:pt x="47" y="103"/>
                    <a:pt x="47" y="104"/>
                  </a:cubicBezTo>
                  <a:cubicBezTo>
                    <a:pt x="47" y="104"/>
                    <a:pt x="48" y="104"/>
                    <a:pt x="48" y="104"/>
                  </a:cubicBezTo>
                  <a:cubicBezTo>
                    <a:pt x="50" y="104"/>
                    <a:pt x="52" y="104"/>
                    <a:pt x="53" y="104"/>
                  </a:cubicBezTo>
                  <a:cubicBezTo>
                    <a:pt x="54" y="104"/>
                    <a:pt x="55" y="104"/>
                    <a:pt x="55" y="103"/>
                  </a:cubicBezTo>
                  <a:close/>
                  <a:moveTo>
                    <a:pt x="108" y="24"/>
                  </a:moveTo>
                  <a:cubicBezTo>
                    <a:pt x="108" y="24"/>
                    <a:pt x="108" y="24"/>
                    <a:pt x="108" y="24"/>
                  </a:cubicBezTo>
                  <a:cubicBezTo>
                    <a:pt x="109" y="24"/>
                    <a:pt x="110" y="24"/>
                    <a:pt x="110" y="24"/>
                  </a:cubicBezTo>
                  <a:cubicBezTo>
                    <a:pt x="111" y="24"/>
                    <a:pt x="112" y="24"/>
                    <a:pt x="112" y="24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2" y="22"/>
                    <a:pt x="113" y="22"/>
                    <a:pt x="112" y="21"/>
                  </a:cubicBezTo>
                  <a:cubicBezTo>
                    <a:pt x="111" y="22"/>
                    <a:pt x="109" y="23"/>
                    <a:pt x="108" y="24"/>
                  </a:cubicBezTo>
                  <a:close/>
                  <a:moveTo>
                    <a:pt x="199" y="113"/>
                  </a:moveTo>
                  <a:cubicBezTo>
                    <a:pt x="199" y="114"/>
                    <a:pt x="198" y="116"/>
                    <a:pt x="197" y="117"/>
                  </a:cubicBezTo>
                  <a:cubicBezTo>
                    <a:pt x="197" y="117"/>
                    <a:pt x="197" y="118"/>
                    <a:pt x="197" y="118"/>
                  </a:cubicBezTo>
                  <a:cubicBezTo>
                    <a:pt x="198" y="117"/>
                    <a:pt x="199" y="116"/>
                    <a:pt x="200" y="114"/>
                  </a:cubicBezTo>
                  <a:cubicBezTo>
                    <a:pt x="200" y="114"/>
                    <a:pt x="200" y="113"/>
                    <a:pt x="199" y="113"/>
                  </a:cubicBezTo>
                  <a:close/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9" y="38"/>
                    <a:pt x="120" y="38"/>
                    <a:pt x="121" y="38"/>
                  </a:cubicBezTo>
                  <a:cubicBezTo>
                    <a:pt x="122" y="39"/>
                    <a:pt x="122" y="38"/>
                    <a:pt x="122" y="38"/>
                  </a:cubicBezTo>
                  <a:cubicBezTo>
                    <a:pt x="122" y="37"/>
                    <a:pt x="122" y="37"/>
                    <a:pt x="122" y="36"/>
                  </a:cubicBezTo>
                  <a:cubicBezTo>
                    <a:pt x="120" y="36"/>
                    <a:pt x="119" y="37"/>
                    <a:pt x="118" y="38"/>
                  </a:cubicBezTo>
                  <a:close/>
                  <a:moveTo>
                    <a:pt x="107" y="258"/>
                  </a:moveTo>
                  <a:cubicBezTo>
                    <a:pt x="107" y="258"/>
                    <a:pt x="107" y="258"/>
                    <a:pt x="108" y="257"/>
                  </a:cubicBezTo>
                  <a:cubicBezTo>
                    <a:pt x="108" y="257"/>
                    <a:pt x="109" y="256"/>
                    <a:pt x="109" y="256"/>
                  </a:cubicBezTo>
                  <a:cubicBezTo>
                    <a:pt x="109" y="256"/>
                    <a:pt x="109" y="256"/>
                    <a:pt x="109" y="255"/>
                  </a:cubicBezTo>
                  <a:cubicBezTo>
                    <a:pt x="109" y="255"/>
                    <a:pt x="108" y="255"/>
                    <a:pt x="107" y="255"/>
                  </a:cubicBezTo>
                  <a:cubicBezTo>
                    <a:pt x="107" y="255"/>
                    <a:pt x="106" y="256"/>
                    <a:pt x="106" y="256"/>
                  </a:cubicBezTo>
                  <a:cubicBezTo>
                    <a:pt x="106" y="257"/>
                    <a:pt x="106" y="257"/>
                    <a:pt x="107" y="258"/>
                  </a:cubicBezTo>
                  <a:close/>
                  <a:moveTo>
                    <a:pt x="170" y="183"/>
                  </a:moveTo>
                  <a:cubicBezTo>
                    <a:pt x="171" y="182"/>
                    <a:pt x="171" y="182"/>
                    <a:pt x="171" y="181"/>
                  </a:cubicBezTo>
                  <a:cubicBezTo>
                    <a:pt x="171" y="180"/>
                    <a:pt x="171" y="179"/>
                    <a:pt x="170" y="178"/>
                  </a:cubicBezTo>
                  <a:cubicBezTo>
                    <a:pt x="170" y="178"/>
                    <a:pt x="170" y="178"/>
                    <a:pt x="170" y="178"/>
                  </a:cubicBezTo>
                  <a:cubicBezTo>
                    <a:pt x="170" y="179"/>
                    <a:pt x="169" y="179"/>
                    <a:pt x="169" y="180"/>
                  </a:cubicBezTo>
                  <a:cubicBezTo>
                    <a:pt x="169" y="181"/>
                    <a:pt x="170" y="182"/>
                    <a:pt x="170" y="183"/>
                  </a:cubicBezTo>
                  <a:close/>
                  <a:moveTo>
                    <a:pt x="196" y="171"/>
                  </a:moveTo>
                  <a:cubicBezTo>
                    <a:pt x="197" y="171"/>
                    <a:pt x="198" y="171"/>
                    <a:pt x="199" y="171"/>
                  </a:cubicBezTo>
                  <a:cubicBezTo>
                    <a:pt x="199" y="170"/>
                    <a:pt x="199" y="170"/>
                    <a:pt x="198" y="169"/>
                  </a:cubicBezTo>
                  <a:cubicBezTo>
                    <a:pt x="197" y="169"/>
                    <a:pt x="197" y="169"/>
                    <a:pt x="196" y="169"/>
                  </a:cubicBezTo>
                  <a:cubicBezTo>
                    <a:pt x="196" y="170"/>
                    <a:pt x="196" y="171"/>
                    <a:pt x="196" y="171"/>
                  </a:cubicBezTo>
                  <a:close/>
                  <a:moveTo>
                    <a:pt x="14" y="135"/>
                  </a:moveTo>
                  <a:cubicBezTo>
                    <a:pt x="14" y="134"/>
                    <a:pt x="14" y="133"/>
                    <a:pt x="14" y="132"/>
                  </a:cubicBezTo>
                  <a:cubicBezTo>
                    <a:pt x="14" y="132"/>
                    <a:pt x="13" y="132"/>
                    <a:pt x="12" y="132"/>
                  </a:cubicBezTo>
                  <a:cubicBezTo>
                    <a:pt x="12" y="133"/>
                    <a:pt x="13" y="134"/>
                    <a:pt x="13" y="135"/>
                  </a:cubicBezTo>
                  <a:cubicBezTo>
                    <a:pt x="13" y="135"/>
                    <a:pt x="14" y="135"/>
                    <a:pt x="14" y="135"/>
                  </a:cubicBezTo>
                  <a:close/>
                  <a:moveTo>
                    <a:pt x="36" y="140"/>
                  </a:moveTo>
                  <a:cubicBezTo>
                    <a:pt x="37" y="139"/>
                    <a:pt x="38" y="139"/>
                    <a:pt x="39" y="138"/>
                  </a:cubicBezTo>
                  <a:cubicBezTo>
                    <a:pt x="39" y="138"/>
                    <a:pt x="39" y="137"/>
                    <a:pt x="38" y="137"/>
                  </a:cubicBezTo>
                  <a:cubicBezTo>
                    <a:pt x="38" y="137"/>
                    <a:pt x="37" y="137"/>
                    <a:pt x="36" y="137"/>
                  </a:cubicBezTo>
                  <a:cubicBezTo>
                    <a:pt x="36" y="138"/>
                    <a:pt x="36" y="139"/>
                    <a:pt x="36" y="140"/>
                  </a:cubicBezTo>
                  <a:close/>
                  <a:moveTo>
                    <a:pt x="111" y="208"/>
                  </a:moveTo>
                  <a:cubicBezTo>
                    <a:pt x="112" y="209"/>
                    <a:pt x="112" y="210"/>
                    <a:pt x="113" y="211"/>
                  </a:cubicBezTo>
                  <a:cubicBezTo>
                    <a:pt x="114" y="211"/>
                    <a:pt x="114" y="210"/>
                    <a:pt x="115" y="209"/>
                  </a:cubicBezTo>
                  <a:cubicBezTo>
                    <a:pt x="113" y="209"/>
                    <a:pt x="112" y="208"/>
                    <a:pt x="111" y="207"/>
                  </a:cubicBezTo>
                  <a:cubicBezTo>
                    <a:pt x="111" y="207"/>
                    <a:pt x="111" y="207"/>
                    <a:pt x="111" y="208"/>
                  </a:cubicBezTo>
                  <a:close/>
                  <a:moveTo>
                    <a:pt x="8" y="143"/>
                  </a:moveTo>
                  <a:cubicBezTo>
                    <a:pt x="8" y="143"/>
                    <a:pt x="8" y="143"/>
                    <a:pt x="8" y="143"/>
                  </a:cubicBezTo>
                  <a:cubicBezTo>
                    <a:pt x="8" y="142"/>
                    <a:pt x="8" y="141"/>
                    <a:pt x="8" y="139"/>
                  </a:cubicBezTo>
                  <a:cubicBezTo>
                    <a:pt x="8" y="137"/>
                    <a:pt x="8" y="134"/>
                    <a:pt x="8" y="131"/>
                  </a:cubicBezTo>
                  <a:cubicBezTo>
                    <a:pt x="8" y="131"/>
                    <a:pt x="8" y="131"/>
                    <a:pt x="8" y="131"/>
                  </a:cubicBezTo>
                  <a:cubicBezTo>
                    <a:pt x="8" y="135"/>
                    <a:pt x="8" y="139"/>
                    <a:pt x="8" y="143"/>
                  </a:cubicBezTo>
                  <a:close/>
                  <a:moveTo>
                    <a:pt x="206" y="171"/>
                  </a:moveTo>
                  <a:cubicBezTo>
                    <a:pt x="208" y="170"/>
                    <a:pt x="209" y="170"/>
                    <a:pt x="211" y="170"/>
                  </a:cubicBezTo>
                  <a:cubicBezTo>
                    <a:pt x="211" y="170"/>
                    <a:pt x="211" y="169"/>
                    <a:pt x="210" y="169"/>
                  </a:cubicBezTo>
                  <a:cubicBezTo>
                    <a:pt x="209" y="169"/>
                    <a:pt x="207" y="169"/>
                    <a:pt x="206" y="169"/>
                  </a:cubicBezTo>
                  <a:cubicBezTo>
                    <a:pt x="206" y="170"/>
                    <a:pt x="206" y="170"/>
                    <a:pt x="206" y="171"/>
                  </a:cubicBezTo>
                  <a:close/>
                  <a:moveTo>
                    <a:pt x="197" y="108"/>
                  </a:moveTo>
                  <a:cubicBezTo>
                    <a:pt x="197" y="108"/>
                    <a:pt x="196" y="109"/>
                    <a:pt x="196" y="110"/>
                  </a:cubicBezTo>
                  <a:cubicBezTo>
                    <a:pt x="197" y="111"/>
                    <a:pt x="197" y="112"/>
                    <a:pt x="197" y="113"/>
                  </a:cubicBezTo>
                  <a:cubicBezTo>
                    <a:pt x="197" y="113"/>
                    <a:pt x="197" y="113"/>
                    <a:pt x="197" y="113"/>
                  </a:cubicBezTo>
                  <a:cubicBezTo>
                    <a:pt x="197" y="112"/>
                    <a:pt x="198" y="112"/>
                    <a:pt x="198" y="111"/>
                  </a:cubicBezTo>
                  <a:cubicBezTo>
                    <a:pt x="198" y="111"/>
                    <a:pt x="198" y="110"/>
                    <a:pt x="198" y="110"/>
                  </a:cubicBezTo>
                  <a:cubicBezTo>
                    <a:pt x="198" y="110"/>
                    <a:pt x="198" y="109"/>
                    <a:pt x="197" y="108"/>
                  </a:cubicBezTo>
                  <a:close/>
                  <a:moveTo>
                    <a:pt x="120" y="13"/>
                  </a:moveTo>
                  <a:cubicBezTo>
                    <a:pt x="118" y="13"/>
                    <a:pt x="116" y="13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9" y="15"/>
                    <a:pt x="119" y="15"/>
                    <a:pt x="120" y="13"/>
                  </a:cubicBezTo>
                  <a:cubicBezTo>
                    <a:pt x="120" y="13"/>
                    <a:pt x="120" y="13"/>
                    <a:pt x="120" y="13"/>
                  </a:cubicBezTo>
                  <a:close/>
                  <a:moveTo>
                    <a:pt x="88" y="227"/>
                  </a:moveTo>
                  <a:cubicBezTo>
                    <a:pt x="88" y="228"/>
                    <a:pt x="88" y="228"/>
                    <a:pt x="88" y="228"/>
                  </a:cubicBezTo>
                  <a:cubicBezTo>
                    <a:pt x="88" y="229"/>
                    <a:pt x="88" y="230"/>
                    <a:pt x="88" y="231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9" y="231"/>
                    <a:pt x="89" y="231"/>
                    <a:pt x="90" y="230"/>
                  </a:cubicBezTo>
                  <a:cubicBezTo>
                    <a:pt x="89" y="229"/>
                    <a:pt x="89" y="228"/>
                    <a:pt x="88" y="227"/>
                  </a:cubicBezTo>
                  <a:close/>
                  <a:moveTo>
                    <a:pt x="200" y="104"/>
                  </a:moveTo>
                  <a:cubicBezTo>
                    <a:pt x="200" y="104"/>
                    <a:pt x="199" y="105"/>
                    <a:pt x="199" y="106"/>
                  </a:cubicBezTo>
                  <a:cubicBezTo>
                    <a:pt x="199" y="107"/>
                    <a:pt x="199" y="108"/>
                    <a:pt x="199" y="108"/>
                  </a:cubicBezTo>
                  <a:cubicBezTo>
                    <a:pt x="201" y="107"/>
                    <a:pt x="201" y="105"/>
                    <a:pt x="200" y="104"/>
                  </a:cubicBezTo>
                  <a:close/>
                  <a:moveTo>
                    <a:pt x="56" y="157"/>
                  </a:moveTo>
                  <a:cubicBezTo>
                    <a:pt x="56" y="157"/>
                    <a:pt x="56" y="156"/>
                    <a:pt x="56" y="156"/>
                  </a:cubicBezTo>
                  <a:cubicBezTo>
                    <a:pt x="54" y="156"/>
                    <a:pt x="52" y="156"/>
                    <a:pt x="50" y="156"/>
                  </a:cubicBezTo>
                  <a:cubicBezTo>
                    <a:pt x="50" y="156"/>
                    <a:pt x="50" y="156"/>
                    <a:pt x="50" y="156"/>
                  </a:cubicBezTo>
                  <a:cubicBezTo>
                    <a:pt x="50" y="157"/>
                    <a:pt x="50" y="157"/>
                    <a:pt x="51" y="157"/>
                  </a:cubicBezTo>
                  <a:cubicBezTo>
                    <a:pt x="52" y="157"/>
                    <a:pt x="53" y="157"/>
                    <a:pt x="54" y="157"/>
                  </a:cubicBezTo>
                  <a:cubicBezTo>
                    <a:pt x="55" y="157"/>
                    <a:pt x="55" y="157"/>
                    <a:pt x="56" y="157"/>
                  </a:cubicBezTo>
                  <a:close/>
                  <a:moveTo>
                    <a:pt x="161" y="39"/>
                  </a:moveTo>
                  <a:cubicBezTo>
                    <a:pt x="162" y="38"/>
                    <a:pt x="162" y="37"/>
                    <a:pt x="163" y="36"/>
                  </a:cubicBezTo>
                  <a:cubicBezTo>
                    <a:pt x="163" y="36"/>
                    <a:pt x="163" y="36"/>
                    <a:pt x="163" y="35"/>
                  </a:cubicBezTo>
                  <a:cubicBezTo>
                    <a:pt x="162" y="35"/>
                    <a:pt x="162" y="35"/>
                    <a:pt x="162" y="35"/>
                  </a:cubicBezTo>
                  <a:cubicBezTo>
                    <a:pt x="161" y="35"/>
                    <a:pt x="161" y="36"/>
                    <a:pt x="161" y="36"/>
                  </a:cubicBezTo>
                  <a:cubicBezTo>
                    <a:pt x="161" y="37"/>
                    <a:pt x="161" y="38"/>
                    <a:pt x="161" y="39"/>
                  </a:cubicBezTo>
                  <a:close/>
                  <a:moveTo>
                    <a:pt x="125" y="17"/>
                  </a:moveTo>
                  <a:cubicBezTo>
                    <a:pt x="127" y="17"/>
                    <a:pt x="129" y="17"/>
                    <a:pt x="131" y="17"/>
                  </a:cubicBezTo>
                  <a:cubicBezTo>
                    <a:pt x="131" y="17"/>
                    <a:pt x="131" y="17"/>
                    <a:pt x="131" y="16"/>
                  </a:cubicBezTo>
                  <a:cubicBezTo>
                    <a:pt x="129" y="16"/>
                    <a:pt x="127" y="16"/>
                    <a:pt x="125" y="16"/>
                  </a:cubicBezTo>
                  <a:cubicBezTo>
                    <a:pt x="125" y="17"/>
                    <a:pt x="125" y="17"/>
                    <a:pt x="125" y="17"/>
                  </a:cubicBezTo>
                  <a:close/>
                  <a:moveTo>
                    <a:pt x="101" y="17"/>
                  </a:moveTo>
                  <a:cubicBezTo>
                    <a:pt x="100" y="17"/>
                    <a:pt x="100" y="17"/>
                    <a:pt x="99" y="18"/>
                  </a:cubicBezTo>
                  <a:cubicBezTo>
                    <a:pt x="99" y="18"/>
                    <a:pt x="99" y="19"/>
                    <a:pt x="99" y="19"/>
                  </a:cubicBezTo>
                  <a:cubicBezTo>
                    <a:pt x="99" y="19"/>
                    <a:pt x="99" y="20"/>
                    <a:pt x="98" y="20"/>
                  </a:cubicBezTo>
                  <a:cubicBezTo>
                    <a:pt x="99" y="20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8"/>
                  </a:cubicBezTo>
                  <a:cubicBezTo>
                    <a:pt x="101" y="18"/>
                    <a:pt x="101" y="17"/>
                    <a:pt x="101" y="17"/>
                  </a:cubicBezTo>
                  <a:close/>
                  <a:moveTo>
                    <a:pt x="108" y="183"/>
                  </a:moveTo>
                  <a:cubicBezTo>
                    <a:pt x="108" y="183"/>
                    <a:pt x="108" y="183"/>
                    <a:pt x="108" y="183"/>
                  </a:cubicBezTo>
                  <a:cubicBezTo>
                    <a:pt x="110" y="185"/>
                    <a:pt x="111" y="187"/>
                    <a:pt x="113" y="188"/>
                  </a:cubicBezTo>
                  <a:cubicBezTo>
                    <a:pt x="113" y="188"/>
                    <a:pt x="113" y="188"/>
                    <a:pt x="113" y="188"/>
                  </a:cubicBezTo>
                  <a:cubicBezTo>
                    <a:pt x="113" y="188"/>
                    <a:pt x="113" y="188"/>
                    <a:pt x="114" y="187"/>
                  </a:cubicBezTo>
                  <a:cubicBezTo>
                    <a:pt x="112" y="186"/>
                    <a:pt x="110" y="184"/>
                    <a:pt x="108" y="183"/>
                  </a:cubicBezTo>
                  <a:close/>
                  <a:moveTo>
                    <a:pt x="227" y="89"/>
                  </a:moveTo>
                  <a:cubicBezTo>
                    <a:pt x="227" y="89"/>
                    <a:pt x="227" y="88"/>
                    <a:pt x="227" y="88"/>
                  </a:cubicBezTo>
                  <a:cubicBezTo>
                    <a:pt x="217" y="88"/>
                    <a:pt x="208" y="88"/>
                    <a:pt x="198" y="88"/>
                  </a:cubicBezTo>
                  <a:cubicBezTo>
                    <a:pt x="198" y="88"/>
                    <a:pt x="198" y="89"/>
                    <a:pt x="198" y="89"/>
                  </a:cubicBezTo>
                  <a:cubicBezTo>
                    <a:pt x="208" y="89"/>
                    <a:pt x="217" y="89"/>
                    <a:pt x="227" y="89"/>
                  </a:cubicBezTo>
                  <a:close/>
                  <a:moveTo>
                    <a:pt x="233" y="160"/>
                  </a:moveTo>
                  <a:cubicBezTo>
                    <a:pt x="233" y="160"/>
                    <a:pt x="233" y="160"/>
                    <a:pt x="233" y="160"/>
                  </a:cubicBezTo>
                  <a:cubicBezTo>
                    <a:pt x="233" y="159"/>
                    <a:pt x="233" y="157"/>
                    <a:pt x="233" y="156"/>
                  </a:cubicBezTo>
                  <a:cubicBezTo>
                    <a:pt x="232" y="156"/>
                    <a:pt x="231" y="156"/>
                    <a:pt x="231" y="156"/>
                  </a:cubicBezTo>
                  <a:cubicBezTo>
                    <a:pt x="231" y="158"/>
                    <a:pt x="232" y="159"/>
                    <a:pt x="233" y="160"/>
                  </a:cubicBezTo>
                  <a:close/>
                  <a:moveTo>
                    <a:pt x="129" y="249"/>
                  </a:moveTo>
                  <a:cubicBezTo>
                    <a:pt x="129" y="250"/>
                    <a:pt x="129" y="250"/>
                    <a:pt x="128" y="251"/>
                  </a:cubicBezTo>
                  <a:cubicBezTo>
                    <a:pt x="128" y="251"/>
                    <a:pt x="128" y="252"/>
                    <a:pt x="128" y="252"/>
                  </a:cubicBezTo>
                  <a:cubicBezTo>
                    <a:pt x="129" y="252"/>
                    <a:pt x="130" y="252"/>
                    <a:pt x="132" y="252"/>
                  </a:cubicBezTo>
                  <a:cubicBezTo>
                    <a:pt x="131" y="251"/>
                    <a:pt x="130" y="250"/>
                    <a:pt x="129" y="249"/>
                  </a:cubicBezTo>
                  <a:close/>
                  <a:moveTo>
                    <a:pt x="79" y="15"/>
                  </a:moveTo>
                  <a:cubicBezTo>
                    <a:pt x="79" y="13"/>
                    <a:pt x="79" y="11"/>
                    <a:pt x="79" y="9"/>
                  </a:cubicBezTo>
                  <a:cubicBezTo>
                    <a:pt x="78" y="9"/>
                    <a:pt x="78" y="9"/>
                    <a:pt x="77" y="9"/>
                  </a:cubicBezTo>
                  <a:cubicBezTo>
                    <a:pt x="77" y="10"/>
                    <a:pt x="78" y="12"/>
                    <a:pt x="78" y="13"/>
                  </a:cubicBezTo>
                  <a:cubicBezTo>
                    <a:pt x="78" y="13"/>
                    <a:pt x="78" y="14"/>
                    <a:pt x="79" y="15"/>
                  </a:cubicBezTo>
                  <a:close/>
                  <a:moveTo>
                    <a:pt x="194" y="118"/>
                  </a:moveTo>
                  <a:cubicBezTo>
                    <a:pt x="194" y="117"/>
                    <a:pt x="195" y="117"/>
                    <a:pt x="195" y="117"/>
                  </a:cubicBezTo>
                  <a:cubicBezTo>
                    <a:pt x="195" y="115"/>
                    <a:pt x="195" y="113"/>
                    <a:pt x="194" y="111"/>
                  </a:cubicBezTo>
                  <a:cubicBezTo>
                    <a:pt x="194" y="112"/>
                    <a:pt x="194" y="112"/>
                    <a:pt x="193" y="113"/>
                  </a:cubicBezTo>
                  <a:cubicBezTo>
                    <a:pt x="194" y="113"/>
                    <a:pt x="194" y="114"/>
                    <a:pt x="194" y="114"/>
                  </a:cubicBezTo>
                  <a:cubicBezTo>
                    <a:pt x="194" y="115"/>
                    <a:pt x="193" y="116"/>
                    <a:pt x="193" y="116"/>
                  </a:cubicBezTo>
                  <a:cubicBezTo>
                    <a:pt x="193" y="117"/>
                    <a:pt x="194" y="117"/>
                    <a:pt x="194" y="118"/>
                  </a:cubicBezTo>
                  <a:close/>
                  <a:moveTo>
                    <a:pt x="173" y="258"/>
                  </a:moveTo>
                  <a:cubicBezTo>
                    <a:pt x="173" y="258"/>
                    <a:pt x="173" y="258"/>
                    <a:pt x="173" y="258"/>
                  </a:cubicBezTo>
                  <a:cubicBezTo>
                    <a:pt x="173" y="257"/>
                    <a:pt x="173" y="256"/>
                    <a:pt x="172" y="256"/>
                  </a:cubicBezTo>
                  <a:cubicBezTo>
                    <a:pt x="172" y="255"/>
                    <a:pt x="171" y="255"/>
                    <a:pt x="171" y="254"/>
                  </a:cubicBezTo>
                  <a:cubicBezTo>
                    <a:pt x="172" y="253"/>
                    <a:pt x="171" y="253"/>
                    <a:pt x="171" y="252"/>
                  </a:cubicBezTo>
                  <a:cubicBezTo>
                    <a:pt x="170" y="253"/>
                    <a:pt x="170" y="253"/>
                    <a:pt x="170" y="254"/>
                  </a:cubicBezTo>
                  <a:cubicBezTo>
                    <a:pt x="170" y="254"/>
                    <a:pt x="170" y="255"/>
                    <a:pt x="170" y="255"/>
                  </a:cubicBezTo>
                  <a:cubicBezTo>
                    <a:pt x="171" y="256"/>
                    <a:pt x="172" y="257"/>
                    <a:pt x="173" y="258"/>
                  </a:cubicBezTo>
                  <a:close/>
                  <a:moveTo>
                    <a:pt x="103" y="29"/>
                  </a:moveTo>
                  <a:cubicBezTo>
                    <a:pt x="103" y="29"/>
                    <a:pt x="104" y="29"/>
                    <a:pt x="104" y="29"/>
                  </a:cubicBezTo>
                  <a:cubicBezTo>
                    <a:pt x="104" y="28"/>
                    <a:pt x="104" y="27"/>
                    <a:pt x="105" y="26"/>
                  </a:cubicBezTo>
                  <a:cubicBezTo>
                    <a:pt x="104" y="26"/>
                    <a:pt x="104" y="26"/>
                    <a:pt x="103" y="26"/>
                  </a:cubicBezTo>
                  <a:cubicBezTo>
                    <a:pt x="103" y="26"/>
                    <a:pt x="102" y="27"/>
                    <a:pt x="103" y="28"/>
                  </a:cubicBezTo>
                  <a:cubicBezTo>
                    <a:pt x="103" y="28"/>
                    <a:pt x="103" y="29"/>
                    <a:pt x="103" y="29"/>
                  </a:cubicBezTo>
                  <a:close/>
                  <a:moveTo>
                    <a:pt x="53" y="144"/>
                  </a:moveTo>
                  <a:cubicBezTo>
                    <a:pt x="53" y="143"/>
                    <a:pt x="53" y="143"/>
                    <a:pt x="53" y="143"/>
                  </a:cubicBezTo>
                  <a:cubicBezTo>
                    <a:pt x="51" y="143"/>
                    <a:pt x="50" y="143"/>
                    <a:pt x="49" y="143"/>
                  </a:cubicBezTo>
                  <a:cubicBezTo>
                    <a:pt x="49" y="143"/>
                    <a:pt x="49" y="144"/>
                    <a:pt x="49" y="145"/>
                  </a:cubicBezTo>
                  <a:cubicBezTo>
                    <a:pt x="50" y="144"/>
                    <a:pt x="52" y="144"/>
                    <a:pt x="53" y="144"/>
                  </a:cubicBezTo>
                  <a:close/>
                  <a:moveTo>
                    <a:pt x="187" y="157"/>
                  </a:moveTo>
                  <a:cubicBezTo>
                    <a:pt x="187" y="157"/>
                    <a:pt x="187" y="157"/>
                    <a:pt x="187" y="157"/>
                  </a:cubicBezTo>
                  <a:cubicBezTo>
                    <a:pt x="186" y="155"/>
                    <a:pt x="186" y="154"/>
                    <a:pt x="185" y="152"/>
                  </a:cubicBezTo>
                  <a:cubicBezTo>
                    <a:pt x="184" y="152"/>
                    <a:pt x="184" y="152"/>
                    <a:pt x="184" y="153"/>
                  </a:cubicBezTo>
                  <a:cubicBezTo>
                    <a:pt x="185" y="154"/>
                    <a:pt x="186" y="156"/>
                    <a:pt x="187" y="157"/>
                  </a:cubicBezTo>
                  <a:close/>
                  <a:moveTo>
                    <a:pt x="139" y="261"/>
                  </a:moveTo>
                  <a:cubicBezTo>
                    <a:pt x="138" y="261"/>
                    <a:pt x="138" y="261"/>
                    <a:pt x="138" y="261"/>
                  </a:cubicBezTo>
                  <a:cubicBezTo>
                    <a:pt x="137" y="261"/>
                    <a:pt x="136" y="261"/>
                    <a:pt x="134" y="261"/>
                  </a:cubicBezTo>
                  <a:cubicBezTo>
                    <a:pt x="134" y="261"/>
                    <a:pt x="133" y="261"/>
                    <a:pt x="133" y="261"/>
                  </a:cubicBezTo>
                  <a:cubicBezTo>
                    <a:pt x="133" y="261"/>
                    <a:pt x="133" y="262"/>
                    <a:pt x="133" y="262"/>
                  </a:cubicBezTo>
                  <a:cubicBezTo>
                    <a:pt x="135" y="262"/>
                    <a:pt x="137" y="262"/>
                    <a:pt x="139" y="261"/>
                  </a:cubicBezTo>
                  <a:close/>
                  <a:moveTo>
                    <a:pt x="151" y="45"/>
                  </a:moveTo>
                  <a:cubicBezTo>
                    <a:pt x="151" y="46"/>
                    <a:pt x="150" y="46"/>
                    <a:pt x="150" y="46"/>
                  </a:cubicBezTo>
                  <a:cubicBezTo>
                    <a:pt x="149" y="47"/>
                    <a:pt x="149" y="48"/>
                    <a:pt x="149" y="49"/>
                  </a:cubicBezTo>
                  <a:cubicBezTo>
                    <a:pt x="149" y="49"/>
                    <a:pt x="150" y="49"/>
                    <a:pt x="150" y="49"/>
                  </a:cubicBezTo>
                  <a:cubicBezTo>
                    <a:pt x="152" y="46"/>
                    <a:pt x="151" y="47"/>
                    <a:pt x="151" y="45"/>
                  </a:cubicBezTo>
                  <a:close/>
                  <a:moveTo>
                    <a:pt x="224" y="172"/>
                  </a:moveTo>
                  <a:cubicBezTo>
                    <a:pt x="224" y="172"/>
                    <a:pt x="224" y="171"/>
                    <a:pt x="223" y="171"/>
                  </a:cubicBezTo>
                  <a:cubicBezTo>
                    <a:pt x="220" y="171"/>
                    <a:pt x="217" y="172"/>
                    <a:pt x="216" y="172"/>
                  </a:cubicBezTo>
                  <a:cubicBezTo>
                    <a:pt x="219" y="172"/>
                    <a:pt x="221" y="172"/>
                    <a:pt x="224" y="172"/>
                  </a:cubicBezTo>
                  <a:close/>
                  <a:moveTo>
                    <a:pt x="104" y="211"/>
                  </a:moveTo>
                  <a:cubicBezTo>
                    <a:pt x="104" y="211"/>
                    <a:pt x="104" y="212"/>
                    <a:pt x="105" y="212"/>
                  </a:cubicBezTo>
                  <a:cubicBezTo>
                    <a:pt x="105" y="211"/>
                    <a:pt x="106" y="210"/>
                    <a:pt x="107" y="209"/>
                  </a:cubicBezTo>
                  <a:cubicBezTo>
                    <a:pt x="107" y="209"/>
                    <a:pt x="106" y="209"/>
                    <a:pt x="106" y="209"/>
                  </a:cubicBezTo>
                  <a:cubicBezTo>
                    <a:pt x="105" y="209"/>
                    <a:pt x="104" y="210"/>
                    <a:pt x="104" y="211"/>
                  </a:cubicBezTo>
                  <a:close/>
                  <a:moveTo>
                    <a:pt x="185" y="112"/>
                  </a:moveTo>
                  <a:cubicBezTo>
                    <a:pt x="186" y="114"/>
                    <a:pt x="187" y="116"/>
                    <a:pt x="187" y="118"/>
                  </a:cubicBezTo>
                  <a:cubicBezTo>
                    <a:pt x="187" y="118"/>
                    <a:pt x="187" y="118"/>
                    <a:pt x="187" y="118"/>
                  </a:cubicBezTo>
                  <a:cubicBezTo>
                    <a:pt x="187" y="116"/>
                    <a:pt x="187" y="115"/>
                    <a:pt x="187" y="114"/>
                  </a:cubicBezTo>
                  <a:cubicBezTo>
                    <a:pt x="187" y="114"/>
                    <a:pt x="187" y="113"/>
                    <a:pt x="187" y="113"/>
                  </a:cubicBezTo>
                  <a:cubicBezTo>
                    <a:pt x="187" y="113"/>
                    <a:pt x="186" y="112"/>
                    <a:pt x="186" y="111"/>
                  </a:cubicBezTo>
                  <a:cubicBezTo>
                    <a:pt x="186" y="111"/>
                    <a:pt x="185" y="111"/>
                    <a:pt x="185" y="112"/>
                  </a:cubicBezTo>
                  <a:close/>
                  <a:moveTo>
                    <a:pt x="32" y="140"/>
                  </a:moveTo>
                  <a:cubicBezTo>
                    <a:pt x="33" y="140"/>
                    <a:pt x="33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34" y="137"/>
                    <a:pt x="33" y="137"/>
                    <a:pt x="32" y="137"/>
                  </a:cubicBezTo>
                  <a:cubicBezTo>
                    <a:pt x="32" y="138"/>
                    <a:pt x="32" y="139"/>
                    <a:pt x="32" y="140"/>
                  </a:cubicBezTo>
                  <a:close/>
                  <a:moveTo>
                    <a:pt x="212" y="121"/>
                  </a:moveTo>
                  <a:cubicBezTo>
                    <a:pt x="212" y="120"/>
                    <a:pt x="212" y="119"/>
                    <a:pt x="211" y="119"/>
                  </a:cubicBezTo>
                  <a:cubicBezTo>
                    <a:pt x="210" y="119"/>
                    <a:pt x="209" y="121"/>
                    <a:pt x="209" y="122"/>
                  </a:cubicBezTo>
                  <a:cubicBezTo>
                    <a:pt x="210" y="121"/>
                    <a:pt x="211" y="121"/>
                    <a:pt x="212" y="121"/>
                  </a:cubicBezTo>
                  <a:close/>
                  <a:moveTo>
                    <a:pt x="27" y="167"/>
                  </a:moveTo>
                  <a:cubicBezTo>
                    <a:pt x="28" y="167"/>
                    <a:pt x="30" y="167"/>
                    <a:pt x="31" y="167"/>
                  </a:cubicBezTo>
                  <a:cubicBezTo>
                    <a:pt x="30" y="167"/>
                    <a:pt x="30" y="166"/>
                    <a:pt x="30" y="166"/>
                  </a:cubicBezTo>
                  <a:cubicBezTo>
                    <a:pt x="30" y="166"/>
                    <a:pt x="29" y="166"/>
                    <a:pt x="29" y="166"/>
                  </a:cubicBezTo>
                  <a:cubicBezTo>
                    <a:pt x="29" y="166"/>
                    <a:pt x="28" y="166"/>
                    <a:pt x="27" y="166"/>
                  </a:cubicBezTo>
                  <a:cubicBezTo>
                    <a:pt x="27" y="166"/>
                    <a:pt x="27" y="167"/>
                    <a:pt x="27" y="167"/>
                  </a:cubicBezTo>
                  <a:close/>
                  <a:moveTo>
                    <a:pt x="161" y="90"/>
                  </a:moveTo>
                  <a:cubicBezTo>
                    <a:pt x="160" y="90"/>
                    <a:pt x="159" y="90"/>
                    <a:pt x="158" y="90"/>
                  </a:cubicBezTo>
                  <a:cubicBezTo>
                    <a:pt x="157" y="90"/>
                    <a:pt x="157" y="90"/>
                    <a:pt x="157" y="91"/>
                  </a:cubicBezTo>
                  <a:cubicBezTo>
                    <a:pt x="157" y="91"/>
                    <a:pt x="158" y="91"/>
                    <a:pt x="159" y="91"/>
                  </a:cubicBezTo>
                  <a:cubicBezTo>
                    <a:pt x="159" y="91"/>
                    <a:pt x="160" y="91"/>
                    <a:pt x="160" y="91"/>
                  </a:cubicBezTo>
                  <a:cubicBezTo>
                    <a:pt x="161" y="91"/>
                    <a:pt x="161" y="91"/>
                    <a:pt x="161" y="90"/>
                  </a:cubicBezTo>
                  <a:close/>
                  <a:moveTo>
                    <a:pt x="115" y="263"/>
                  </a:moveTo>
                  <a:cubicBezTo>
                    <a:pt x="114" y="262"/>
                    <a:pt x="114" y="262"/>
                    <a:pt x="114" y="262"/>
                  </a:cubicBezTo>
                  <a:cubicBezTo>
                    <a:pt x="112" y="262"/>
                    <a:pt x="111" y="262"/>
                    <a:pt x="110" y="262"/>
                  </a:cubicBezTo>
                  <a:cubicBezTo>
                    <a:pt x="109" y="262"/>
                    <a:pt x="109" y="263"/>
                    <a:pt x="108" y="263"/>
                  </a:cubicBezTo>
                  <a:cubicBezTo>
                    <a:pt x="109" y="263"/>
                    <a:pt x="114" y="263"/>
                    <a:pt x="115" y="263"/>
                  </a:cubicBezTo>
                  <a:close/>
                  <a:moveTo>
                    <a:pt x="46" y="145"/>
                  </a:moveTo>
                  <a:cubicBezTo>
                    <a:pt x="46" y="144"/>
                    <a:pt x="46" y="144"/>
                    <a:pt x="46" y="143"/>
                  </a:cubicBezTo>
                  <a:cubicBezTo>
                    <a:pt x="44" y="143"/>
                    <a:pt x="43" y="143"/>
                    <a:pt x="42" y="143"/>
                  </a:cubicBezTo>
                  <a:cubicBezTo>
                    <a:pt x="43" y="144"/>
                    <a:pt x="43" y="144"/>
                    <a:pt x="43" y="145"/>
                  </a:cubicBezTo>
                  <a:cubicBezTo>
                    <a:pt x="44" y="145"/>
                    <a:pt x="45" y="145"/>
                    <a:pt x="46" y="145"/>
                  </a:cubicBezTo>
                  <a:close/>
                  <a:moveTo>
                    <a:pt x="86" y="5"/>
                  </a:moveTo>
                  <a:cubicBezTo>
                    <a:pt x="83" y="5"/>
                    <a:pt x="78" y="4"/>
                    <a:pt x="78" y="5"/>
                  </a:cubicBezTo>
                  <a:cubicBezTo>
                    <a:pt x="78" y="6"/>
                    <a:pt x="79" y="6"/>
                    <a:pt x="80" y="5"/>
                  </a:cubicBezTo>
                  <a:cubicBezTo>
                    <a:pt x="80" y="5"/>
                    <a:pt x="80" y="5"/>
                    <a:pt x="81" y="5"/>
                  </a:cubicBezTo>
                  <a:cubicBezTo>
                    <a:pt x="81" y="5"/>
                    <a:pt x="82" y="5"/>
                    <a:pt x="82" y="5"/>
                  </a:cubicBezTo>
                  <a:cubicBezTo>
                    <a:pt x="83" y="5"/>
                    <a:pt x="84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77" y="127"/>
                  </a:moveTo>
                  <a:cubicBezTo>
                    <a:pt x="77" y="127"/>
                    <a:pt x="77" y="127"/>
                    <a:pt x="77" y="127"/>
                  </a:cubicBezTo>
                  <a:cubicBezTo>
                    <a:pt x="77" y="125"/>
                    <a:pt x="78" y="122"/>
                    <a:pt x="78" y="119"/>
                  </a:cubicBezTo>
                  <a:cubicBezTo>
                    <a:pt x="77" y="121"/>
                    <a:pt x="77" y="122"/>
                    <a:pt x="77" y="124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5"/>
                    <a:pt x="77" y="126"/>
                    <a:pt x="77" y="127"/>
                  </a:cubicBezTo>
                  <a:close/>
                  <a:moveTo>
                    <a:pt x="200" y="119"/>
                  </a:moveTo>
                  <a:cubicBezTo>
                    <a:pt x="200" y="118"/>
                    <a:pt x="200" y="118"/>
                    <a:pt x="199" y="118"/>
                  </a:cubicBezTo>
                  <a:cubicBezTo>
                    <a:pt x="199" y="119"/>
                    <a:pt x="198" y="120"/>
                    <a:pt x="197" y="121"/>
                  </a:cubicBezTo>
                  <a:cubicBezTo>
                    <a:pt x="198" y="122"/>
                    <a:pt x="198" y="123"/>
                    <a:pt x="199" y="123"/>
                  </a:cubicBezTo>
                  <a:cubicBezTo>
                    <a:pt x="199" y="121"/>
                    <a:pt x="200" y="120"/>
                    <a:pt x="200" y="119"/>
                  </a:cubicBezTo>
                  <a:close/>
                  <a:moveTo>
                    <a:pt x="151" y="246"/>
                  </a:moveTo>
                  <a:cubicBezTo>
                    <a:pt x="152" y="245"/>
                    <a:pt x="153" y="243"/>
                    <a:pt x="153" y="242"/>
                  </a:cubicBezTo>
                  <a:cubicBezTo>
                    <a:pt x="151" y="242"/>
                    <a:pt x="151" y="242"/>
                    <a:pt x="151" y="244"/>
                  </a:cubicBezTo>
                  <a:cubicBezTo>
                    <a:pt x="150" y="245"/>
                    <a:pt x="150" y="245"/>
                    <a:pt x="151" y="246"/>
                  </a:cubicBezTo>
                  <a:close/>
                  <a:moveTo>
                    <a:pt x="166" y="219"/>
                  </a:moveTo>
                  <a:cubicBezTo>
                    <a:pt x="166" y="219"/>
                    <a:pt x="166" y="218"/>
                    <a:pt x="166" y="218"/>
                  </a:cubicBezTo>
                  <a:cubicBezTo>
                    <a:pt x="166" y="218"/>
                    <a:pt x="166" y="217"/>
                    <a:pt x="166" y="216"/>
                  </a:cubicBezTo>
                  <a:cubicBezTo>
                    <a:pt x="167" y="215"/>
                    <a:pt x="166" y="214"/>
                    <a:pt x="165" y="214"/>
                  </a:cubicBezTo>
                  <a:cubicBezTo>
                    <a:pt x="165" y="214"/>
                    <a:pt x="165" y="215"/>
                    <a:pt x="165" y="215"/>
                  </a:cubicBezTo>
                  <a:cubicBezTo>
                    <a:pt x="165" y="215"/>
                    <a:pt x="165" y="216"/>
                    <a:pt x="165" y="216"/>
                  </a:cubicBezTo>
                  <a:cubicBezTo>
                    <a:pt x="165" y="217"/>
                    <a:pt x="166" y="218"/>
                    <a:pt x="166" y="219"/>
                  </a:cubicBezTo>
                  <a:close/>
                  <a:moveTo>
                    <a:pt x="142" y="240"/>
                  </a:moveTo>
                  <a:cubicBezTo>
                    <a:pt x="142" y="240"/>
                    <a:pt x="143" y="241"/>
                    <a:pt x="143" y="241"/>
                  </a:cubicBezTo>
                  <a:cubicBezTo>
                    <a:pt x="143" y="241"/>
                    <a:pt x="144" y="241"/>
                    <a:pt x="144" y="241"/>
                  </a:cubicBezTo>
                  <a:cubicBezTo>
                    <a:pt x="144" y="241"/>
                    <a:pt x="144" y="240"/>
                    <a:pt x="144" y="240"/>
                  </a:cubicBezTo>
                  <a:cubicBezTo>
                    <a:pt x="144" y="239"/>
                    <a:pt x="144" y="239"/>
                    <a:pt x="144" y="238"/>
                  </a:cubicBezTo>
                  <a:cubicBezTo>
                    <a:pt x="144" y="238"/>
                    <a:pt x="143" y="238"/>
                    <a:pt x="143" y="238"/>
                  </a:cubicBezTo>
                  <a:cubicBezTo>
                    <a:pt x="143" y="238"/>
                    <a:pt x="143" y="238"/>
                    <a:pt x="143" y="238"/>
                  </a:cubicBezTo>
                  <a:cubicBezTo>
                    <a:pt x="142" y="239"/>
                    <a:pt x="142" y="239"/>
                    <a:pt x="142" y="240"/>
                  </a:cubicBezTo>
                  <a:close/>
                  <a:moveTo>
                    <a:pt x="148" y="75"/>
                  </a:moveTo>
                  <a:cubicBezTo>
                    <a:pt x="148" y="75"/>
                    <a:pt x="148" y="74"/>
                    <a:pt x="148" y="74"/>
                  </a:cubicBezTo>
                  <a:cubicBezTo>
                    <a:pt x="147" y="74"/>
                    <a:pt x="147" y="75"/>
                    <a:pt x="146" y="75"/>
                  </a:cubicBezTo>
                  <a:cubicBezTo>
                    <a:pt x="145" y="75"/>
                    <a:pt x="144" y="75"/>
                    <a:pt x="144" y="76"/>
                  </a:cubicBezTo>
                  <a:cubicBezTo>
                    <a:pt x="144" y="76"/>
                    <a:pt x="144" y="76"/>
                    <a:pt x="144" y="76"/>
                  </a:cubicBezTo>
                  <a:cubicBezTo>
                    <a:pt x="145" y="76"/>
                    <a:pt x="145" y="76"/>
                    <a:pt x="146" y="76"/>
                  </a:cubicBezTo>
                  <a:cubicBezTo>
                    <a:pt x="146" y="76"/>
                    <a:pt x="147" y="76"/>
                    <a:pt x="147" y="76"/>
                  </a:cubicBezTo>
                  <a:cubicBezTo>
                    <a:pt x="147" y="76"/>
                    <a:pt x="147" y="75"/>
                    <a:pt x="148" y="75"/>
                  </a:cubicBezTo>
                  <a:close/>
                  <a:moveTo>
                    <a:pt x="131" y="236"/>
                  </a:moveTo>
                  <a:cubicBezTo>
                    <a:pt x="130" y="236"/>
                    <a:pt x="130" y="236"/>
                    <a:pt x="129" y="236"/>
                  </a:cubicBezTo>
                  <a:cubicBezTo>
                    <a:pt x="129" y="236"/>
                    <a:pt x="129" y="236"/>
                    <a:pt x="129" y="236"/>
                  </a:cubicBezTo>
                  <a:cubicBezTo>
                    <a:pt x="128" y="236"/>
                    <a:pt x="128" y="236"/>
                    <a:pt x="128" y="237"/>
                  </a:cubicBezTo>
                  <a:cubicBezTo>
                    <a:pt x="129" y="237"/>
                    <a:pt x="129" y="238"/>
                    <a:pt x="129" y="239"/>
                  </a:cubicBezTo>
                  <a:cubicBezTo>
                    <a:pt x="130" y="238"/>
                    <a:pt x="131" y="237"/>
                    <a:pt x="131" y="236"/>
                  </a:cubicBezTo>
                  <a:close/>
                  <a:moveTo>
                    <a:pt x="21" y="139"/>
                  </a:moveTo>
                  <a:cubicBezTo>
                    <a:pt x="21" y="139"/>
                    <a:pt x="22" y="139"/>
                    <a:pt x="23" y="139"/>
                  </a:cubicBezTo>
                  <a:cubicBezTo>
                    <a:pt x="23" y="138"/>
                    <a:pt x="23" y="137"/>
                    <a:pt x="23" y="136"/>
                  </a:cubicBezTo>
                  <a:cubicBezTo>
                    <a:pt x="22" y="136"/>
                    <a:pt x="22" y="136"/>
                    <a:pt x="21" y="136"/>
                  </a:cubicBezTo>
                  <a:cubicBezTo>
                    <a:pt x="21" y="137"/>
                    <a:pt x="21" y="138"/>
                    <a:pt x="21" y="139"/>
                  </a:cubicBezTo>
                  <a:close/>
                  <a:moveTo>
                    <a:pt x="51" y="113"/>
                  </a:moveTo>
                  <a:cubicBezTo>
                    <a:pt x="51" y="113"/>
                    <a:pt x="51" y="113"/>
                    <a:pt x="51" y="113"/>
                  </a:cubicBezTo>
                  <a:cubicBezTo>
                    <a:pt x="50" y="113"/>
                    <a:pt x="49" y="113"/>
                    <a:pt x="48" y="113"/>
                  </a:cubicBezTo>
                  <a:cubicBezTo>
                    <a:pt x="48" y="113"/>
                    <a:pt x="47" y="114"/>
                    <a:pt x="47" y="115"/>
                  </a:cubicBezTo>
                  <a:cubicBezTo>
                    <a:pt x="47" y="115"/>
                    <a:pt x="48" y="115"/>
                    <a:pt x="49" y="115"/>
                  </a:cubicBezTo>
                  <a:cubicBezTo>
                    <a:pt x="49" y="115"/>
                    <a:pt x="50" y="114"/>
                    <a:pt x="50" y="114"/>
                  </a:cubicBezTo>
                  <a:cubicBezTo>
                    <a:pt x="50" y="114"/>
                    <a:pt x="50" y="114"/>
                    <a:pt x="51" y="113"/>
                  </a:cubicBezTo>
                  <a:close/>
                  <a:moveTo>
                    <a:pt x="147" y="247"/>
                  </a:moveTo>
                  <a:cubicBezTo>
                    <a:pt x="148" y="245"/>
                    <a:pt x="149" y="244"/>
                    <a:pt x="148" y="243"/>
                  </a:cubicBezTo>
                  <a:cubicBezTo>
                    <a:pt x="147" y="243"/>
                    <a:pt x="147" y="243"/>
                    <a:pt x="147" y="244"/>
                  </a:cubicBezTo>
                  <a:cubicBezTo>
                    <a:pt x="146" y="245"/>
                    <a:pt x="146" y="246"/>
                    <a:pt x="147" y="247"/>
                  </a:cubicBezTo>
                  <a:close/>
                  <a:moveTo>
                    <a:pt x="225" y="164"/>
                  </a:moveTo>
                  <a:cubicBezTo>
                    <a:pt x="224" y="164"/>
                    <a:pt x="224" y="164"/>
                    <a:pt x="223" y="164"/>
                  </a:cubicBezTo>
                  <a:cubicBezTo>
                    <a:pt x="223" y="165"/>
                    <a:pt x="223" y="165"/>
                    <a:pt x="223" y="166"/>
                  </a:cubicBezTo>
                  <a:cubicBezTo>
                    <a:pt x="224" y="166"/>
                    <a:pt x="225" y="166"/>
                    <a:pt x="225" y="166"/>
                  </a:cubicBezTo>
                  <a:cubicBezTo>
                    <a:pt x="225" y="165"/>
                    <a:pt x="225" y="165"/>
                    <a:pt x="225" y="164"/>
                  </a:cubicBezTo>
                  <a:close/>
                  <a:moveTo>
                    <a:pt x="79" y="35"/>
                  </a:moveTo>
                  <a:cubicBezTo>
                    <a:pt x="79" y="34"/>
                    <a:pt x="79" y="33"/>
                    <a:pt x="79" y="33"/>
                  </a:cubicBezTo>
                  <a:cubicBezTo>
                    <a:pt x="79" y="32"/>
                    <a:pt x="79" y="31"/>
                    <a:pt x="79" y="30"/>
                  </a:cubicBezTo>
                  <a:cubicBezTo>
                    <a:pt x="79" y="30"/>
                    <a:pt x="79" y="30"/>
                    <a:pt x="78" y="30"/>
                  </a:cubicBezTo>
                  <a:cubicBezTo>
                    <a:pt x="78" y="32"/>
                    <a:pt x="78" y="34"/>
                    <a:pt x="79" y="35"/>
                  </a:cubicBezTo>
                  <a:cubicBezTo>
                    <a:pt x="79" y="35"/>
                    <a:pt x="79" y="35"/>
                    <a:pt x="79" y="35"/>
                  </a:cubicBezTo>
                  <a:close/>
                  <a:moveTo>
                    <a:pt x="97" y="189"/>
                  </a:moveTo>
                  <a:cubicBezTo>
                    <a:pt x="97" y="189"/>
                    <a:pt x="97" y="189"/>
                    <a:pt x="98" y="188"/>
                  </a:cubicBezTo>
                  <a:cubicBezTo>
                    <a:pt x="98" y="188"/>
                    <a:pt x="98" y="188"/>
                    <a:pt x="98" y="188"/>
                  </a:cubicBezTo>
                  <a:cubicBezTo>
                    <a:pt x="97" y="187"/>
                    <a:pt x="96" y="186"/>
                    <a:pt x="95" y="185"/>
                  </a:cubicBezTo>
                  <a:cubicBezTo>
                    <a:pt x="95" y="186"/>
                    <a:pt x="94" y="186"/>
                    <a:pt x="94" y="186"/>
                  </a:cubicBezTo>
                  <a:cubicBezTo>
                    <a:pt x="95" y="187"/>
                    <a:pt x="96" y="188"/>
                    <a:pt x="97" y="189"/>
                  </a:cubicBezTo>
                  <a:close/>
                  <a:moveTo>
                    <a:pt x="183" y="100"/>
                  </a:moveTo>
                  <a:cubicBezTo>
                    <a:pt x="184" y="99"/>
                    <a:pt x="185" y="98"/>
                    <a:pt x="185" y="97"/>
                  </a:cubicBezTo>
                  <a:cubicBezTo>
                    <a:pt x="184" y="97"/>
                    <a:pt x="184" y="97"/>
                    <a:pt x="183" y="97"/>
                  </a:cubicBezTo>
                  <a:cubicBezTo>
                    <a:pt x="183" y="98"/>
                    <a:pt x="182" y="98"/>
                    <a:pt x="182" y="99"/>
                  </a:cubicBezTo>
                  <a:cubicBezTo>
                    <a:pt x="182" y="99"/>
                    <a:pt x="182" y="100"/>
                    <a:pt x="183" y="100"/>
                  </a:cubicBezTo>
                  <a:close/>
                  <a:moveTo>
                    <a:pt x="60" y="166"/>
                  </a:moveTo>
                  <a:cubicBezTo>
                    <a:pt x="59" y="166"/>
                    <a:pt x="57" y="166"/>
                    <a:pt x="56" y="166"/>
                  </a:cubicBezTo>
                  <a:cubicBezTo>
                    <a:pt x="57" y="167"/>
                    <a:pt x="57" y="167"/>
                    <a:pt x="57" y="168"/>
                  </a:cubicBezTo>
                  <a:cubicBezTo>
                    <a:pt x="58" y="168"/>
                    <a:pt x="59" y="168"/>
                    <a:pt x="60" y="168"/>
                  </a:cubicBezTo>
                  <a:cubicBezTo>
                    <a:pt x="60" y="167"/>
                    <a:pt x="60" y="167"/>
                    <a:pt x="60" y="166"/>
                  </a:cubicBezTo>
                  <a:close/>
                  <a:moveTo>
                    <a:pt x="110" y="222"/>
                  </a:moveTo>
                  <a:cubicBezTo>
                    <a:pt x="111" y="224"/>
                    <a:pt x="112" y="225"/>
                    <a:pt x="113" y="226"/>
                  </a:cubicBezTo>
                  <a:cubicBezTo>
                    <a:pt x="113" y="226"/>
                    <a:pt x="113" y="226"/>
                    <a:pt x="114" y="225"/>
                  </a:cubicBezTo>
                  <a:cubicBezTo>
                    <a:pt x="113" y="224"/>
                    <a:pt x="112" y="223"/>
                    <a:pt x="111" y="222"/>
                  </a:cubicBezTo>
                  <a:cubicBezTo>
                    <a:pt x="111" y="222"/>
                    <a:pt x="110" y="222"/>
                    <a:pt x="110" y="222"/>
                  </a:cubicBezTo>
                  <a:close/>
                  <a:moveTo>
                    <a:pt x="21" y="126"/>
                  </a:moveTo>
                  <a:cubicBezTo>
                    <a:pt x="19" y="126"/>
                    <a:pt x="18" y="126"/>
                    <a:pt x="16" y="126"/>
                  </a:cubicBezTo>
                  <a:cubicBezTo>
                    <a:pt x="16" y="126"/>
                    <a:pt x="16" y="127"/>
                    <a:pt x="16" y="127"/>
                  </a:cubicBezTo>
                  <a:cubicBezTo>
                    <a:pt x="17" y="127"/>
                    <a:pt x="17" y="127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9" y="127"/>
                    <a:pt x="20" y="127"/>
                    <a:pt x="21" y="127"/>
                  </a:cubicBezTo>
                  <a:cubicBezTo>
                    <a:pt x="21" y="127"/>
                    <a:pt x="21" y="127"/>
                    <a:pt x="21" y="126"/>
                  </a:cubicBezTo>
                  <a:close/>
                  <a:moveTo>
                    <a:pt x="91" y="74"/>
                  </a:moveTo>
                  <a:cubicBezTo>
                    <a:pt x="92" y="74"/>
                    <a:pt x="93" y="74"/>
                    <a:pt x="94" y="74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3" y="72"/>
                    <a:pt x="92" y="72"/>
                    <a:pt x="91" y="72"/>
                  </a:cubicBezTo>
                  <a:cubicBezTo>
                    <a:pt x="91" y="73"/>
                    <a:pt x="91" y="73"/>
                    <a:pt x="91" y="74"/>
                  </a:cubicBezTo>
                  <a:close/>
                  <a:moveTo>
                    <a:pt x="97" y="43"/>
                  </a:moveTo>
                  <a:cubicBezTo>
                    <a:pt x="97" y="43"/>
                    <a:pt x="97" y="43"/>
                    <a:pt x="97" y="43"/>
                  </a:cubicBezTo>
                  <a:cubicBezTo>
                    <a:pt x="99" y="43"/>
                    <a:pt x="100" y="42"/>
                    <a:pt x="102" y="42"/>
                  </a:cubicBezTo>
                  <a:cubicBezTo>
                    <a:pt x="103" y="42"/>
                    <a:pt x="104" y="41"/>
                    <a:pt x="104" y="41"/>
                  </a:cubicBezTo>
                  <a:cubicBezTo>
                    <a:pt x="102" y="41"/>
                    <a:pt x="99" y="42"/>
                    <a:pt x="97" y="43"/>
                  </a:cubicBezTo>
                  <a:close/>
                  <a:moveTo>
                    <a:pt x="91" y="180"/>
                  </a:moveTo>
                  <a:cubicBezTo>
                    <a:pt x="90" y="181"/>
                    <a:pt x="90" y="181"/>
                    <a:pt x="89" y="182"/>
                  </a:cubicBezTo>
                  <a:cubicBezTo>
                    <a:pt x="90" y="182"/>
                    <a:pt x="90" y="183"/>
                    <a:pt x="91" y="183"/>
                  </a:cubicBezTo>
                  <a:cubicBezTo>
                    <a:pt x="91" y="183"/>
                    <a:pt x="92" y="182"/>
                    <a:pt x="92" y="182"/>
                  </a:cubicBezTo>
                  <a:cubicBezTo>
                    <a:pt x="92" y="181"/>
                    <a:pt x="91" y="181"/>
                    <a:pt x="91" y="180"/>
                  </a:cubicBezTo>
                  <a:close/>
                  <a:moveTo>
                    <a:pt x="95" y="260"/>
                  </a:moveTo>
                  <a:cubicBezTo>
                    <a:pt x="94" y="259"/>
                    <a:pt x="94" y="259"/>
                    <a:pt x="93" y="259"/>
                  </a:cubicBezTo>
                  <a:cubicBezTo>
                    <a:pt x="93" y="259"/>
                    <a:pt x="92" y="259"/>
                    <a:pt x="92" y="260"/>
                  </a:cubicBezTo>
                  <a:cubicBezTo>
                    <a:pt x="92" y="261"/>
                    <a:pt x="92" y="261"/>
                    <a:pt x="93" y="261"/>
                  </a:cubicBezTo>
                  <a:cubicBezTo>
                    <a:pt x="93" y="261"/>
                    <a:pt x="94" y="261"/>
                    <a:pt x="94" y="261"/>
                  </a:cubicBezTo>
                  <a:cubicBezTo>
                    <a:pt x="95" y="261"/>
                    <a:pt x="95" y="261"/>
                    <a:pt x="95" y="260"/>
                  </a:cubicBezTo>
                  <a:cubicBezTo>
                    <a:pt x="95" y="260"/>
                    <a:pt x="95" y="260"/>
                    <a:pt x="95" y="260"/>
                  </a:cubicBezTo>
                  <a:close/>
                  <a:moveTo>
                    <a:pt x="113" y="17"/>
                  </a:moveTo>
                  <a:cubicBezTo>
                    <a:pt x="112" y="17"/>
                    <a:pt x="111" y="17"/>
                    <a:pt x="111" y="17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1" y="19"/>
                    <a:pt x="112" y="18"/>
                    <a:pt x="113" y="18"/>
                  </a:cubicBezTo>
                  <a:cubicBezTo>
                    <a:pt x="113" y="18"/>
                    <a:pt x="113" y="17"/>
                    <a:pt x="113" y="17"/>
                  </a:cubicBezTo>
                  <a:close/>
                  <a:moveTo>
                    <a:pt x="230" y="122"/>
                  </a:moveTo>
                  <a:cubicBezTo>
                    <a:pt x="230" y="123"/>
                    <a:pt x="231" y="124"/>
                    <a:pt x="231" y="124"/>
                  </a:cubicBezTo>
                  <a:cubicBezTo>
                    <a:pt x="231" y="124"/>
                    <a:pt x="232" y="124"/>
                    <a:pt x="232" y="124"/>
                  </a:cubicBezTo>
                  <a:cubicBezTo>
                    <a:pt x="232" y="123"/>
                    <a:pt x="232" y="123"/>
                    <a:pt x="232" y="121"/>
                  </a:cubicBezTo>
                  <a:cubicBezTo>
                    <a:pt x="231" y="121"/>
                    <a:pt x="231" y="122"/>
                    <a:pt x="230" y="122"/>
                  </a:cubicBezTo>
                  <a:close/>
                  <a:moveTo>
                    <a:pt x="58" y="139"/>
                  </a:moveTo>
                  <a:cubicBezTo>
                    <a:pt x="57" y="139"/>
                    <a:pt x="56" y="139"/>
                    <a:pt x="55" y="139"/>
                  </a:cubicBezTo>
                  <a:cubicBezTo>
                    <a:pt x="55" y="140"/>
                    <a:pt x="55" y="140"/>
                    <a:pt x="55" y="141"/>
                  </a:cubicBezTo>
                  <a:cubicBezTo>
                    <a:pt x="56" y="141"/>
                    <a:pt x="57" y="141"/>
                    <a:pt x="58" y="141"/>
                  </a:cubicBezTo>
                  <a:cubicBezTo>
                    <a:pt x="58" y="140"/>
                    <a:pt x="58" y="140"/>
                    <a:pt x="58" y="139"/>
                  </a:cubicBezTo>
                  <a:close/>
                  <a:moveTo>
                    <a:pt x="27" y="102"/>
                  </a:moveTo>
                  <a:cubicBezTo>
                    <a:pt x="27" y="102"/>
                    <a:pt x="27" y="102"/>
                    <a:pt x="27" y="102"/>
                  </a:cubicBezTo>
                  <a:cubicBezTo>
                    <a:pt x="28" y="102"/>
                    <a:pt x="29" y="102"/>
                    <a:pt x="29" y="102"/>
                  </a:cubicBezTo>
                  <a:cubicBezTo>
                    <a:pt x="30" y="102"/>
                    <a:pt x="31" y="102"/>
                    <a:pt x="31" y="100"/>
                  </a:cubicBezTo>
                  <a:cubicBezTo>
                    <a:pt x="30" y="100"/>
                    <a:pt x="30" y="100"/>
                    <a:pt x="29" y="100"/>
                  </a:cubicBezTo>
                  <a:cubicBezTo>
                    <a:pt x="29" y="100"/>
                    <a:pt x="29" y="100"/>
                    <a:pt x="29" y="101"/>
                  </a:cubicBezTo>
                  <a:cubicBezTo>
                    <a:pt x="28" y="101"/>
                    <a:pt x="28" y="102"/>
                    <a:pt x="27" y="102"/>
                  </a:cubicBezTo>
                  <a:close/>
                  <a:moveTo>
                    <a:pt x="101" y="22"/>
                  </a:moveTo>
                  <a:cubicBezTo>
                    <a:pt x="99" y="21"/>
                    <a:pt x="98" y="22"/>
                    <a:pt x="97" y="23"/>
                  </a:cubicBezTo>
                  <a:cubicBezTo>
                    <a:pt x="97" y="23"/>
                    <a:pt x="97" y="23"/>
                    <a:pt x="97" y="24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9" y="23"/>
                    <a:pt x="100" y="23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lose/>
                  <a:moveTo>
                    <a:pt x="18" y="112"/>
                  </a:moveTo>
                  <a:cubicBezTo>
                    <a:pt x="18" y="112"/>
                    <a:pt x="18" y="112"/>
                    <a:pt x="18" y="112"/>
                  </a:cubicBezTo>
                  <a:cubicBezTo>
                    <a:pt x="20" y="112"/>
                    <a:pt x="21" y="111"/>
                    <a:pt x="23" y="11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2" y="110"/>
                    <a:pt x="21" y="110"/>
                    <a:pt x="2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1"/>
                    <a:pt x="18" y="111"/>
                    <a:pt x="18" y="112"/>
                  </a:cubicBezTo>
                  <a:close/>
                  <a:moveTo>
                    <a:pt x="103" y="60"/>
                  </a:moveTo>
                  <a:cubicBezTo>
                    <a:pt x="102" y="60"/>
                    <a:pt x="101" y="60"/>
                    <a:pt x="100" y="61"/>
                  </a:cubicBezTo>
                  <a:cubicBezTo>
                    <a:pt x="100" y="61"/>
                    <a:pt x="100" y="61"/>
                    <a:pt x="100" y="62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1"/>
                    <a:pt x="103" y="60"/>
                    <a:pt x="103" y="60"/>
                  </a:cubicBezTo>
                  <a:close/>
                  <a:moveTo>
                    <a:pt x="99" y="49"/>
                  </a:moveTo>
                  <a:cubicBezTo>
                    <a:pt x="99" y="49"/>
                    <a:pt x="100" y="49"/>
                    <a:pt x="100" y="49"/>
                  </a:cubicBezTo>
                  <a:cubicBezTo>
                    <a:pt x="100" y="49"/>
                    <a:pt x="100" y="49"/>
                    <a:pt x="101" y="49"/>
                  </a:cubicBezTo>
                  <a:cubicBezTo>
                    <a:pt x="101" y="48"/>
                    <a:pt x="102" y="46"/>
                    <a:pt x="103" y="45"/>
                  </a:cubicBezTo>
                  <a:cubicBezTo>
                    <a:pt x="101" y="46"/>
                    <a:pt x="100" y="47"/>
                    <a:pt x="99" y="49"/>
                  </a:cubicBezTo>
                  <a:close/>
                  <a:moveTo>
                    <a:pt x="99" y="194"/>
                  </a:moveTo>
                  <a:cubicBezTo>
                    <a:pt x="99" y="194"/>
                    <a:pt x="99" y="194"/>
                    <a:pt x="99" y="194"/>
                  </a:cubicBezTo>
                  <a:cubicBezTo>
                    <a:pt x="100" y="195"/>
                    <a:pt x="101" y="196"/>
                    <a:pt x="102" y="197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3" y="198"/>
                    <a:pt x="103" y="198"/>
                    <a:pt x="103" y="197"/>
                  </a:cubicBezTo>
                  <a:cubicBezTo>
                    <a:pt x="102" y="196"/>
                    <a:pt x="101" y="195"/>
                    <a:pt x="99" y="194"/>
                  </a:cubicBezTo>
                  <a:close/>
                  <a:moveTo>
                    <a:pt x="244" y="107"/>
                  </a:moveTo>
                  <a:cubicBezTo>
                    <a:pt x="244" y="108"/>
                    <a:pt x="243" y="108"/>
                    <a:pt x="243" y="109"/>
                  </a:cubicBezTo>
                  <a:cubicBezTo>
                    <a:pt x="243" y="109"/>
                    <a:pt x="243" y="109"/>
                    <a:pt x="243" y="109"/>
                  </a:cubicBezTo>
                  <a:cubicBezTo>
                    <a:pt x="243" y="110"/>
                    <a:pt x="243" y="111"/>
                    <a:pt x="243" y="111"/>
                  </a:cubicBezTo>
                  <a:cubicBezTo>
                    <a:pt x="243" y="111"/>
                    <a:pt x="244" y="110"/>
                    <a:pt x="244" y="109"/>
                  </a:cubicBezTo>
                  <a:cubicBezTo>
                    <a:pt x="245" y="108"/>
                    <a:pt x="245" y="108"/>
                    <a:pt x="244" y="107"/>
                  </a:cubicBezTo>
                  <a:close/>
                  <a:moveTo>
                    <a:pt x="49" y="163"/>
                  </a:moveTo>
                  <a:cubicBezTo>
                    <a:pt x="49" y="163"/>
                    <a:pt x="49" y="164"/>
                    <a:pt x="50" y="164"/>
                  </a:cubicBezTo>
                  <a:cubicBezTo>
                    <a:pt x="51" y="164"/>
                    <a:pt x="51" y="164"/>
                    <a:pt x="52" y="164"/>
                  </a:cubicBezTo>
                  <a:cubicBezTo>
                    <a:pt x="52" y="163"/>
                    <a:pt x="51" y="162"/>
                    <a:pt x="50" y="163"/>
                  </a:cubicBezTo>
                  <a:cubicBezTo>
                    <a:pt x="50" y="163"/>
                    <a:pt x="50" y="163"/>
                    <a:pt x="49" y="163"/>
                  </a:cubicBezTo>
                  <a:close/>
                  <a:moveTo>
                    <a:pt x="90" y="59"/>
                  </a:moveTo>
                  <a:cubicBezTo>
                    <a:pt x="90" y="58"/>
                    <a:pt x="90" y="57"/>
                    <a:pt x="90" y="56"/>
                  </a:cubicBezTo>
                  <a:cubicBezTo>
                    <a:pt x="89" y="57"/>
                    <a:pt x="88" y="58"/>
                    <a:pt x="87" y="59"/>
                  </a:cubicBezTo>
                  <a:cubicBezTo>
                    <a:pt x="87" y="59"/>
                    <a:pt x="87" y="59"/>
                    <a:pt x="87" y="60"/>
                  </a:cubicBezTo>
                  <a:cubicBezTo>
                    <a:pt x="88" y="59"/>
                    <a:pt x="89" y="59"/>
                    <a:pt x="90" y="59"/>
                  </a:cubicBezTo>
                  <a:close/>
                  <a:moveTo>
                    <a:pt x="109" y="79"/>
                  </a:moveTo>
                  <a:cubicBezTo>
                    <a:pt x="109" y="79"/>
                    <a:pt x="110" y="80"/>
                    <a:pt x="110" y="79"/>
                  </a:cubicBezTo>
                  <a:cubicBezTo>
                    <a:pt x="111" y="79"/>
                    <a:pt x="112" y="78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0" y="78"/>
                    <a:pt x="109" y="78"/>
                  </a:cubicBezTo>
                  <a:cubicBezTo>
                    <a:pt x="109" y="78"/>
                    <a:pt x="109" y="79"/>
                    <a:pt x="109" y="79"/>
                  </a:cubicBezTo>
                  <a:close/>
                  <a:moveTo>
                    <a:pt x="201" y="171"/>
                  </a:moveTo>
                  <a:cubicBezTo>
                    <a:pt x="202" y="171"/>
                    <a:pt x="203" y="171"/>
                    <a:pt x="204" y="171"/>
                  </a:cubicBezTo>
                  <a:cubicBezTo>
                    <a:pt x="204" y="170"/>
                    <a:pt x="204" y="170"/>
                    <a:pt x="204" y="170"/>
                  </a:cubicBezTo>
                  <a:cubicBezTo>
                    <a:pt x="204" y="170"/>
                    <a:pt x="204" y="170"/>
                    <a:pt x="204" y="169"/>
                  </a:cubicBezTo>
                  <a:cubicBezTo>
                    <a:pt x="203" y="169"/>
                    <a:pt x="201" y="169"/>
                    <a:pt x="201" y="170"/>
                  </a:cubicBezTo>
                  <a:cubicBezTo>
                    <a:pt x="201" y="170"/>
                    <a:pt x="201" y="170"/>
                    <a:pt x="201" y="171"/>
                  </a:cubicBezTo>
                  <a:close/>
                  <a:moveTo>
                    <a:pt x="128" y="240"/>
                  </a:moveTo>
                  <a:cubicBezTo>
                    <a:pt x="128" y="240"/>
                    <a:pt x="127" y="239"/>
                    <a:pt x="127" y="239"/>
                  </a:cubicBezTo>
                  <a:cubicBezTo>
                    <a:pt x="126" y="239"/>
                    <a:pt x="126" y="240"/>
                    <a:pt x="126" y="240"/>
                  </a:cubicBezTo>
                  <a:cubicBezTo>
                    <a:pt x="127" y="242"/>
                    <a:pt x="127" y="242"/>
                    <a:pt x="128" y="240"/>
                  </a:cubicBezTo>
                  <a:close/>
                  <a:moveTo>
                    <a:pt x="130" y="36"/>
                  </a:moveTo>
                  <a:cubicBezTo>
                    <a:pt x="131" y="35"/>
                    <a:pt x="132" y="35"/>
                    <a:pt x="132" y="35"/>
                  </a:cubicBezTo>
                  <a:cubicBezTo>
                    <a:pt x="133" y="34"/>
                    <a:pt x="134" y="34"/>
                    <a:pt x="134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3" y="34"/>
                    <a:pt x="132" y="34"/>
                    <a:pt x="130" y="34"/>
                  </a:cubicBezTo>
                  <a:cubicBezTo>
                    <a:pt x="130" y="34"/>
                    <a:pt x="130" y="34"/>
                    <a:pt x="130" y="35"/>
                  </a:cubicBezTo>
                  <a:cubicBezTo>
                    <a:pt x="130" y="35"/>
                    <a:pt x="130" y="35"/>
                    <a:pt x="130" y="36"/>
                  </a:cubicBezTo>
                  <a:close/>
                  <a:moveTo>
                    <a:pt x="107" y="94"/>
                  </a:moveTo>
                  <a:cubicBezTo>
                    <a:pt x="107" y="94"/>
                    <a:pt x="107" y="93"/>
                    <a:pt x="108" y="93"/>
                  </a:cubicBezTo>
                  <a:cubicBezTo>
                    <a:pt x="108" y="93"/>
                    <a:pt x="108" y="92"/>
                    <a:pt x="109" y="92"/>
                  </a:cubicBezTo>
                  <a:cubicBezTo>
                    <a:pt x="108" y="92"/>
                    <a:pt x="107" y="92"/>
                    <a:pt x="107" y="92"/>
                  </a:cubicBezTo>
                  <a:cubicBezTo>
                    <a:pt x="107" y="92"/>
                    <a:pt x="106" y="92"/>
                    <a:pt x="106" y="92"/>
                  </a:cubicBezTo>
                  <a:cubicBezTo>
                    <a:pt x="106" y="93"/>
                    <a:pt x="105" y="94"/>
                    <a:pt x="105" y="94"/>
                  </a:cubicBezTo>
                  <a:cubicBezTo>
                    <a:pt x="106" y="94"/>
                    <a:pt x="107" y="94"/>
                    <a:pt x="107" y="94"/>
                  </a:cubicBezTo>
                  <a:close/>
                  <a:moveTo>
                    <a:pt x="149" y="19"/>
                  </a:moveTo>
                  <a:cubicBezTo>
                    <a:pt x="148" y="19"/>
                    <a:pt x="148" y="19"/>
                    <a:pt x="147" y="19"/>
                  </a:cubicBezTo>
                  <a:cubicBezTo>
                    <a:pt x="147" y="19"/>
                    <a:pt x="146" y="19"/>
                    <a:pt x="146" y="19"/>
                  </a:cubicBezTo>
                  <a:cubicBezTo>
                    <a:pt x="146" y="20"/>
                    <a:pt x="146" y="20"/>
                    <a:pt x="146" y="21"/>
                  </a:cubicBezTo>
                  <a:cubicBezTo>
                    <a:pt x="147" y="20"/>
                    <a:pt x="148" y="20"/>
                    <a:pt x="149" y="20"/>
                  </a:cubicBezTo>
                  <a:cubicBezTo>
                    <a:pt x="149" y="20"/>
                    <a:pt x="149" y="19"/>
                    <a:pt x="149" y="19"/>
                  </a:cubicBezTo>
                  <a:close/>
                  <a:moveTo>
                    <a:pt x="34" y="148"/>
                  </a:moveTo>
                  <a:cubicBezTo>
                    <a:pt x="34" y="147"/>
                    <a:pt x="34" y="146"/>
                    <a:pt x="34" y="145"/>
                  </a:cubicBezTo>
                  <a:cubicBezTo>
                    <a:pt x="33" y="145"/>
                    <a:pt x="33" y="145"/>
                    <a:pt x="32" y="145"/>
                  </a:cubicBezTo>
                  <a:cubicBezTo>
                    <a:pt x="32" y="146"/>
                    <a:pt x="32" y="146"/>
                    <a:pt x="32" y="147"/>
                  </a:cubicBezTo>
                  <a:cubicBezTo>
                    <a:pt x="32" y="147"/>
                    <a:pt x="33" y="147"/>
                    <a:pt x="34" y="148"/>
                  </a:cubicBezTo>
                  <a:close/>
                  <a:moveTo>
                    <a:pt x="98" y="84"/>
                  </a:moveTo>
                  <a:cubicBezTo>
                    <a:pt x="100" y="83"/>
                    <a:pt x="100" y="83"/>
                    <a:pt x="101" y="82"/>
                  </a:cubicBezTo>
                  <a:cubicBezTo>
                    <a:pt x="100" y="82"/>
                    <a:pt x="99" y="82"/>
                    <a:pt x="98" y="82"/>
                  </a:cubicBezTo>
                  <a:cubicBezTo>
                    <a:pt x="98" y="82"/>
                    <a:pt x="98" y="83"/>
                    <a:pt x="98" y="84"/>
                  </a:cubicBezTo>
                  <a:close/>
                  <a:moveTo>
                    <a:pt x="128" y="98"/>
                  </a:moveTo>
                  <a:cubicBezTo>
                    <a:pt x="128" y="98"/>
                    <a:pt x="129" y="97"/>
                    <a:pt x="130" y="96"/>
                  </a:cubicBezTo>
                  <a:cubicBezTo>
                    <a:pt x="129" y="96"/>
                    <a:pt x="127" y="96"/>
                    <a:pt x="126" y="96"/>
                  </a:cubicBezTo>
                  <a:cubicBezTo>
                    <a:pt x="126" y="97"/>
                    <a:pt x="126" y="97"/>
                    <a:pt x="126" y="98"/>
                  </a:cubicBezTo>
                  <a:cubicBezTo>
                    <a:pt x="127" y="98"/>
                    <a:pt x="127" y="98"/>
                    <a:pt x="128" y="98"/>
                  </a:cubicBezTo>
                  <a:close/>
                  <a:moveTo>
                    <a:pt x="106" y="68"/>
                  </a:move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0"/>
                    <a:pt x="109" y="69"/>
                    <a:pt x="109" y="68"/>
                  </a:cubicBezTo>
                  <a:cubicBezTo>
                    <a:pt x="108" y="68"/>
                    <a:pt x="107" y="68"/>
                    <a:pt x="106" y="68"/>
                  </a:cubicBezTo>
                  <a:close/>
                  <a:moveTo>
                    <a:pt x="119" y="231"/>
                  </a:moveTo>
                  <a:cubicBezTo>
                    <a:pt x="118" y="230"/>
                    <a:pt x="118" y="229"/>
                    <a:pt x="117" y="229"/>
                  </a:cubicBezTo>
                  <a:cubicBezTo>
                    <a:pt x="116" y="229"/>
                    <a:pt x="116" y="230"/>
                    <a:pt x="116" y="230"/>
                  </a:cubicBezTo>
                  <a:cubicBezTo>
                    <a:pt x="116" y="231"/>
                    <a:pt x="116" y="231"/>
                    <a:pt x="116" y="231"/>
                  </a:cubicBezTo>
                  <a:cubicBezTo>
                    <a:pt x="117" y="231"/>
                    <a:pt x="118" y="231"/>
                    <a:pt x="119" y="231"/>
                  </a:cubicBezTo>
                  <a:close/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6" y="35"/>
                    <a:pt x="95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8" y="35"/>
                    <a:pt x="98" y="34"/>
                    <a:pt x="99" y="33"/>
                  </a:cubicBezTo>
                  <a:close/>
                  <a:moveTo>
                    <a:pt x="150" y="34"/>
                  </a:moveTo>
                  <a:cubicBezTo>
                    <a:pt x="153" y="34"/>
                    <a:pt x="155" y="34"/>
                    <a:pt x="158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5" y="34"/>
                    <a:pt x="153" y="34"/>
                    <a:pt x="151" y="34"/>
                  </a:cubicBezTo>
                  <a:cubicBezTo>
                    <a:pt x="151" y="34"/>
                    <a:pt x="150" y="34"/>
                    <a:pt x="150" y="34"/>
                  </a:cubicBezTo>
                  <a:close/>
                  <a:moveTo>
                    <a:pt x="235" y="138"/>
                  </a:moveTo>
                  <a:cubicBezTo>
                    <a:pt x="234" y="139"/>
                    <a:pt x="232" y="141"/>
                    <a:pt x="232" y="141"/>
                  </a:cubicBezTo>
                  <a:cubicBezTo>
                    <a:pt x="234" y="142"/>
                    <a:pt x="235" y="141"/>
                    <a:pt x="235" y="138"/>
                  </a:cubicBezTo>
                  <a:close/>
                  <a:moveTo>
                    <a:pt x="100" y="232"/>
                  </a:moveTo>
                  <a:cubicBezTo>
                    <a:pt x="101" y="231"/>
                    <a:pt x="101" y="231"/>
                    <a:pt x="102" y="230"/>
                  </a:cubicBezTo>
                  <a:cubicBezTo>
                    <a:pt x="101" y="230"/>
                    <a:pt x="101" y="230"/>
                    <a:pt x="101" y="229"/>
                  </a:cubicBezTo>
                  <a:cubicBezTo>
                    <a:pt x="101" y="229"/>
                    <a:pt x="101" y="229"/>
                    <a:pt x="100" y="229"/>
                  </a:cubicBezTo>
                  <a:cubicBezTo>
                    <a:pt x="100" y="229"/>
                    <a:pt x="100" y="230"/>
                    <a:pt x="99" y="230"/>
                  </a:cubicBezTo>
                  <a:cubicBezTo>
                    <a:pt x="99" y="230"/>
                    <a:pt x="99" y="230"/>
                    <a:pt x="99" y="231"/>
                  </a:cubicBezTo>
                  <a:cubicBezTo>
                    <a:pt x="99" y="231"/>
                    <a:pt x="100" y="232"/>
                    <a:pt x="100" y="232"/>
                  </a:cubicBezTo>
                  <a:close/>
                  <a:moveTo>
                    <a:pt x="114" y="256"/>
                  </a:moveTo>
                  <a:cubicBezTo>
                    <a:pt x="114" y="257"/>
                    <a:pt x="114" y="257"/>
                    <a:pt x="113" y="258"/>
                  </a:cubicBezTo>
                  <a:cubicBezTo>
                    <a:pt x="114" y="258"/>
                    <a:pt x="114" y="259"/>
                    <a:pt x="114" y="259"/>
                  </a:cubicBezTo>
                  <a:cubicBezTo>
                    <a:pt x="115" y="260"/>
                    <a:pt x="115" y="260"/>
                    <a:pt x="116" y="260"/>
                  </a:cubicBezTo>
                  <a:cubicBezTo>
                    <a:pt x="116" y="259"/>
                    <a:pt x="116" y="259"/>
                    <a:pt x="115" y="259"/>
                  </a:cubicBezTo>
                  <a:cubicBezTo>
                    <a:pt x="115" y="258"/>
                    <a:pt x="115" y="257"/>
                    <a:pt x="114" y="256"/>
                  </a:cubicBezTo>
                  <a:close/>
                  <a:moveTo>
                    <a:pt x="233" y="164"/>
                  </a:moveTo>
                  <a:cubicBezTo>
                    <a:pt x="233" y="164"/>
                    <a:pt x="233" y="165"/>
                    <a:pt x="233" y="165"/>
                  </a:cubicBezTo>
                  <a:cubicBezTo>
                    <a:pt x="235" y="165"/>
                    <a:pt x="238" y="164"/>
                    <a:pt x="238" y="164"/>
                  </a:cubicBezTo>
                  <a:cubicBezTo>
                    <a:pt x="237" y="164"/>
                    <a:pt x="235" y="164"/>
                    <a:pt x="233" y="164"/>
                  </a:cubicBezTo>
                  <a:close/>
                  <a:moveTo>
                    <a:pt x="189" y="127"/>
                  </a:moveTo>
                  <a:cubicBezTo>
                    <a:pt x="189" y="127"/>
                    <a:pt x="189" y="127"/>
                    <a:pt x="189" y="127"/>
                  </a:cubicBezTo>
                  <a:cubicBezTo>
                    <a:pt x="189" y="125"/>
                    <a:pt x="190" y="123"/>
                    <a:pt x="190" y="121"/>
                  </a:cubicBezTo>
                  <a:cubicBezTo>
                    <a:pt x="190" y="120"/>
                    <a:pt x="190" y="120"/>
                    <a:pt x="189" y="119"/>
                  </a:cubicBezTo>
                  <a:cubicBezTo>
                    <a:pt x="189" y="122"/>
                    <a:pt x="189" y="124"/>
                    <a:pt x="189" y="127"/>
                  </a:cubicBezTo>
                  <a:close/>
                  <a:moveTo>
                    <a:pt x="134" y="249"/>
                  </a:moveTo>
                  <a:cubicBezTo>
                    <a:pt x="133" y="248"/>
                    <a:pt x="132" y="248"/>
                    <a:pt x="131" y="248"/>
                  </a:cubicBezTo>
                  <a:cubicBezTo>
                    <a:pt x="132" y="249"/>
                    <a:pt x="133" y="250"/>
                    <a:pt x="133" y="251"/>
                  </a:cubicBezTo>
                  <a:cubicBezTo>
                    <a:pt x="134" y="250"/>
                    <a:pt x="134" y="249"/>
                    <a:pt x="134" y="249"/>
                  </a:cubicBezTo>
                  <a:close/>
                  <a:moveTo>
                    <a:pt x="140" y="216"/>
                  </a:moveTo>
                  <a:cubicBezTo>
                    <a:pt x="141" y="215"/>
                    <a:pt x="141" y="214"/>
                    <a:pt x="142" y="213"/>
                  </a:cubicBezTo>
                  <a:cubicBezTo>
                    <a:pt x="142" y="212"/>
                    <a:pt x="142" y="212"/>
                    <a:pt x="141" y="212"/>
                  </a:cubicBezTo>
                  <a:cubicBezTo>
                    <a:pt x="141" y="213"/>
                    <a:pt x="140" y="214"/>
                    <a:pt x="139" y="215"/>
                  </a:cubicBezTo>
                  <a:cubicBezTo>
                    <a:pt x="139" y="215"/>
                    <a:pt x="140" y="215"/>
                    <a:pt x="140" y="216"/>
                  </a:cubicBezTo>
                  <a:close/>
                  <a:moveTo>
                    <a:pt x="205" y="102"/>
                  </a:moveTo>
                  <a:cubicBezTo>
                    <a:pt x="205" y="103"/>
                    <a:pt x="204" y="104"/>
                    <a:pt x="204" y="104"/>
                  </a:cubicBezTo>
                  <a:cubicBezTo>
                    <a:pt x="204" y="105"/>
                    <a:pt x="204" y="105"/>
                    <a:pt x="205" y="105"/>
                  </a:cubicBezTo>
                  <a:cubicBezTo>
                    <a:pt x="205" y="105"/>
                    <a:pt x="206" y="105"/>
                    <a:pt x="206" y="104"/>
                  </a:cubicBezTo>
                  <a:cubicBezTo>
                    <a:pt x="206" y="104"/>
                    <a:pt x="206" y="103"/>
                    <a:pt x="205" y="102"/>
                  </a:cubicBezTo>
                  <a:close/>
                  <a:moveTo>
                    <a:pt x="37" y="118"/>
                  </a:moveTo>
                  <a:cubicBezTo>
                    <a:pt x="40" y="119"/>
                    <a:pt x="40" y="119"/>
                    <a:pt x="41" y="117"/>
                  </a:cubicBezTo>
                  <a:cubicBezTo>
                    <a:pt x="40" y="117"/>
                    <a:pt x="39" y="117"/>
                    <a:pt x="39" y="117"/>
                  </a:cubicBezTo>
                  <a:cubicBezTo>
                    <a:pt x="38" y="117"/>
                    <a:pt x="37" y="118"/>
                    <a:pt x="37" y="118"/>
                  </a:cubicBezTo>
                  <a:close/>
                  <a:moveTo>
                    <a:pt x="212" y="123"/>
                  </a:moveTo>
                  <a:cubicBezTo>
                    <a:pt x="211" y="123"/>
                    <a:pt x="209" y="123"/>
                    <a:pt x="208" y="124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9" y="124"/>
                    <a:pt x="210" y="124"/>
                    <a:pt x="211" y="124"/>
                  </a:cubicBezTo>
                  <a:cubicBezTo>
                    <a:pt x="212" y="124"/>
                    <a:pt x="212" y="124"/>
                    <a:pt x="212" y="123"/>
                  </a:cubicBezTo>
                  <a:close/>
                  <a:moveTo>
                    <a:pt x="11" y="147"/>
                  </a:moveTo>
                  <a:cubicBezTo>
                    <a:pt x="11" y="148"/>
                    <a:pt x="11" y="149"/>
                    <a:pt x="11" y="151"/>
                  </a:cubicBezTo>
                  <a:cubicBezTo>
                    <a:pt x="11" y="150"/>
                    <a:pt x="11" y="150"/>
                    <a:pt x="12" y="150"/>
                  </a:cubicBezTo>
                  <a:cubicBezTo>
                    <a:pt x="12" y="149"/>
                    <a:pt x="12" y="148"/>
                    <a:pt x="12" y="147"/>
                  </a:cubicBezTo>
                  <a:cubicBezTo>
                    <a:pt x="11" y="147"/>
                    <a:pt x="11" y="147"/>
                    <a:pt x="11" y="147"/>
                  </a:cubicBezTo>
                  <a:close/>
                  <a:moveTo>
                    <a:pt x="86" y="42"/>
                  </a:moveTo>
                  <a:cubicBezTo>
                    <a:pt x="87" y="42"/>
                    <a:pt x="90" y="39"/>
                    <a:pt x="90" y="38"/>
                  </a:cubicBezTo>
                  <a:cubicBezTo>
                    <a:pt x="89" y="38"/>
                    <a:pt x="89" y="38"/>
                    <a:pt x="88" y="39"/>
                  </a:cubicBezTo>
                  <a:cubicBezTo>
                    <a:pt x="88" y="40"/>
                    <a:pt x="87" y="40"/>
                    <a:pt x="87" y="41"/>
                  </a:cubicBezTo>
                  <a:cubicBezTo>
                    <a:pt x="86" y="42"/>
                    <a:pt x="86" y="42"/>
                    <a:pt x="86" y="42"/>
                  </a:cubicBezTo>
                  <a:close/>
                  <a:moveTo>
                    <a:pt x="215" y="131"/>
                  </a:moveTo>
                  <a:cubicBezTo>
                    <a:pt x="215" y="130"/>
                    <a:pt x="214" y="129"/>
                    <a:pt x="214" y="129"/>
                  </a:cubicBezTo>
                  <a:cubicBezTo>
                    <a:pt x="213" y="128"/>
                    <a:pt x="213" y="129"/>
                    <a:pt x="212" y="130"/>
                  </a:cubicBezTo>
                  <a:cubicBezTo>
                    <a:pt x="213" y="131"/>
                    <a:pt x="214" y="131"/>
                    <a:pt x="215" y="131"/>
                  </a:cubicBezTo>
                  <a:close/>
                  <a:moveTo>
                    <a:pt x="30" y="140"/>
                  </a:moveTo>
                  <a:cubicBezTo>
                    <a:pt x="30" y="139"/>
                    <a:pt x="30" y="138"/>
                    <a:pt x="30" y="137"/>
                  </a:cubicBezTo>
                  <a:cubicBezTo>
                    <a:pt x="30" y="137"/>
                    <a:pt x="29" y="136"/>
                    <a:pt x="29" y="136"/>
                  </a:cubicBezTo>
                  <a:cubicBezTo>
                    <a:pt x="29" y="137"/>
                    <a:pt x="29" y="138"/>
                    <a:pt x="29" y="139"/>
                  </a:cubicBezTo>
                  <a:cubicBezTo>
                    <a:pt x="30" y="140"/>
                    <a:pt x="30" y="140"/>
                    <a:pt x="30" y="140"/>
                  </a:cubicBezTo>
                  <a:close/>
                  <a:moveTo>
                    <a:pt x="25" y="166"/>
                  </a:moveTo>
                  <a:cubicBezTo>
                    <a:pt x="24" y="166"/>
                    <a:pt x="23" y="166"/>
                    <a:pt x="21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3" y="167"/>
                    <a:pt x="24" y="167"/>
                    <a:pt x="25" y="167"/>
                  </a:cubicBezTo>
                  <a:cubicBezTo>
                    <a:pt x="25" y="167"/>
                    <a:pt x="25" y="166"/>
                    <a:pt x="25" y="166"/>
                  </a:cubicBezTo>
                  <a:close/>
                  <a:moveTo>
                    <a:pt x="85" y="47"/>
                  </a:moveTo>
                  <a:cubicBezTo>
                    <a:pt x="86" y="48"/>
                    <a:pt x="87" y="48"/>
                    <a:pt x="88" y="48"/>
                  </a:cubicBezTo>
                  <a:cubicBezTo>
                    <a:pt x="89" y="47"/>
                    <a:pt x="89" y="47"/>
                    <a:pt x="90" y="46"/>
                  </a:cubicBezTo>
                  <a:cubicBezTo>
                    <a:pt x="88" y="46"/>
                    <a:pt x="87" y="47"/>
                    <a:pt x="85" y="47"/>
                  </a:cubicBezTo>
                  <a:close/>
                  <a:moveTo>
                    <a:pt x="119" y="7"/>
                  </a:moveTo>
                  <a:cubicBezTo>
                    <a:pt x="119" y="7"/>
                    <a:pt x="119" y="7"/>
                    <a:pt x="119" y="7"/>
                  </a:cubicBezTo>
                  <a:cubicBezTo>
                    <a:pt x="123" y="7"/>
                    <a:pt x="127" y="7"/>
                    <a:pt x="131" y="7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1" y="7"/>
                    <a:pt x="131" y="7"/>
                    <a:pt x="132" y="6"/>
                  </a:cubicBezTo>
                  <a:cubicBezTo>
                    <a:pt x="127" y="7"/>
                    <a:pt x="123" y="7"/>
                    <a:pt x="119" y="7"/>
                  </a:cubicBezTo>
                  <a:close/>
                  <a:moveTo>
                    <a:pt x="49" y="97"/>
                  </a:moveTo>
                  <a:cubicBezTo>
                    <a:pt x="48" y="97"/>
                    <a:pt x="47" y="98"/>
                    <a:pt x="46" y="99"/>
                  </a:cubicBezTo>
                  <a:cubicBezTo>
                    <a:pt x="46" y="99"/>
                    <a:pt x="47" y="99"/>
                    <a:pt x="48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9" y="98"/>
                    <a:pt x="49" y="98"/>
                    <a:pt x="49" y="97"/>
                  </a:cubicBezTo>
                  <a:close/>
                  <a:moveTo>
                    <a:pt x="181" y="94"/>
                  </a:moveTo>
                  <a:cubicBezTo>
                    <a:pt x="180" y="94"/>
                    <a:pt x="177" y="94"/>
                    <a:pt x="176" y="94"/>
                  </a:cubicBezTo>
                  <a:cubicBezTo>
                    <a:pt x="176" y="95"/>
                    <a:pt x="176" y="95"/>
                    <a:pt x="177" y="95"/>
                  </a:cubicBezTo>
                  <a:cubicBezTo>
                    <a:pt x="178" y="95"/>
                    <a:pt x="179" y="95"/>
                    <a:pt x="181" y="95"/>
                  </a:cubicBezTo>
                  <a:cubicBezTo>
                    <a:pt x="181" y="95"/>
                    <a:pt x="181" y="95"/>
                    <a:pt x="181" y="94"/>
                  </a:cubicBezTo>
                  <a:close/>
                  <a:moveTo>
                    <a:pt x="128" y="256"/>
                  </a:moveTo>
                  <a:cubicBezTo>
                    <a:pt x="128" y="255"/>
                    <a:pt x="127" y="254"/>
                    <a:pt x="127" y="253"/>
                  </a:cubicBezTo>
                  <a:cubicBezTo>
                    <a:pt x="126" y="254"/>
                    <a:pt x="125" y="255"/>
                    <a:pt x="125" y="256"/>
                  </a:cubicBezTo>
                  <a:cubicBezTo>
                    <a:pt x="126" y="256"/>
                    <a:pt x="127" y="256"/>
                    <a:pt x="128" y="256"/>
                  </a:cubicBezTo>
                  <a:close/>
                  <a:moveTo>
                    <a:pt x="172" y="250"/>
                  </a:moveTo>
                  <a:cubicBezTo>
                    <a:pt x="173" y="248"/>
                    <a:pt x="173" y="247"/>
                    <a:pt x="173" y="245"/>
                  </a:cubicBezTo>
                  <a:cubicBezTo>
                    <a:pt x="173" y="245"/>
                    <a:pt x="173" y="245"/>
                    <a:pt x="173" y="245"/>
                  </a:cubicBezTo>
                  <a:cubicBezTo>
                    <a:pt x="172" y="246"/>
                    <a:pt x="172" y="247"/>
                    <a:pt x="172" y="248"/>
                  </a:cubicBezTo>
                  <a:cubicBezTo>
                    <a:pt x="171" y="248"/>
                    <a:pt x="172" y="249"/>
                    <a:pt x="172" y="250"/>
                  </a:cubicBezTo>
                  <a:close/>
                  <a:moveTo>
                    <a:pt x="124" y="32"/>
                  </a:moveTo>
                  <a:cubicBezTo>
                    <a:pt x="124" y="32"/>
                    <a:pt x="124" y="32"/>
                    <a:pt x="124" y="32"/>
                  </a:cubicBezTo>
                  <a:cubicBezTo>
                    <a:pt x="125" y="31"/>
                    <a:pt x="126" y="30"/>
                    <a:pt x="126" y="29"/>
                  </a:cubicBezTo>
                  <a:cubicBezTo>
                    <a:pt x="125" y="29"/>
                    <a:pt x="125" y="29"/>
                    <a:pt x="124" y="29"/>
                  </a:cubicBezTo>
                  <a:cubicBezTo>
                    <a:pt x="124" y="30"/>
                    <a:pt x="124" y="31"/>
                    <a:pt x="124" y="32"/>
                  </a:cubicBezTo>
                  <a:close/>
                  <a:moveTo>
                    <a:pt x="62" y="138"/>
                  </a:moveTo>
                  <a:cubicBezTo>
                    <a:pt x="61" y="136"/>
                    <a:pt x="61" y="135"/>
                    <a:pt x="61" y="133"/>
                  </a:cubicBezTo>
                  <a:cubicBezTo>
                    <a:pt x="61" y="133"/>
                    <a:pt x="60" y="133"/>
                    <a:pt x="60" y="133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60" y="135"/>
                    <a:pt x="60" y="136"/>
                    <a:pt x="60" y="138"/>
                  </a:cubicBezTo>
                  <a:cubicBezTo>
                    <a:pt x="61" y="138"/>
                    <a:pt x="61" y="138"/>
                    <a:pt x="62" y="138"/>
                  </a:cubicBezTo>
                  <a:close/>
                  <a:moveTo>
                    <a:pt x="245" y="121"/>
                  </a:moveTo>
                  <a:cubicBezTo>
                    <a:pt x="245" y="121"/>
                    <a:pt x="244" y="121"/>
                    <a:pt x="244" y="121"/>
                  </a:cubicBezTo>
                  <a:cubicBezTo>
                    <a:pt x="244" y="121"/>
                    <a:pt x="244" y="122"/>
                    <a:pt x="244" y="122"/>
                  </a:cubicBezTo>
                  <a:cubicBezTo>
                    <a:pt x="244" y="123"/>
                    <a:pt x="244" y="124"/>
                    <a:pt x="244" y="125"/>
                  </a:cubicBezTo>
                  <a:cubicBezTo>
                    <a:pt x="245" y="124"/>
                    <a:pt x="245" y="122"/>
                    <a:pt x="245" y="121"/>
                  </a:cubicBezTo>
                  <a:close/>
                  <a:moveTo>
                    <a:pt x="243" y="101"/>
                  </a:moveTo>
                  <a:cubicBezTo>
                    <a:pt x="242" y="102"/>
                    <a:pt x="242" y="105"/>
                    <a:pt x="243" y="106"/>
                  </a:cubicBezTo>
                  <a:cubicBezTo>
                    <a:pt x="243" y="106"/>
                    <a:pt x="243" y="105"/>
                    <a:pt x="244" y="105"/>
                  </a:cubicBezTo>
                  <a:cubicBezTo>
                    <a:pt x="244" y="105"/>
                    <a:pt x="244" y="104"/>
                    <a:pt x="244" y="104"/>
                  </a:cubicBezTo>
                  <a:cubicBezTo>
                    <a:pt x="244" y="103"/>
                    <a:pt x="243" y="102"/>
                    <a:pt x="243" y="101"/>
                  </a:cubicBezTo>
                  <a:close/>
                  <a:moveTo>
                    <a:pt x="157" y="81"/>
                  </a:moveTo>
                  <a:cubicBezTo>
                    <a:pt x="157" y="81"/>
                    <a:pt x="157" y="81"/>
                    <a:pt x="157" y="81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5" y="82"/>
                    <a:pt x="155" y="83"/>
                    <a:pt x="154" y="84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56" y="83"/>
                    <a:pt x="156" y="82"/>
                    <a:pt x="157" y="81"/>
                  </a:cubicBezTo>
                  <a:close/>
                  <a:moveTo>
                    <a:pt x="154" y="42"/>
                  </a:moveTo>
                  <a:cubicBezTo>
                    <a:pt x="155" y="40"/>
                    <a:pt x="155" y="39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4" y="40"/>
                    <a:pt x="153" y="41"/>
                  </a:cubicBezTo>
                  <a:cubicBezTo>
                    <a:pt x="153" y="41"/>
                    <a:pt x="153" y="41"/>
                    <a:pt x="153" y="42"/>
                  </a:cubicBezTo>
                  <a:cubicBezTo>
                    <a:pt x="153" y="42"/>
                    <a:pt x="154" y="42"/>
                    <a:pt x="154" y="42"/>
                  </a:cubicBezTo>
                  <a:close/>
                  <a:moveTo>
                    <a:pt x="152" y="93"/>
                  </a:move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1"/>
                    <a:pt x="150" y="91"/>
                  </a:cubicBezTo>
                  <a:cubicBezTo>
                    <a:pt x="150" y="92"/>
                    <a:pt x="149" y="92"/>
                    <a:pt x="149" y="93"/>
                  </a:cubicBezTo>
                  <a:cubicBezTo>
                    <a:pt x="149" y="93"/>
                    <a:pt x="150" y="93"/>
                    <a:pt x="151" y="93"/>
                  </a:cubicBezTo>
                  <a:cubicBezTo>
                    <a:pt x="151" y="93"/>
                    <a:pt x="152" y="93"/>
                    <a:pt x="152" y="93"/>
                  </a:cubicBezTo>
                  <a:close/>
                  <a:moveTo>
                    <a:pt x="85" y="158"/>
                  </a:moveTo>
                  <a:cubicBezTo>
                    <a:pt x="86" y="158"/>
                    <a:pt x="86" y="158"/>
                    <a:pt x="86" y="158"/>
                  </a:cubicBezTo>
                  <a:cubicBezTo>
                    <a:pt x="86" y="158"/>
                    <a:pt x="87" y="158"/>
                    <a:pt x="87" y="158"/>
                  </a:cubicBezTo>
                  <a:cubicBezTo>
                    <a:pt x="86" y="157"/>
                    <a:pt x="86" y="156"/>
                    <a:pt x="85" y="155"/>
                  </a:cubicBezTo>
                  <a:cubicBezTo>
                    <a:pt x="84" y="157"/>
                    <a:pt x="84" y="156"/>
                    <a:pt x="85" y="158"/>
                  </a:cubicBezTo>
                  <a:close/>
                  <a:moveTo>
                    <a:pt x="50" y="111"/>
                  </a:moveTo>
                  <a:cubicBezTo>
                    <a:pt x="51" y="111"/>
                    <a:pt x="51" y="111"/>
                    <a:pt x="52" y="111"/>
                  </a:cubicBezTo>
                  <a:cubicBezTo>
                    <a:pt x="52" y="111"/>
                    <a:pt x="52" y="111"/>
                    <a:pt x="53" y="111"/>
                  </a:cubicBezTo>
                  <a:cubicBezTo>
                    <a:pt x="53" y="110"/>
                    <a:pt x="54" y="110"/>
                    <a:pt x="54" y="109"/>
                  </a:cubicBezTo>
                  <a:cubicBezTo>
                    <a:pt x="52" y="109"/>
                    <a:pt x="51" y="110"/>
                    <a:pt x="50" y="111"/>
                  </a:cubicBezTo>
                  <a:close/>
                  <a:moveTo>
                    <a:pt x="151" y="84"/>
                  </a:moveTo>
                  <a:cubicBezTo>
                    <a:pt x="151" y="84"/>
                    <a:pt x="152" y="84"/>
                    <a:pt x="152" y="84"/>
                  </a:cubicBezTo>
                  <a:cubicBezTo>
                    <a:pt x="153" y="83"/>
                    <a:pt x="153" y="82"/>
                    <a:pt x="154" y="81"/>
                  </a:cubicBezTo>
                  <a:cubicBezTo>
                    <a:pt x="153" y="81"/>
                    <a:pt x="153" y="81"/>
                    <a:pt x="152" y="81"/>
                  </a:cubicBezTo>
                  <a:cubicBezTo>
                    <a:pt x="152" y="81"/>
                    <a:pt x="152" y="81"/>
                    <a:pt x="152" y="82"/>
                  </a:cubicBezTo>
                  <a:cubicBezTo>
                    <a:pt x="151" y="82"/>
                    <a:pt x="151" y="83"/>
                    <a:pt x="151" y="84"/>
                  </a:cubicBezTo>
                  <a:close/>
                  <a:moveTo>
                    <a:pt x="64" y="126"/>
                  </a:moveTo>
                  <a:cubicBezTo>
                    <a:pt x="65" y="127"/>
                    <a:pt x="65" y="128"/>
                    <a:pt x="65" y="128"/>
                  </a:cubicBezTo>
                  <a:cubicBezTo>
                    <a:pt x="65" y="129"/>
                    <a:pt x="66" y="130"/>
                    <a:pt x="66" y="131"/>
                  </a:cubicBezTo>
                  <a:cubicBezTo>
                    <a:pt x="66" y="131"/>
                    <a:pt x="66" y="130"/>
                    <a:pt x="66" y="130"/>
                  </a:cubicBezTo>
                  <a:cubicBezTo>
                    <a:pt x="66" y="129"/>
                    <a:pt x="66" y="128"/>
                    <a:pt x="66" y="127"/>
                  </a:cubicBezTo>
                  <a:cubicBezTo>
                    <a:pt x="65" y="126"/>
                    <a:pt x="65" y="126"/>
                    <a:pt x="64" y="126"/>
                  </a:cubicBezTo>
                  <a:close/>
                  <a:moveTo>
                    <a:pt x="225" y="127"/>
                  </a:moveTo>
                  <a:cubicBezTo>
                    <a:pt x="225" y="127"/>
                    <a:pt x="225" y="128"/>
                    <a:pt x="225" y="128"/>
                  </a:cubicBezTo>
                  <a:cubicBezTo>
                    <a:pt x="224" y="128"/>
                    <a:pt x="224" y="129"/>
                    <a:pt x="224" y="129"/>
                  </a:cubicBezTo>
                  <a:cubicBezTo>
                    <a:pt x="224" y="130"/>
                    <a:pt x="224" y="131"/>
                    <a:pt x="224" y="131"/>
                  </a:cubicBezTo>
                  <a:cubicBezTo>
                    <a:pt x="224" y="131"/>
                    <a:pt x="225" y="131"/>
                    <a:pt x="225" y="131"/>
                  </a:cubicBezTo>
                  <a:cubicBezTo>
                    <a:pt x="225" y="130"/>
                    <a:pt x="225" y="128"/>
                    <a:pt x="225" y="127"/>
                  </a:cubicBezTo>
                  <a:close/>
                  <a:moveTo>
                    <a:pt x="163" y="243"/>
                  </a:moveTo>
                  <a:cubicBezTo>
                    <a:pt x="162" y="244"/>
                    <a:pt x="163" y="246"/>
                    <a:pt x="164" y="247"/>
                  </a:cubicBezTo>
                  <a:cubicBezTo>
                    <a:pt x="164" y="246"/>
                    <a:pt x="164" y="246"/>
                    <a:pt x="164" y="246"/>
                  </a:cubicBezTo>
                  <a:cubicBezTo>
                    <a:pt x="164" y="245"/>
                    <a:pt x="164" y="244"/>
                    <a:pt x="163" y="243"/>
                  </a:cubicBezTo>
                  <a:close/>
                  <a:moveTo>
                    <a:pt x="226" y="140"/>
                  </a:moveTo>
                  <a:cubicBezTo>
                    <a:pt x="226" y="140"/>
                    <a:pt x="226" y="140"/>
                    <a:pt x="226" y="141"/>
                  </a:cubicBezTo>
                  <a:cubicBezTo>
                    <a:pt x="226" y="141"/>
                    <a:pt x="226" y="141"/>
                    <a:pt x="227" y="141"/>
                  </a:cubicBezTo>
                  <a:cubicBezTo>
                    <a:pt x="228" y="140"/>
                    <a:pt x="229" y="137"/>
                    <a:pt x="229" y="136"/>
                  </a:cubicBezTo>
                  <a:cubicBezTo>
                    <a:pt x="229" y="137"/>
                    <a:pt x="228" y="137"/>
                    <a:pt x="228" y="137"/>
                  </a:cubicBezTo>
                  <a:cubicBezTo>
                    <a:pt x="228" y="137"/>
                    <a:pt x="228" y="138"/>
                    <a:pt x="228" y="139"/>
                  </a:cubicBezTo>
                  <a:cubicBezTo>
                    <a:pt x="227" y="140"/>
                    <a:pt x="227" y="140"/>
                    <a:pt x="226" y="140"/>
                  </a:cubicBezTo>
                  <a:close/>
                  <a:moveTo>
                    <a:pt x="80" y="97"/>
                  </a:move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2" y="96"/>
                    <a:pt x="84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3" y="95"/>
                    <a:pt x="83" y="95"/>
                    <a:pt x="82" y="95"/>
                  </a:cubicBezTo>
                  <a:cubicBezTo>
                    <a:pt x="81" y="96"/>
                    <a:pt x="81" y="96"/>
                    <a:pt x="80" y="97"/>
                  </a:cubicBezTo>
                  <a:close/>
                  <a:moveTo>
                    <a:pt x="86" y="38"/>
                  </a:moveTo>
                  <a:cubicBezTo>
                    <a:pt x="85" y="38"/>
                    <a:pt x="85" y="38"/>
                    <a:pt x="84" y="38"/>
                  </a:cubicBezTo>
                  <a:cubicBezTo>
                    <a:pt x="84" y="39"/>
                    <a:pt x="84" y="40"/>
                    <a:pt x="84" y="4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5" y="40"/>
                    <a:pt x="86" y="39"/>
                    <a:pt x="86" y="38"/>
                  </a:cubicBezTo>
                  <a:close/>
                  <a:moveTo>
                    <a:pt x="18" y="122"/>
                  </a:moveTo>
                  <a:cubicBezTo>
                    <a:pt x="17" y="122"/>
                    <a:pt x="16" y="122"/>
                    <a:pt x="16" y="122"/>
                  </a:cubicBezTo>
                  <a:cubicBezTo>
                    <a:pt x="16" y="123"/>
                    <a:pt x="16" y="123"/>
                    <a:pt x="16" y="124"/>
                  </a:cubicBezTo>
                  <a:cubicBezTo>
                    <a:pt x="17" y="124"/>
                    <a:pt x="17" y="124"/>
                    <a:pt x="18" y="124"/>
                  </a:cubicBezTo>
                  <a:cubicBezTo>
                    <a:pt x="17" y="123"/>
                    <a:pt x="17" y="123"/>
                    <a:pt x="18" y="122"/>
                  </a:cubicBezTo>
                  <a:close/>
                  <a:moveTo>
                    <a:pt x="251" y="168"/>
                  </a:moveTo>
                  <a:cubicBezTo>
                    <a:pt x="250" y="168"/>
                    <a:pt x="249" y="168"/>
                    <a:pt x="249" y="168"/>
                  </a:cubicBezTo>
                  <a:cubicBezTo>
                    <a:pt x="249" y="169"/>
                    <a:pt x="250" y="170"/>
                    <a:pt x="251" y="171"/>
                  </a:cubicBezTo>
                  <a:cubicBezTo>
                    <a:pt x="251" y="170"/>
                    <a:pt x="251" y="169"/>
                    <a:pt x="251" y="168"/>
                  </a:cubicBezTo>
                  <a:close/>
                  <a:moveTo>
                    <a:pt x="17" y="159"/>
                  </a:moveTo>
                  <a:cubicBezTo>
                    <a:pt x="18" y="160"/>
                    <a:pt x="18" y="160"/>
                    <a:pt x="18" y="160"/>
                  </a:cubicBezTo>
                  <a:cubicBezTo>
                    <a:pt x="19" y="160"/>
                    <a:pt x="20" y="161"/>
                    <a:pt x="21" y="161"/>
                  </a:cubicBezTo>
                  <a:cubicBezTo>
                    <a:pt x="21" y="160"/>
                    <a:pt x="21" y="160"/>
                    <a:pt x="21" y="159"/>
                  </a:cubicBezTo>
                  <a:cubicBezTo>
                    <a:pt x="20" y="159"/>
                    <a:pt x="19" y="159"/>
                    <a:pt x="17" y="159"/>
                  </a:cubicBezTo>
                  <a:close/>
                  <a:moveTo>
                    <a:pt x="13" y="140"/>
                  </a:moveTo>
                  <a:cubicBezTo>
                    <a:pt x="13" y="141"/>
                    <a:pt x="13" y="142"/>
                    <a:pt x="13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14" y="142"/>
                    <a:pt x="15" y="141"/>
                    <a:pt x="15" y="140"/>
                  </a:cubicBezTo>
                  <a:cubicBezTo>
                    <a:pt x="14" y="140"/>
                    <a:pt x="14" y="140"/>
                    <a:pt x="13" y="140"/>
                  </a:cubicBezTo>
                  <a:close/>
                  <a:moveTo>
                    <a:pt x="91" y="240"/>
                  </a:moveTo>
                  <a:cubicBezTo>
                    <a:pt x="91" y="240"/>
                    <a:pt x="91" y="240"/>
                    <a:pt x="91" y="240"/>
                  </a:cubicBezTo>
                  <a:cubicBezTo>
                    <a:pt x="90" y="240"/>
                    <a:pt x="90" y="241"/>
                    <a:pt x="89" y="242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43"/>
                    <a:pt x="89" y="244"/>
                    <a:pt x="90" y="245"/>
                  </a:cubicBezTo>
                  <a:cubicBezTo>
                    <a:pt x="90" y="243"/>
                    <a:pt x="90" y="241"/>
                    <a:pt x="91" y="240"/>
                  </a:cubicBezTo>
                  <a:close/>
                  <a:moveTo>
                    <a:pt x="152" y="36"/>
                  </a:moveTo>
                  <a:cubicBezTo>
                    <a:pt x="152" y="37"/>
                    <a:pt x="152" y="38"/>
                    <a:pt x="152" y="39"/>
                  </a:cubicBezTo>
                  <a:cubicBezTo>
                    <a:pt x="153" y="38"/>
                    <a:pt x="154" y="37"/>
                    <a:pt x="155" y="36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4" y="36"/>
                    <a:pt x="153" y="36"/>
                    <a:pt x="152" y="36"/>
                  </a:cubicBezTo>
                  <a:close/>
                  <a:moveTo>
                    <a:pt x="218" y="106"/>
                  </a:moveTo>
                  <a:cubicBezTo>
                    <a:pt x="217" y="105"/>
                    <a:pt x="217" y="104"/>
                    <a:pt x="217" y="104"/>
                  </a:cubicBezTo>
                  <a:cubicBezTo>
                    <a:pt x="216" y="105"/>
                    <a:pt x="215" y="106"/>
                    <a:pt x="215" y="107"/>
                  </a:cubicBezTo>
                  <a:cubicBezTo>
                    <a:pt x="216" y="106"/>
                    <a:pt x="217" y="106"/>
                    <a:pt x="218" y="106"/>
                  </a:cubicBezTo>
                  <a:close/>
                  <a:moveTo>
                    <a:pt x="219" y="161"/>
                  </a:moveTo>
                  <a:cubicBezTo>
                    <a:pt x="219" y="160"/>
                    <a:pt x="218" y="160"/>
                    <a:pt x="217" y="160"/>
                  </a:cubicBezTo>
                  <a:cubicBezTo>
                    <a:pt x="217" y="161"/>
                    <a:pt x="217" y="162"/>
                    <a:pt x="217" y="162"/>
                  </a:cubicBezTo>
                  <a:cubicBezTo>
                    <a:pt x="218" y="162"/>
                    <a:pt x="218" y="162"/>
                    <a:pt x="219" y="161"/>
                  </a:cubicBezTo>
                  <a:close/>
                  <a:moveTo>
                    <a:pt x="208" y="132"/>
                  </a:moveTo>
                  <a:cubicBezTo>
                    <a:pt x="208" y="132"/>
                    <a:pt x="207" y="132"/>
                    <a:pt x="206" y="132"/>
                  </a:cubicBezTo>
                  <a:cubicBezTo>
                    <a:pt x="206" y="133"/>
                    <a:pt x="206" y="134"/>
                    <a:pt x="207" y="135"/>
                  </a:cubicBezTo>
                  <a:cubicBezTo>
                    <a:pt x="207" y="134"/>
                    <a:pt x="208" y="133"/>
                    <a:pt x="208" y="132"/>
                  </a:cubicBezTo>
                  <a:close/>
                  <a:moveTo>
                    <a:pt x="30" y="161"/>
                  </a:moveTo>
                  <a:cubicBezTo>
                    <a:pt x="30" y="161"/>
                    <a:pt x="30" y="160"/>
                    <a:pt x="30" y="159"/>
                  </a:cubicBezTo>
                  <a:cubicBezTo>
                    <a:pt x="29" y="158"/>
                    <a:pt x="29" y="158"/>
                    <a:pt x="28" y="159"/>
                  </a:cubicBezTo>
                  <a:cubicBezTo>
                    <a:pt x="28" y="160"/>
                    <a:pt x="29" y="161"/>
                    <a:pt x="30" y="161"/>
                  </a:cubicBezTo>
                  <a:close/>
                  <a:moveTo>
                    <a:pt x="56" y="113"/>
                  </a:moveTo>
                  <a:cubicBezTo>
                    <a:pt x="56" y="113"/>
                    <a:pt x="55" y="113"/>
                    <a:pt x="54" y="113"/>
                  </a:cubicBezTo>
                  <a:cubicBezTo>
                    <a:pt x="53" y="113"/>
                    <a:pt x="53" y="113"/>
                    <a:pt x="52" y="114"/>
                  </a:cubicBezTo>
                  <a:cubicBezTo>
                    <a:pt x="53" y="114"/>
                    <a:pt x="54" y="114"/>
                    <a:pt x="55" y="114"/>
                  </a:cubicBezTo>
                  <a:cubicBezTo>
                    <a:pt x="55" y="114"/>
                    <a:pt x="56" y="114"/>
                    <a:pt x="56" y="113"/>
                  </a:cubicBezTo>
                  <a:close/>
                  <a:moveTo>
                    <a:pt x="18" y="141"/>
                  </a:moveTo>
                  <a:cubicBezTo>
                    <a:pt x="18" y="141"/>
                    <a:pt x="17" y="141"/>
                    <a:pt x="17" y="140"/>
                  </a:cubicBezTo>
                  <a:cubicBezTo>
                    <a:pt x="17" y="141"/>
                    <a:pt x="17" y="142"/>
                    <a:pt x="17" y="143"/>
                  </a:cubicBezTo>
                  <a:cubicBezTo>
                    <a:pt x="17" y="143"/>
                    <a:pt x="18" y="142"/>
                    <a:pt x="18" y="142"/>
                  </a:cubicBezTo>
                  <a:cubicBezTo>
                    <a:pt x="18" y="142"/>
                    <a:pt x="18" y="141"/>
                    <a:pt x="18" y="141"/>
                  </a:cubicBezTo>
                  <a:close/>
                  <a:moveTo>
                    <a:pt x="146" y="204"/>
                  </a:moveTo>
                  <a:cubicBezTo>
                    <a:pt x="147" y="204"/>
                    <a:pt x="147" y="205"/>
                    <a:pt x="147" y="205"/>
                  </a:cubicBezTo>
                  <a:cubicBezTo>
                    <a:pt x="148" y="204"/>
                    <a:pt x="149" y="203"/>
                    <a:pt x="149" y="202"/>
                  </a:cubicBezTo>
                  <a:cubicBezTo>
                    <a:pt x="149" y="201"/>
                    <a:pt x="149" y="201"/>
                    <a:pt x="149" y="202"/>
                  </a:cubicBezTo>
                  <a:cubicBezTo>
                    <a:pt x="148" y="202"/>
                    <a:pt x="147" y="203"/>
                    <a:pt x="146" y="204"/>
                  </a:cubicBezTo>
                  <a:close/>
                  <a:moveTo>
                    <a:pt x="104" y="93"/>
                  </a:moveTo>
                  <a:cubicBezTo>
                    <a:pt x="103" y="93"/>
                    <a:pt x="103" y="93"/>
                    <a:pt x="103" y="93"/>
                  </a:cubicBezTo>
                  <a:cubicBezTo>
                    <a:pt x="103" y="93"/>
                    <a:pt x="102" y="93"/>
                    <a:pt x="102" y="93"/>
                  </a:cubicBezTo>
                  <a:cubicBezTo>
                    <a:pt x="101" y="93"/>
                    <a:pt x="101" y="93"/>
                    <a:pt x="101" y="94"/>
                  </a:cubicBezTo>
                  <a:cubicBezTo>
                    <a:pt x="101" y="94"/>
                    <a:pt x="101" y="95"/>
                    <a:pt x="101" y="95"/>
                  </a:cubicBezTo>
                  <a:cubicBezTo>
                    <a:pt x="101" y="95"/>
                    <a:pt x="102" y="95"/>
                    <a:pt x="102" y="95"/>
                  </a:cubicBezTo>
                  <a:cubicBezTo>
                    <a:pt x="103" y="94"/>
                    <a:pt x="103" y="94"/>
                    <a:pt x="104" y="93"/>
                  </a:cubicBezTo>
                  <a:close/>
                  <a:moveTo>
                    <a:pt x="151" y="19"/>
                  </a:moveTo>
                  <a:cubicBezTo>
                    <a:pt x="151" y="19"/>
                    <a:pt x="151" y="20"/>
                    <a:pt x="151" y="20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3" y="20"/>
                    <a:pt x="153" y="19"/>
                    <a:pt x="154" y="19"/>
                  </a:cubicBezTo>
                  <a:cubicBezTo>
                    <a:pt x="153" y="19"/>
                    <a:pt x="152" y="19"/>
                    <a:pt x="151" y="19"/>
                  </a:cubicBezTo>
                  <a:close/>
                  <a:moveTo>
                    <a:pt x="49" y="169"/>
                  </a:moveTo>
                  <a:cubicBezTo>
                    <a:pt x="49" y="169"/>
                    <a:pt x="48" y="169"/>
                    <a:pt x="48" y="169"/>
                  </a:cubicBezTo>
                  <a:cubicBezTo>
                    <a:pt x="47" y="168"/>
                    <a:pt x="46" y="168"/>
                    <a:pt x="45" y="168"/>
                  </a:cubicBezTo>
                  <a:cubicBezTo>
                    <a:pt x="45" y="169"/>
                    <a:pt x="46" y="169"/>
                    <a:pt x="46" y="169"/>
                  </a:cubicBezTo>
                  <a:cubicBezTo>
                    <a:pt x="46" y="169"/>
                    <a:pt x="46" y="170"/>
                    <a:pt x="46" y="170"/>
                  </a:cubicBezTo>
                  <a:cubicBezTo>
                    <a:pt x="47" y="170"/>
                    <a:pt x="48" y="170"/>
                    <a:pt x="49" y="169"/>
                  </a:cubicBezTo>
                  <a:close/>
                  <a:moveTo>
                    <a:pt x="95" y="253"/>
                  </a:moveTo>
                  <a:cubicBezTo>
                    <a:pt x="95" y="253"/>
                    <a:pt x="95" y="253"/>
                    <a:pt x="95" y="253"/>
                  </a:cubicBezTo>
                  <a:cubicBezTo>
                    <a:pt x="95" y="254"/>
                    <a:pt x="95" y="255"/>
                    <a:pt x="96" y="256"/>
                  </a:cubicBezTo>
                  <a:cubicBezTo>
                    <a:pt x="96" y="256"/>
                    <a:pt x="97" y="256"/>
                    <a:pt x="97" y="255"/>
                  </a:cubicBezTo>
                  <a:cubicBezTo>
                    <a:pt x="96" y="255"/>
                    <a:pt x="96" y="254"/>
                    <a:pt x="95" y="253"/>
                  </a:cubicBezTo>
                  <a:close/>
                  <a:moveTo>
                    <a:pt x="120" y="18"/>
                  </a:moveTo>
                  <a:cubicBezTo>
                    <a:pt x="121" y="18"/>
                    <a:pt x="122" y="18"/>
                    <a:pt x="123" y="18"/>
                  </a:cubicBezTo>
                  <a:cubicBezTo>
                    <a:pt x="123" y="17"/>
                    <a:pt x="123" y="17"/>
                    <a:pt x="123" y="16"/>
                  </a:cubicBezTo>
                  <a:cubicBezTo>
                    <a:pt x="122" y="16"/>
                    <a:pt x="122" y="16"/>
                    <a:pt x="121" y="16"/>
                  </a:cubicBezTo>
                  <a:cubicBezTo>
                    <a:pt x="121" y="16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8"/>
                  </a:cubicBezTo>
                  <a:close/>
                  <a:moveTo>
                    <a:pt x="162" y="24"/>
                  </a:moveTo>
                  <a:cubicBezTo>
                    <a:pt x="162" y="22"/>
                    <a:pt x="162" y="20"/>
                    <a:pt x="162" y="18"/>
                  </a:cubicBezTo>
                  <a:cubicBezTo>
                    <a:pt x="162" y="18"/>
                    <a:pt x="162" y="18"/>
                    <a:pt x="162" y="18"/>
                  </a:cubicBezTo>
                  <a:cubicBezTo>
                    <a:pt x="161" y="20"/>
                    <a:pt x="161" y="22"/>
                    <a:pt x="161" y="23"/>
                  </a:cubicBezTo>
                  <a:cubicBezTo>
                    <a:pt x="161" y="24"/>
                    <a:pt x="162" y="24"/>
                    <a:pt x="162" y="24"/>
                  </a:cubicBezTo>
                  <a:close/>
                  <a:moveTo>
                    <a:pt x="158" y="49"/>
                  </a:moveTo>
                  <a:cubicBezTo>
                    <a:pt x="158" y="49"/>
                    <a:pt x="159" y="49"/>
                    <a:pt x="159" y="49"/>
                  </a:cubicBezTo>
                  <a:cubicBezTo>
                    <a:pt x="159" y="48"/>
                    <a:pt x="159" y="47"/>
                    <a:pt x="159" y="46"/>
                  </a:cubicBezTo>
                  <a:cubicBezTo>
                    <a:pt x="159" y="47"/>
                    <a:pt x="158" y="47"/>
                    <a:pt x="158" y="49"/>
                  </a:cubicBezTo>
                  <a:close/>
                  <a:moveTo>
                    <a:pt x="234" y="97"/>
                  </a:moveTo>
                  <a:cubicBezTo>
                    <a:pt x="234" y="97"/>
                    <a:pt x="234" y="97"/>
                    <a:pt x="234" y="97"/>
                  </a:cubicBezTo>
                  <a:cubicBezTo>
                    <a:pt x="234" y="98"/>
                    <a:pt x="234" y="100"/>
                    <a:pt x="234" y="101"/>
                  </a:cubicBezTo>
                  <a:cubicBezTo>
                    <a:pt x="234" y="101"/>
                    <a:pt x="234" y="101"/>
                    <a:pt x="235" y="100"/>
                  </a:cubicBezTo>
                  <a:cubicBezTo>
                    <a:pt x="235" y="100"/>
                    <a:pt x="235" y="100"/>
                    <a:pt x="235" y="100"/>
                  </a:cubicBezTo>
                  <a:cubicBezTo>
                    <a:pt x="235" y="99"/>
                    <a:pt x="234" y="98"/>
                    <a:pt x="234" y="97"/>
                  </a:cubicBezTo>
                  <a:close/>
                  <a:moveTo>
                    <a:pt x="130" y="10"/>
                  </a:moveTo>
                  <a:cubicBezTo>
                    <a:pt x="128" y="10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6" y="11"/>
                    <a:pt x="128" y="11"/>
                    <a:pt x="130" y="11"/>
                  </a:cubicBezTo>
                  <a:cubicBezTo>
                    <a:pt x="130" y="11"/>
                    <a:pt x="130" y="11"/>
                    <a:pt x="130" y="10"/>
                  </a:cubicBezTo>
                  <a:close/>
                  <a:moveTo>
                    <a:pt x="98" y="228"/>
                  </a:moveTo>
                  <a:cubicBezTo>
                    <a:pt x="99" y="228"/>
                    <a:pt x="99" y="227"/>
                    <a:pt x="99" y="227"/>
                  </a:cubicBezTo>
                  <a:cubicBezTo>
                    <a:pt x="98" y="226"/>
                    <a:pt x="98" y="225"/>
                    <a:pt x="97" y="224"/>
                  </a:cubicBezTo>
                  <a:cubicBezTo>
                    <a:pt x="97" y="225"/>
                    <a:pt x="98" y="227"/>
                    <a:pt x="98" y="228"/>
                  </a:cubicBezTo>
                  <a:close/>
                  <a:moveTo>
                    <a:pt x="241" y="89"/>
                  </a:moveTo>
                  <a:cubicBezTo>
                    <a:pt x="242" y="89"/>
                    <a:pt x="244" y="89"/>
                    <a:pt x="245" y="89"/>
                  </a:cubicBezTo>
                  <a:cubicBezTo>
                    <a:pt x="246" y="89"/>
                    <a:pt x="247" y="89"/>
                    <a:pt x="248" y="90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46" y="88"/>
                    <a:pt x="242" y="88"/>
                    <a:pt x="241" y="89"/>
                  </a:cubicBezTo>
                  <a:close/>
                  <a:moveTo>
                    <a:pt x="61" y="164"/>
                  </a:moveTo>
                  <a:cubicBezTo>
                    <a:pt x="64" y="164"/>
                    <a:pt x="66" y="164"/>
                    <a:pt x="67" y="164"/>
                  </a:cubicBezTo>
                  <a:cubicBezTo>
                    <a:pt x="65" y="164"/>
                    <a:pt x="63" y="164"/>
                    <a:pt x="61" y="163"/>
                  </a:cubicBezTo>
                  <a:cubicBezTo>
                    <a:pt x="61" y="164"/>
                    <a:pt x="61" y="164"/>
                    <a:pt x="61" y="164"/>
                  </a:cubicBezTo>
                  <a:close/>
                  <a:moveTo>
                    <a:pt x="162" y="87"/>
                  </a:moveTo>
                  <a:cubicBezTo>
                    <a:pt x="161" y="87"/>
                    <a:pt x="161" y="87"/>
                    <a:pt x="160" y="87"/>
                  </a:cubicBezTo>
                  <a:cubicBezTo>
                    <a:pt x="159" y="87"/>
                    <a:pt x="159" y="87"/>
                    <a:pt x="159" y="88"/>
                  </a:cubicBezTo>
                  <a:cubicBezTo>
                    <a:pt x="160" y="88"/>
                    <a:pt x="161" y="88"/>
                    <a:pt x="162" y="88"/>
                  </a:cubicBezTo>
                  <a:cubicBezTo>
                    <a:pt x="162" y="88"/>
                    <a:pt x="162" y="88"/>
                    <a:pt x="162" y="87"/>
                  </a:cubicBezTo>
                  <a:close/>
                  <a:moveTo>
                    <a:pt x="217" y="170"/>
                  </a:moveTo>
                  <a:cubicBezTo>
                    <a:pt x="218" y="170"/>
                    <a:pt x="218" y="169"/>
                    <a:pt x="219" y="169"/>
                  </a:cubicBezTo>
                  <a:cubicBezTo>
                    <a:pt x="219" y="169"/>
                    <a:pt x="220" y="169"/>
                    <a:pt x="221" y="169"/>
                  </a:cubicBezTo>
                  <a:cubicBezTo>
                    <a:pt x="221" y="169"/>
                    <a:pt x="222" y="169"/>
                    <a:pt x="223" y="169"/>
                  </a:cubicBezTo>
                  <a:cubicBezTo>
                    <a:pt x="221" y="169"/>
                    <a:pt x="219" y="169"/>
                    <a:pt x="217" y="169"/>
                  </a:cubicBezTo>
                  <a:cubicBezTo>
                    <a:pt x="217" y="169"/>
                    <a:pt x="217" y="169"/>
                    <a:pt x="217" y="170"/>
                  </a:cubicBezTo>
                  <a:close/>
                  <a:moveTo>
                    <a:pt x="154" y="200"/>
                  </a:moveTo>
                  <a:cubicBezTo>
                    <a:pt x="155" y="199"/>
                    <a:pt x="155" y="198"/>
                    <a:pt x="156" y="197"/>
                  </a:cubicBezTo>
                  <a:cubicBezTo>
                    <a:pt x="156" y="197"/>
                    <a:pt x="155" y="197"/>
                    <a:pt x="155" y="196"/>
                  </a:cubicBezTo>
                  <a:cubicBezTo>
                    <a:pt x="155" y="197"/>
                    <a:pt x="154" y="198"/>
                    <a:pt x="153" y="199"/>
                  </a:cubicBezTo>
                  <a:cubicBezTo>
                    <a:pt x="153" y="200"/>
                    <a:pt x="154" y="200"/>
                    <a:pt x="154" y="200"/>
                  </a:cubicBezTo>
                  <a:close/>
                  <a:moveTo>
                    <a:pt x="216" y="114"/>
                  </a:moveTo>
                  <a:cubicBezTo>
                    <a:pt x="216" y="115"/>
                    <a:pt x="216" y="116"/>
                    <a:pt x="216" y="118"/>
                  </a:cubicBezTo>
                  <a:cubicBezTo>
                    <a:pt x="216" y="117"/>
                    <a:pt x="216" y="117"/>
                    <a:pt x="217" y="117"/>
                  </a:cubicBezTo>
                  <a:cubicBezTo>
                    <a:pt x="217" y="116"/>
                    <a:pt x="217" y="115"/>
                    <a:pt x="217" y="114"/>
                  </a:cubicBezTo>
                  <a:cubicBezTo>
                    <a:pt x="216" y="114"/>
                    <a:pt x="216" y="114"/>
                    <a:pt x="216" y="114"/>
                  </a:cubicBezTo>
                  <a:close/>
                  <a:moveTo>
                    <a:pt x="221" y="145"/>
                  </a:moveTo>
                  <a:cubicBezTo>
                    <a:pt x="221" y="146"/>
                    <a:pt x="221" y="147"/>
                    <a:pt x="222" y="148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147"/>
                    <a:pt x="223" y="146"/>
                    <a:pt x="223" y="145"/>
                  </a:cubicBezTo>
                  <a:cubicBezTo>
                    <a:pt x="222" y="145"/>
                    <a:pt x="222" y="145"/>
                    <a:pt x="221" y="145"/>
                  </a:cubicBezTo>
                  <a:close/>
                  <a:moveTo>
                    <a:pt x="169" y="220"/>
                  </a:moveTo>
                  <a:cubicBezTo>
                    <a:pt x="167" y="222"/>
                    <a:pt x="168" y="223"/>
                    <a:pt x="169" y="225"/>
                  </a:cubicBezTo>
                  <a:cubicBezTo>
                    <a:pt x="169" y="223"/>
                    <a:pt x="169" y="222"/>
                    <a:pt x="169" y="220"/>
                  </a:cubicBezTo>
                  <a:close/>
                  <a:moveTo>
                    <a:pt x="221" y="154"/>
                  </a:moveTo>
                  <a:cubicBezTo>
                    <a:pt x="221" y="154"/>
                    <a:pt x="221" y="153"/>
                    <a:pt x="220" y="152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20" y="153"/>
                    <a:pt x="220" y="153"/>
                    <a:pt x="220" y="154"/>
                  </a:cubicBezTo>
                  <a:cubicBezTo>
                    <a:pt x="220" y="154"/>
                    <a:pt x="220" y="155"/>
                    <a:pt x="221" y="154"/>
                  </a:cubicBezTo>
                  <a:close/>
                  <a:moveTo>
                    <a:pt x="101" y="89"/>
                  </a:moveTo>
                  <a:cubicBezTo>
                    <a:pt x="100" y="89"/>
                    <a:pt x="100" y="88"/>
                    <a:pt x="99" y="88"/>
                  </a:cubicBezTo>
                  <a:cubicBezTo>
                    <a:pt x="99" y="89"/>
                    <a:pt x="98" y="89"/>
                    <a:pt x="98" y="90"/>
                  </a:cubicBezTo>
                  <a:cubicBezTo>
                    <a:pt x="99" y="90"/>
                    <a:pt x="99" y="90"/>
                    <a:pt x="100" y="90"/>
                  </a:cubicBezTo>
                  <a:cubicBezTo>
                    <a:pt x="101" y="90"/>
                    <a:pt x="101" y="90"/>
                    <a:pt x="101" y="89"/>
                  </a:cubicBezTo>
                  <a:close/>
                  <a:moveTo>
                    <a:pt x="131" y="39"/>
                  </a:moveTo>
                  <a:cubicBezTo>
                    <a:pt x="131" y="39"/>
                    <a:pt x="131" y="39"/>
                    <a:pt x="131" y="39"/>
                  </a:cubicBezTo>
                  <a:cubicBezTo>
                    <a:pt x="132" y="40"/>
                    <a:pt x="133" y="40"/>
                    <a:pt x="134" y="40"/>
                  </a:cubicBezTo>
                  <a:cubicBezTo>
                    <a:pt x="134" y="39"/>
                    <a:pt x="134" y="39"/>
                    <a:pt x="134" y="38"/>
                  </a:cubicBezTo>
                  <a:cubicBezTo>
                    <a:pt x="133" y="39"/>
                    <a:pt x="132" y="39"/>
                    <a:pt x="131" y="39"/>
                  </a:cubicBezTo>
                  <a:close/>
                  <a:moveTo>
                    <a:pt x="154" y="207"/>
                  </a:moveTo>
                  <a:cubicBezTo>
                    <a:pt x="153" y="208"/>
                    <a:pt x="152" y="209"/>
                    <a:pt x="151" y="210"/>
                  </a:cubicBezTo>
                  <a:cubicBezTo>
                    <a:pt x="151" y="210"/>
                    <a:pt x="152" y="210"/>
                    <a:pt x="152" y="210"/>
                  </a:cubicBezTo>
                  <a:cubicBezTo>
                    <a:pt x="153" y="209"/>
                    <a:pt x="153" y="208"/>
                    <a:pt x="154" y="207"/>
                  </a:cubicBezTo>
                  <a:close/>
                  <a:moveTo>
                    <a:pt x="51" y="135"/>
                  </a:moveTo>
                  <a:cubicBezTo>
                    <a:pt x="51" y="135"/>
                    <a:pt x="50" y="135"/>
                    <a:pt x="50" y="135"/>
                  </a:cubicBezTo>
                  <a:cubicBezTo>
                    <a:pt x="49" y="135"/>
                    <a:pt x="49" y="135"/>
                    <a:pt x="49" y="136"/>
                  </a:cubicBezTo>
                  <a:cubicBezTo>
                    <a:pt x="50" y="137"/>
                    <a:pt x="51" y="137"/>
                    <a:pt x="52" y="137"/>
                  </a:cubicBezTo>
                  <a:cubicBezTo>
                    <a:pt x="51" y="136"/>
                    <a:pt x="51" y="135"/>
                    <a:pt x="51" y="135"/>
                  </a:cubicBezTo>
                  <a:close/>
                  <a:moveTo>
                    <a:pt x="218" y="142"/>
                  </a:moveTo>
                  <a:cubicBezTo>
                    <a:pt x="218" y="142"/>
                    <a:pt x="217" y="142"/>
                    <a:pt x="216" y="142"/>
                  </a:cubicBezTo>
                  <a:cubicBezTo>
                    <a:pt x="216" y="143"/>
                    <a:pt x="216" y="143"/>
                    <a:pt x="216" y="144"/>
                  </a:cubicBezTo>
                  <a:cubicBezTo>
                    <a:pt x="217" y="144"/>
                    <a:pt x="218" y="144"/>
                    <a:pt x="218" y="143"/>
                  </a:cubicBezTo>
                  <a:cubicBezTo>
                    <a:pt x="218" y="143"/>
                    <a:pt x="218" y="143"/>
                    <a:pt x="218" y="142"/>
                  </a:cubicBezTo>
                  <a:close/>
                  <a:moveTo>
                    <a:pt x="129" y="254"/>
                  </a:moveTo>
                  <a:cubicBezTo>
                    <a:pt x="130" y="255"/>
                    <a:pt x="130" y="256"/>
                    <a:pt x="131" y="256"/>
                  </a:cubicBezTo>
                  <a:cubicBezTo>
                    <a:pt x="131" y="256"/>
                    <a:pt x="131" y="255"/>
                    <a:pt x="132" y="254"/>
                  </a:cubicBezTo>
                  <a:cubicBezTo>
                    <a:pt x="131" y="254"/>
                    <a:pt x="130" y="254"/>
                    <a:pt x="129" y="254"/>
                  </a:cubicBezTo>
                  <a:close/>
                  <a:moveTo>
                    <a:pt x="114" y="250"/>
                  </a:moveTo>
                  <a:cubicBezTo>
                    <a:pt x="116" y="251"/>
                    <a:pt x="116" y="251"/>
                    <a:pt x="117" y="249"/>
                  </a:cubicBezTo>
                  <a:cubicBezTo>
                    <a:pt x="116" y="249"/>
                    <a:pt x="116" y="249"/>
                    <a:pt x="116" y="248"/>
                  </a:cubicBezTo>
                  <a:cubicBezTo>
                    <a:pt x="115" y="249"/>
                    <a:pt x="115" y="249"/>
                    <a:pt x="114" y="250"/>
                  </a:cubicBezTo>
                  <a:close/>
                  <a:moveTo>
                    <a:pt x="105" y="229"/>
                  </a:moveTo>
                  <a:cubicBezTo>
                    <a:pt x="105" y="230"/>
                    <a:pt x="104" y="230"/>
                    <a:pt x="104" y="230"/>
                  </a:cubicBezTo>
                  <a:cubicBezTo>
                    <a:pt x="105" y="231"/>
                    <a:pt x="106" y="233"/>
                    <a:pt x="107" y="233"/>
                  </a:cubicBezTo>
                  <a:cubicBezTo>
                    <a:pt x="107" y="233"/>
                    <a:pt x="106" y="230"/>
                    <a:pt x="105" y="229"/>
                  </a:cubicBezTo>
                  <a:close/>
                  <a:moveTo>
                    <a:pt x="25" y="136"/>
                  </a:moveTo>
                  <a:cubicBezTo>
                    <a:pt x="25" y="137"/>
                    <a:pt x="25" y="138"/>
                    <a:pt x="25" y="139"/>
                  </a:cubicBezTo>
                  <a:cubicBezTo>
                    <a:pt x="25" y="139"/>
                    <a:pt x="26" y="139"/>
                    <a:pt x="26" y="139"/>
                  </a:cubicBezTo>
                  <a:cubicBezTo>
                    <a:pt x="26" y="138"/>
                    <a:pt x="26" y="137"/>
                    <a:pt x="26" y="136"/>
                  </a:cubicBezTo>
                  <a:cubicBezTo>
                    <a:pt x="26" y="136"/>
                    <a:pt x="25" y="136"/>
                    <a:pt x="25" y="136"/>
                  </a:cubicBezTo>
                  <a:close/>
                  <a:moveTo>
                    <a:pt x="72" y="103"/>
                  </a:moveTo>
                  <a:cubicBezTo>
                    <a:pt x="71" y="103"/>
                    <a:pt x="70" y="103"/>
                    <a:pt x="69" y="105"/>
                  </a:cubicBezTo>
                  <a:cubicBezTo>
                    <a:pt x="69" y="105"/>
                    <a:pt x="69" y="105"/>
                    <a:pt x="70" y="105"/>
                  </a:cubicBezTo>
                  <a:cubicBezTo>
                    <a:pt x="71" y="104"/>
                    <a:pt x="71" y="104"/>
                    <a:pt x="72" y="103"/>
                  </a:cubicBezTo>
                  <a:close/>
                  <a:moveTo>
                    <a:pt x="68" y="110"/>
                  </a:moveTo>
                  <a:cubicBezTo>
                    <a:pt x="68" y="110"/>
                    <a:pt x="69" y="111"/>
                    <a:pt x="69" y="112"/>
                  </a:cubicBezTo>
                  <a:cubicBezTo>
                    <a:pt x="69" y="112"/>
                    <a:pt x="70" y="111"/>
                    <a:pt x="70" y="111"/>
                  </a:cubicBezTo>
                  <a:cubicBezTo>
                    <a:pt x="70" y="110"/>
                    <a:pt x="70" y="109"/>
                    <a:pt x="70" y="108"/>
                  </a:cubicBezTo>
                  <a:cubicBezTo>
                    <a:pt x="69" y="109"/>
                    <a:pt x="69" y="109"/>
                    <a:pt x="68" y="110"/>
                  </a:cubicBezTo>
                  <a:close/>
                  <a:moveTo>
                    <a:pt x="225" y="115"/>
                  </a:moveTo>
                  <a:cubicBezTo>
                    <a:pt x="224" y="115"/>
                    <a:pt x="223" y="115"/>
                    <a:pt x="223" y="116"/>
                  </a:cubicBezTo>
                  <a:cubicBezTo>
                    <a:pt x="223" y="117"/>
                    <a:pt x="224" y="117"/>
                    <a:pt x="225" y="117"/>
                  </a:cubicBezTo>
                  <a:cubicBezTo>
                    <a:pt x="225" y="116"/>
                    <a:pt x="225" y="116"/>
                    <a:pt x="225" y="115"/>
                  </a:cubicBezTo>
                  <a:close/>
                  <a:moveTo>
                    <a:pt x="118" y="227"/>
                  </a:moveTo>
                  <a:cubicBezTo>
                    <a:pt x="119" y="228"/>
                    <a:pt x="120" y="229"/>
                    <a:pt x="121" y="231"/>
                  </a:cubicBezTo>
                  <a:cubicBezTo>
                    <a:pt x="121" y="230"/>
                    <a:pt x="119" y="227"/>
                    <a:pt x="118" y="226"/>
                  </a:cubicBezTo>
                  <a:cubicBezTo>
                    <a:pt x="118" y="226"/>
                    <a:pt x="118" y="227"/>
                    <a:pt x="118" y="227"/>
                  </a:cubicBezTo>
                  <a:close/>
                  <a:moveTo>
                    <a:pt x="130" y="67"/>
                  </a:moveTo>
                  <a:cubicBezTo>
                    <a:pt x="130" y="66"/>
                    <a:pt x="130" y="66"/>
                    <a:pt x="130" y="65"/>
                  </a:cubicBezTo>
                  <a:cubicBezTo>
                    <a:pt x="129" y="66"/>
                    <a:pt x="128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8" y="67"/>
                    <a:pt x="129" y="67"/>
                    <a:pt x="130" y="67"/>
                  </a:cubicBezTo>
                  <a:close/>
                  <a:moveTo>
                    <a:pt x="22" y="144"/>
                  </a:moveTo>
                  <a:cubicBezTo>
                    <a:pt x="22" y="144"/>
                    <a:pt x="22" y="144"/>
                    <a:pt x="22" y="144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21" y="145"/>
                    <a:pt x="21" y="145"/>
                    <a:pt x="21" y="146"/>
                  </a:cubicBezTo>
                  <a:cubicBezTo>
                    <a:pt x="21" y="146"/>
                    <a:pt x="22" y="146"/>
                    <a:pt x="22" y="146"/>
                  </a:cubicBezTo>
                  <a:cubicBezTo>
                    <a:pt x="22" y="145"/>
                    <a:pt x="22" y="145"/>
                    <a:pt x="22" y="144"/>
                  </a:cubicBezTo>
                  <a:close/>
                  <a:moveTo>
                    <a:pt x="79" y="43"/>
                  </a:moveTo>
                  <a:cubicBezTo>
                    <a:pt x="79" y="43"/>
                    <a:pt x="79" y="43"/>
                    <a:pt x="79" y="43"/>
                  </a:cubicBezTo>
                  <a:cubicBezTo>
                    <a:pt x="79" y="41"/>
                    <a:pt x="79" y="39"/>
                    <a:pt x="79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9" y="39"/>
                    <a:pt x="79" y="41"/>
                    <a:pt x="79" y="43"/>
                  </a:cubicBezTo>
                  <a:close/>
                  <a:moveTo>
                    <a:pt x="118" y="248"/>
                  </a:moveTo>
                  <a:cubicBezTo>
                    <a:pt x="118" y="247"/>
                    <a:pt x="119" y="247"/>
                    <a:pt x="119" y="246"/>
                  </a:cubicBezTo>
                  <a:cubicBezTo>
                    <a:pt x="119" y="246"/>
                    <a:pt x="118" y="246"/>
                    <a:pt x="118" y="246"/>
                  </a:cubicBezTo>
                  <a:cubicBezTo>
                    <a:pt x="117" y="246"/>
                    <a:pt x="117" y="246"/>
                    <a:pt x="117" y="246"/>
                  </a:cubicBezTo>
                  <a:cubicBezTo>
                    <a:pt x="117" y="247"/>
                    <a:pt x="118" y="247"/>
                    <a:pt x="118" y="248"/>
                  </a:cubicBezTo>
                  <a:close/>
                  <a:moveTo>
                    <a:pt x="152" y="60"/>
                  </a:moveTo>
                  <a:cubicBezTo>
                    <a:pt x="152" y="59"/>
                    <a:pt x="152" y="58"/>
                    <a:pt x="152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1" y="57"/>
                    <a:pt x="151" y="58"/>
                    <a:pt x="151" y="58"/>
                  </a:cubicBezTo>
                  <a:cubicBezTo>
                    <a:pt x="151" y="59"/>
                    <a:pt x="151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6" y="14"/>
                    <a:pt x="97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3"/>
                    <a:pt x="96" y="13"/>
                    <a:pt x="95" y="13"/>
                  </a:cubicBezTo>
                  <a:cubicBezTo>
                    <a:pt x="95" y="13"/>
                    <a:pt x="95" y="14"/>
                    <a:pt x="95" y="14"/>
                  </a:cubicBezTo>
                  <a:close/>
                  <a:moveTo>
                    <a:pt x="26" y="171"/>
                  </a:moveTo>
                  <a:cubicBezTo>
                    <a:pt x="26" y="171"/>
                    <a:pt x="25" y="171"/>
                    <a:pt x="24" y="171"/>
                  </a:cubicBezTo>
                  <a:cubicBezTo>
                    <a:pt x="25" y="172"/>
                    <a:pt x="26" y="173"/>
                    <a:pt x="26" y="174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7" y="173"/>
                    <a:pt x="26" y="172"/>
                    <a:pt x="26" y="171"/>
                  </a:cubicBezTo>
                  <a:close/>
                  <a:moveTo>
                    <a:pt x="85" y="230"/>
                  </a:moveTo>
                  <a:cubicBezTo>
                    <a:pt x="85" y="230"/>
                    <a:pt x="85" y="231"/>
                    <a:pt x="85" y="231"/>
                  </a:cubicBezTo>
                  <a:cubicBezTo>
                    <a:pt x="85" y="233"/>
                    <a:pt x="85" y="234"/>
                    <a:pt x="85" y="235"/>
                  </a:cubicBezTo>
                  <a:cubicBezTo>
                    <a:pt x="85" y="236"/>
                    <a:pt x="85" y="236"/>
                    <a:pt x="85" y="236"/>
                  </a:cubicBezTo>
                  <a:cubicBezTo>
                    <a:pt x="85" y="236"/>
                    <a:pt x="86" y="236"/>
                    <a:pt x="85" y="235"/>
                  </a:cubicBezTo>
                  <a:cubicBezTo>
                    <a:pt x="85" y="234"/>
                    <a:pt x="85" y="232"/>
                    <a:pt x="85" y="230"/>
                  </a:cubicBezTo>
                  <a:close/>
                  <a:moveTo>
                    <a:pt x="173" y="9"/>
                  </a:moveTo>
                  <a:cubicBezTo>
                    <a:pt x="173" y="9"/>
                    <a:pt x="173" y="9"/>
                    <a:pt x="173" y="9"/>
                  </a:cubicBezTo>
                  <a:cubicBezTo>
                    <a:pt x="173" y="7"/>
                    <a:pt x="174" y="5"/>
                    <a:pt x="174" y="3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4" y="3"/>
                    <a:pt x="173" y="3"/>
                    <a:pt x="173" y="2"/>
                  </a:cubicBezTo>
                  <a:cubicBezTo>
                    <a:pt x="173" y="3"/>
                    <a:pt x="173" y="4"/>
                    <a:pt x="173" y="5"/>
                  </a:cubicBezTo>
                  <a:cubicBezTo>
                    <a:pt x="174" y="5"/>
                    <a:pt x="173" y="5"/>
                    <a:pt x="173" y="5"/>
                  </a:cubicBezTo>
                  <a:cubicBezTo>
                    <a:pt x="173" y="7"/>
                    <a:pt x="173" y="8"/>
                    <a:pt x="173" y="9"/>
                  </a:cubicBezTo>
                  <a:close/>
                  <a:moveTo>
                    <a:pt x="131" y="244"/>
                  </a:moveTo>
                  <a:cubicBezTo>
                    <a:pt x="130" y="243"/>
                    <a:pt x="130" y="243"/>
                    <a:pt x="130" y="243"/>
                  </a:cubicBezTo>
                  <a:cubicBezTo>
                    <a:pt x="129" y="243"/>
                    <a:pt x="129" y="243"/>
                    <a:pt x="129" y="243"/>
                  </a:cubicBezTo>
                  <a:cubicBezTo>
                    <a:pt x="128" y="244"/>
                    <a:pt x="128" y="244"/>
                    <a:pt x="129" y="244"/>
                  </a:cubicBezTo>
                  <a:cubicBezTo>
                    <a:pt x="129" y="245"/>
                    <a:pt x="129" y="245"/>
                    <a:pt x="129" y="246"/>
                  </a:cubicBezTo>
                  <a:cubicBezTo>
                    <a:pt x="130" y="245"/>
                    <a:pt x="130" y="244"/>
                    <a:pt x="131" y="244"/>
                  </a:cubicBezTo>
                  <a:close/>
                  <a:moveTo>
                    <a:pt x="65" y="143"/>
                  </a:moveTo>
                  <a:cubicBezTo>
                    <a:pt x="65" y="143"/>
                    <a:pt x="65" y="143"/>
                    <a:pt x="65" y="143"/>
                  </a:cubicBezTo>
                  <a:cubicBezTo>
                    <a:pt x="65" y="144"/>
                    <a:pt x="65" y="146"/>
                    <a:pt x="65" y="147"/>
                  </a:cubicBezTo>
                  <a:cubicBezTo>
                    <a:pt x="65" y="147"/>
                    <a:pt x="66" y="147"/>
                    <a:pt x="66" y="147"/>
                  </a:cubicBezTo>
                  <a:cubicBezTo>
                    <a:pt x="66" y="146"/>
                    <a:pt x="66" y="144"/>
                    <a:pt x="65" y="143"/>
                  </a:cubicBezTo>
                  <a:close/>
                  <a:moveTo>
                    <a:pt x="24" y="129"/>
                  </a:moveTo>
                  <a:cubicBezTo>
                    <a:pt x="22" y="129"/>
                    <a:pt x="22" y="130"/>
                    <a:pt x="22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4" y="130"/>
                    <a:pt x="24" y="130"/>
                    <a:pt x="24" y="129"/>
                  </a:cubicBezTo>
                  <a:close/>
                  <a:moveTo>
                    <a:pt x="205" y="160"/>
                  </a:moveTo>
                  <a:cubicBezTo>
                    <a:pt x="205" y="160"/>
                    <a:pt x="205" y="160"/>
                    <a:pt x="205" y="160"/>
                  </a:cubicBezTo>
                  <a:cubicBezTo>
                    <a:pt x="205" y="161"/>
                    <a:pt x="205" y="162"/>
                    <a:pt x="205" y="163"/>
                  </a:cubicBezTo>
                  <a:cubicBezTo>
                    <a:pt x="206" y="163"/>
                    <a:pt x="206" y="163"/>
                    <a:pt x="207" y="163"/>
                  </a:cubicBezTo>
                  <a:cubicBezTo>
                    <a:pt x="206" y="162"/>
                    <a:pt x="206" y="161"/>
                    <a:pt x="205" y="160"/>
                  </a:cubicBezTo>
                  <a:close/>
                  <a:moveTo>
                    <a:pt x="198" y="130"/>
                  </a:moveTo>
                  <a:cubicBezTo>
                    <a:pt x="198" y="129"/>
                    <a:pt x="199" y="127"/>
                    <a:pt x="199" y="126"/>
                  </a:cubicBezTo>
                  <a:cubicBezTo>
                    <a:pt x="198" y="126"/>
                    <a:pt x="198" y="126"/>
                    <a:pt x="198" y="126"/>
                  </a:cubicBezTo>
                  <a:cubicBezTo>
                    <a:pt x="198" y="127"/>
                    <a:pt x="198" y="128"/>
                    <a:pt x="198" y="130"/>
                  </a:cubicBezTo>
                  <a:close/>
                  <a:moveTo>
                    <a:pt x="95" y="193"/>
                  </a:moveTo>
                  <a:cubicBezTo>
                    <a:pt x="95" y="194"/>
                    <a:pt x="94" y="194"/>
                    <a:pt x="94" y="195"/>
                  </a:cubicBezTo>
                  <a:cubicBezTo>
                    <a:pt x="94" y="195"/>
                    <a:pt x="94" y="195"/>
                    <a:pt x="95" y="196"/>
                  </a:cubicBezTo>
                  <a:cubicBezTo>
                    <a:pt x="95" y="195"/>
                    <a:pt x="96" y="195"/>
                    <a:pt x="96" y="194"/>
                  </a:cubicBezTo>
                  <a:cubicBezTo>
                    <a:pt x="96" y="194"/>
                    <a:pt x="95" y="194"/>
                    <a:pt x="95" y="193"/>
                  </a:cubicBezTo>
                  <a:close/>
                  <a:moveTo>
                    <a:pt x="130" y="69"/>
                  </a:moveTo>
                  <a:cubicBezTo>
                    <a:pt x="129" y="69"/>
                    <a:pt x="129" y="69"/>
                    <a:pt x="128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30" y="70"/>
                    <a:pt x="130" y="70"/>
                  </a:cubicBezTo>
                  <a:cubicBezTo>
                    <a:pt x="130" y="70"/>
                    <a:pt x="130" y="69"/>
                    <a:pt x="130" y="69"/>
                  </a:cubicBezTo>
                  <a:close/>
                  <a:moveTo>
                    <a:pt x="150" y="27"/>
                  </a:moveTo>
                  <a:cubicBezTo>
                    <a:pt x="150" y="27"/>
                    <a:pt x="151" y="27"/>
                    <a:pt x="151" y="27"/>
                  </a:cubicBezTo>
                  <a:cubicBezTo>
                    <a:pt x="151" y="26"/>
                    <a:pt x="151" y="25"/>
                    <a:pt x="152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0" y="25"/>
                    <a:pt x="150" y="26"/>
                    <a:pt x="150" y="27"/>
                  </a:cubicBezTo>
                  <a:close/>
                  <a:moveTo>
                    <a:pt x="9" y="112"/>
                  </a:moveTo>
                  <a:cubicBezTo>
                    <a:pt x="10" y="111"/>
                    <a:pt x="11" y="112"/>
                    <a:pt x="11" y="113"/>
                  </a:cubicBezTo>
                  <a:cubicBezTo>
                    <a:pt x="12" y="112"/>
                    <a:pt x="12" y="112"/>
                    <a:pt x="12" y="111"/>
                  </a:cubicBezTo>
                  <a:cubicBezTo>
                    <a:pt x="11" y="111"/>
                    <a:pt x="10" y="112"/>
                    <a:pt x="9" y="110"/>
                  </a:cubicBezTo>
                  <a:cubicBezTo>
                    <a:pt x="9" y="111"/>
                    <a:pt x="9" y="111"/>
                    <a:pt x="9" y="112"/>
                  </a:cubicBezTo>
                  <a:close/>
                  <a:moveTo>
                    <a:pt x="227" y="108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27" y="108"/>
                    <a:pt x="227" y="108"/>
                    <a:pt x="228" y="108"/>
                  </a:cubicBezTo>
                  <a:cubicBezTo>
                    <a:pt x="228" y="107"/>
                    <a:pt x="228" y="107"/>
                    <a:pt x="228" y="106"/>
                  </a:cubicBezTo>
                  <a:cubicBezTo>
                    <a:pt x="227" y="106"/>
                    <a:pt x="227" y="106"/>
                    <a:pt x="226" y="106"/>
                  </a:cubicBezTo>
                  <a:cubicBezTo>
                    <a:pt x="226" y="107"/>
                    <a:pt x="227" y="108"/>
                    <a:pt x="227" y="108"/>
                  </a:cubicBezTo>
                  <a:close/>
                  <a:moveTo>
                    <a:pt x="224" y="138"/>
                  </a:moveTo>
                  <a:cubicBezTo>
                    <a:pt x="223" y="138"/>
                    <a:pt x="223" y="138"/>
                    <a:pt x="222" y="139"/>
                  </a:cubicBezTo>
                  <a:cubicBezTo>
                    <a:pt x="223" y="140"/>
                    <a:pt x="223" y="140"/>
                    <a:pt x="224" y="141"/>
                  </a:cubicBezTo>
                  <a:cubicBezTo>
                    <a:pt x="224" y="140"/>
                    <a:pt x="224" y="139"/>
                    <a:pt x="224" y="138"/>
                  </a:cubicBezTo>
                  <a:close/>
                  <a:moveTo>
                    <a:pt x="7" y="91"/>
                  </a:moveTo>
                  <a:cubicBezTo>
                    <a:pt x="6" y="91"/>
                    <a:pt x="5" y="91"/>
                    <a:pt x="4" y="91"/>
                  </a:cubicBezTo>
                  <a:cubicBezTo>
                    <a:pt x="4" y="92"/>
                    <a:pt x="4" y="92"/>
                    <a:pt x="4" y="93"/>
                  </a:cubicBezTo>
                  <a:cubicBezTo>
                    <a:pt x="4" y="92"/>
                    <a:pt x="5" y="92"/>
                    <a:pt x="5" y="92"/>
                  </a:cubicBezTo>
                  <a:cubicBezTo>
                    <a:pt x="6" y="91"/>
                    <a:pt x="6" y="91"/>
                    <a:pt x="7" y="91"/>
                  </a:cubicBezTo>
                  <a:close/>
                  <a:moveTo>
                    <a:pt x="181" y="150"/>
                  </a:moveTo>
                  <a:cubicBezTo>
                    <a:pt x="181" y="149"/>
                    <a:pt x="183" y="146"/>
                    <a:pt x="183" y="145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2" y="146"/>
                    <a:pt x="182" y="148"/>
                    <a:pt x="181" y="149"/>
                  </a:cubicBezTo>
                  <a:cubicBezTo>
                    <a:pt x="181" y="149"/>
                    <a:pt x="181" y="150"/>
                    <a:pt x="181" y="150"/>
                  </a:cubicBezTo>
                  <a:close/>
                  <a:moveTo>
                    <a:pt x="19" y="157"/>
                  </a:moveTo>
                  <a:cubicBezTo>
                    <a:pt x="19" y="157"/>
                    <a:pt x="20" y="157"/>
                    <a:pt x="20" y="157"/>
                  </a:cubicBezTo>
                  <a:cubicBezTo>
                    <a:pt x="20" y="156"/>
                    <a:pt x="20" y="156"/>
                    <a:pt x="20" y="155"/>
                  </a:cubicBezTo>
                  <a:cubicBezTo>
                    <a:pt x="20" y="155"/>
                    <a:pt x="19" y="155"/>
                    <a:pt x="19" y="155"/>
                  </a:cubicBezTo>
                  <a:cubicBezTo>
                    <a:pt x="19" y="156"/>
                    <a:pt x="19" y="157"/>
                    <a:pt x="19" y="157"/>
                  </a:cubicBezTo>
                  <a:close/>
                  <a:moveTo>
                    <a:pt x="92" y="251"/>
                  </a:moveTo>
                  <a:cubicBezTo>
                    <a:pt x="91" y="251"/>
                    <a:pt x="91" y="252"/>
                    <a:pt x="91" y="254"/>
                  </a:cubicBezTo>
                  <a:cubicBezTo>
                    <a:pt x="91" y="253"/>
                    <a:pt x="91" y="253"/>
                    <a:pt x="92" y="253"/>
                  </a:cubicBezTo>
                  <a:cubicBezTo>
                    <a:pt x="92" y="252"/>
                    <a:pt x="92" y="252"/>
                    <a:pt x="92" y="251"/>
                  </a:cubicBezTo>
                  <a:close/>
                  <a:moveTo>
                    <a:pt x="214" y="119"/>
                  </a:moveTo>
                  <a:cubicBezTo>
                    <a:pt x="214" y="118"/>
                    <a:pt x="214" y="116"/>
                    <a:pt x="213" y="116"/>
                  </a:cubicBezTo>
                  <a:cubicBezTo>
                    <a:pt x="213" y="116"/>
                    <a:pt x="213" y="116"/>
                    <a:pt x="212" y="117"/>
                  </a:cubicBezTo>
                  <a:cubicBezTo>
                    <a:pt x="213" y="118"/>
                    <a:pt x="213" y="118"/>
                    <a:pt x="214" y="119"/>
                  </a:cubicBezTo>
                  <a:close/>
                  <a:moveTo>
                    <a:pt x="94" y="35"/>
                  </a:moveTo>
                  <a:cubicBezTo>
                    <a:pt x="93" y="35"/>
                    <a:pt x="92" y="35"/>
                    <a:pt x="91" y="35"/>
                  </a:cubicBezTo>
                  <a:cubicBezTo>
                    <a:pt x="91" y="35"/>
                    <a:pt x="90" y="36"/>
                    <a:pt x="90" y="36"/>
                  </a:cubicBezTo>
                  <a:cubicBezTo>
                    <a:pt x="92" y="37"/>
                    <a:pt x="93" y="36"/>
                    <a:pt x="94" y="35"/>
                  </a:cubicBezTo>
                  <a:close/>
                  <a:moveTo>
                    <a:pt x="151" y="55"/>
                  </a:moveTo>
                  <a:cubicBezTo>
                    <a:pt x="151" y="55"/>
                    <a:pt x="150" y="55"/>
                    <a:pt x="150" y="55"/>
                  </a:cubicBezTo>
                  <a:cubicBezTo>
                    <a:pt x="150" y="55"/>
                    <a:pt x="150" y="55"/>
                    <a:pt x="149" y="55"/>
                  </a:cubicBezTo>
                  <a:cubicBezTo>
                    <a:pt x="149" y="56"/>
                    <a:pt x="148" y="57"/>
                    <a:pt x="148" y="58"/>
                  </a:cubicBezTo>
                  <a:cubicBezTo>
                    <a:pt x="149" y="57"/>
                    <a:pt x="150" y="56"/>
                    <a:pt x="151" y="55"/>
                  </a:cubicBezTo>
                  <a:close/>
                  <a:moveTo>
                    <a:pt x="103" y="229"/>
                  </a:moveTo>
                  <a:cubicBezTo>
                    <a:pt x="103" y="228"/>
                    <a:pt x="103" y="228"/>
                    <a:pt x="104" y="227"/>
                  </a:cubicBezTo>
                  <a:cubicBezTo>
                    <a:pt x="103" y="227"/>
                    <a:pt x="103" y="226"/>
                    <a:pt x="103" y="226"/>
                  </a:cubicBezTo>
                  <a:cubicBezTo>
                    <a:pt x="102" y="226"/>
                    <a:pt x="102" y="227"/>
                    <a:pt x="102" y="227"/>
                  </a:cubicBezTo>
                  <a:cubicBezTo>
                    <a:pt x="102" y="228"/>
                    <a:pt x="103" y="228"/>
                    <a:pt x="103" y="229"/>
                  </a:cubicBezTo>
                  <a:close/>
                  <a:moveTo>
                    <a:pt x="122" y="259"/>
                  </a:moveTo>
                  <a:cubicBezTo>
                    <a:pt x="122" y="259"/>
                    <a:pt x="122" y="259"/>
                    <a:pt x="122" y="259"/>
                  </a:cubicBezTo>
                  <a:cubicBezTo>
                    <a:pt x="123" y="259"/>
                    <a:pt x="124" y="259"/>
                    <a:pt x="125" y="259"/>
                  </a:cubicBezTo>
                  <a:cubicBezTo>
                    <a:pt x="124" y="259"/>
                    <a:pt x="124" y="258"/>
                    <a:pt x="124" y="258"/>
                  </a:cubicBezTo>
                  <a:cubicBezTo>
                    <a:pt x="123" y="258"/>
                    <a:pt x="123" y="259"/>
                    <a:pt x="122" y="259"/>
                  </a:cubicBezTo>
                  <a:close/>
                  <a:moveTo>
                    <a:pt x="232" y="153"/>
                  </a:moveTo>
                  <a:cubicBezTo>
                    <a:pt x="232" y="153"/>
                    <a:pt x="232" y="153"/>
                    <a:pt x="232" y="153"/>
                  </a:cubicBezTo>
                  <a:cubicBezTo>
                    <a:pt x="231" y="153"/>
                    <a:pt x="230" y="152"/>
                    <a:pt x="229" y="153"/>
                  </a:cubicBezTo>
                  <a:cubicBezTo>
                    <a:pt x="229" y="153"/>
                    <a:pt x="229" y="153"/>
                    <a:pt x="229" y="154"/>
                  </a:cubicBezTo>
                  <a:cubicBezTo>
                    <a:pt x="230" y="154"/>
                    <a:pt x="231" y="153"/>
                    <a:pt x="232" y="153"/>
                  </a:cubicBezTo>
                  <a:close/>
                  <a:moveTo>
                    <a:pt x="137" y="32"/>
                  </a:moveTo>
                  <a:cubicBezTo>
                    <a:pt x="138" y="32"/>
                    <a:pt x="138" y="32"/>
                    <a:pt x="139" y="32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9" y="31"/>
                    <a:pt x="138" y="31"/>
                    <a:pt x="137" y="31"/>
                  </a:cubicBezTo>
                  <a:cubicBezTo>
                    <a:pt x="137" y="31"/>
                    <a:pt x="137" y="31"/>
                    <a:pt x="137" y="32"/>
                  </a:cubicBezTo>
                  <a:close/>
                  <a:moveTo>
                    <a:pt x="142" y="248"/>
                  </a:moveTo>
                  <a:cubicBezTo>
                    <a:pt x="142" y="248"/>
                    <a:pt x="142" y="248"/>
                    <a:pt x="142" y="248"/>
                  </a:cubicBezTo>
                  <a:cubicBezTo>
                    <a:pt x="143" y="248"/>
                    <a:pt x="144" y="249"/>
                    <a:pt x="146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6" y="249"/>
                    <a:pt x="146" y="249"/>
                    <a:pt x="146" y="248"/>
                  </a:cubicBezTo>
                  <a:cubicBezTo>
                    <a:pt x="146" y="248"/>
                    <a:pt x="145" y="248"/>
                    <a:pt x="145" y="247"/>
                  </a:cubicBezTo>
                  <a:cubicBezTo>
                    <a:pt x="144" y="248"/>
                    <a:pt x="143" y="248"/>
                    <a:pt x="142" y="248"/>
                  </a:cubicBezTo>
                  <a:close/>
                  <a:moveTo>
                    <a:pt x="104" y="202"/>
                  </a:moveTo>
                  <a:cubicBezTo>
                    <a:pt x="103" y="203"/>
                    <a:pt x="103" y="203"/>
                    <a:pt x="103" y="203"/>
                  </a:cubicBezTo>
                  <a:cubicBezTo>
                    <a:pt x="103" y="204"/>
                    <a:pt x="104" y="204"/>
                    <a:pt x="104" y="204"/>
                  </a:cubicBezTo>
                  <a:cubicBezTo>
                    <a:pt x="105" y="205"/>
                    <a:pt x="105" y="205"/>
                    <a:pt x="106" y="206"/>
                  </a:cubicBezTo>
                  <a:cubicBezTo>
                    <a:pt x="105" y="204"/>
                    <a:pt x="105" y="203"/>
                    <a:pt x="104" y="202"/>
                  </a:cubicBezTo>
                  <a:close/>
                  <a:moveTo>
                    <a:pt x="95" y="213"/>
                  </a:moveTo>
                  <a:cubicBezTo>
                    <a:pt x="95" y="214"/>
                    <a:pt x="96" y="214"/>
                    <a:pt x="96" y="215"/>
                  </a:cubicBezTo>
                  <a:cubicBezTo>
                    <a:pt x="96" y="215"/>
                    <a:pt x="97" y="215"/>
                    <a:pt x="97" y="215"/>
                  </a:cubicBezTo>
                  <a:cubicBezTo>
                    <a:pt x="97" y="215"/>
                    <a:pt x="97" y="215"/>
                    <a:pt x="96" y="214"/>
                  </a:cubicBezTo>
                  <a:cubicBezTo>
                    <a:pt x="96" y="214"/>
                    <a:pt x="96" y="213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5" y="212"/>
                    <a:pt x="95" y="212"/>
                    <a:pt x="95" y="213"/>
                  </a:cubicBezTo>
                  <a:close/>
                  <a:moveTo>
                    <a:pt x="229" y="145"/>
                  </a:moveTo>
                  <a:cubicBezTo>
                    <a:pt x="229" y="145"/>
                    <a:pt x="228" y="145"/>
                    <a:pt x="228" y="145"/>
                  </a:cubicBezTo>
                  <a:cubicBezTo>
                    <a:pt x="227" y="146"/>
                    <a:pt x="227" y="146"/>
                    <a:pt x="226" y="147"/>
                  </a:cubicBezTo>
                  <a:cubicBezTo>
                    <a:pt x="226" y="147"/>
                    <a:pt x="226" y="147"/>
                    <a:pt x="226" y="147"/>
                  </a:cubicBezTo>
                  <a:cubicBezTo>
                    <a:pt x="227" y="147"/>
                    <a:pt x="228" y="146"/>
                    <a:pt x="229" y="145"/>
                  </a:cubicBezTo>
                  <a:close/>
                  <a:moveTo>
                    <a:pt x="143" y="195"/>
                  </a:moveTo>
                  <a:cubicBezTo>
                    <a:pt x="144" y="195"/>
                    <a:pt x="145" y="195"/>
                    <a:pt x="146" y="193"/>
                  </a:cubicBezTo>
                  <a:cubicBezTo>
                    <a:pt x="146" y="193"/>
                    <a:pt x="146" y="193"/>
                    <a:pt x="146" y="192"/>
                  </a:cubicBezTo>
                  <a:cubicBezTo>
                    <a:pt x="145" y="193"/>
                    <a:pt x="144" y="194"/>
                    <a:pt x="143" y="195"/>
                  </a:cubicBezTo>
                  <a:close/>
                  <a:moveTo>
                    <a:pt x="157" y="63"/>
                  </a:moveTo>
                  <a:cubicBezTo>
                    <a:pt x="158" y="63"/>
                    <a:pt x="159" y="63"/>
                    <a:pt x="159" y="63"/>
                  </a:cubicBezTo>
                  <a:cubicBezTo>
                    <a:pt x="160" y="63"/>
                    <a:pt x="160" y="63"/>
                    <a:pt x="160" y="62"/>
                  </a:cubicBezTo>
                  <a:cubicBezTo>
                    <a:pt x="159" y="62"/>
                    <a:pt x="158" y="62"/>
                    <a:pt x="157" y="62"/>
                  </a:cubicBezTo>
                  <a:cubicBezTo>
                    <a:pt x="157" y="63"/>
                    <a:pt x="157" y="63"/>
                    <a:pt x="157" y="63"/>
                  </a:cubicBezTo>
                  <a:close/>
                  <a:moveTo>
                    <a:pt x="145" y="219"/>
                  </a:moveTo>
                  <a:cubicBezTo>
                    <a:pt x="145" y="219"/>
                    <a:pt x="145" y="219"/>
                    <a:pt x="146" y="220"/>
                  </a:cubicBezTo>
                  <a:cubicBezTo>
                    <a:pt x="146" y="219"/>
                    <a:pt x="146" y="219"/>
                    <a:pt x="147" y="219"/>
                  </a:cubicBezTo>
                  <a:cubicBezTo>
                    <a:pt x="146" y="218"/>
                    <a:pt x="146" y="218"/>
                    <a:pt x="145" y="217"/>
                  </a:cubicBezTo>
                  <a:cubicBezTo>
                    <a:pt x="145" y="218"/>
                    <a:pt x="145" y="218"/>
                    <a:pt x="145" y="219"/>
                  </a:cubicBezTo>
                  <a:close/>
                  <a:moveTo>
                    <a:pt x="195" y="166"/>
                  </a:moveTo>
                  <a:cubicBezTo>
                    <a:pt x="195" y="166"/>
                    <a:pt x="196" y="167"/>
                    <a:pt x="196" y="167"/>
                  </a:cubicBezTo>
                  <a:cubicBezTo>
                    <a:pt x="196" y="167"/>
                    <a:pt x="197" y="167"/>
                    <a:pt x="197" y="167"/>
                  </a:cubicBezTo>
                  <a:cubicBezTo>
                    <a:pt x="197" y="167"/>
                    <a:pt x="197" y="166"/>
                    <a:pt x="197" y="166"/>
                  </a:cubicBezTo>
                  <a:cubicBezTo>
                    <a:pt x="196" y="166"/>
                    <a:pt x="196" y="166"/>
                    <a:pt x="195" y="166"/>
                  </a:cubicBezTo>
                  <a:close/>
                  <a:moveTo>
                    <a:pt x="97" y="65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6" y="63"/>
                    <a:pt x="95" y="64"/>
                    <a:pt x="95" y="65"/>
                  </a:cubicBezTo>
                  <a:cubicBezTo>
                    <a:pt x="96" y="65"/>
                    <a:pt x="97" y="65"/>
                    <a:pt x="97" y="65"/>
                  </a:cubicBezTo>
                  <a:close/>
                  <a:moveTo>
                    <a:pt x="86" y="71"/>
                  </a:moveTo>
                  <a:cubicBezTo>
                    <a:pt x="86" y="73"/>
                    <a:pt x="86" y="74"/>
                    <a:pt x="86" y="76"/>
                  </a:cubicBezTo>
                  <a:cubicBezTo>
                    <a:pt x="87" y="76"/>
                    <a:pt x="87" y="75"/>
                    <a:pt x="87" y="75"/>
                  </a:cubicBezTo>
                  <a:cubicBezTo>
                    <a:pt x="87" y="74"/>
                    <a:pt x="87" y="73"/>
                    <a:pt x="86" y="72"/>
                  </a:cubicBezTo>
                  <a:cubicBezTo>
                    <a:pt x="86" y="72"/>
                    <a:pt x="86" y="72"/>
                    <a:pt x="86" y="71"/>
                  </a:cubicBezTo>
                  <a:close/>
                  <a:moveTo>
                    <a:pt x="183" y="108"/>
                  </a:moveTo>
                  <a:cubicBezTo>
                    <a:pt x="183" y="107"/>
                    <a:pt x="184" y="107"/>
                    <a:pt x="183" y="107"/>
                  </a:cubicBezTo>
                  <a:cubicBezTo>
                    <a:pt x="183" y="106"/>
                    <a:pt x="182" y="105"/>
                    <a:pt x="181" y="104"/>
                  </a:cubicBezTo>
                  <a:cubicBezTo>
                    <a:pt x="181" y="104"/>
                    <a:pt x="181" y="104"/>
                    <a:pt x="181" y="105"/>
                  </a:cubicBezTo>
                  <a:cubicBezTo>
                    <a:pt x="182" y="106"/>
                    <a:pt x="182" y="107"/>
                    <a:pt x="183" y="108"/>
                  </a:cubicBezTo>
                  <a:close/>
                  <a:moveTo>
                    <a:pt x="14" y="106"/>
                  </a:moveTo>
                  <a:cubicBezTo>
                    <a:pt x="15" y="106"/>
                    <a:pt x="16" y="106"/>
                    <a:pt x="16" y="106"/>
                  </a:cubicBezTo>
                  <a:cubicBezTo>
                    <a:pt x="16" y="105"/>
                    <a:pt x="17" y="104"/>
                    <a:pt x="18" y="103"/>
                  </a:cubicBezTo>
                  <a:cubicBezTo>
                    <a:pt x="18" y="103"/>
                    <a:pt x="18" y="103"/>
                    <a:pt x="17" y="103"/>
                  </a:cubicBezTo>
                  <a:cubicBezTo>
                    <a:pt x="16" y="104"/>
                    <a:pt x="15" y="105"/>
                    <a:pt x="14" y="106"/>
                  </a:cubicBezTo>
                  <a:close/>
                  <a:moveTo>
                    <a:pt x="124" y="236"/>
                  </a:moveTo>
                  <a:cubicBezTo>
                    <a:pt x="124" y="237"/>
                    <a:pt x="123" y="237"/>
                    <a:pt x="123" y="237"/>
                  </a:cubicBezTo>
                  <a:cubicBezTo>
                    <a:pt x="123" y="238"/>
                    <a:pt x="124" y="238"/>
                    <a:pt x="124" y="239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25" y="237"/>
                    <a:pt x="124" y="237"/>
                    <a:pt x="124" y="236"/>
                  </a:cubicBezTo>
                  <a:close/>
                  <a:moveTo>
                    <a:pt x="118" y="17"/>
                  </a:moveTo>
                  <a:cubicBezTo>
                    <a:pt x="117" y="17"/>
                    <a:pt x="116" y="17"/>
                    <a:pt x="115" y="17"/>
                  </a:cubicBezTo>
                  <a:cubicBezTo>
                    <a:pt x="115" y="17"/>
                    <a:pt x="115" y="17"/>
                    <a:pt x="115" y="18"/>
                  </a:cubicBezTo>
                  <a:cubicBezTo>
                    <a:pt x="116" y="18"/>
                    <a:pt x="117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20" y="141"/>
                  </a:moveTo>
                  <a:cubicBezTo>
                    <a:pt x="20" y="141"/>
                    <a:pt x="21" y="142"/>
                    <a:pt x="21" y="142"/>
                  </a:cubicBezTo>
                  <a:cubicBezTo>
                    <a:pt x="21" y="142"/>
                    <a:pt x="22" y="142"/>
                    <a:pt x="23" y="142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2" y="141"/>
                    <a:pt x="21" y="141"/>
                    <a:pt x="20" y="141"/>
                  </a:cubicBezTo>
                  <a:close/>
                  <a:moveTo>
                    <a:pt x="85" y="49"/>
                  </a:moveTo>
                  <a:cubicBezTo>
                    <a:pt x="85" y="50"/>
                    <a:pt x="86" y="51"/>
                    <a:pt x="86" y="52"/>
                  </a:cubicBezTo>
                  <a:cubicBezTo>
                    <a:pt x="86" y="51"/>
                    <a:pt x="87" y="51"/>
                    <a:pt x="87" y="50"/>
                  </a:cubicBezTo>
                  <a:cubicBezTo>
                    <a:pt x="86" y="50"/>
                    <a:pt x="86" y="50"/>
                    <a:pt x="85" y="49"/>
                  </a:cubicBezTo>
                  <a:close/>
                  <a:moveTo>
                    <a:pt x="10" y="143"/>
                  </a:moveTo>
                  <a:cubicBezTo>
                    <a:pt x="11" y="143"/>
                    <a:pt x="11" y="143"/>
                    <a:pt x="11" y="143"/>
                  </a:cubicBezTo>
                  <a:cubicBezTo>
                    <a:pt x="11" y="142"/>
                    <a:pt x="11" y="141"/>
                    <a:pt x="11" y="140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10" y="141"/>
                    <a:pt x="10" y="142"/>
                    <a:pt x="10" y="143"/>
                  </a:cubicBezTo>
                  <a:close/>
                  <a:moveTo>
                    <a:pt x="205" y="94"/>
                  </a:moveTo>
                  <a:cubicBezTo>
                    <a:pt x="203" y="94"/>
                    <a:pt x="202" y="94"/>
                    <a:pt x="200" y="9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1" y="94"/>
                    <a:pt x="202" y="94"/>
                    <a:pt x="202" y="95"/>
                  </a:cubicBezTo>
                  <a:cubicBezTo>
                    <a:pt x="203" y="95"/>
                    <a:pt x="204" y="95"/>
                    <a:pt x="205" y="95"/>
                  </a:cubicBezTo>
                  <a:cubicBezTo>
                    <a:pt x="205" y="95"/>
                    <a:pt x="205" y="95"/>
                    <a:pt x="205" y="94"/>
                  </a:cubicBezTo>
                  <a:close/>
                  <a:moveTo>
                    <a:pt x="87" y="184"/>
                  </a:moveTo>
                  <a:cubicBezTo>
                    <a:pt x="87" y="185"/>
                    <a:pt x="86" y="186"/>
                    <a:pt x="85" y="187"/>
                  </a:cubicBezTo>
                  <a:cubicBezTo>
                    <a:pt x="86" y="187"/>
                    <a:pt x="86" y="188"/>
                    <a:pt x="86" y="188"/>
                  </a:cubicBezTo>
                  <a:cubicBezTo>
                    <a:pt x="86" y="187"/>
                    <a:pt x="87" y="187"/>
                    <a:pt x="87" y="187"/>
                  </a:cubicBezTo>
                  <a:cubicBezTo>
                    <a:pt x="87" y="186"/>
                    <a:pt x="87" y="185"/>
                    <a:pt x="88" y="185"/>
                  </a:cubicBezTo>
                  <a:cubicBezTo>
                    <a:pt x="88" y="185"/>
                    <a:pt x="88" y="185"/>
                    <a:pt x="87" y="184"/>
                  </a:cubicBezTo>
                  <a:close/>
                  <a:moveTo>
                    <a:pt x="203" y="103"/>
                  </a:moveTo>
                  <a:cubicBezTo>
                    <a:pt x="203" y="102"/>
                    <a:pt x="204" y="101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3" y="100"/>
                    <a:pt x="203" y="100"/>
                    <a:pt x="203" y="101"/>
                  </a:cubicBezTo>
                  <a:cubicBezTo>
                    <a:pt x="202" y="101"/>
                    <a:pt x="202" y="102"/>
                    <a:pt x="203" y="103"/>
                  </a:cubicBezTo>
                  <a:close/>
                  <a:moveTo>
                    <a:pt x="211" y="144"/>
                  </a:moveTo>
                  <a:cubicBezTo>
                    <a:pt x="210" y="144"/>
                    <a:pt x="210" y="144"/>
                    <a:pt x="210" y="143"/>
                  </a:cubicBezTo>
                  <a:cubicBezTo>
                    <a:pt x="209" y="144"/>
                    <a:pt x="208" y="144"/>
                    <a:pt x="208" y="145"/>
                  </a:cubicBezTo>
                  <a:cubicBezTo>
                    <a:pt x="208" y="145"/>
                    <a:pt x="208" y="145"/>
                    <a:pt x="208" y="145"/>
                  </a:cubicBezTo>
                  <a:cubicBezTo>
                    <a:pt x="209" y="145"/>
                    <a:pt x="210" y="144"/>
                    <a:pt x="211" y="144"/>
                  </a:cubicBezTo>
                  <a:close/>
                  <a:moveTo>
                    <a:pt x="8" y="129"/>
                  </a:moveTo>
                  <a:cubicBezTo>
                    <a:pt x="8" y="129"/>
                    <a:pt x="8" y="126"/>
                    <a:pt x="8" y="125"/>
                  </a:cubicBezTo>
                  <a:cubicBezTo>
                    <a:pt x="8" y="125"/>
                    <a:pt x="8" y="125"/>
                    <a:pt x="8" y="124"/>
                  </a:cubicBezTo>
                  <a:cubicBezTo>
                    <a:pt x="8" y="126"/>
                    <a:pt x="8" y="128"/>
                    <a:pt x="8" y="129"/>
                  </a:cubicBezTo>
                  <a:close/>
                  <a:moveTo>
                    <a:pt x="197" y="158"/>
                  </a:move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6"/>
                    <a:pt x="196" y="154"/>
                  </a:cubicBezTo>
                  <a:cubicBezTo>
                    <a:pt x="196" y="155"/>
                    <a:pt x="196" y="155"/>
                    <a:pt x="195" y="155"/>
                  </a:cubicBezTo>
                  <a:cubicBezTo>
                    <a:pt x="196" y="156"/>
                    <a:pt x="197" y="157"/>
                    <a:pt x="197" y="158"/>
                  </a:cubicBezTo>
                  <a:close/>
                  <a:moveTo>
                    <a:pt x="140" y="7"/>
                  </a:moveTo>
                  <a:cubicBezTo>
                    <a:pt x="140" y="7"/>
                    <a:pt x="140" y="7"/>
                    <a:pt x="140" y="7"/>
                  </a:cubicBezTo>
                  <a:cubicBezTo>
                    <a:pt x="142" y="7"/>
                    <a:pt x="143" y="7"/>
                    <a:pt x="145" y="7"/>
                  </a:cubicBezTo>
                  <a:cubicBezTo>
                    <a:pt x="145" y="7"/>
                    <a:pt x="145" y="6"/>
                    <a:pt x="144" y="6"/>
                  </a:cubicBezTo>
                  <a:cubicBezTo>
                    <a:pt x="143" y="6"/>
                    <a:pt x="142" y="6"/>
                    <a:pt x="140" y="7"/>
                  </a:cubicBezTo>
                  <a:close/>
                  <a:moveTo>
                    <a:pt x="141" y="65"/>
                  </a:moveTo>
                  <a:cubicBezTo>
                    <a:pt x="141" y="64"/>
                    <a:pt x="141" y="63"/>
                    <a:pt x="140" y="62"/>
                  </a:cubicBezTo>
                  <a:cubicBezTo>
                    <a:pt x="140" y="63"/>
                    <a:pt x="140" y="64"/>
                    <a:pt x="139" y="65"/>
                  </a:cubicBezTo>
                  <a:cubicBezTo>
                    <a:pt x="140" y="65"/>
                    <a:pt x="140" y="65"/>
                    <a:pt x="141" y="65"/>
                  </a:cubicBezTo>
                  <a:close/>
                  <a:moveTo>
                    <a:pt x="93" y="68"/>
                  </a:moveTo>
                  <a:cubicBezTo>
                    <a:pt x="93" y="68"/>
                    <a:pt x="92" y="68"/>
                    <a:pt x="92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9"/>
                    <a:pt x="92" y="69"/>
                    <a:pt x="92" y="70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69"/>
                    <a:pt x="93" y="69"/>
                    <a:pt x="93" y="68"/>
                  </a:cubicBezTo>
                  <a:close/>
                  <a:moveTo>
                    <a:pt x="116" y="91"/>
                  </a:moveTo>
                  <a:cubicBezTo>
                    <a:pt x="115" y="91"/>
                    <a:pt x="115" y="92"/>
                    <a:pt x="114" y="92"/>
                  </a:cubicBezTo>
                  <a:cubicBezTo>
                    <a:pt x="114" y="92"/>
                    <a:pt x="114" y="92"/>
                    <a:pt x="114" y="93"/>
                  </a:cubicBezTo>
                  <a:cubicBezTo>
                    <a:pt x="115" y="93"/>
                    <a:pt x="116" y="93"/>
                    <a:pt x="116" y="91"/>
                  </a:cubicBezTo>
                  <a:close/>
                  <a:moveTo>
                    <a:pt x="163" y="39"/>
                  </a:moveTo>
                  <a:cubicBezTo>
                    <a:pt x="163" y="40"/>
                    <a:pt x="162" y="41"/>
                    <a:pt x="162" y="42"/>
                  </a:cubicBezTo>
                  <a:cubicBezTo>
                    <a:pt x="162" y="42"/>
                    <a:pt x="163" y="42"/>
                    <a:pt x="163" y="42"/>
                  </a:cubicBezTo>
                  <a:cubicBezTo>
                    <a:pt x="164" y="41"/>
                    <a:pt x="164" y="40"/>
                    <a:pt x="163" y="39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5" y="15"/>
                  </a:cubicBezTo>
                  <a:cubicBezTo>
                    <a:pt x="106" y="15"/>
                    <a:pt x="108" y="15"/>
                    <a:pt x="109" y="15"/>
                  </a:cubicBezTo>
                  <a:cubicBezTo>
                    <a:pt x="109" y="15"/>
                    <a:pt x="110" y="14"/>
                    <a:pt x="110" y="14"/>
                  </a:cubicBezTo>
                  <a:cubicBezTo>
                    <a:pt x="108" y="14"/>
                    <a:pt x="106" y="14"/>
                    <a:pt x="105" y="15"/>
                  </a:cubicBezTo>
                  <a:close/>
                  <a:moveTo>
                    <a:pt x="228" y="150"/>
                  </a:moveTo>
                  <a:cubicBezTo>
                    <a:pt x="229" y="151"/>
                    <a:pt x="229" y="150"/>
                    <a:pt x="230" y="151"/>
                  </a:cubicBezTo>
                  <a:cubicBezTo>
                    <a:pt x="231" y="150"/>
                    <a:pt x="231" y="150"/>
                    <a:pt x="231" y="149"/>
                  </a:cubicBezTo>
                  <a:cubicBezTo>
                    <a:pt x="230" y="149"/>
                    <a:pt x="229" y="150"/>
                    <a:pt x="228" y="150"/>
                  </a:cubicBezTo>
                  <a:close/>
                  <a:moveTo>
                    <a:pt x="171" y="242"/>
                  </a:moveTo>
                  <a:cubicBezTo>
                    <a:pt x="170" y="243"/>
                    <a:pt x="170" y="243"/>
                    <a:pt x="170" y="244"/>
                  </a:cubicBezTo>
                  <a:cubicBezTo>
                    <a:pt x="170" y="244"/>
                    <a:pt x="170" y="245"/>
                    <a:pt x="170" y="246"/>
                  </a:cubicBezTo>
                  <a:cubicBezTo>
                    <a:pt x="171" y="245"/>
                    <a:pt x="171" y="244"/>
                    <a:pt x="171" y="243"/>
                  </a:cubicBezTo>
                  <a:cubicBezTo>
                    <a:pt x="171" y="242"/>
                    <a:pt x="171" y="242"/>
                    <a:pt x="171" y="242"/>
                  </a:cubicBezTo>
                  <a:close/>
                  <a:moveTo>
                    <a:pt x="114" y="213"/>
                  </a:moveTo>
                  <a:cubicBezTo>
                    <a:pt x="114" y="213"/>
                    <a:pt x="114" y="213"/>
                    <a:pt x="115" y="214"/>
                  </a:cubicBezTo>
                  <a:cubicBezTo>
                    <a:pt x="115" y="213"/>
                    <a:pt x="116" y="212"/>
                    <a:pt x="117" y="211"/>
                  </a:cubicBezTo>
                  <a:cubicBezTo>
                    <a:pt x="116" y="211"/>
                    <a:pt x="116" y="211"/>
                    <a:pt x="116" y="211"/>
                  </a:cubicBezTo>
                  <a:cubicBezTo>
                    <a:pt x="115" y="211"/>
                    <a:pt x="115" y="212"/>
                    <a:pt x="114" y="213"/>
                  </a:cubicBezTo>
                  <a:close/>
                  <a:moveTo>
                    <a:pt x="36" y="144"/>
                  </a:moveTo>
                  <a:cubicBezTo>
                    <a:pt x="38" y="144"/>
                    <a:pt x="39" y="144"/>
                    <a:pt x="40" y="144"/>
                  </a:cubicBezTo>
                  <a:cubicBezTo>
                    <a:pt x="40" y="144"/>
                    <a:pt x="40" y="144"/>
                    <a:pt x="40" y="143"/>
                  </a:cubicBezTo>
                  <a:cubicBezTo>
                    <a:pt x="40" y="143"/>
                    <a:pt x="39" y="143"/>
                    <a:pt x="39" y="143"/>
                  </a:cubicBezTo>
                  <a:cubicBezTo>
                    <a:pt x="38" y="143"/>
                    <a:pt x="37" y="144"/>
                    <a:pt x="36" y="144"/>
                  </a:cubicBezTo>
                  <a:close/>
                  <a:moveTo>
                    <a:pt x="145" y="205"/>
                  </a:moveTo>
                  <a:cubicBezTo>
                    <a:pt x="145" y="206"/>
                    <a:pt x="144" y="207"/>
                    <a:pt x="144" y="207"/>
                  </a:cubicBezTo>
                  <a:cubicBezTo>
                    <a:pt x="144" y="207"/>
                    <a:pt x="145" y="208"/>
                    <a:pt x="145" y="208"/>
                  </a:cubicBezTo>
                  <a:cubicBezTo>
                    <a:pt x="145" y="207"/>
                    <a:pt x="146" y="207"/>
                    <a:pt x="146" y="207"/>
                  </a:cubicBezTo>
                  <a:cubicBezTo>
                    <a:pt x="146" y="206"/>
                    <a:pt x="145" y="206"/>
                    <a:pt x="145" y="205"/>
                  </a:cubicBezTo>
                  <a:close/>
                  <a:moveTo>
                    <a:pt x="216" y="137"/>
                  </a:moveTo>
                  <a:cubicBezTo>
                    <a:pt x="215" y="137"/>
                    <a:pt x="215" y="138"/>
                    <a:pt x="215" y="139"/>
                  </a:cubicBezTo>
                  <a:cubicBezTo>
                    <a:pt x="215" y="139"/>
                    <a:pt x="215" y="139"/>
                    <a:pt x="215" y="139"/>
                  </a:cubicBezTo>
                  <a:cubicBezTo>
                    <a:pt x="215" y="139"/>
                    <a:pt x="216" y="139"/>
                    <a:pt x="216" y="139"/>
                  </a:cubicBezTo>
                  <a:cubicBezTo>
                    <a:pt x="216" y="138"/>
                    <a:pt x="217" y="137"/>
                    <a:pt x="217" y="136"/>
                  </a:cubicBezTo>
                  <a:cubicBezTo>
                    <a:pt x="216" y="136"/>
                    <a:pt x="216" y="136"/>
                    <a:pt x="216" y="137"/>
                  </a:cubicBezTo>
                  <a:close/>
                  <a:moveTo>
                    <a:pt x="89" y="178"/>
                  </a:moveTo>
                  <a:cubicBezTo>
                    <a:pt x="89" y="178"/>
                    <a:pt x="89" y="178"/>
                    <a:pt x="89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9" y="178"/>
                    <a:pt x="89" y="179"/>
                    <a:pt x="88" y="179"/>
                  </a:cubicBezTo>
                  <a:cubicBezTo>
                    <a:pt x="88" y="179"/>
                    <a:pt x="87" y="180"/>
                    <a:pt x="87" y="180"/>
                  </a:cubicBezTo>
                  <a:cubicBezTo>
                    <a:pt x="87" y="180"/>
                    <a:pt x="87" y="180"/>
                    <a:pt x="88" y="181"/>
                  </a:cubicBezTo>
                  <a:cubicBezTo>
                    <a:pt x="88" y="180"/>
                    <a:pt x="89" y="179"/>
                    <a:pt x="89" y="178"/>
                  </a:cubicBezTo>
                  <a:close/>
                  <a:moveTo>
                    <a:pt x="105" y="88"/>
                  </a:moveTo>
                  <a:cubicBezTo>
                    <a:pt x="105" y="88"/>
                    <a:pt x="104" y="88"/>
                    <a:pt x="104" y="88"/>
                  </a:cubicBezTo>
                  <a:cubicBezTo>
                    <a:pt x="103" y="88"/>
                    <a:pt x="103" y="88"/>
                    <a:pt x="103" y="90"/>
                  </a:cubicBezTo>
                  <a:cubicBezTo>
                    <a:pt x="103" y="90"/>
                    <a:pt x="104" y="90"/>
                    <a:pt x="104" y="90"/>
                  </a:cubicBezTo>
                  <a:cubicBezTo>
                    <a:pt x="105" y="89"/>
                    <a:pt x="105" y="89"/>
                    <a:pt x="105" y="88"/>
                  </a:cubicBezTo>
                  <a:close/>
                  <a:moveTo>
                    <a:pt x="85" y="184"/>
                  </a:moveTo>
                  <a:cubicBezTo>
                    <a:pt x="85" y="184"/>
                    <a:pt x="85" y="184"/>
                    <a:pt x="85" y="184"/>
                  </a:cubicBezTo>
                  <a:cubicBezTo>
                    <a:pt x="85" y="184"/>
                    <a:pt x="86" y="183"/>
                    <a:pt x="86" y="183"/>
                  </a:cubicBezTo>
                  <a:cubicBezTo>
                    <a:pt x="86" y="182"/>
                    <a:pt x="85" y="182"/>
                    <a:pt x="85" y="181"/>
                  </a:cubicBezTo>
                  <a:cubicBezTo>
                    <a:pt x="85" y="181"/>
                    <a:pt x="85" y="181"/>
                    <a:pt x="85" y="181"/>
                  </a:cubicBezTo>
                  <a:cubicBezTo>
                    <a:pt x="85" y="182"/>
                    <a:pt x="85" y="183"/>
                    <a:pt x="85" y="184"/>
                  </a:cubicBezTo>
                  <a:close/>
                  <a:moveTo>
                    <a:pt x="78" y="20"/>
                  </a:moveTo>
                  <a:cubicBezTo>
                    <a:pt x="79" y="19"/>
                    <a:pt x="79" y="17"/>
                    <a:pt x="78" y="16"/>
                  </a:cubicBezTo>
                  <a:cubicBezTo>
                    <a:pt x="78" y="16"/>
                    <a:pt x="78" y="16"/>
                    <a:pt x="78" y="17"/>
                  </a:cubicBezTo>
                  <a:cubicBezTo>
                    <a:pt x="78" y="18"/>
                    <a:pt x="78" y="19"/>
                    <a:pt x="78" y="20"/>
                  </a:cubicBezTo>
                  <a:close/>
                  <a:moveTo>
                    <a:pt x="138" y="219"/>
                  </a:moveTo>
                  <a:cubicBezTo>
                    <a:pt x="138" y="218"/>
                    <a:pt x="139" y="218"/>
                    <a:pt x="139" y="217"/>
                  </a:cubicBezTo>
                  <a:cubicBezTo>
                    <a:pt x="139" y="217"/>
                    <a:pt x="138" y="217"/>
                    <a:pt x="138" y="217"/>
                  </a:cubicBezTo>
                  <a:cubicBezTo>
                    <a:pt x="138" y="217"/>
                    <a:pt x="137" y="217"/>
                    <a:pt x="137" y="218"/>
                  </a:cubicBezTo>
                  <a:cubicBezTo>
                    <a:pt x="137" y="218"/>
                    <a:pt x="137" y="219"/>
                    <a:pt x="138" y="219"/>
                  </a:cubicBezTo>
                  <a:close/>
                  <a:moveTo>
                    <a:pt x="92" y="266"/>
                  </a:moveTo>
                  <a:cubicBezTo>
                    <a:pt x="92" y="266"/>
                    <a:pt x="92" y="266"/>
                    <a:pt x="92" y="266"/>
                  </a:cubicBezTo>
                  <a:cubicBezTo>
                    <a:pt x="91" y="266"/>
                    <a:pt x="91" y="267"/>
                    <a:pt x="90" y="267"/>
                  </a:cubicBezTo>
                  <a:cubicBezTo>
                    <a:pt x="90" y="267"/>
                    <a:pt x="90" y="268"/>
                    <a:pt x="90" y="268"/>
                  </a:cubicBezTo>
                  <a:cubicBezTo>
                    <a:pt x="90" y="268"/>
                    <a:pt x="90" y="269"/>
                    <a:pt x="90" y="269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91" y="268"/>
                    <a:pt x="91" y="267"/>
                    <a:pt x="92" y="266"/>
                  </a:cubicBezTo>
                  <a:close/>
                  <a:moveTo>
                    <a:pt x="123" y="27"/>
                  </a:moveTo>
                  <a:cubicBezTo>
                    <a:pt x="123" y="27"/>
                    <a:pt x="123" y="26"/>
                    <a:pt x="123" y="26"/>
                  </a:cubicBezTo>
                  <a:cubicBezTo>
                    <a:pt x="121" y="26"/>
                    <a:pt x="120" y="27"/>
                    <a:pt x="119" y="27"/>
                  </a:cubicBezTo>
                  <a:cubicBezTo>
                    <a:pt x="120" y="27"/>
                    <a:pt x="121" y="27"/>
                    <a:pt x="123" y="27"/>
                  </a:cubicBezTo>
                  <a:close/>
                  <a:moveTo>
                    <a:pt x="228" y="162"/>
                  </a:moveTo>
                  <a:cubicBezTo>
                    <a:pt x="228" y="162"/>
                    <a:pt x="229" y="162"/>
                    <a:pt x="229" y="162"/>
                  </a:cubicBezTo>
                  <a:cubicBezTo>
                    <a:pt x="229" y="161"/>
                    <a:pt x="229" y="160"/>
                    <a:pt x="228" y="160"/>
                  </a:cubicBezTo>
                  <a:cubicBezTo>
                    <a:pt x="227" y="161"/>
                    <a:pt x="227" y="161"/>
                    <a:pt x="228" y="162"/>
                  </a:cubicBezTo>
                  <a:close/>
                  <a:moveTo>
                    <a:pt x="245" y="96"/>
                  </a:moveTo>
                  <a:cubicBezTo>
                    <a:pt x="245" y="96"/>
                    <a:pt x="245" y="96"/>
                    <a:pt x="245" y="96"/>
                  </a:cubicBezTo>
                  <a:cubicBezTo>
                    <a:pt x="245" y="97"/>
                    <a:pt x="245" y="97"/>
                    <a:pt x="244" y="97"/>
                  </a:cubicBezTo>
                  <a:cubicBezTo>
                    <a:pt x="244" y="98"/>
                    <a:pt x="245" y="100"/>
                    <a:pt x="246" y="100"/>
                  </a:cubicBezTo>
                  <a:cubicBezTo>
                    <a:pt x="246" y="99"/>
                    <a:pt x="245" y="97"/>
                    <a:pt x="245" y="96"/>
                  </a:cubicBezTo>
                  <a:close/>
                  <a:moveTo>
                    <a:pt x="175" y="179"/>
                  </a:moveTo>
                  <a:cubicBezTo>
                    <a:pt x="175" y="181"/>
                    <a:pt x="175" y="183"/>
                    <a:pt x="176" y="184"/>
                  </a:cubicBezTo>
                  <a:cubicBezTo>
                    <a:pt x="176" y="183"/>
                    <a:pt x="176" y="181"/>
                    <a:pt x="176" y="180"/>
                  </a:cubicBezTo>
                  <a:cubicBezTo>
                    <a:pt x="176" y="180"/>
                    <a:pt x="176" y="179"/>
                    <a:pt x="175" y="179"/>
                  </a:cubicBezTo>
                  <a:close/>
                  <a:moveTo>
                    <a:pt x="92" y="196"/>
                  </a:moveTo>
                  <a:cubicBezTo>
                    <a:pt x="92" y="196"/>
                    <a:pt x="92" y="197"/>
                    <a:pt x="92" y="197"/>
                  </a:cubicBezTo>
                  <a:cubicBezTo>
                    <a:pt x="92" y="198"/>
                    <a:pt x="92" y="198"/>
                    <a:pt x="92" y="199"/>
                  </a:cubicBezTo>
                  <a:cubicBezTo>
                    <a:pt x="93" y="198"/>
                    <a:pt x="93" y="198"/>
                    <a:pt x="94" y="197"/>
                  </a:cubicBezTo>
                  <a:cubicBezTo>
                    <a:pt x="93" y="197"/>
                    <a:pt x="93" y="196"/>
                    <a:pt x="92" y="196"/>
                  </a:cubicBezTo>
                  <a:close/>
                  <a:moveTo>
                    <a:pt x="40" y="160"/>
                  </a:move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3" y="160"/>
                    <a:pt x="44" y="160"/>
                  </a:cubicBezTo>
                  <a:cubicBezTo>
                    <a:pt x="44" y="160"/>
                    <a:pt x="44" y="160"/>
                    <a:pt x="44" y="159"/>
                  </a:cubicBezTo>
                  <a:cubicBezTo>
                    <a:pt x="43" y="159"/>
                    <a:pt x="41" y="160"/>
                    <a:pt x="40" y="160"/>
                  </a:cubicBezTo>
                  <a:close/>
                  <a:moveTo>
                    <a:pt x="83" y="205"/>
                  </a:moveTo>
                  <a:cubicBezTo>
                    <a:pt x="83" y="205"/>
                    <a:pt x="83" y="205"/>
                    <a:pt x="83" y="205"/>
                  </a:cubicBezTo>
                  <a:cubicBezTo>
                    <a:pt x="83" y="206"/>
                    <a:pt x="83" y="208"/>
                    <a:pt x="83" y="210"/>
                  </a:cubicBezTo>
                  <a:cubicBezTo>
                    <a:pt x="83" y="210"/>
                    <a:pt x="83" y="209"/>
                    <a:pt x="83" y="209"/>
                  </a:cubicBezTo>
                  <a:cubicBezTo>
                    <a:pt x="83" y="208"/>
                    <a:pt x="83" y="206"/>
                    <a:pt x="83" y="205"/>
                  </a:cubicBezTo>
                  <a:close/>
                  <a:moveTo>
                    <a:pt x="240" y="109"/>
                  </a:moveTo>
                  <a:cubicBezTo>
                    <a:pt x="240" y="109"/>
                    <a:pt x="241" y="108"/>
                    <a:pt x="241" y="108"/>
                  </a:cubicBezTo>
                  <a:cubicBezTo>
                    <a:pt x="241" y="107"/>
                    <a:pt x="241" y="107"/>
                    <a:pt x="241" y="106"/>
                  </a:cubicBezTo>
                  <a:cubicBezTo>
                    <a:pt x="240" y="107"/>
                    <a:pt x="239" y="108"/>
                    <a:pt x="240" y="109"/>
                  </a:cubicBezTo>
                  <a:close/>
                  <a:moveTo>
                    <a:pt x="96" y="28"/>
                  </a:moveTo>
                  <a:cubicBezTo>
                    <a:pt x="96" y="27"/>
                    <a:pt x="97" y="27"/>
                    <a:pt x="97" y="27"/>
                  </a:cubicBezTo>
                  <a:cubicBezTo>
                    <a:pt x="98" y="26"/>
                    <a:pt x="98" y="26"/>
                    <a:pt x="99" y="26"/>
                  </a:cubicBezTo>
                  <a:cubicBezTo>
                    <a:pt x="98" y="26"/>
                    <a:pt x="97" y="26"/>
                    <a:pt x="96" y="26"/>
                  </a:cubicBezTo>
                  <a:cubicBezTo>
                    <a:pt x="96" y="26"/>
                    <a:pt x="96" y="27"/>
                    <a:pt x="96" y="28"/>
                  </a:cubicBezTo>
                  <a:close/>
                  <a:moveTo>
                    <a:pt x="132" y="51"/>
                  </a:moveTo>
                  <a:cubicBezTo>
                    <a:pt x="131" y="51"/>
                    <a:pt x="130" y="51"/>
                    <a:pt x="130" y="51"/>
                  </a:cubicBezTo>
                  <a:cubicBezTo>
                    <a:pt x="130" y="51"/>
                    <a:pt x="130" y="52"/>
                    <a:pt x="130" y="53"/>
                  </a:cubicBezTo>
                  <a:cubicBezTo>
                    <a:pt x="131" y="52"/>
                    <a:pt x="131" y="52"/>
                    <a:pt x="132" y="51"/>
                  </a:cubicBezTo>
                  <a:close/>
                  <a:moveTo>
                    <a:pt x="160" y="203"/>
                  </a:moveTo>
                  <a:cubicBezTo>
                    <a:pt x="159" y="203"/>
                    <a:pt x="159" y="204"/>
                    <a:pt x="158" y="205"/>
                  </a:cubicBezTo>
                  <a:cubicBezTo>
                    <a:pt x="158" y="205"/>
                    <a:pt x="158" y="205"/>
                    <a:pt x="159" y="205"/>
                  </a:cubicBezTo>
                  <a:cubicBezTo>
                    <a:pt x="159" y="204"/>
                    <a:pt x="160" y="203"/>
                    <a:pt x="160" y="203"/>
                  </a:cubicBezTo>
                  <a:close/>
                  <a:moveTo>
                    <a:pt x="76" y="188"/>
                  </a:moveTo>
                  <a:cubicBezTo>
                    <a:pt x="76" y="186"/>
                    <a:pt x="76" y="184"/>
                    <a:pt x="76" y="182"/>
                  </a:cubicBezTo>
                  <a:cubicBezTo>
                    <a:pt x="76" y="184"/>
                    <a:pt x="76" y="186"/>
                    <a:pt x="76" y="188"/>
                  </a:cubicBezTo>
                  <a:close/>
                  <a:moveTo>
                    <a:pt x="54" y="167"/>
                  </a:moveTo>
                  <a:cubicBezTo>
                    <a:pt x="54" y="167"/>
                    <a:pt x="54" y="166"/>
                    <a:pt x="53" y="166"/>
                  </a:cubicBezTo>
                  <a:cubicBezTo>
                    <a:pt x="52" y="166"/>
                    <a:pt x="51" y="166"/>
                    <a:pt x="51" y="166"/>
                  </a:cubicBezTo>
                  <a:cubicBezTo>
                    <a:pt x="50" y="166"/>
                    <a:pt x="50" y="167"/>
                    <a:pt x="50" y="167"/>
                  </a:cubicBezTo>
                  <a:cubicBezTo>
                    <a:pt x="50" y="167"/>
                    <a:pt x="50" y="167"/>
                    <a:pt x="50" y="167"/>
                  </a:cubicBezTo>
                  <a:cubicBezTo>
                    <a:pt x="52" y="167"/>
                    <a:pt x="53" y="167"/>
                    <a:pt x="54" y="167"/>
                  </a:cubicBezTo>
                  <a:close/>
                  <a:moveTo>
                    <a:pt x="165" y="54"/>
                  </a:moveTo>
                  <a:cubicBezTo>
                    <a:pt x="164" y="55"/>
                    <a:pt x="164" y="57"/>
                    <a:pt x="164" y="59"/>
                  </a:cubicBezTo>
                  <a:cubicBezTo>
                    <a:pt x="165" y="57"/>
                    <a:pt x="165" y="56"/>
                    <a:pt x="165" y="54"/>
                  </a:cubicBezTo>
                  <a:close/>
                  <a:moveTo>
                    <a:pt x="166" y="243"/>
                  </a:moveTo>
                  <a:cubicBezTo>
                    <a:pt x="166" y="242"/>
                    <a:pt x="166" y="240"/>
                    <a:pt x="165" y="239"/>
                  </a:cubicBezTo>
                  <a:cubicBezTo>
                    <a:pt x="165" y="241"/>
                    <a:pt x="165" y="242"/>
                    <a:pt x="166" y="243"/>
                  </a:cubicBezTo>
                  <a:close/>
                  <a:moveTo>
                    <a:pt x="117" y="49"/>
                  </a:moveTo>
                  <a:cubicBezTo>
                    <a:pt x="118" y="48"/>
                    <a:pt x="118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8" y="47"/>
                    <a:pt x="117" y="47"/>
                    <a:pt x="116" y="48"/>
                  </a:cubicBezTo>
                  <a:cubicBezTo>
                    <a:pt x="117" y="48"/>
                    <a:pt x="117" y="48"/>
                    <a:pt x="117" y="49"/>
                  </a:cubicBezTo>
                  <a:close/>
                  <a:moveTo>
                    <a:pt x="141" y="32"/>
                  </a:moveTo>
                  <a:cubicBezTo>
                    <a:pt x="143" y="32"/>
                    <a:pt x="144" y="31"/>
                    <a:pt x="145" y="31"/>
                  </a:cubicBezTo>
                  <a:cubicBezTo>
                    <a:pt x="144" y="31"/>
                    <a:pt x="143" y="31"/>
                    <a:pt x="142" y="31"/>
                  </a:cubicBezTo>
                  <a:cubicBezTo>
                    <a:pt x="141" y="31"/>
                    <a:pt x="141" y="31"/>
                    <a:pt x="141" y="32"/>
                  </a:cubicBezTo>
                  <a:close/>
                  <a:moveTo>
                    <a:pt x="192" y="111"/>
                  </a:moveTo>
                  <a:cubicBezTo>
                    <a:pt x="192" y="111"/>
                    <a:pt x="192" y="111"/>
                    <a:pt x="192" y="111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4" y="109"/>
                    <a:pt x="194" y="109"/>
                    <a:pt x="194" y="107"/>
                  </a:cubicBezTo>
                  <a:cubicBezTo>
                    <a:pt x="193" y="109"/>
                    <a:pt x="192" y="110"/>
                    <a:pt x="192" y="111"/>
                  </a:cubicBezTo>
                  <a:close/>
                  <a:moveTo>
                    <a:pt x="100" y="203"/>
                  </a:moveTo>
                  <a:cubicBezTo>
                    <a:pt x="99" y="204"/>
                    <a:pt x="98" y="205"/>
                    <a:pt x="97" y="206"/>
                  </a:cubicBezTo>
                  <a:cubicBezTo>
                    <a:pt x="97" y="206"/>
                    <a:pt x="97" y="206"/>
                    <a:pt x="97" y="206"/>
                  </a:cubicBezTo>
                  <a:cubicBezTo>
                    <a:pt x="98" y="205"/>
                    <a:pt x="99" y="204"/>
                    <a:pt x="100" y="203"/>
                  </a:cubicBezTo>
                  <a:cubicBezTo>
                    <a:pt x="100" y="203"/>
                    <a:pt x="100" y="203"/>
                    <a:pt x="100" y="203"/>
                  </a:cubicBezTo>
                  <a:close/>
                  <a:moveTo>
                    <a:pt x="143" y="87"/>
                  </a:moveTo>
                  <a:cubicBezTo>
                    <a:pt x="143" y="87"/>
                    <a:pt x="144" y="87"/>
                    <a:pt x="144" y="87"/>
                  </a:cubicBezTo>
                  <a:cubicBezTo>
                    <a:pt x="145" y="87"/>
                    <a:pt x="146" y="87"/>
                    <a:pt x="147" y="87"/>
                  </a:cubicBezTo>
                  <a:cubicBezTo>
                    <a:pt x="147" y="87"/>
                    <a:pt x="148" y="87"/>
                    <a:pt x="148" y="86"/>
                  </a:cubicBezTo>
                  <a:cubicBezTo>
                    <a:pt x="147" y="86"/>
                    <a:pt x="144" y="86"/>
                    <a:pt x="143" y="87"/>
                  </a:cubicBezTo>
                  <a:close/>
                  <a:moveTo>
                    <a:pt x="214" y="98"/>
                  </a:moveTo>
                  <a:cubicBezTo>
                    <a:pt x="213" y="97"/>
                    <a:pt x="213" y="97"/>
                    <a:pt x="212" y="97"/>
                  </a:cubicBezTo>
                  <a:cubicBezTo>
                    <a:pt x="212" y="98"/>
                    <a:pt x="212" y="98"/>
                    <a:pt x="212" y="99"/>
                  </a:cubicBezTo>
                  <a:cubicBezTo>
                    <a:pt x="213" y="99"/>
                    <a:pt x="213" y="99"/>
                    <a:pt x="214" y="98"/>
                  </a:cubicBezTo>
                  <a:close/>
                  <a:moveTo>
                    <a:pt x="83" y="246"/>
                  </a:moveTo>
                  <a:cubicBezTo>
                    <a:pt x="83" y="245"/>
                    <a:pt x="82" y="245"/>
                    <a:pt x="82" y="245"/>
                  </a:cubicBezTo>
                  <a:cubicBezTo>
                    <a:pt x="82" y="245"/>
                    <a:pt x="81" y="246"/>
                    <a:pt x="81" y="247"/>
                  </a:cubicBezTo>
                  <a:cubicBezTo>
                    <a:pt x="81" y="247"/>
                    <a:pt x="81" y="247"/>
                    <a:pt x="81" y="247"/>
                  </a:cubicBezTo>
                  <a:cubicBezTo>
                    <a:pt x="82" y="247"/>
                    <a:pt x="82" y="246"/>
                    <a:pt x="83" y="246"/>
                  </a:cubicBezTo>
                  <a:close/>
                  <a:moveTo>
                    <a:pt x="111" y="252"/>
                  </a:moveTo>
                  <a:cubicBezTo>
                    <a:pt x="110" y="252"/>
                    <a:pt x="110" y="252"/>
                    <a:pt x="109" y="252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53"/>
                    <a:pt x="109" y="253"/>
                    <a:pt x="110" y="253"/>
                  </a:cubicBezTo>
                  <a:cubicBezTo>
                    <a:pt x="111" y="253"/>
                    <a:pt x="111" y="252"/>
                    <a:pt x="111" y="252"/>
                  </a:cubicBezTo>
                  <a:close/>
                  <a:moveTo>
                    <a:pt x="116" y="99"/>
                  </a:moveTo>
                  <a:cubicBezTo>
                    <a:pt x="116" y="99"/>
                    <a:pt x="116" y="99"/>
                    <a:pt x="116" y="99"/>
                  </a:cubicBezTo>
                  <a:cubicBezTo>
                    <a:pt x="118" y="100"/>
                    <a:pt x="119" y="101"/>
                    <a:pt x="121" y="101"/>
                  </a:cubicBezTo>
                  <a:cubicBezTo>
                    <a:pt x="121" y="102"/>
                    <a:pt x="121" y="101"/>
                    <a:pt x="121" y="101"/>
                  </a:cubicBezTo>
                  <a:cubicBezTo>
                    <a:pt x="120" y="100"/>
                    <a:pt x="118" y="100"/>
                    <a:pt x="116" y="99"/>
                  </a:cubicBezTo>
                  <a:close/>
                  <a:moveTo>
                    <a:pt x="175" y="226"/>
                  </a:moveTo>
                  <a:cubicBezTo>
                    <a:pt x="175" y="224"/>
                    <a:pt x="175" y="221"/>
                    <a:pt x="175" y="219"/>
                  </a:cubicBezTo>
                  <a:cubicBezTo>
                    <a:pt x="175" y="219"/>
                    <a:pt x="175" y="219"/>
                    <a:pt x="175" y="219"/>
                  </a:cubicBezTo>
                  <a:cubicBezTo>
                    <a:pt x="175" y="221"/>
                    <a:pt x="175" y="224"/>
                    <a:pt x="175" y="226"/>
                  </a:cubicBezTo>
                  <a:close/>
                  <a:moveTo>
                    <a:pt x="64" y="149"/>
                  </a:moveTo>
                  <a:cubicBezTo>
                    <a:pt x="63" y="149"/>
                    <a:pt x="62" y="149"/>
                    <a:pt x="61" y="149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3" y="150"/>
                    <a:pt x="64" y="149"/>
                  </a:cubicBezTo>
                  <a:close/>
                  <a:moveTo>
                    <a:pt x="129" y="259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128" y="258"/>
                    <a:pt x="127" y="258"/>
                    <a:pt x="127" y="258"/>
                  </a:cubicBezTo>
                  <a:cubicBezTo>
                    <a:pt x="128" y="259"/>
                    <a:pt x="128" y="259"/>
                    <a:pt x="129" y="259"/>
                  </a:cubicBezTo>
                  <a:close/>
                  <a:moveTo>
                    <a:pt x="125" y="249"/>
                  </a:moveTo>
                  <a:cubicBezTo>
                    <a:pt x="124" y="250"/>
                    <a:pt x="124" y="251"/>
                    <a:pt x="124" y="251"/>
                  </a:cubicBezTo>
                  <a:cubicBezTo>
                    <a:pt x="124" y="251"/>
                    <a:pt x="125" y="252"/>
                    <a:pt x="126" y="251"/>
                  </a:cubicBezTo>
                  <a:cubicBezTo>
                    <a:pt x="125" y="251"/>
                    <a:pt x="125" y="250"/>
                    <a:pt x="125" y="249"/>
                  </a:cubicBezTo>
                  <a:close/>
                  <a:moveTo>
                    <a:pt x="18" y="139"/>
                  </a:moveTo>
                  <a:cubicBezTo>
                    <a:pt x="18" y="138"/>
                    <a:pt x="18" y="137"/>
                    <a:pt x="18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8"/>
                    <a:pt x="17" y="138"/>
                  </a:cubicBezTo>
                  <a:cubicBezTo>
                    <a:pt x="17" y="139"/>
                    <a:pt x="18" y="139"/>
                    <a:pt x="18" y="139"/>
                  </a:cubicBezTo>
                  <a:close/>
                  <a:moveTo>
                    <a:pt x="209" y="118"/>
                  </a:moveTo>
                  <a:cubicBezTo>
                    <a:pt x="209" y="118"/>
                    <a:pt x="209" y="118"/>
                    <a:pt x="209" y="118"/>
                  </a:cubicBezTo>
                  <a:cubicBezTo>
                    <a:pt x="209" y="118"/>
                    <a:pt x="209" y="118"/>
                    <a:pt x="210" y="117"/>
                  </a:cubicBezTo>
                  <a:cubicBezTo>
                    <a:pt x="210" y="117"/>
                    <a:pt x="210" y="116"/>
                    <a:pt x="209" y="115"/>
                  </a:cubicBezTo>
                  <a:cubicBezTo>
                    <a:pt x="209" y="116"/>
                    <a:pt x="209" y="117"/>
                    <a:pt x="209" y="118"/>
                  </a:cubicBezTo>
                  <a:close/>
                  <a:moveTo>
                    <a:pt x="137" y="47"/>
                  </a:moveTo>
                  <a:cubicBezTo>
                    <a:pt x="137" y="47"/>
                    <a:pt x="136" y="48"/>
                    <a:pt x="136" y="49"/>
                  </a:cubicBezTo>
                  <a:cubicBezTo>
                    <a:pt x="136" y="49"/>
                    <a:pt x="137" y="49"/>
                    <a:pt x="137" y="49"/>
                  </a:cubicBezTo>
                  <a:cubicBezTo>
                    <a:pt x="137" y="48"/>
                    <a:pt x="137" y="47"/>
                    <a:pt x="137" y="47"/>
                  </a:cubicBezTo>
                  <a:close/>
                  <a:moveTo>
                    <a:pt x="39" y="167"/>
                  </a:moveTo>
                  <a:cubicBezTo>
                    <a:pt x="39" y="168"/>
                    <a:pt x="39" y="168"/>
                    <a:pt x="39" y="168"/>
                  </a:cubicBezTo>
                  <a:cubicBezTo>
                    <a:pt x="40" y="168"/>
                    <a:pt x="41" y="168"/>
                    <a:pt x="42" y="168"/>
                  </a:cubicBezTo>
                  <a:cubicBezTo>
                    <a:pt x="42" y="168"/>
                    <a:pt x="42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1" y="168"/>
                    <a:pt x="40" y="167"/>
                    <a:pt x="39" y="167"/>
                  </a:cubicBezTo>
                  <a:close/>
                  <a:moveTo>
                    <a:pt x="126" y="247"/>
                  </a:moveTo>
                  <a:cubicBezTo>
                    <a:pt x="126" y="247"/>
                    <a:pt x="126" y="247"/>
                    <a:pt x="126" y="247"/>
                  </a:cubicBezTo>
                  <a:cubicBezTo>
                    <a:pt x="126" y="248"/>
                    <a:pt x="127" y="248"/>
                    <a:pt x="127" y="249"/>
                  </a:cubicBezTo>
                  <a:cubicBezTo>
                    <a:pt x="127" y="249"/>
                    <a:pt x="128" y="248"/>
                    <a:pt x="128" y="247"/>
                  </a:cubicBezTo>
                  <a:cubicBezTo>
                    <a:pt x="127" y="247"/>
                    <a:pt x="127" y="247"/>
                    <a:pt x="126" y="247"/>
                  </a:cubicBezTo>
                  <a:close/>
                  <a:moveTo>
                    <a:pt x="143" y="70"/>
                  </a:moveTo>
                  <a:cubicBezTo>
                    <a:pt x="143" y="68"/>
                    <a:pt x="144" y="68"/>
                    <a:pt x="144" y="67"/>
                  </a:cubicBezTo>
                  <a:cubicBezTo>
                    <a:pt x="144" y="67"/>
                    <a:pt x="143" y="67"/>
                    <a:pt x="143" y="67"/>
                  </a:cubicBezTo>
                  <a:cubicBezTo>
                    <a:pt x="143" y="68"/>
                    <a:pt x="143" y="69"/>
                    <a:pt x="143" y="70"/>
                  </a:cubicBezTo>
                  <a:close/>
                  <a:moveTo>
                    <a:pt x="131" y="31"/>
                  </a:moveTo>
                  <a:cubicBezTo>
                    <a:pt x="131" y="31"/>
                    <a:pt x="131" y="32"/>
                    <a:pt x="131" y="32"/>
                  </a:cubicBezTo>
                  <a:cubicBezTo>
                    <a:pt x="132" y="32"/>
                    <a:pt x="133" y="32"/>
                    <a:pt x="135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31"/>
                    <a:pt x="132" y="31"/>
                    <a:pt x="131" y="31"/>
                  </a:cubicBezTo>
                  <a:close/>
                  <a:moveTo>
                    <a:pt x="118" y="259"/>
                  </a:moveTo>
                  <a:cubicBezTo>
                    <a:pt x="118" y="258"/>
                    <a:pt x="118" y="257"/>
                    <a:pt x="119" y="257"/>
                  </a:cubicBezTo>
                  <a:cubicBezTo>
                    <a:pt x="118" y="257"/>
                    <a:pt x="117" y="257"/>
                    <a:pt x="117" y="256"/>
                  </a:cubicBezTo>
                  <a:cubicBezTo>
                    <a:pt x="117" y="257"/>
                    <a:pt x="117" y="258"/>
                    <a:pt x="118" y="259"/>
                  </a:cubicBezTo>
                  <a:close/>
                  <a:moveTo>
                    <a:pt x="33" y="107"/>
                  </a:moveTo>
                  <a:cubicBezTo>
                    <a:pt x="33" y="107"/>
                    <a:pt x="33" y="107"/>
                    <a:pt x="33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2" y="107"/>
                    <a:pt x="31" y="107"/>
                    <a:pt x="30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30" y="107"/>
                    <a:pt x="31" y="107"/>
                    <a:pt x="32" y="107"/>
                  </a:cubicBezTo>
                  <a:cubicBezTo>
                    <a:pt x="33" y="107"/>
                    <a:pt x="33" y="107"/>
                    <a:pt x="33" y="107"/>
                  </a:cubicBezTo>
                  <a:close/>
                  <a:moveTo>
                    <a:pt x="231" y="145"/>
                  </a:moveTo>
                  <a:cubicBezTo>
                    <a:pt x="231" y="146"/>
                    <a:pt x="230" y="146"/>
                    <a:pt x="229" y="147"/>
                  </a:cubicBezTo>
                  <a:cubicBezTo>
                    <a:pt x="230" y="147"/>
                    <a:pt x="231" y="147"/>
                    <a:pt x="231" y="147"/>
                  </a:cubicBezTo>
                  <a:cubicBezTo>
                    <a:pt x="231" y="147"/>
                    <a:pt x="231" y="147"/>
                    <a:pt x="232" y="147"/>
                  </a:cubicBezTo>
                  <a:cubicBezTo>
                    <a:pt x="232" y="146"/>
                    <a:pt x="231" y="146"/>
                    <a:pt x="231" y="145"/>
                  </a:cubicBezTo>
                  <a:close/>
                  <a:moveTo>
                    <a:pt x="16" y="111"/>
                  </a:moveTo>
                  <a:cubicBezTo>
                    <a:pt x="15" y="111"/>
                    <a:pt x="14" y="111"/>
                    <a:pt x="14" y="112"/>
                  </a:cubicBezTo>
                  <a:cubicBezTo>
                    <a:pt x="15" y="112"/>
                    <a:pt x="16" y="111"/>
                    <a:pt x="16" y="111"/>
                  </a:cubicBezTo>
                  <a:close/>
                  <a:moveTo>
                    <a:pt x="127" y="102"/>
                  </a:moveTo>
                  <a:cubicBezTo>
                    <a:pt x="128" y="102"/>
                    <a:pt x="129" y="102"/>
                    <a:pt x="129" y="103"/>
                  </a:cubicBezTo>
                  <a:cubicBezTo>
                    <a:pt x="130" y="103"/>
                    <a:pt x="130" y="103"/>
                    <a:pt x="130" y="102"/>
                  </a:cubicBezTo>
                  <a:cubicBezTo>
                    <a:pt x="130" y="102"/>
                    <a:pt x="129" y="102"/>
                    <a:pt x="129" y="102"/>
                  </a:cubicBezTo>
                  <a:cubicBezTo>
                    <a:pt x="128" y="102"/>
                    <a:pt x="128" y="101"/>
                    <a:pt x="127" y="102"/>
                  </a:cubicBezTo>
                  <a:close/>
                  <a:moveTo>
                    <a:pt x="92" y="23"/>
                  </a:moveTo>
                  <a:cubicBezTo>
                    <a:pt x="91" y="23"/>
                    <a:pt x="90" y="23"/>
                    <a:pt x="89" y="23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91" y="24"/>
                    <a:pt x="92" y="24"/>
                    <a:pt x="92" y="23"/>
                  </a:cubicBezTo>
                  <a:close/>
                  <a:moveTo>
                    <a:pt x="133" y="21"/>
                  </a:moveTo>
                  <a:cubicBezTo>
                    <a:pt x="134" y="21"/>
                    <a:pt x="134" y="21"/>
                    <a:pt x="135" y="21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4" y="20"/>
                    <a:pt x="134" y="20"/>
                    <a:pt x="133" y="21"/>
                  </a:cubicBezTo>
                  <a:close/>
                  <a:moveTo>
                    <a:pt x="74" y="110"/>
                  </a:moveTo>
                  <a:cubicBezTo>
                    <a:pt x="74" y="110"/>
                    <a:pt x="74" y="110"/>
                    <a:pt x="74" y="110"/>
                  </a:cubicBezTo>
                  <a:cubicBezTo>
                    <a:pt x="75" y="109"/>
                    <a:pt x="76" y="108"/>
                    <a:pt x="77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6" y="108"/>
                    <a:pt x="75" y="109"/>
                    <a:pt x="74" y="109"/>
                  </a:cubicBezTo>
                  <a:cubicBezTo>
                    <a:pt x="74" y="110"/>
                    <a:pt x="74" y="110"/>
                    <a:pt x="74" y="110"/>
                  </a:cubicBezTo>
                  <a:close/>
                  <a:moveTo>
                    <a:pt x="99" y="69"/>
                  </a:moveTo>
                  <a:cubicBezTo>
                    <a:pt x="99" y="69"/>
                    <a:pt x="99" y="69"/>
                    <a:pt x="99" y="69"/>
                  </a:cubicBezTo>
                  <a:cubicBezTo>
                    <a:pt x="100" y="68"/>
                    <a:pt x="100" y="67"/>
                    <a:pt x="101" y="66"/>
                  </a:cubicBezTo>
                  <a:cubicBezTo>
                    <a:pt x="99" y="67"/>
                    <a:pt x="99" y="67"/>
                    <a:pt x="99" y="68"/>
                  </a:cubicBezTo>
                  <a:cubicBezTo>
                    <a:pt x="99" y="68"/>
                    <a:pt x="99" y="68"/>
                    <a:pt x="99" y="69"/>
                  </a:cubicBezTo>
                  <a:close/>
                  <a:moveTo>
                    <a:pt x="194" y="137"/>
                  </a:moveTo>
                  <a:cubicBezTo>
                    <a:pt x="193" y="137"/>
                    <a:pt x="193" y="136"/>
                    <a:pt x="192" y="135"/>
                  </a:cubicBezTo>
                  <a:cubicBezTo>
                    <a:pt x="192" y="135"/>
                    <a:pt x="192" y="135"/>
                    <a:pt x="192" y="135"/>
                  </a:cubicBezTo>
                  <a:cubicBezTo>
                    <a:pt x="193" y="136"/>
                    <a:pt x="193" y="137"/>
                    <a:pt x="193" y="138"/>
                  </a:cubicBezTo>
                  <a:cubicBezTo>
                    <a:pt x="193" y="138"/>
                    <a:pt x="194" y="138"/>
                    <a:pt x="194" y="137"/>
                  </a:cubicBezTo>
                  <a:close/>
                  <a:moveTo>
                    <a:pt x="139" y="49"/>
                  </a:moveTo>
                  <a:cubicBezTo>
                    <a:pt x="139" y="49"/>
                    <a:pt x="140" y="49"/>
                    <a:pt x="140" y="49"/>
                  </a:cubicBezTo>
                  <a:cubicBezTo>
                    <a:pt x="140" y="48"/>
                    <a:pt x="140" y="47"/>
                    <a:pt x="140" y="46"/>
                  </a:cubicBezTo>
                  <a:cubicBezTo>
                    <a:pt x="139" y="47"/>
                    <a:pt x="139" y="48"/>
                    <a:pt x="139" y="49"/>
                  </a:cubicBezTo>
                  <a:close/>
                  <a:moveTo>
                    <a:pt x="247" y="142"/>
                  </a:moveTo>
                  <a:cubicBezTo>
                    <a:pt x="247" y="142"/>
                    <a:pt x="247" y="142"/>
                    <a:pt x="247" y="141"/>
                  </a:cubicBezTo>
                  <a:cubicBezTo>
                    <a:pt x="247" y="142"/>
                    <a:pt x="247" y="142"/>
                    <a:pt x="246" y="142"/>
                  </a:cubicBezTo>
                  <a:cubicBezTo>
                    <a:pt x="246" y="142"/>
                    <a:pt x="246" y="142"/>
                    <a:pt x="245" y="143"/>
                  </a:cubicBezTo>
                  <a:cubicBezTo>
                    <a:pt x="245" y="143"/>
                    <a:pt x="245" y="143"/>
                    <a:pt x="245" y="144"/>
                  </a:cubicBezTo>
                  <a:cubicBezTo>
                    <a:pt x="246" y="143"/>
                    <a:pt x="246" y="143"/>
                    <a:pt x="247" y="142"/>
                  </a:cubicBezTo>
                  <a:close/>
                  <a:moveTo>
                    <a:pt x="89" y="43"/>
                  </a:moveTo>
                  <a:cubicBezTo>
                    <a:pt x="88" y="44"/>
                    <a:pt x="87" y="44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8" y="44"/>
                    <a:pt x="89" y="44"/>
                    <a:pt x="89" y="44"/>
                  </a:cubicBezTo>
                  <a:cubicBezTo>
                    <a:pt x="89" y="44"/>
                    <a:pt x="89" y="43"/>
                    <a:pt x="89" y="43"/>
                  </a:cubicBezTo>
                  <a:close/>
                  <a:moveTo>
                    <a:pt x="110" y="217"/>
                  </a:moveTo>
                  <a:cubicBezTo>
                    <a:pt x="111" y="217"/>
                    <a:pt x="111" y="218"/>
                    <a:pt x="111" y="218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1" y="216"/>
                    <a:pt x="111" y="217"/>
                    <a:pt x="110" y="217"/>
                  </a:cubicBezTo>
                  <a:close/>
                  <a:moveTo>
                    <a:pt x="157" y="11"/>
                  </a:moveTo>
                  <a:cubicBezTo>
                    <a:pt x="157" y="11"/>
                    <a:pt x="157" y="11"/>
                    <a:pt x="157" y="11"/>
                  </a:cubicBezTo>
                  <a:cubicBezTo>
                    <a:pt x="155" y="11"/>
                    <a:pt x="154" y="12"/>
                    <a:pt x="152" y="12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4" y="12"/>
                    <a:pt x="155" y="12"/>
                    <a:pt x="156" y="12"/>
                  </a:cubicBezTo>
                  <a:cubicBezTo>
                    <a:pt x="157" y="12"/>
                    <a:pt x="157" y="11"/>
                    <a:pt x="157" y="11"/>
                  </a:cubicBezTo>
                  <a:close/>
                  <a:moveTo>
                    <a:pt x="158" y="52"/>
                  </a:moveTo>
                  <a:cubicBezTo>
                    <a:pt x="158" y="52"/>
                    <a:pt x="159" y="52"/>
                    <a:pt x="159" y="52"/>
                  </a:cubicBezTo>
                  <a:cubicBezTo>
                    <a:pt x="160" y="52"/>
                    <a:pt x="160" y="52"/>
                    <a:pt x="159" y="51"/>
                  </a:cubicBezTo>
                  <a:cubicBezTo>
                    <a:pt x="159" y="51"/>
                    <a:pt x="158" y="51"/>
                    <a:pt x="158" y="51"/>
                  </a:cubicBezTo>
                  <a:cubicBezTo>
                    <a:pt x="158" y="51"/>
                    <a:pt x="158" y="51"/>
                    <a:pt x="158" y="52"/>
                  </a:cubicBezTo>
                  <a:close/>
                  <a:moveTo>
                    <a:pt x="103" y="222"/>
                  </a:moveTo>
                  <a:cubicBezTo>
                    <a:pt x="104" y="222"/>
                    <a:pt x="104" y="222"/>
                    <a:pt x="103" y="221"/>
                  </a:cubicBezTo>
                  <a:cubicBezTo>
                    <a:pt x="103" y="221"/>
                    <a:pt x="102" y="220"/>
                    <a:pt x="102" y="219"/>
                  </a:cubicBezTo>
                  <a:cubicBezTo>
                    <a:pt x="102" y="219"/>
                    <a:pt x="101" y="219"/>
                    <a:pt x="101" y="219"/>
                  </a:cubicBezTo>
                  <a:cubicBezTo>
                    <a:pt x="102" y="220"/>
                    <a:pt x="103" y="221"/>
                    <a:pt x="103" y="222"/>
                  </a:cubicBezTo>
                  <a:close/>
                  <a:moveTo>
                    <a:pt x="143" y="65"/>
                  </a:moveTo>
                  <a:cubicBezTo>
                    <a:pt x="143" y="65"/>
                    <a:pt x="143" y="65"/>
                    <a:pt x="143" y="65"/>
                  </a:cubicBezTo>
                  <a:cubicBezTo>
                    <a:pt x="143" y="64"/>
                    <a:pt x="144" y="63"/>
                    <a:pt x="144" y="62"/>
                  </a:cubicBezTo>
                  <a:cubicBezTo>
                    <a:pt x="143" y="62"/>
                    <a:pt x="143" y="62"/>
                    <a:pt x="142" y="62"/>
                  </a:cubicBezTo>
                  <a:cubicBezTo>
                    <a:pt x="143" y="63"/>
                    <a:pt x="143" y="64"/>
                    <a:pt x="143" y="65"/>
                  </a:cubicBezTo>
                  <a:close/>
                  <a:moveTo>
                    <a:pt x="134" y="254"/>
                  </a:moveTo>
                  <a:cubicBezTo>
                    <a:pt x="133" y="255"/>
                    <a:pt x="133" y="256"/>
                    <a:pt x="133" y="257"/>
                  </a:cubicBezTo>
                  <a:cubicBezTo>
                    <a:pt x="134" y="257"/>
                    <a:pt x="134" y="257"/>
                    <a:pt x="134" y="255"/>
                  </a:cubicBezTo>
                  <a:cubicBezTo>
                    <a:pt x="134" y="255"/>
                    <a:pt x="134" y="255"/>
                    <a:pt x="134" y="254"/>
                  </a:cubicBezTo>
                  <a:close/>
                  <a:moveTo>
                    <a:pt x="133" y="74"/>
                  </a:moveTo>
                  <a:cubicBezTo>
                    <a:pt x="133" y="74"/>
                    <a:pt x="133" y="74"/>
                    <a:pt x="133" y="74"/>
                  </a:cubicBezTo>
                  <a:cubicBezTo>
                    <a:pt x="134" y="74"/>
                    <a:pt x="134" y="73"/>
                    <a:pt x="134" y="72"/>
                  </a:cubicBezTo>
                  <a:cubicBezTo>
                    <a:pt x="134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3" y="74"/>
                  </a:cubicBezTo>
                  <a:close/>
                  <a:moveTo>
                    <a:pt x="199" y="162"/>
                  </a:moveTo>
                  <a:cubicBezTo>
                    <a:pt x="198" y="162"/>
                    <a:pt x="197" y="162"/>
                    <a:pt x="197" y="161"/>
                  </a:cubicBezTo>
                  <a:cubicBezTo>
                    <a:pt x="197" y="162"/>
                    <a:pt x="197" y="163"/>
                    <a:pt x="198" y="163"/>
                  </a:cubicBezTo>
                  <a:cubicBezTo>
                    <a:pt x="198" y="163"/>
                    <a:pt x="198" y="164"/>
                    <a:pt x="198" y="164"/>
                  </a:cubicBezTo>
                  <a:cubicBezTo>
                    <a:pt x="198" y="163"/>
                    <a:pt x="198" y="163"/>
                    <a:pt x="199" y="162"/>
                  </a:cubicBezTo>
                  <a:close/>
                  <a:moveTo>
                    <a:pt x="104" y="251"/>
                  </a:moveTo>
                  <a:cubicBezTo>
                    <a:pt x="104" y="252"/>
                    <a:pt x="104" y="252"/>
                    <a:pt x="105" y="252"/>
                  </a:cubicBezTo>
                  <a:cubicBezTo>
                    <a:pt x="105" y="252"/>
                    <a:pt x="106" y="253"/>
                    <a:pt x="106" y="252"/>
                  </a:cubicBezTo>
                  <a:cubicBezTo>
                    <a:pt x="106" y="251"/>
                    <a:pt x="105" y="252"/>
                    <a:pt x="104" y="251"/>
                  </a:cubicBezTo>
                  <a:close/>
                  <a:moveTo>
                    <a:pt x="232" y="117"/>
                  </a:moveTo>
                  <a:cubicBezTo>
                    <a:pt x="232" y="116"/>
                    <a:pt x="232" y="116"/>
                    <a:pt x="232" y="116"/>
                  </a:cubicBezTo>
                  <a:cubicBezTo>
                    <a:pt x="232" y="116"/>
                    <a:pt x="232" y="115"/>
                    <a:pt x="232" y="115"/>
                  </a:cubicBezTo>
                  <a:cubicBezTo>
                    <a:pt x="231" y="115"/>
                    <a:pt x="231" y="115"/>
                    <a:pt x="231" y="115"/>
                  </a:cubicBezTo>
                  <a:cubicBezTo>
                    <a:pt x="231" y="116"/>
                    <a:pt x="231" y="116"/>
                    <a:pt x="230" y="117"/>
                  </a:cubicBezTo>
                  <a:cubicBezTo>
                    <a:pt x="231" y="117"/>
                    <a:pt x="231" y="117"/>
                    <a:pt x="232" y="117"/>
                  </a:cubicBezTo>
                  <a:close/>
                  <a:moveTo>
                    <a:pt x="105" y="19"/>
                  </a:move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9"/>
                    <a:pt x="108" y="19"/>
                    <a:pt x="108" y="18"/>
                  </a:cubicBezTo>
                  <a:cubicBezTo>
                    <a:pt x="107" y="18"/>
                    <a:pt x="106" y="18"/>
                    <a:pt x="105" y="19"/>
                  </a:cubicBezTo>
                  <a:close/>
                  <a:moveTo>
                    <a:pt x="15" y="173"/>
                  </a:moveTo>
                  <a:cubicBezTo>
                    <a:pt x="16" y="173"/>
                    <a:pt x="16" y="173"/>
                    <a:pt x="17" y="173"/>
                  </a:cubicBezTo>
                  <a:cubicBezTo>
                    <a:pt x="17" y="173"/>
                    <a:pt x="17" y="173"/>
                    <a:pt x="17" y="172"/>
                  </a:cubicBezTo>
                  <a:cubicBezTo>
                    <a:pt x="16" y="172"/>
                    <a:pt x="16" y="172"/>
                    <a:pt x="15" y="173"/>
                  </a:cubicBezTo>
                  <a:close/>
                  <a:moveTo>
                    <a:pt x="218" y="128"/>
                  </a:moveTo>
                  <a:cubicBezTo>
                    <a:pt x="218" y="129"/>
                    <a:pt x="218" y="130"/>
                    <a:pt x="219" y="131"/>
                  </a:cubicBezTo>
                  <a:cubicBezTo>
                    <a:pt x="219" y="131"/>
                    <a:pt x="219" y="131"/>
                    <a:pt x="219" y="131"/>
                  </a:cubicBezTo>
                  <a:cubicBezTo>
                    <a:pt x="219" y="130"/>
                    <a:pt x="219" y="129"/>
                    <a:pt x="219" y="128"/>
                  </a:cubicBezTo>
                  <a:cubicBezTo>
                    <a:pt x="218" y="128"/>
                    <a:pt x="218" y="128"/>
                    <a:pt x="218" y="128"/>
                  </a:cubicBezTo>
                  <a:close/>
                  <a:moveTo>
                    <a:pt x="117" y="65"/>
                  </a:moveTo>
                  <a:cubicBezTo>
                    <a:pt x="116" y="65"/>
                    <a:pt x="116" y="65"/>
                    <a:pt x="115" y="65"/>
                  </a:cubicBezTo>
                  <a:cubicBezTo>
                    <a:pt x="115" y="65"/>
                    <a:pt x="114" y="66"/>
                    <a:pt x="114" y="66"/>
                  </a:cubicBezTo>
                  <a:cubicBezTo>
                    <a:pt x="116" y="66"/>
                    <a:pt x="117" y="65"/>
                    <a:pt x="117" y="65"/>
                  </a:cubicBezTo>
                  <a:close/>
                  <a:moveTo>
                    <a:pt x="213" y="169"/>
                  </a:moveTo>
                  <a:cubicBezTo>
                    <a:pt x="213" y="170"/>
                    <a:pt x="213" y="170"/>
                    <a:pt x="215" y="170"/>
                  </a:cubicBezTo>
                  <a:cubicBezTo>
                    <a:pt x="215" y="169"/>
                    <a:pt x="215" y="169"/>
                    <a:pt x="215" y="169"/>
                  </a:cubicBezTo>
                  <a:cubicBezTo>
                    <a:pt x="215" y="169"/>
                    <a:pt x="214" y="169"/>
                    <a:pt x="214" y="169"/>
                  </a:cubicBezTo>
                  <a:cubicBezTo>
                    <a:pt x="214" y="169"/>
                    <a:pt x="213" y="169"/>
                    <a:pt x="213" y="169"/>
                  </a:cubicBezTo>
                  <a:close/>
                  <a:moveTo>
                    <a:pt x="184" y="95"/>
                  </a:moveTo>
                  <a:cubicBezTo>
                    <a:pt x="186" y="95"/>
                    <a:pt x="187" y="95"/>
                    <a:pt x="188" y="95"/>
                  </a:cubicBezTo>
                  <a:cubicBezTo>
                    <a:pt x="187" y="95"/>
                    <a:pt x="186" y="94"/>
                    <a:pt x="185" y="94"/>
                  </a:cubicBezTo>
                  <a:cubicBezTo>
                    <a:pt x="185" y="94"/>
                    <a:pt x="184" y="94"/>
                    <a:pt x="184" y="95"/>
                  </a:cubicBezTo>
                  <a:close/>
                  <a:moveTo>
                    <a:pt x="86" y="98"/>
                  </a:moveTo>
                  <a:cubicBezTo>
                    <a:pt x="86" y="98"/>
                    <a:pt x="89" y="97"/>
                    <a:pt x="89" y="97"/>
                  </a:cubicBezTo>
                  <a:cubicBezTo>
                    <a:pt x="89" y="97"/>
                    <a:pt x="89" y="97"/>
                    <a:pt x="89" y="96"/>
                  </a:cubicBezTo>
                  <a:cubicBezTo>
                    <a:pt x="87" y="97"/>
                    <a:pt x="86" y="97"/>
                    <a:pt x="86" y="98"/>
                  </a:cubicBezTo>
                  <a:close/>
                  <a:moveTo>
                    <a:pt x="23" y="133"/>
                  </a:moveTo>
                  <a:cubicBezTo>
                    <a:pt x="23" y="133"/>
                    <a:pt x="22" y="133"/>
                    <a:pt x="22" y="133"/>
                  </a:cubicBezTo>
                  <a:cubicBezTo>
                    <a:pt x="22" y="134"/>
                    <a:pt x="22" y="134"/>
                    <a:pt x="21" y="134"/>
                  </a:cubicBezTo>
                  <a:cubicBezTo>
                    <a:pt x="22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23" y="133"/>
                  </a:cubicBezTo>
                  <a:close/>
                  <a:moveTo>
                    <a:pt x="90" y="164"/>
                  </a:moveTo>
                  <a:cubicBezTo>
                    <a:pt x="91" y="164"/>
                    <a:pt x="91" y="164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0" y="163"/>
                    <a:pt x="90" y="162"/>
                    <a:pt x="89" y="161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89" y="162"/>
                    <a:pt x="90" y="163"/>
                    <a:pt x="90" y="164"/>
                  </a:cubicBezTo>
                  <a:close/>
                  <a:moveTo>
                    <a:pt x="91" y="176"/>
                  </a:moveTo>
                  <a:cubicBezTo>
                    <a:pt x="92" y="176"/>
                    <a:pt x="93" y="174"/>
                    <a:pt x="93" y="174"/>
                  </a:cubicBezTo>
                  <a:cubicBezTo>
                    <a:pt x="92" y="174"/>
                    <a:pt x="92" y="175"/>
                    <a:pt x="91" y="176"/>
                  </a:cubicBezTo>
                  <a:cubicBezTo>
                    <a:pt x="91" y="176"/>
                    <a:pt x="91" y="176"/>
                    <a:pt x="91" y="176"/>
                  </a:cubicBezTo>
                  <a:close/>
                  <a:moveTo>
                    <a:pt x="88" y="17"/>
                  </a:moveTo>
                  <a:cubicBezTo>
                    <a:pt x="88" y="18"/>
                    <a:pt x="88" y="18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9" y="18"/>
                    <a:pt x="89" y="18"/>
                    <a:pt x="89" y="17"/>
                  </a:cubicBezTo>
                  <a:cubicBezTo>
                    <a:pt x="89" y="17"/>
                    <a:pt x="88" y="17"/>
                    <a:pt x="88" y="17"/>
                  </a:cubicBezTo>
                  <a:close/>
                  <a:moveTo>
                    <a:pt x="49" y="161"/>
                  </a:moveTo>
                  <a:cubicBezTo>
                    <a:pt x="49" y="161"/>
                    <a:pt x="50" y="161"/>
                    <a:pt x="50" y="161"/>
                  </a:cubicBezTo>
                  <a:cubicBezTo>
                    <a:pt x="50" y="159"/>
                    <a:pt x="50" y="159"/>
                    <a:pt x="48" y="159"/>
                  </a:cubicBezTo>
                  <a:cubicBezTo>
                    <a:pt x="49" y="160"/>
                    <a:pt x="49" y="160"/>
                    <a:pt x="49" y="161"/>
                  </a:cubicBezTo>
                  <a:close/>
                  <a:moveTo>
                    <a:pt x="239" y="105"/>
                  </a:moveTo>
                  <a:cubicBezTo>
                    <a:pt x="239" y="104"/>
                    <a:pt x="240" y="103"/>
                    <a:pt x="240" y="102"/>
                  </a:cubicBezTo>
                  <a:cubicBezTo>
                    <a:pt x="240" y="102"/>
                    <a:pt x="240" y="102"/>
                    <a:pt x="240" y="102"/>
                  </a:cubicBezTo>
                  <a:cubicBezTo>
                    <a:pt x="240" y="102"/>
                    <a:pt x="239" y="103"/>
                    <a:pt x="239" y="104"/>
                  </a:cubicBezTo>
                  <a:cubicBezTo>
                    <a:pt x="238" y="104"/>
                    <a:pt x="238" y="104"/>
                    <a:pt x="239" y="105"/>
                  </a:cubicBezTo>
                  <a:close/>
                  <a:moveTo>
                    <a:pt x="159" y="247"/>
                  </a:moveTo>
                  <a:cubicBezTo>
                    <a:pt x="160" y="245"/>
                    <a:pt x="160" y="245"/>
                    <a:pt x="159" y="244"/>
                  </a:cubicBezTo>
                  <a:cubicBezTo>
                    <a:pt x="159" y="245"/>
                    <a:pt x="159" y="246"/>
                    <a:pt x="159" y="247"/>
                  </a:cubicBezTo>
                  <a:close/>
                  <a:moveTo>
                    <a:pt x="124" y="39"/>
                  </a:moveTo>
                  <a:cubicBezTo>
                    <a:pt x="124" y="39"/>
                    <a:pt x="125" y="39"/>
                    <a:pt x="125" y="39"/>
                  </a:cubicBezTo>
                  <a:cubicBezTo>
                    <a:pt x="126" y="39"/>
                    <a:pt x="126" y="38"/>
                    <a:pt x="127" y="37"/>
                  </a:cubicBezTo>
                  <a:cubicBezTo>
                    <a:pt x="126" y="38"/>
                    <a:pt x="125" y="38"/>
                    <a:pt x="124" y="39"/>
                  </a:cubicBezTo>
                  <a:close/>
                  <a:moveTo>
                    <a:pt x="83" y="215"/>
                  </a:moveTo>
                  <a:cubicBezTo>
                    <a:pt x="84" y="215"/>
                    <a:pt x="84" y="214"/>
                    <a:pt x="84" y="213"/>
                  </a:cubicBezTo>
                  <a:cubicBezTo>
                    <a:pt x="83" y="213"/>
                    <a:pt x="83" y="214"/>
                    <a:pt x="83" y="215"/>
                  </a:cubicBezTo>
                  <a:close/>
                  <a:moveTo>
                    <a:pt x="94" y="233"/>
                  </a:moveTo>
                  <a:cubicBezTo>
                    <a:pt x="94" y="232"/>
                    <a:pt x="93" y="231"/>
                    <a:pt x="92" y="231"/>
                  </a:cubicBezTo>
                  <a:cubicBezTo>
                    <a:pt x="92" y="231"/>
                    <a:pt x="92" y="231"/>
                    <a:pt x="92" y="231"/>
                  </a:cubicBezTo>
                  <a:cubicBezTo>
                    <a:pt x="93" y="232"/>
                    <a:pt x="93" y="233"/>
                    <a:pt x="94" y="234"/>
                  </a:cubicBezTo>
                  <a:cubicBezTo>
                    <a:pt x="94" y="233"/>
                    <a:pt x="94" y="233"/>
                    <a:pt x="94" y="233"/>
                  </a:cubicBezTo>
                  <a:close/>
                  <a:moveTo>
                    <a:pt x="132" y="234"/>
                  </a:moveTo>
                  <a:cubicBezTo>
                    <a:pt x="132" y="234"/>
                    <a:pt x="132" y="234"/>
                    <a:pt x="132" y="234"/>
                  </a:cubicBezTo>
                  <a:cubicBezTo>
                    <a:pt x="132" y="233"/>
                    <a:pt x="131" y="233"/>
                    <a:pt x="131" y="232"/>
                  </a:cubicBezTo>
                  <a:cubicBezTo>
                    <a:pt x="131" y="233"/>
                    <a:pt x="130" y="233"/>
                    <a:pt x="130" y="234"/>
                  </a:cubicBezTo>
                  <a:cubicBezTo>
                    <a:pt x="131" y="234"/>
                    <a:pt x="132" y="234"/>
                    <a:pt x="132" y="234"/>
                  </a:cubicBezTo>
                  <a:close/>
                  <a:moveTo>
                    <a:pt x="170" y="3"/>
                  </a:moveTo>
                  <a:cubicBezTo>
                    <a:pt x="170" y="3"/>
                    <a:pt x="169" y="3"/>
                    <a:pt x="168" y="3"/>
                  </a:cubicBezTo>
                  <a:cubicBezTo>
                    <a:pt x="169" y="4"/>
                    <a:pt x="169" y="4"/>
                    <a:pt x="169" y="5"/>
                  </a:cubicBezTo>
                  <a:cubicBezTo>
                    <a:pt x="170" y="4"/>
                    <a:pt x="170" y="3"/>
                    <a:pt x="170" y="3"/>
                  </a:cubicBezTo>
                  <a:close/>
                  <a:moveTo>
                    <a:pt x="69" y="156"/>
                  </a:moveTo>
                  <a:cubicBezTo>
                    <a:pt x="69" y="155"/>
                    <a:pt x="69" y="154"/>
                    <a:pt x="68" y="153"/>
                  </a:cubicBezTo>
                  <a:cubicBezTo>
                    <a:pt x="68" y="154"/>
                    <a:pt x="68" y="155"/>
                    <a:pt x="68" y="156"/>
                  </a:cubicBezTo>
                  <a:cubicBezTo>
                    <a:pt x="68" y="156"/>
                    <a:pt x="69" y="156"/>
                    <a:pt x="69" y="156"/>
                  </a:cubicBezTo>
                  <a:close/>
                  <a:moveTo>
                    <a:pt x="151" y="203"/>
                  </a:moveTo>
                  <a:cubicBezTo>
                    <a:pt x="151" y="204"/>
                    <a:pt x="150" y="206"/>
                    <a:pt x="149" y="207"/>
                  </a:cubicBezTo>
                  <a:cubicBezTo>
                    <a:pt x="149" y="207"/>
                    <a:pt x="150" y="207"/>
                    <a:pt x="150" y="207"/>
                  </a:cubicBezTo>
                  <a:cubicBezTo>
                    <a:pt x="150" y="206"/>
                    <a:pt x="151" y="205"/>
                    <a:pt x="152" y="204"/>
                  </a:cubicBezTo>
                  <a:cubicBezTo>
                    <a:pt x="152" y="203"/>
                    <a:pt x="152" y="203"/>
                    <a:pt x="151" y="203"/>
                  </a:cubicBezTo>
                  <a:close/>
                  <a:moveTo>
                    <a:pt x="134" y="47"/>
                  </a:moveTo>
                  <a:cubicBezTo>
                    <a:pt x="134" y="47"/>
                    <a:pt x="134" y="47"/>
                    <a:pt x="134" y="47"/>
                  </a:cubicBezTo>
                  <a:cubicBezTo>
                    <a:pt x="133" y="47"/>
                    <a:pt x="133" y="47"/>
                    <a:pt x="132" y="48"/>
                  </a:cubicBezTo>
                  <a:cubicBezTo>
                    <a:pt x="132" y="48"/>
                    <a:pt x="132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4" y="48"/>
                    <a:pt x="134" y="47"/>
                  </a:cubicBezTo>
                  <a:close/>
                  <a:moveTo>
                    <a:pt x="154" y="193"/>
                  </a:moveTo>
                  <a:cubicBezTo>
                    <a:pt x="154" y="193"/>
                    <a:pt x="154" y="193"/>
                    <a:pt x="154" y="193"/>
                  </a:cubicBezTo>
                  <a:cubicBezTo>
                    <a:pt x="154" y="192"/>
                    <a:pt x="155" y="192"/>
                    <a:pt x="156" y="191"/>
                  </a:cubicBezTo>
                  <a:cubicBezTo>
                    <a:pt x="156" y="191"/>
                    <a:pt x="156" y="191"/>
                    <a:pt x="156" y="190"/>
                  </a:cubicBezTo>
                  <a:cubicBezTo>
                    <a:pt x="154" y="191"/>
                    <a:pt x="154" y="193"/>
                    <a:pt x="154" y="193"/>
                  </a:cubicBezTo>
                  <a:close/>
                  <a:moveTo>
                    <a:pt x="152" y="95"/>
                  </a:moveTo>
                  <a:cubicBezTo>
                    <a:pt x="150" y="95"/>
                    <a:pt x="147" y="95"/>
                    <a:pt x="146" y="96"/>
                  </a:cubicBezTo>
                  <a:cubicBezTo>
                    <a:pt x="148" y="96"/>
                    <a:pt x="150" y="95"/>
                    <a:pt x="152" y="95"/>
                  </a:cubicBezTo>
                  <a:close/>
                  <a:moveTo>
                    <a:pt x="186" y="162"/>
                  </a:moveTo>
                  <a:cubicBezTo>
                    <a:pt x="186" y="161"/>
                    <a:pt x="187" y="161"/>
                    <a:pt x="186" y="160"/>
                  </a:cubicBezTo>
                  <a:cubicBezTo>
                    <a:pt x="186" y="160"/>
                    <a:pt x="186" y="159"/>
                    <a:pt x="185" y="159"/>
                  </a:cubicBezTo>
                  <a:cubicBezTo>
                    <a:pt x="185" y="159"/>
                    <a:pt x="185" y="159"/>
                    <a:pt x="185" y="159"/>
                  </a:cubicBezTo>
                  <a:cubicBezTo>
                    <a:pt x="185" y="160"/>
                    <a:pt x="186" y="161"/>
                    <a:pt x="186" y="162"/>
                  </a:cubicBezTo>
                  <a:close/>
                  <a:moveTo>
                    <a:pt x="146" y="10"/>
                  </a:moveTo>
                  <a:cubicBezTo>
                    <a:pt x="143" y="10"/>
                    <a:pt x="142" y="10"/>
                    <a:pt x="141" y="11"/>
                  </a:cubicBezTo>
                  <a:cubicBezTo>
                    <a:pt x="143" y="11"/>
                    <a:pt x="144" y="11"/>
                    <a:pt x="146" y="10"/>
                  </a:cubicBezTo>
                  <a:close/>
                  <a:moveTo>
                    <a:pt x="169" y="215"/>
                  </a:moveTo>
                  <a:cubicBezTo>
                    <a:pt x="170" y="213"/>
                    <a:pt x="169" y="213"/>
                    <a:pt x="169" y="212"/>
                  </a:cubicBezTo>
                  <a:cubicBezTo>
                    <a:pt x="169" y="213"/>
                    <a:pt x="168" y="214"/>
                    <a:pt x="169" y="215"/>
                  </a:cubicBezTo>
                  <a:close/>
                  <a:moveTo>
                    <a:pt x="32" y="151"/>
                  </a:moveTo>
                  <a:cubicBezTo>
                    <a:pt x="32" y="151"/>
                    <a:pt x="32" y="151"/>
                    <a:pt x="32" y="152"/>
                  </a:cubicBezTo>
                  <a:cubicBezTo>
                    <a:pt x="32" y="152"/>
                    <a:pt x="33" y="152"/>
                    <a:pt x="34" y="151"/>
                  </a:cubicBezTo>
                  <a:cubicBezTo>
                    <a:pt x="33" y="151"/>
                    <a:pt x="33" y="151"/>
                    <a:pt x="33" y="150"/>
                  </a:cubicBezTo>
                  <a:cubicBezTo>
                    <a:pt x="33" y="151"/>
                    <a:pt x="32" y="151"/>
                    <a:pt x="32" y="151"/>
                  </a:cubicBezTo>
                  <a:close/>
                  <a:moveTo>
                    <a:pt x="143" y="211"/>
                  </a:moveTo>
                  <a:cubicBezTo>
                    <a:pt x="143" y="210"/>
                    <a:pt x="144" y="210"/>
                    <a:pt x="144" y="210"/>
                  </a:cubicBezTo>
                  <a:cubicBezTo>
                    <a:pt x="144" y="209"/>
                    <a:pt x="143" y="209"/>
                    <a:pt x="143" y="209"/>
                  </a:cubicBezTo>
                  <a:cubicBezTo>
                    <a:pt x="143" y="209"/>
                    <a:pt x="143" y="210"/>
                    <a:pt x="142" y="210"/>
                  </a:cubicBezTo>
                  <a:cubicBezTo>
                    <a:pt x="143" y="210"/>
                    <a:pt x="143" y="210"/>
                    <a:pt x="143" y="211"/>
                  </a:cubicBezTo>
                  <a:close/>
                  <a:moveTo>
                    <a:pt x="139" y="51"/>
                  </a:moveTo>
                  <a:cubicBezTo>
                    <a:pt x="139" y="52"/>
                    <a:pt x="139" y="52"/>
                    <a:pt x="138" y="53"/>
                  </a:cubicBezTo>
                  <a:cubicBezTo>
                    <a:pt x="139" y="52"/>
                    <a:pt x="140" y="52"/>
                    <a:pt x="140" y="51"/>
                  </a:cubicBezTo>
                  <a:cubicBezTo>
                    <a:pt x="140" y="51"/>
                    <a:pt x="140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lose/>
                  <a:moveTo>
                    <a:pt x="114" y="246"/>
                  </a:moveTo>
                  <a:cubicBezTo>
                    <a:pt x="113" y="247"/>
                    <a:pt x="113" y="247"/>
                    <a:pt x="113" y="248"/>
                  </a:cubicBezTo>
                  <a:cubicBezTo>
                    <a:pt x="114" y="248"/>
                    <a:pt x="114" y="247"/>
                    <a:pt x="114" y="247"/>
                  </a:cubicBezTo>
                  <a:cubicBezTo>
                    <a:pt x="114" y="246"/>
                    <a:pt x="114" y="246"/>
                    <a:pt x="114" y="246"/>
                  </a:cubicBezTo>
                  <a:close/>
                  <a:moveTo>
                    <a:pt x="14" y="126"/>
                  </a:moveTo>
                  <a:cubicBezTo>
                    <a:pt x="14" y="126"/>
                    <a:pt x="14" y="126"/>
                    <a:pt x="14" y="126"/>
                  </a:cubicBezTo>
                  <a:cubicBezTo>
                    <a:pt x="13" y="126"/>
                    <a:pt x="13" y="127"/>
                    <a:pt x="13" y="128"/>
                  </a:cubicBezTo>
                  <a:cubicBezTo>
                    <a:pt x="13" y="128"/>
                    <a:pt x="14" y="128"/>
                    <a:pt x="14" y="128"/>
                  </a:cubicBezTo>
                  <a:cubicBezTo>
                    <a:pt x="14" y="127"/>
                    <a:pt x="14" y="126"/>
                    <a:pt x="14" y="126"/>
                  </a:cubicBezTo>
                  <a:close/>
                  <a:moveTo>
                    <a:pt x="221" y="115"/>
                  </a:move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0" y="115"/>
                    <a:pt x="220" y="115"/>
                  </a:cubicBezTo>
                  <a:cubicBezTo>
                    <a:pt x="220" y="115"/>
                    <a:pt x="220" y="116"/>
                    <a:pt x="220" y="117"/>
                  </a:cubicBezTo>
                  <a:cubicBezTo>
                    <a:pt x="220" y="117"/>
                    <a:pt x="220" y="117"/>
                    <a:pt x="220" y="117"/>
                  </a:cubicBezTo>
                  <a:cubicBezTo>
                    <a:pt x="220" y="116"/>
                    <a:pt x="221" y="115"/>
                    <a:pt x="221" y="115"/>
                  </a:cubicBezTo>
                  <a:close/>
                  <a:moveTo>
                    <a:pt x="49" y="119"/>
                  </a:moveTo>
                  <a:cubicBezTo>
                    <a:pt x="49" y="120"/>
                    <a:pt x="50" y="120"/>
                    <a:pt x="51" y="118"/>
                  </a:cubicBezTo>
                  <a:cubicBezTo>
                    <a:pt x="50" y="118"/>
                    <a:pt x="49" y="119"/>
                    <a:pt x="49" y="119"/>
                  </a:cubicBezTo>
                  <a:close/>
                  <a:moveTo>
                    <a:pt x="157" y="207"/>
                  </a:moveTo>
                  <a:cubicBezTo>
                    <a:pt x="157" y="207"/>
                    <a:pt x="156" y="207"/>
                    <a:pt x="156" y="207"/>
                  </a:cubicBezTo>
                  <a:cubicBezTo>
                    <a:pt x="156" y="208"/>
                    <a:pt x="156" y="208"/>
                    <a:pt x="156" y="209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7" y="208"/>
                    <a:pt x="157" y="208"/>
                    <a:pt x="158" y="207"/>
                  </a:cubicBezTo>
                  <a:cubicBezTo>
                    <a:pt x="157" y="207"/>
                    <a:pt x="157" y="207"/>
                    <a:pt x="157" y="207"/>
                  </a:cubicBezTo>
                  <a:close/>
                  <a:moveTo>
                    <a:pt x="9" y="93"/>
                  </a:moveTo>
                  <a:cubicBezTo>
                    <a:pt x="7" y="93"/>
                    <a:pt x="7" y="94"/>
                    <a:pt x="7" y="95"/>
                  </a:cubicBezTo>
                  <a:cubicBezTo>
                    <a:pt x="8" y="94"/>
                    <a:pt x="8" y="93"/>
                    <a:pt x="9" y="93"/>
                  </a:cubicBezTo>
                  <a:close/>
                  <a:moveTo>
                    <a:pt x="86" y="239"/>
                  </a:moveTo>
                  <a:cubicBezTo>
                    <a:pt x="85" y="239"/>
                    <a:pt x="85" y="241"/>
                    <a:pt x="86" y="242"/>
                  </a:cubicBezTo>
                  <a:cubicBezTo>
                    <a:pt x="86" y="241"/>
                    <a:pt x="86" y="240"/>
                    <a:pt x="86" y="239"/>
                  </a:cubicBezTo>
                  <a:close/>
                  <a:moveTo>
                    <a:pt x="184" y="167"/>
                  </a:moveTo>
                  <a:cubicBezTo>
                    <a:pt x="185" y="167"/>
                    <a:pt x="185" y="167"/>
                    <a:pt x="186" y="167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85" y="167"/>
                    <a:pt x="184" y="166"/>
                    <a:pt x="184" y="167"/>
                  </a:cubicBezTo>
                  <a:close/>
                  <a:moveTo>
                    <a:pt x="135" y="221"/>
                  </a:moveTo>
                  <a:cubicBezTo>
                    <a:pt x="135" y="221"/>
                    <a:pt x="135" y="221"/>
                    <a:pt x="135" y="221"/>
                  </a:cubicBezTo>
                  <a:cubicBezTo>
                    <a:pt x="136" y="221"/>
                    <a:pt x="136" y="221"/>
                    <a:pt x="136" y="222"/>
                  </a:cubicBezTo>
                  <a:cubicBezTo>
                    <a:pt x="136" y="221"/>
                    <a:pt x="136" y="221"/>
                    <a:pt x="137" y="221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5" y="220"/>
                    <a:pt x="135" y="220"/>
                    <a:pt x="135" y="221"/>
                  </a:cubicBezTo>
                  <a:close/>
                  <a:moveTo>
                    <a:pt x="21" y="170"/>
                  </a:moveTo>
                  <a:cubicBezTo>
                    <a:pt x="20" y="169"/>
                    <a:pt x="20" y="169"/>
                    <a:pt x="19" y="169"/>
                  </a:cubicBezTo>
                  <a:cubicBezTo>
                    <a:pt x="19" y="169"/>
                    <a:pt x="19" y="170"/>
                    <a:pt x="19" y="170"/>
                  </a:cubicBezTo>
                  <a:cubicBezTo>
                    <a:pt x="20" y="170"/>
                    <a:pt x="20" y="170"/>
                    <a:pt x="21" y="170"/>
                  </a:cubicBezTo>
                  <a:close/>
                  <a:moveTo>
                    <a:pt x="25" y="159"/>
                  </a:moveTo>
                  <a:cubicBezTo>
                    <a:pt x="25" y="159"/>
                    <a:pt x="25" y="159"/>
                    <a:pt x="25" y="159"/>
                  </a:cubicBezTo>
                  <a:cubicBezTo>
                    <a:pt x="25" y="160"/>
                    <a:pt x="25" y="160"/>
                    <a:pt x="26" y="161"/>
                  </a:cubicBezTo>
                  <a:cubicBezTo>
                    <a:pt x="26" y="161"/>
                    <a:pt x="26" y="161"/>
                    <a:pt x="26" y="161"/>
                  </a:cubicBezTo>
                  <a:cubicBezTo>
                    <a:pt x="26" y="161"/>
                    <a:pt x="26" y="161"/>
                    <a:pt x="27" y="161"/>
                  </a:cubicBezTo>
                  <a:cubicBezTo>
                    <a:pt x="26" y="160"/>
                    <a:pt x="26" y="160"/>
                    <a:pt x="25" y="159"/>
                  </a:cubicBezTo>
                  <a:close/>
                  <a:moveTo>
                    <a:pt x="202" y="163"/>
                  </a:moveTo>
                  <a:cubicBezTo>
                    <a:pt x="202" y="163"/>
                    <a:pt x="203" y="163"/>
                    <a:pt x="203" y="163"/>
                  </a:cubicBezTo>
                  <a:cubicBezTo>
                    <a:pt x="203" y="163"/>
                    <a:pt x="203" y="162"/>
                    <a:pt x="203" y="162"/>
                  </a:cubicBezTo>
                  <a:cubicBezTo>
                    <a:pt x="203" y="162"/>
                    <a:pt x="202" y="163"/>
                    <a:pt x="202" y="163"/>
                  </a:cubicBezTo>
                  <a:close/>
                  <a:moveTo>
                    <a:pt x="159" y="261"/>
                  </a:move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2"/>
                    <a:pt x="160" y="262"/>
                  </a:cubicBezTo>
                  <a:cubicBezTo>
                    <a:pt x="160" y="261"/>
                    <a:pt x="160" y="261"/>
                    <a:pt x="160" y="260"/>
                  </a:cubicBezTo>
                  <a:cubicBezTo>
                    <a:pt x="160" y="260"/>
                    <a:pt x="159" y="260"/>
                    <a:pt x="159" y="261"/>
                  </a:cubicBezTo>
                  <a:close/>
                  <a:moveTo>
                    <a:pt x="130" y="30"/>
                  </a:moveTo>
                  <a:cubicBezTo>
                    <a:pt x="130" y="30"/>
                    <a:pt x="130" y="30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8" y="29"/>
                    <a:pt x="128" y="30"/>
                    <a:pt x="128" y="30"/>
                  </a:cubicBezTo>
                  <a:cubicBezTo>
                    <a:pt x="129" y="30"/>
                    <a:pt x="129" y="30"/>
                    <a:pt x="130" y="30"/>
                  </a:cubicBezTo>
                  <a:close/>
                  <a:moveTo>
                    <a:pt x="17" y="148"/>
                  </a:moveTo>
                  <a:cubicBezTo>
                    <a:pt x="17" y="148"/>
                    <a:pt x="17" y="149"/>
                    <a:pt x="17" y="150"/>
                  </a:cubicBezTo>
                  <a:cubicBezTo>
                    <a:pt x="18" y="149"/>
                    <a:pt x="18" y="149"/>
                    <a:pt x="18" y="148"/>
                  </a:cubicBezTo>
                  <a:cubicBezTo>
                    <a:pt x="17" y="148"/>
                    <a:pt x="17" y="148"/>
                    <a:pt x="17" y="148"/>
                  </a:cubicBezTo>
                  <a:close/>
                  <a:moveTo>
                    <a:pt x="125" y="27"/>
                  </a:moveTo>
                  <a:cubicBezTo>
                    <a:pt x="126" y="27"/>
                    <a:pt x="126" y="27"/>
                    <a:pt x="126" y="26"/>
                  </a:cubicBezTo>
                  <a:cubicBezTo>
                    <a:pt x="126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7"/>
                  </a:cubicBezTo>
                  <a:close/>
                  <a:moveTo>
                    <a:pt x="96" y="238"/>
                  </a:moveTo>
                  <a:cubicBezTo>
                    <a:pt x="96" y="238"/>
                    <a:pt x="96" y="237"/>
                    <a:pt x="96" y="237"/>
                  </a:cubicBezTo>
                  <a:cubicBezTo>
                    <a:pt x="96" y="237"/>
                    <a:pt x="95" y="236"/>
                    <a:pt x="95" y="235"/>
                  </a:cubicBezTo>
                  <a:cubicBezTo>
                    <a:pt x="95" y="235"/>
                    <a:pt x="95" y="235"/>
                    <a:pt x="95" y="235"/>
                  </a:cubicBezTo>
                  <a:cubicBezTo>
                    <a:pt x="95" y="235"/>
                    <a:pt x="95" y="236"/>
                    <a:pt x="95" y="236"/>
                  </a:cubicBezTo>
                  <a:cubicBezTo>
                    <a:pt x="95" y="236"/>
                    <a:pt x="95" y="237"/>
                    <a:pt x="96" y="238"/>
                  </a:cubicBezTo>
                  <a:close/>
                  <a:moveTo>
                    <a:pt x="140" y="222"/>
                  </a:moveTo>
                  <a:cubicBezTo>
                    <a:pt x="141" y="221"/>
                    <a:pt x="141" y="220"/>
                    <a:pt x="142" y="220"/>
                  </a:cubicBezTo>
                  <a:cubicBezTo>
                    <a:pt x="142" y="219"/>
                    <a:pt x="142" y="219"/>
                    <a:pt x="142" y="219"/>
                  </a:cubicBezTo>
                  <a:cubicBezTo>
                    <a:pt x="141" y="220"/>
                    <a:pt x="140" y="221"/>
                    <a:pt x="140" y="221"/>
                  </a:cubicBezTo>
                  <a:cubicBezTo>
                    <a:pt x="140" y="222"/>
                    <a:pt x="140" y="222"/>
                    <a:pt x="140" y="222"/>
                  </a:cubicBezTo>
                  <a:close/>
                  <a:moveTo>
                    <a:pt x="241" y="140"/>
                  </a:moveTo>
                  <a:cubicBezTo>
                    <a:pt x="241" y="140"/>
                    <a:pt x="241" y="140"/>
                    <a:pt x="241" y="140"/>
                  </a:cubicBezTo>
                  <a:cubicBezTo>
                    <a:pt x="241" y="139"/>
                    <a:pt x="242" y="138"/>
                    <a:pt x="242" y="137"/>
                  </a:cubicBezTo>
                  <a:cubicBezTo>
                    <a:pt x="241" y="137"/>
                    <a:pt x="241" y="137"/>
                    <a:pt x="241" y="138"/>
                  </a:cubicBezTo>
                  <a:cubicBezTo>
                    <a:pt x="241" y="138"/>
                    <a:pt x="241" y="139"/>
                    <a:pt x="241" y="140"/>
                  </a:cubicBezTo>
                  <a:close/>
                  <a:moveTo>
                    <a:pt x="151" y="236"/>
                  </a:moveTo>
                  <a:cubicBezTo>
                    <a:pt x="151" y="236"/>
                    <a:pt x="151" y="236"/>
                    <a:pt x="150" y="236"/>
                  </a:cubicBezTo>
                  <a:cubicBezTo>
                    <a:pt x="150" y="237"/>
                    <a:pt x="150" y="237"/>
                    <a:pt x="150" y="237"/>
                  </a:cubicBezTo>
                  <a:cubicBezTo>
                    <a:pt x="150" y="238"/>
                    <a:pt x="151" y="238"/>
                    <a:pt x="151" y="238"/>
                  </a:cubicBezTo>
                  <a:cubicBezTo>
                    <a:pt x="151" y="237"/>
                    <a:pt x="151" y="237"/>
                    <a:pt x="151" y="236"/>
                  </a:cubicBezTo>
                  <a:close/>
                  <a:moveTo>
                    <a:pt x="154" y="86"/>
                  </a:moveTo>
                  <a:cubicBezTo>
                    <a:pt x="153" y="86"/>
                    <a:pt x="153" y="86"/>
                    <a:pt x="153" y="87"/>
                  </a:cubicBezTo>
                  <a:cubicBezTo>
                    <a:pt x="153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6"/>
                  </a:cubicBezTo>
                  <a:close/>
                  <a:moveTo>
                    <a:pt x="98" y="253"/>
                  </a:moveTo>
                  <a:cubicBezTo>
                    <a:pt x="98" y="253"/>
                    <a:pt x="98" y="253"/>
                    <a:pt x="97" y="253"/>
                  </a:cubicBezTo>
                  <a:cubicBezTo>
                    <a:pt x="98" y="253"/>
                    <a:pt x="98" y="254"/>
                    <a:pt x="99" y="254"/>
                  </a:cubicBezTo>
                  <a:cubicBezTo>
                    <a:pt x="99" y="254"/>
                    <a:pt x="99" y="253"/>
                    <a:pt x="99" y="253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99" y="253"/>
                    <a:pt x="98" y="253"/>
                    <a:pt x="98" y="253"/>
                  </a:cubicBezTo>
                  <a:close/>
                  <a:moveTo>
                    <a:pt x="25" y="124"/>
                  </a:moveTo>
                  <a:cubicBezTo>
                    <a:pt x="26" y="125"/>
                    <a:pt x="27" y="125"/>
                    <a:pt x="28" y="124"/>
                  </a:cubicBezTo>
                  <a:cubicBezTo>
                    <a:pt x="27" y="124"/>
                    <a:pt x="26" y="124"/>
                    <a:pt x="25" y="124"/>
                  </a:cubicBezTo>
                  <a:close/>
                  <a:moveTo>
                    <a:pt x="17" y="145"/>
                  </a:moveTo>
                  <a:cubicBezTo>
                    <a:pt x="17" y="145"/>
                    <a:pt x="17" y="145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ubicBezTo>
                    <a:pt x="18" y="145"/>
                    <a:pt x="18" y="145"/>
                    <a:pt x="18" y="144"/>
                  </a:cubicBezTo>
                  <a:cubicBezTo>
                    <a:pt x="18" y="145"/>
                    <a:pt x="17" y="145"/>
                    <a:pt x="17" y="145"/>
                  </a:cubicBezTo>
                  <a:close/>
                  <a:moveTo>
                    <a:pt x="238" y="102"/>
                  </a:moveTo>
                  <a:cubicBezTo>
                    <a:pt x="238" y="101"/>
                    <a:pt x="239" y="100"/>
                    <a:pt x="239" y="99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39" y="100"/>
                    <a:pt x="238" y="100"/>
                    <a:pt x="238" y="100"/>
                  </a:cubicBezTo>
                  <a:cubicBezTo>
                    <a:pt x="237" y="101"/>
                    <a:pt x="237" y="101"/>
                    <a:pt x="238" y="102"/>
                  </a:cubicBezTo>
                  <a:close/>
                  <a:moveTo>
                    <a:pt x="121" y="257"/>
                  </a:moveTo>
                  <a:cubicBezTo>
                    <a:pt x="121" y="257"/>
                    <a:pt x="121" y="257"/>
                    <a:pt x="121" y="257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0" y="258"/>
                    <a:pt x="120" y="259"/>
                    <a:pt x="119" y="259"/>
                  </a:cubicBezTo>
                  <a:cubicBezTo>
                    <a:pt x="120" y="259"/>
                    <a:pt x="120" y="259"/>
                    <a:pt x="120" y="260"/>
                  </a:cubicBezTo>
                  <a:cubicBezTo>
                    <a:pt x="120" y="259"/>
                    <a:pt x="121" y="258"/>
                    <a:pt x="121" y="257"/>
                  </a:cubicBezTo>
                  <a:close/>
                  <a:moveTo>
                    <a:pt x="62" y="141"/>
                  </a:moveTo>
                  <a:cubicBezTo>
                    <a:pt x="62" y="140"/>
                    <a:pt x="62" y="140"/>
                    <a:pt x="60" y="140"/>
                  </a:cubicBezTo>
                  <a:cubicBezTo>
                    <a:pt x="60" y="140"/>
                    <a:pt x="60" y="140"/>
                    <a:pt x="60" y="141"/>
                  </a:cubicBezTo>
                  <a:cubicBezTo>
                    <a:pt x="61" y="141"/>
                    <a:pt x="61" y="141"/>
                    <a:pt x="62" y="141"/>
                  </a:cubicBezTo>
                  <a:close/>
                  <a:moveTo>
                    <a:pt x="145" y="228"/>
                  </a:moveTo>
                  <a:cubicBezTo>
                    <a:pt x="146" y="228"/>
                    <a:pt x="147" y="226"/>
                    <a:pt x="147" y="225"/>
                  </a:cubicBezTo>
                  <a:cubicBezTo>
                    <a:pt x="147" y="226"/>
                    <a:pt x="146" y="227"/>
                    <a:pt x="145" y="228"/>
                  </a:cubicBezTo>
                  <a:close/>
                  <a:moveTo>
                    <a:pt x="215" y="109"/>
                  </a:moveTo>
                  <a:cubicBezTo>
                    <a:pt x="215" y="109"/>
                    <a:pt x="215" y="110"/>
                    <a:pt x="215" y="110"/>
                  </a:cubicBezTo>
                  <a:cubicBezTo>
                    <a:pt x="216" y="109"/>
                    <a:pt x="216" y="109"/>
                    <a:pt x="217" y="108"/>
                  </a:cubicBezTo>
                  <a:cubicBezTo>
                    <a:pt x="217" y="108"/>
                    <a:pt x="217" y="108"/>
                    <a:pt x="217" y="108"/>
                  </a:cubicBezTo>
                  <a:cubicBezTo>
                    <a:pt x="216" y="108"/>
                    <a:pt x="216" y="109"/>
                    <a:pt x="215" y="109"/>
                  </a:cubicBezTo>
                  <a:close/>
                  <a:moveTo>
                    <a:pt x="128" y="34"/>
                  </a:moveTo>
                  <a:cubicBezTo>
                    <a:pt x="128" y="34"/>
                    <a:pt x="128" y="33"/>
                    <a:pt x="128" y="33"/>
                  </a:cubicBezTo>
                  <a:cubicBezTo>
                    <a:pt x="127" y="33"/>
                    <a:pt x="127" y="33"/>
                    <a:pt x="126" y="33"/>
                  </a:cubicBezTo>
                  <a:cubicBezTo>
                    <a:pt x="126" y="34"/>
                    <a:pt x="126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7" y="34"/>
                    <a:pt x="127" y="34"/>
                    <a:pt x="128" y="34"/>
                  </a:cubicBezTo>
                  <a:close/>
                  <a:moveTo>
                    <a:pt x="201" y="138"/>
                  </a:moveTo>
                  <a:cubicBezTo>
                    <a:pt x="202" y="139"/>
                    <a:pt x="202" y="139"/>
                    <a:pt x="203" y="139"/>
                  </a:cubicBezTo>
                  <a:cubicBezTo>
                    <a:pt x="203" y="139"/>
                    <a:pt x="203" y="138"/>
                    <a:pt x="203" y="138"/>
                  </a:cubicBezTo>
                  <a:cubicBezTo>
                    <a:pt x="202" y="138"/>
                    <a:pt x="202" y="138"/>
                    <a:pt x="201" y="138"/>
                  </a:cubicBezTo>
                  <a:close/>
                  <a:moveTo>
                    <a:pt x="87" y="198"/>
                  </a:moveTo>
                  <a:cubicBezTo>
                    <a:pt x="87" y="198"/>
                    <a:pt x="87" y="198"/>
                    <a:pt x="87" y="198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88" y="196"/>
                    <a:pt x="88" y="196"/>
                    <a:pt x="87" y="195"/>
                  </a:cubicBezTo>
                  <a:cubicBezTo>
                    <a:pt x="87" y="196"/>
                    <a:pt x="87" y="197"/>
                    <a:pt x="87" y="198"/>
                  </a:cubicBezTo>
                  <a:close/>
                  <a:moveTo>
                    <a:pt x="120" y="80"/>
                  </a:moveTo>
                  <a:cubicBezTo>
                    <a:pt x="120" y="80"/>
                    <a:pt x="120" y="80"/>
                    <a:pt x="120" y="80"/>
                  </a:cubicBezTo>
                  <a:cubicBezTo>
                    <a:pt x="120" y="79"/>
                    <a:pt x="121" y="78"/>
                    <a:pt x="121" y="77"/>
                  </a:cubicBezTo>
                  <a:cubicBezTo>
                    <a:pt x="120" y="77"/>
                    <a:pt x="120" y="78"/>
                    <a:pt x="120" y="78"/>
                  </a:cubicBezTo>
                  <a:cubicBezTo>
                    <a:pt x="120" y="79"/>
                    <a:pt x="120" y="79"/>
                    <a:pt x="120" y="80"/>
                  </a:cubicBezTo>
                  <a:close/>
                  <a:moveTo>
                    <a:pt x="94" y="206"/>
                  </a:moveTo>
                  <a:cubicBezTo>
                    <a:pt x="94" y="205"/>
                    <a:pt x="94" y="204"/>
                    <a:pt x="93" y="204"/>
                  </a:cubicBezTo>
                  <a:cubicBezTo>
                    <a:pt x="93" y="205"/>
                    <a:pt x="93" y="206"/>
                    <a:pt x="93" y="206"/>
                  </a:cubicBezTo>
                  <a:cubicBezTo>
                    <a:pt x="94" y="206"/>
                    <a:pt x="94" y="206"/>
                    <a:pt x="94" y="206"/>
                  </a:cubicBezTo>
                  <a:close/>
                  <a:moveTo>
                    <a:pt x="152" y="51"/>
                  </a:moveTo>
                  <a:cubicBezTo>
                    <a:pt x="152" y="51"/>
                    <a:pt x="151" y="51"/>
                    <a:pt x="151" y="51"/>
                  </a:cubicBezTo>
                  <a:cubicBezTo>
                    <a:pt x="151" y="51"/>
                    <a:pt x="151" y="52"/>
                    <a:pt x="150" y="53"/>
                  </a:cubicBezTo>
                  <a:cubicBezTo>
                    <a:pt x="151" y="53"/>
                    <a:pt x="151" y="53"/>
                    <a:pt x="152" y="53"/>
                  </a:cubicBezTo>
                  <a:cubicBezTo>
                    <a:pt x="152" y="52"/>
                    <a:pt x="152" y="51"/>
                    <a:pt x="152" y="51"/>
                  </a:cubicBezTo>
                  <a:close/>
                  <a:moveTo>
                    <a:pt x="172" y="240"/>
                  </a:moveTo>
                  <a:cubicBezTo>
                    <a:pt x="172" y="239"/>
                    <a:pt x="172" y="238"/>
                    <a:pt x="172" y="237"/>
                  </a:cubicBezTo>
                  <a:cubicBezTo>
                    <a:pt x="172" y="238"/>
                    <a:pt x="171" y="239"/>
                    <a:pt x="172" y="240"/>
                  </a:cubicBezTo>
                  <a:close/>
                  <a:moveTo>
                    <a:pt x="153" y="89"/>
                  </a:moveTo>
                  <a:cubicBezTo>
                    <a:pt x="153" y="89"/>
                    <a:pt x="152" y="89"/>
                    <a:pt x="152" y="89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3" y="90"/>
                    <a:pt x="153" y="90"/>
                    <a:pt x="153" y="89"/>
                  </a:cubicBezTo>
                  <a:close/>
                  <a:moveTo>
                    <a:pt x="114" y="229"/>
                  </a:moveTo>
                  <a:cubicBezTo>
                    <a:pt x="115" y="227"/>
                    <a:pt x="115" y="227"/>
                    <a:pt x="115" y="227"/>
                  </a:cubicBezTo>
                  <a:cubicBezTo>
                    <a:pt x="115" y="227"/>
                    <a:pt x="114" y="227"/>
                    <a:pt x="114" y="228"/>
                  </a:cubicBezTo>
                  <a:cubicBezTo>
                    <a:pt x="114" y="228"/>
                    <a:pt x="114" y="228"/>
                    <a:pt x="114" y="229"/>
                  </a:cubicBezTo>
                  <a:close/>
                  <a:moveTo>
                    <a:pt x="130" y="89"/>
                  </a:moveTo>
                  <a:cubicBezTo>
                    <a:pt x="130" y="88"/>
                    <a:pt x="130" y="88"/>
                    <a:pt x="131" y="88"/>
                  </a:cubicBezTo>
                  <a:cubicBezTo>
                    <a:pt x="131" y="88"/>
                    <a:pt x="131" y="87"/>
                    <a:pt x="132" y="87"/>
                  </a:cubicBezTo>
                  <a:cubicBezTo>
                    <a:pt x="132" y="87"/>
                    <a:pt x="132" y="87"/>
                    <a:pt x="131" y="87"/>
                  </a:cubicBezTo>
                  <a:cubicBezTo>
                    <a:pt x="131" y="87"/>
                    <a:pt x="130" y="88"/>
                    <a:pt x="129" y="88"/>
                  </a:cubicBezTo>
                  <a:cubicBezTo>
                    <a:pt x="129" y="88"/>
                    <a:pt x="129" y="88"/>
                    <a:pt x="130" y="89"/>
                  </a:cubicBezTo>
                  <a:close/>
                  <a:moveTo>
                    <a:pt x="209" y="126"/>
                  </a:moveTo>
                  <a:cubicBezTo>
                    <a:pt x="208" y="126"/>
                    <a:pt x="208" y="126"/>
                    <a:pt x="207" y="126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8" y="127"/>
                    <a:pt x="208" y="127"/>
                    <a:pt x="209" y="126"/>
                  </a:cubicBezTo>
                  <a:close/>
                  <a:moveTo>
                    <a:pt x="14" y="137"/>
                  </a:moveTo>
                  <a:cubicBezTo>
                    <a:pt x="14" y="137"/>
                    <a:pt x="13" y="137"/>
                    <a:pt x="13" y="138"/>
                  </a:cubicBezTo>
                  <a:cubicBezTo>
                    <a:pt x="13" y="138"/>
                    <a:pt x="14" y="138"/>
                    <a:pt x="15" y="138"/>
                  </a:cubicBezTo>
                  <a:cubicBezTo>
                    <a:pt x="14" y="138"/>
                    <a:pt x="14" y="138"/>
                    <a:pt x="14" y="137"/>
                  </a:cubicBezTo>
                  <a:close/>
                  <a:moveTo>
                    <a:pt x="105" y="51"/>
                  </a:moveTo>
                  <a:cubicBezTo>
                    <a:pt x="105" y="51"/>
                    <a:pt x="105" y="51"/>
                    <a:pt x="105" y="51"/>
                  </a:cubicBezTo>
                  <a:cubicBezTo>
                    <a:pt x="104" y="51"/>
                    <a:pt x="104" y="51"/>
                    <a:pt x="103" y="51"/>
                  </a:cubicBezTo>
                  <a:cubicBezTo>
                    <a:pt x="103" y="51"/>
                    <a:pt x="103" y="52"/>
                    <a:pt x="103" y="52"/>
                  </a:cubicBezTo>
                  <a:cubicBezTo>
                    <a:pt x="104" y="52"/>
                    <a:pt x="104" y="52"/>
                    <a:pt x="105" y="51"/>
                  </a:cubicBezTo>
                  <a:close/>
                  <a:moveTo>
                    <a:pt x="90" y="195"/>
                  </a:moveTo>
                  <a:cubicBezTo>
                    <a:pt x="90" y="194"/>
                    <a:pt x="90" y="193"/>
                    <a:pt x="89" y="193"/>
                  </a:cubicBezTo>
                  <a:cubicBezTo>
                    <a:pt x="88" y="193"/>
                    <a:pt x="89" y="194"/>
                    <a:pt x="90" y="195"/>
                  </a:cubicBezTo>
                  <a:close/>
                  <a:moveTo>
                    <a:pt x="211" y="113"/>
                  </a:moveTo>
                  <a:cubicBezTo>
                    <a:pt x="211" y="114"/>
                    <a:pt x="211" y="114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1" y="113"/>
                    <a:pt x="211" y="113"/>
                  </a:cubicBezTo>
                  <a:close/>
                  <a:moveTo>
                    <a:pt x="168" y="185"/>
                  </a:moveTo>
                  <a:cubicBezTo>
                    <a:pt x="169" y="185"/>
                    <a:pt x="169" y="185"/>
                    <a:pt x="169" y="185"/>
                  </a:cubicBezTo>
                  <a:cubicBezTo>
                    <a:pt x="169" y="185"/>
                    <a:pt x="169" y="184"/>
                    <a:pt x="169" y="184"/>
                  </a:cubicBezTo>
                  <a:cubicBezTo>
                    <a:pt x="169" y="184"/>
                    <a:pt x="168" y="183"/>
                    <a:pt x="168" y="183"/>
                  </a:cubicBezTo>
                  <a:cubicBezTo>
                    <a:pt x="168" y="183"/>
                    <a:pt x="168" y="183"/>
                    <a:pt x="168" y="183"/>
                  </a:cubicBezTo>
                  <a:cubicBezTo>
                    <a:pt x="168" y="183"/>
                    <a:pt x="168" y="184"/>
                    <a:pt x="168" y="185"/>
                  </a:cubicBezTo>
                  <a:close/>
                  <a:moveTo>
                    <a:pt x="149" y="51"/>
                  </a:moveTo>
                  <a:cubicBezTo>
                    <a:pt x="149" y="51"/>
                    <a:pt x="149" y="51"/>
                    <a:pt x="149" y="51"/>
                  </a:cubicBezTo>
                  <a:cubicBezTo>
                    <a:pt x="149" y="51"/>
                    <a:pt x="148" y="51"/>
                    <a:pt x="148" y="51"/>
                  </a:cubicBezTo>
                  <a:cubicBezTo>
                    <a:pt x="148" y="52"/>
                    <a:pt x="148" y="52"/>
                    <a:pt x="148" y="53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9" y="52"/>
                    <a:pt x="149" y="52"/>
                    <a:pt x="149" y="51"/>
                  </a:cubicBezTo>
                  <a:close/>
                  <a:moveTo>
                    <a:pt x="116" y="205"/>
                  </a:moveTo>
                  <a:cubicBezTo>
                    <a:pt x="116" y="205"/>
                    <a:pt x="115" y="205"/>
                    <a:pt x="115" y="205"/>
                  </a:cubicBezTo>
                  <a:cubicBezTo>
                    <a:pt x="116" y="205"/>
                    <a:pt x="116" y="206"/>
                    <a:pt x="116" y="206"/>
                  </a:cubicBezTo>
                  <a:cubicBezTo>
                    <a:pt x="117" y="207"/>
                    <a:pt x="117" y="207"/>
                    <a:pt x="118" y="206"/>
                  </a:cubicBezTo>
                  <a:cubicBezTo>
                    <a:pt x="117" y="206"/>
                    <a:pt x="116" y="205"/>
                    <a:pt x="116" y="205"/>
                  </a:cubicBezTo>
                  <a:close/>
                  <a:moveTo>
                    <a:pt x="222" y="143"/>
                  </a:moveTo>
                  <a:cubicBezTo>
                    <a:pt x="222" y="142"/>
                    <a:pt x="222" y="142"/>
                    <a:pt x="220" y="143"/>
                  </a:cubicBezTo>
                  <a:cubicBezTo>
                    <a:pt x="220" y="143"/>
                    <a:pt x="220" y="143"/>
                    <a:pt x="221" y="143"/>
                  </a:cubicBezTo>
                  <a:cubicBezTo>
                    <a:pt x="221" y="143"/>
                    <a:pt x="222" y="143"/>
                    <a:pt x="222" y="143"/>
                  </a:cubicBezTo>
                  <a:close/>
                  <a:moveTo>
                    <a:pt x="147" y="49"/>
                  </a:moveTo>
                  <a:cubicBezTo>
                    <a:pt x="147" y="48"/>
                    <a:pt x="147" y="48"/>
                    <a:pt x="146" y="48"/>
                  </a:cubicBezTo>
                  <a:cubicBezTo>
                    <a:pt x="146" y="48"/>
                    <a:pt x="146" y="48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lose/>
                  <a:moveTo>
                    <a:pt x="215" y="100"/>
                  </a:moveTo>
                  <a:cubicBezTo>
                    <a:pt x="214" y="101"/>
                    <a:pt x="214" y="101"/>
                    <a:pt x="214" y="101"/>
                  </a:cubicBezTo>
                  <a:cubicBezTo>
                    <a:pt x="214" y="102"/>
                    <a:pt x="215" y="102"/>
                    <a:pt x="216" y="102"/>
                  </a:cubicBezTo>
                  <a:cubicBezTo>
                    <a:pt x="215" y="101"/>
                    <a:pt x="215" y="101"/>
                    <a:pt x="215" y="100"/>
                  </a:cubicBezTo>
                  <a:close/>
                  <a:moveTo>
                    <a:pt x="236" y="155"/>
                  </a:moveTo>
                  <a:cubicBezTo>
                    <a:pt x="236" y="155"/>
                    <a:pt x="235" y="155"/>
                    <a:pt x="235" y="156"/>
                  </a:cubicBezTo>
                  <a:cubicBezTo>
                    <a:pt x="235" y="156"/>
                    <a:pt x="235" y="156"/>
                    <a:pt x="235" y="157"/>
                  </a:cubicBezTo>
                  <a:cubicBezTo>
                    <a:pt x="235" y="156"/>
                    <a:pt x="236" y="156"/>
                    <a:pt x="236" y="155"/>
                  </a:cubicBezTo>
                  <a:close/>
                  <a:moveTo>
                    <a:pt x="95" y="70"/>
                  </a:moveTo>
                  <a:cubicBezTo>
                    <a:pt x="96" y="70"/>
                    <a:pt x="96" y="70"/>
                    <a:pt x="97" y="69"/>
                  </a:cubicBezTo>
                  <a:cubicBezTo>
                    <a:pt x="97" y="69"/>
                    <a:pt x="97" y="69"/>
                    <a:pt x="97" y="68"/>
                  </a:cubicBezTo>
                  <a:cubicBezTo>
                    <a:pt x="96" y="69"/>
                    <a:pt x="96" y="69"/>
                    <a:pt x="95" y="70"/>
                  </a:cubicBezTo>
                  <a:close/>
                  <a:moveTo>
                    <a:pt x="104" y="69"/>
                  </a:moveTo>
                  <a:cubicBezTo>
                    <a:pt x="104" y="70"/>
                    <a:pt x="103" y="69"/>
                    <a:pt x="102" y="70"/>
                  </a:cubicBezTo>
                  <a:cubicBezTo>
                    <a:pt x="103" y="70"/>
                    <a:pt x="104" y="70"/>
                    <a:pt x="104" y="70"/>
                  </a:cubicBezTo>
                  <a:cubicBezTo>
                    <a:pt x="104" y="70"/>
                    <a:pt x="104" y="69"/>
                    <a:pt x="104" y="69"/>
                  </a:cubicBezTo>
                  <a:close/>
                  <a:moveTo>
                    <a:pt x="226" y="157"/>
                  </a:moveTo>
                  <a:cubicBezTo>
                    <a:pt x="225" y="157"/>
                    <a:pt x="225" y="157"/>
                    <a:pt x="224" y="157"/>
                  </a:cubicBezTo>
                  <a:cubicBezTo>
                    <a:pt x="224" y="157"/>
                    <a:pt x="223" y="157"/>
                    <a:pt x="223" y="158"/>
                  </a:cubicBezTo>
                  <a:cubicBezTo>
                    <a:pt x="225" y="158"/>
                    <a:pt x="225" y="158"/>
                    <a:pt x="226" y="157"/>
                  </a:cubicBezTo>
                  <a:close/>
                  <a:moveTo>
                    <a:pt x="93" y="92"/>
                  </a:moveTo>
                  <a:cubicBezTo>
                    <a:pt x="93" y="93"/>
                    <a:pt x="92" y="93"/>
                    <a:pt x="92" y="93"/>
                  </a:cubicBezTo>
                  <a:cubicBezTo>
                    <a:pt x="93" y="93"/>
                    <a:pt x="94" y="93"/>
                    <a:pt x="94" y="92"/>
                  </a:cubicBezTo>
                  <a:cubicBezTo>
                    <a:pt x="94" y="92"/>
                    <a:pt x="93" y="92"/>
                    <a:pt x="93" y="92"/>
                  </a:cubicBezTo>
                  <a:close/>
                  <a:moveTo>
                    <a:pt x="101" y="257"/>
                  </a:moveTo>
                  <a:cubicBezTo>
                    <a:pt x="102" y="256"/>
                    <a:pt x="102" y="256"/>
                    <a:pt x="103" y="256"/>
                  </a:cubicBezTo>
                  <a:cubicBezTo>
                    <a:pt x="103" y="256"/>
                    <a:pt x="103" y="256"/>
                    <a:pt x="103" y="255"/>
                  </a:cubicBezTo>
                  <a:cubicBezTo>
                    <a:pt x="102" y="256"/>
                    <a:pt x="101" y="256"/>
                    <a:pt x="100" y="256"/>
                  </a:cubicBezTo>
                  <a:cubicBezTo>
                    <a:pt x="101" y="257"/>
                    <a:pt x="101" y="257"/>
                    <a:pt x="101" y="257"/>
                  </a:cubicBezTo>
                  <a:close/>
                  <a:moveTo>
                    <a:pt x="22" y="153"/>
                  </a:moveTo>
                  <a:cubicBezTo>
                    <a:pt x="22" y="152"/>
                    <a:pt x="22" y="151"/>
                    <a:pt x="22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2" y="152"/>
                    <a:pt x="22" y="152"/>
                    <a:pt x="22" y="153"/>
                  </a:cubicBezTo>
                  <a:close/>
                  <a:moveTo>
                    <a:pt x="104" y="82"/>
                  </a:moveTo>
                  <a:cubicBezTo>
                    <a:pt x="103" y="81"/>
                    <a:pt x="103" y="81"/>
                    <a:pt x="103" y="83"/>
                  </a:cubicBezTo>
                  <a:cubicBezTo>
                    <a:pt x="104" y="82"/>
                    <a:pt x="104" y="82"/>
                    <a:pt x="104" y="82"/>
                  </a:cubicBezTo>
                  <a:close/>
                  <a:moveTo>
                    <a:pt x="195" y="94"/>
                  </a:moveTo>
                  <a:cubicBezTo>
                    <a:pt x="195" y="95"/>
                    <a:pt x="195" y="95"/>
                    <a:pt x="196" y="95"/>
                  </a:cubicBezTo>
                  <a:cubicBezTo>
                    <a:pt x="196" y="95"/>
                    <a:pt x="196" y="95"/>
                    <a:pt x="197" y="94"/>
                  </a:cubicBezTo>
                  <a:cubicBezTo>
                    <a:pt x="196" y="94"/>
                    <a:pt x="196" y="94"/>
                    <a:pt x="195" y="94"/>
                  </a:cubicBezTo>
                  <a:close/>
                  <a:moveTo>
                    <a:pt x="179" y="153"/>
                  </a:moveTo>
                  <a:cubicBezTo>
                    <a:pt x="179" y="154"/>
                    <a:pt x="178" y="156"/>
                    <a:pt x="178" y="156"/>
                  </a:cubicBezTo>
                  <a:cubicBezTo>
                    <a:pt x="179" y="155"/>
                    <a:pt x="179" y="154"/>
                    <a:pt x="179" y="153"/>
                  </a:cubicBezTo>
                  <a:close/>
                  <a:moveTo>
                    <a:pt x="97" y="240"/>
                  </a:moveTo>
                  <a:cubicBezTo>
                    <a:pt x="97" y="240"/>
                    <a:pt x="97" y="240"/>
                    <a:pt x="97" y="240"/>
                  </a:cubicBezTo>
                  <a:cubicBezTo>
                    <a:pt x="97" y="240"/>
                    <a:pt x="97" y="241"/>
                    <a:pt x="97" y="241"/>
                  </a:cubicBezTo>
                  <a:cubicBezTo>
                    <a:pt x="97" y="242"/>
                    <a:pt x="97" y="242"/>
                    <a:pt x="98" y="243"/>
                  </a:cubicBezTo>
                  <a:cubicBezTo>
                    <a:pt x="98" y="242"/>
                    <a:pt x="97" y="241"/>
                    <a:pt x="97" y="240"/>
                  </a:cubicBezTo>
                  <a:close/>
                  <a:moveTo>
                    <a:pt x="137" y="43"/>
                  </a:moveTo>
                  <a:cubicBezTo>
                    <a:pt x="137" y="44"/>
                    <a:pt x="136" y="44"/>
                    <a:pt x="136" y="44"/>
                  </a:cubicBezTo>
                  <a:cubicBezTo>
                    <a:pt x="136" y="44"/>
                    <a:pt x="135" y="44"/>
                    <a:pt x="135" y="44"/>
                  </a:cubicBezTo>
                  <a:cubicBezTo>
                    <a:pt x="135" y="44"/>
                    <a:pt x="135" y="45"/>
                    <a:pt x="135" y="45"/>
                  </a:cubicBezTo>
                  <a:cubicBezTo>
                    <a:pt x="136" y="45"/>
                    <a:pt x="136" y="45"/>
                    <a:pt x="137" y="43"/>
                  </a:cubicBezTo>
                  <a:close/>
                  <a:moveTo>
                    <a:pt x="91" y="208"/>
                  </a:moveTo>
                  <a:cubicBezTo>
                    <a:pt x="91" y="208"/>
                    <a:pt x="91" y="208"/>
                    <a:pt x="91" y="208"/>
                  </a:cubicBezTo>
                  <a:cubicBezTo>
                    <a:pt x="91" y="206"/>
                    <a:pt x="90" y="206"/>
                    <a:pt x="90" y="205"/>
                  </a:cubicBezTo>
                  <a:cubicBezTo>
                    <a:pt x="90" y="205"/>
                    <a:pt x="90" y="205"/>
                    <a:pt x="90" y="205"/>
                  </a:cubicBezTo>
                  <a:cubicBezTo>
                    <a:pt x="90" y="206"/>
                    <a:pt x="91" y="207"/>
                    <a:pt x="91" y="208"/>
                  </a:cubicBezTo>
                  <a:close/>
                  <a:moveTo>
                    <a:pt x="37" y="115"/>
                  </a:moveTo>
                  <a:cubicBezTo>
                    <a:pt x="36" y="115"/>
                    <a:pt x="35" y="115"/>
                    <a:pt x="35" y="115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6" y="116"/>
                    <a:pt x="37" y="116"/>
                    <a:pt x="37" y="115"/>
                  </a:cubicBezTo>
                  <a:close/>
                  <a:moveTo>
                    <a:pt x="26" y="142"/>
                  </a:moveTo>
                  <a:cubicBezTo>
                    <a:pt x="26" y="141"/>
                    <a:pt x="25" y="141"/>
                    <a:pt x="25" y="141"/>
                  </a:cubicBezTo>
                  <a:cubicBezTo>
                    <a:pt x="24" y="141"/>
                    <a:pt x="25" y="141"/>
                    <a:pt x="25" y="142"/>
                  </a:cubicBezTo>
                  <a:cubicBezTo>
                    <a:pt x="25" y="142"/>
                    <a:pt x="26" y="142"/>
                    <a:pt x="26" y="142"/>
                  </a:cubicBezTo>
                  <a:close/>
                  <a:moveTo>
                    <a:pt x="123" y="254"/>
                  </a:moveTo>
                  <a:cubicBezTo>
                    <a:pt x="124" y="254"/>
                    <a:pt x="124" y="254"/>
                    <a:pt x="124" y="253"/>
                  </a:cubicBezTo>
                  <a:cubicBezTo>
                    <a:pt x="124" y="253"/>
                    <a:pt x="123" y="253"/>
                    <a:pt x="123" y="253"/>
                  </a:cubicBezTo>
                  <a:cubicBezTo>
                    <a:pt x="123" y="254"/>
                    <a:pt x="123" y="254"/>
                    <a:pt x="123" y="254"/>
                  </a:cubicBezTo>
                  <a:close/>
                  <a:moveTo>
                    <a:pt x="115" y="195"/>
                  </a:moveTo>
                  <a:cubicBezTo>
                    <a:pt x="115" y="194"/>
                    <a:pt x="114" y="193"/>
                    <a:pt x="113" y="193"/>
                  </a:cubicBezTo>
                  <a:cubicBezTo>
                    <a:pt x="114" y="194"/>
                    <a:pt x="114" y="195"/>
                    <a:pt x="115" y="195"/>
                  </a:cubicBezTo>
                  <a:close/>
                  <a:moveTo>
                    <a:pt x="87" y="35"/>
                  </a:moveTo>
                  <a:cubicBezTo>
                    <a:pt x="87" y="35"/>
                    <a:pt x="87" y="36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7" y="35"/>
                    <a:pt x="87" y="35"/>
                    <a:pt x="87" y="35"/>
                  </a:cubicBezTo>
                  <a:close/>
                  <a:moveTo>
                    <a:pt x="33" y="129"/>
                  </a:moveTo>
                  <a:cubicBezTo>
                    <a:pt x="34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4" y="128"/>
                    <a:pt x="33" y="128"/>
                  </a:cubicBezTo>
                  <a:cubicBezTo>
                    <a:pt x="33" y="129"/>
                    <a:pt x="33" y="129"/>
                    <a:pt x="33" y="129"/>
                  </a:cubicBezTo>
                  <a:close/>
                  <a:moveTo>
                    <a:pt x="232" y="129"/>
                  </a:moveTo>
                  <a:cubicBezTo>
                    <a:pt x="232" y="128"/>
                    <a:pt x="232" y="128"/>
                    <a:pt x="232" y="127"/>
                  </a:cubicBezTo>
                  <a:cubicBezTo>
                    <a:pt x="232" y="127"/>
                    <a:pt x="232" y="127"/>
                    <a:pt x="231" y="127"/>
                  </a:cubicBezTo>
                  <a:cubicBezTo>
                    <a:pt x="232" y="128"/>
                    <a:pt x="232" y="128"/>
                    <a:pt x="232" y="129"/>
                  </a:cubicBezTo>
                  <a:close/>
                  <a:moveTo>
                    <a:pt x="235" y="111"/>
                  </a:moveTo>
                  <a:cubicBezTo>
                    <a:pt x="236" y="111"/>
                    <a:pt x="236" y="111"/>
                    <a:pt x="236" y="111"/>
                  </a:cubicBezTo>
                  <a:cubicBezTo>
                    <a:pt x="236" y="110"/>
                    <a:pt x="236" y="109"/>
                    <a:pt x="235" y="108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09"/>
                    <a:pt x="235" y="110"/>
                    <a:pt x="235" y="111"/>
                  </a:cubicBezTo>
                  <a:close/>
                  <a:moveTo>
                    <a:pt x="22" y="149"/>
                  </a:moveTo>
                  <a:cubicBezTo>
                    <a:pt x="22" y="149"/>
                    <a:pt x="22" y="148"/>
                    <a:pt x="22" y="148"/>
                  </a:cubicBezTo>
                  <a:cubicBezTo>
                    <a:pt x="22" y="148"/>
                    <a:pt x="22" y="148"/>
                    <a:pt x="21" y="148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2" y="149"/>
                    <a:pt x="22" y="149"/>
                    <a:pt x="22" y="149"/>
                  </a:cubicBezTo>
                  <a:close/>
                  <a:moveTo>
                    <a:pt x="85" y="260"/>
                  </a:moveTo>
                  <a:cubicBezTo>
                    <a:pt x="84" y="260"/>
                    <a:pt x="83" y="261"/>
                    <a:pt x="83" y="262"/>
                  </a:cubicBezTo>
                  <a:cubicBezTo>
                    <a:pt x="85" y="261"/>
                    <a:pt x="85" y="261"/>
                    <a:pt x="85" y="260"/>
                  </a:cubicBezTo>
                  <a:close/>
                  <a:moveTo>
                    <a:pt x="137" y="207"/>
                  </a:moveTo>
                  <a:cubicBezTo>
                    <a:pt x="137" y="207"/>
                    <a:pt x="136" y="208"/>
                    <a:pt x="136" y="208"/>
                  </a:cubicBezTo>
                  <a:cubicBezTo>
                    <a:pt x="136" y="208"/>
                    <a:pt x="136" y="208"/>
                    <a:pt x="136" y="208"/>
                  </a:cubicBezTo>
                  <a:cubicBezTo>
                    <a:pt x="136" y="208"/>
                    <a:pt x="136" y="209"/>
                    <a:pt x="136" y="209"/>
                  </a:cubicBezTo>
                  <a:cubicBezTo>
                    <a:pt x="137" y="208"/>
                    <a:pt x="137" y="208"/>
                    <a:pt x="137" y="207"/>
                  </a:cubicBezTo>
                  <a:close/>
                  <a:moveTo>
                    <a:pt x="103" y="18"/>
                  </a:moveTo>
                  <a:cubicBezTo>
                    <a:pt x="104" y="17"/>
                    <a:pt x="104" y="17"/>
                    <a:pt x="105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4" y="17"/>
                    <a:pt x="104" y="17"/>
                    <a:pt x="103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17"/>
                    <a:pt x="103" y="17"/>
                    <a:pt x="103" y="18"/>
                  </a:cubicBezTo>
                  <a:close/>
                  <a:moveTo>
                    <a:pt x="137" y="36"/>
                  </a:moveTo>
                  <a:cubicBezTo>
                    <a:pt x="138" y="36"/>
                    <a:pt x="138" y="36"/>
                    <a:pt x="138" y="35"/>
                  </a:cubicBezTo>
                  <a:cubicBezTo>
                    <a:pt x="137" y="35"/>
                    <a:pt x="137" y="35"/>
                    <a:pt x="137" y="36"/>
                  </a:cubicBezTo>
                  <a:close/>
                  <a:moveTo>
                    <a:pt x="115" y="223"/>
                  </a:moveTo>
                  <a:cubicBezTo>
                    <a:pt x="115" y="223"/>
                    <a:pt x="114" y="222"/>
                    <a:pt x="113" y="222"/>
                  </a:cubicBezTo>
                  <a:cubicBezTo>
                    <a:pt x="113" y="222"/>
                    <a:pt x="113" y="222"/>
                    <a:pt x="113" y="222"/>
                  </a:cubicBezTo>
                  <a:cubicBezTo>
                    <a:pt x="114" y="222"/>
                    <a:pt x="114" y="223"/>
                    <a:pt x="115" y="224"/>
                  </a:cubicBezTo>
                  <a:cubicBezTo>
                    <a:pt x="115" y="223"/>
                    <a:pt x="115" y="223"/>
                    <a:pt x="115" y="223"/>
                  </a:cubicBezTo>
                  <a:close/>
                  <a:moveTo>
                    <a:pt x="113" y="83"/>
                  </a:moveTo>
                  <a:cubicBezTo>
                    <a:pt x="113" y="84"/>
                    <a:pt x="112" y="84"/>
                    <a:pt x="112" y="84"/>
                  </a:cubicBezTo>
                  <a:cubicBezTo>
                    <a:pt x="113" y="84"/>
                    <a:pt x="114" y="84"/>
                    <a:pt x="114" y="84"/>
                  </a:cubicBezTo>
                  <a:cubicBezTo>
                    <a:pt x="114" y="84"/>
                    <a:pt x="114" y="84"/>
                    <a:pt x="114" y="83"/>
                  </a:cubicBezTo>
                  <a:cubicBezTo>
                    <a:pt x="114" y="83"/>
                    <a:pt x="113" y="83"/>
                    <a:pt x="113" y="83"/>
                  </a:cubicBezTo>
                  <a:close/>
                  <a:moveTo>
                    <a:pt x="28" y="164"/>
                  </a:moveTo>
                  <a:cubicBezTo>
                    <a:pt x="28" y="163"/>
                    <a:pt x="27" y="163"/>
                    <a:pt x="26" y="163"/>
                  </a:cubicBezTo>
                  <a:cubicBezTo>
                    <a:pt x="26" y="163"/>
                    <a:pt x="26" y="164"/>
                    <a:pt x="27" y="164"/>
                  </a:cubicBezTo>
                  <a:cubicBezTo>
                    <a:pt x="27" y="164"/>
                    <a:pt x="28" y="164"/>
                    <a:pt x="28" y="164"/>
                  </a:cubicBezTo>
                  <a:close/>
                  <a:moveTo>
                    <a:pt x="183" y="156"/>
                  </a:moveTo>
                  <a:cubicBezTo>
                    <a:pt x="183" y="156"/>
                    <a:pt x="183" y="155"/>
                    <a:pt x="183" y="155"/>
                  </a:cubicBezTo>
                  <a:cubicBezTo>
                    <a:pt x="182" y="155"/>
                    <a:pt x="182" y="156"/>
                    <a:pt x="182" y="156"/>
                  </a:cubicBezTo>
                  <a:cubicBezTo>
                    <a:pt x="183" y="156"/>
                    <a:pt x="183" y="156"/>
                    <a:pt x="183" y="156"/>
                  </a:cubicBezTo>
                  <a:close/>
                  <a:moveTo>
                    <a:pt x="168" y="89"/>
                  </a:moveTo>
                  <a:cubicBezTo>
                    <a:pt x="168" y="89"/>
                    <a:pt x="168" y="89"/>
                    <a:pt x="168" y="89"/>
                  </a:cubicBezTo>
                  <a:cubicBezTo>
                    <a:pt x="167" y="88"/>
                    <a:pt x="167" y="89"/>
                    <a:pt x="166" y="89"/>
                  </a:cubicBezTo>
                  <a:cubicBezTo>
                    <a:pt x="167" y="89"/>
                    <a:pt x="167" y="89"/>
                    <a:pt x="168" y="89"/>
                  </a:cubicBezTo>
                  <a:close/>
                  <a:moveTo>
                    <a:pt x="171" y="222"/>
                  </a:moveTo>
                  <a:cubicBezTo>
                    <a:pt x="172" y="222"/>
                    <a:pt x="172" y="220"/>
                    <a:pt x="171" y="220"/>
                  </a:cubicBezTo>
                  <a:cubicBezTo>
                    <a:pt x="171" y="221"/>
                    <a:pt x="171" y="222"/>
                    <a:pt x="171" y="222"/>
                  </a:cubicBezTo>
                  <a:close/>
                  <a:moveTo>
                    <a:pt x="26" y="156"/>
                  </a:moveTo>
                  <a:cubicBezTo>
                    <a:pt x="26" y="156"/>
                    <a:pt x="26" y="157"/>
                    <a:pt x="26" y="157"/>
                  </a:cubicBezTo>
                  <a:cubicBezTo>
                    <a:pt x="27" y="157"/>
                    <a:pt x="28" y="157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7" y="156"/>
                    <a:pt x="27" y="156"/>
                    <a:pt x="26" y="156"/>
                  </a:cubicBezTo>
                  <a:close/>
                  <a:moveTo>
                    <a:pt x="41" y="103"/>
                  </a:moveTo>
                  <a:cubicBezTo>
                    <a:pt x="41" y="103"/>
                    <a:pt x="41" y="104"/>
                    <a:pt x="41" y="104"/>
                  </a:cubicBezTo>
                  <a:cubicBezTo>
                    <a:pt x="42" y="104"/>
                    <a:pt x="43" y="104"/>
                    <a:pt x="44" y="104"/>
                  </a:cubicBezTo>
                  <a:cubicBezTo>
                    <a:pt x="44" y="104"/>
                    <a:pt x="45" y="104"/>
                    <a:pt x="45" y="104"/>
                  </a:cubicBezTo>
                  <a:cubicBezTo>
                    <a:pt x="45" y="104"/>
                    <a:pt x="45" y="103"/>
                    <a:pt x="45" y="103"/>
                  </a:cubicBezTo>
                  <a:cubicBezTo>
                    <a:pt x="43" y="103"/>
                    <a:pt x="42" y="103"/>
                    <a:pt x="41" y="103"/>
                  </a:cubicBezTo>
                  <a:close/>
                  <a:moveTo>
                    <a:pt x="105" y="261"/>
                  </a:moveTo>
                  <a:cubicBezTo>
                    <a:pt x="105" y="260"/>
                    <a:pt x="105" y="260"/>
                    <a:pt x="104" y="260"/>
                  </a:cubicBezTo>
                  <a:cubicBezTo>
                    <a:pt x="104" y="261"/>
                    <a:pt x="104" y="261"/>
                    <a:pt x="105" y="261"/>
                  </a:cubicBezTo>
                  <a:close/>
                  <a:moveTo>
                    <a:pt x="170" y="206"/>
                  </a:moveTo>
                  <a:cubicBezTo>
                    <a:pt x="169" y="207"/>
                    <a:pt x="169" y="208"/>
                    <a:pt x="170" y="209"/>
                  </a:cubicBezTo>
                  <a:cubicBezTo>
                    <a:pt x="170" y="208"/>
                    <a:pt x="170" y="207"/>
                    <a:pt x="170" y="206"/>
                  </a:cubicBezTo>
                  <a:close/>
                  <a:moveTo>
                    <a:pt x="121" y="244"/>
                  </a:moveTo>
                  <a:cubicBezTo>
                    <a:pt x="120" y="244"/>
                    <a:pt x="119" y="243"/>
                    <a:pt x="118" y="244"/>
                  </a:cubicBezTo>
                  <a:cubicBezTo>
                    <a:pt x="119" y="244"/>
                    <a:pt x="120" y="244"/>
                    <a:pt x="120" y="244"/>
                  </a:cubicBezTo>
                  <a:cubicBezTo>
                    <a:pt x="121" y="244"/>
                    <a:pt x="121" y="244"/>
                    <a:pt x="121" y="244"/>
                  </a:cubicBezTo>
                  <a:close/>
                  <a:moveTo>
                    <a:pt x="101" y="192"/>
                  </a:moveTo>
                  <a:cubicBezTo>
                    <a:pt x="101" y="192"/>
                    <a:pt x="101" y="192"/>
                    <a:pt x="101" y="192"/>
                  </a:cubicBezTo>
                  <a:cubicBezTo>
                    <a:pt x="101" y="193"/>
                    <a:pt x="102" y="194"/>
                    <a:pt x="103" y="194"/>
                  </a:cubicBezTo>
                  <a:cubicBezTo>
                    <a:pt x="102" y="193"/>
                    <a:pt x="102" y="193"/>
                    <a:pt x="101" y="192"/>
                  </a:cubicBezTo>
                  <a:close/>
                  <a:moveTo>
                    <a:pt x="125" y="244"/>
                  </a:moveTo>
                  <a:cubicBezTo>
                    <a:pt x="125" y="244"/>
                    <a:pt x="125" y="244"/>
                    <a:pt x="125" y="245"/>
                  </a:cubicBezTo>
                  <a:cubicBezTo>
                    <a:pt x="126" y="245"/>
                    <a:pt x="126" y="244"/>
                    <a:pt x="126" y="244"/>
                  </a:cubicBezTo>
                  <a:cubicBezTo>
                    <a:pt x="125" y="243"/>
                    <a:pt x="125" y="243"/>
                    <a:pt x="125" y="244"/>
                  </a:cubicBezTo>
                  <a:close/>
                  <a:moveTo>
                    <a:pt x="181" y="97"/>
                  </a:moveTo>
                  <a:cubicBezTo>
                    <a:pt x="180" y="97"/>
                    <a:pt x="180" y="97"/>
                    <a:pt x="179" y="97"/>
                  </a:cubicBezTo>
                  <a:cubicBezTo>
                    <a:pt x="180" y="97"/>
                    <a:pt x="180" y="98"/>
                    <a:pt x="180" y="98"/>
                  </a:cubicBezTo>
                  <a:cubicBezTo>
                    <a:pt x="180" y="98"/>
                    <a:pt x="181" y="97"/>
                    <a:pt x="181" y="97"/>
                  </a:cubicBezTo>
                  <a:close/>
                  <a:moveTo>
                    <a:pt x="43" y="136"/>
                  </a:moveTo>
                  <a:cubicBezTo>
                    <a:pt x="44" y="136"/>
                    <a:pt x="44" y="136"/>
                    <a:pt x="45" y="135"/>
                  </a:cubicBezTo>
                  <a:cubicBezTo>
                    <a:pt x="44" y="135"/>
                    <a:pt x="44" y="135"/>
                    <a:pt x="43" y="136"/>
                  </a:cubicBezTo>
                  <a:close/>
                  <a:moveTo>
                    <a:pt x="57" y="148"/>
                  </a:moveTo>
                  <a:cubicBezTo>
                    <a:pt x="57" y="149"/>
                    <a:pt x="57" y="149"/>
                    <a:pt x="58" y="149"/>
                  </a:cubicBezTo>
                  <a:cubicBezTo>
                    <a:pt x="58" y="149"/>
                    <a:pt x="58" y="149"/>
                    <a:pt x="58" y="148"/>
                  </a:cubicBezTo>
                  <a:cubicBezTo>
                    <a:pt x="58" y="148"/>
                    <a:pt x="58" y="148"/>
                    <a:pt x="57" y="148"/>
                  </a:cubicBezTo>
                  <a:close/>
                  <a:moveTo>
                    <a:pt x="120" y="56"/>
                  </a:moveTo>
                  <a:cubicBezTo>
                    <a:pt x="118" y="56"/>
                    <a:pt x="118" y="56"/>
                    <a:pt x="118" y="57"/>
                  </a:cubicBezTo>
                  <a:cubicBezTo>
                    <a:pt x="119" y="56"/>
                    <a:pt x="119" y="56"/>
                    <a:pt x="120" y="56"/>
                  </a:cubicBezTo>
                  <a:close/>
                  <a:moveTo>
                    <a:pt x="134" y="69"/>
                  </a:moveTo>
                  <a:cubicBezTo>
                    <a:pt x="134" y="69"/>
                    <a:pt x="134" y="69"/>
                    <a:pt x="134" y="69"/>
                  </a:cubicBezTo>
                  <a:cubicBezTo>
                    <a:pt x="134" y="69"/>
                    <a:pt x="134" y="70"/>
                    <a:pt x="133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0"/>
                    <a:pt x="134" y="69"/>
                    <a:pt x="134" y="69"/>
                  </a:cubicBezTo>
                  <a:close/>
                  <a:moveTo>
                    <a:pt x="78" y="166"/>
                  </a:moveTo>
                  <a:cubicBezTo>
                    <a:pt x="77" y="166"/>
                    <a:pt x="77" y="166"/>
                    <a:pt x="76" y="166"/>
                  </a:cubicBezTo>
                  <a:cubicBezTo>
                    <a:pt x="76" y="166"/>
                    <a:pt x="77" y="167"/>
                    <a:pt x="77" y="167"/>
                  </a:cubicBezTo>
                  <a:cubicBezTo>
                    <a:pt x="77" y="167"/>
                    <a:pt x="77" y="166"/>
                    <a:pt x="78" y="166"/>
                  </a:cubicBezTo>
                  <a:close/>
                  <a:moveTo>
                    <a:pt x="14" y="147"/>
                  </a:moveTo>
                  <a:cubicBezTo>
                    <a:pt x="14" y="148"/>
                    <a:pt x="14" y="149"/>
                    <a:pt x="14" y="150"/>
                  </a:cubicBezTo>
                  <a:cubicBezTo>
                    <a:pt x="14" y="149"/>
                    <a:pt x="14" y="148"/>
                    <a:pt x="14" y="147"/>
                  </a:cubicBezTo>
                  <a:close/>
                  <a:moveTo>
                    <a:pt x="92" y="42"/>
                  </a:moveTo>
                  <a:cubicBezTo>
                    <a:pt x="93" y="42"/>
                    <a:pt x="93" y="42"/>
                    <a:pt x="93" y="41"/>
                  </a:cubicBezTo>
                  <a:cubicBezTo>
                    <a:pt x="93" y="41"/>
                    <a:pt x="92" y="41"/>
                    <a:pt x="92" y="42"/>
                  </a:cubicBezTo>
                  <a:close/>
                  <a:moveTo>
                    <a:pt x="9" y="100"/>
                  </a:moveTo>
                  <a:cubicBezTo>
                    <a:pt x="9" y="100"/>
                    <a:pt x="9" y="100"/>
                    <a:pt x="9" y="100"/>
                  </a:cubicBezTo>
                  <a:cubicBezTo>
                    <a:pt x="9" y="100"/>
                    <a:pt x="8" y="101"/>
                    <a:pt x="8" y="101"/>
                  </a:cubicBezTo>
                  <a:cubicBezTo>
                    <a:pt x="8" y="101"/>
                    <a:pt x="9" y="101"/>
                    <a:pt x="9" y="101"/>
                  </a:cubicBezTo>
                  <a:cubicBezTo>
                    <a:pt x="9" y="101"/>
                    <a:pt x="9" y="100"/>
                    <a:pt x="9" y="100"/>
                  </a:cubicBezTo>
                  <a:close/>
                  <a:moveTo>
                    <a:pt x="247" y="145"/>
                  </a:moveTo>
                  <a:cubicBezTo>
                    <a:pt x="247" y="145"/>
                    <a:pt x="248" y="146"/>
                    <a:pt x="248" y="146"/>
                  </a:cubicBezTo>
                  <a:cubicBezTo>
                    <a:pt x="248" y="146"/>
                    <a:pt x="248" y="146"/>
                    <a:pt x="248" y="146"/>
                  </a:cubicBezTo>
                  <a:cubicBezTo>
                    <a:pt x="248" y="145"/>
                    <a:pt x="248" y="145"/>
                    <a:pt x="248" y="144"/>
                  </a:cubicBezTo>
                  <a:cubicBezTo>
                    <a:pt x="247" y="144"/>
                    <a:pt x="247" y="144"/>
                    <a:pt x="247" y="145"/>
                  </a:cubicBezTo>
                  <a:close/>
                  <a:moveTo>
                    <a:pt x="119" y="52"/>
                  </a:moveTo>
                  <a:cubicBezTo>
                    <a:pt x="119" y="52"/>
                    <a:pt x="119" y="52"/>
                    <a:pt x="119" y="52"/>
                  </a:cubicBezTo>
                  <a:cubicBezTo>
                    <a:pt x="119" y="52"/>
                    <a:pt x="118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2"/>
                    <a:pt x="119" y="52"/>
                    <a:pt x="119" y="52"/>
                  </a:cubicBezTo>
                  <a:close/>
                  <a:moveTo>
                    <a:pt x="206" y="138"/>
                  </a:moveTo>
                  <a:cubicBezTo>
                    <a:pt x="206" y="138"/>
                    <a:pt x="206" y="138"/>
                    <a:pt x="206" y="137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5" y="138"/>
                    <a:pt x="205" y="139"/>
                    <a:pt x="205" y="139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39"/>
                    <a:pt x="206" y="138"/>
                    <a:pt x="206" y="138"/>
                  </a:cubicBezTo>
                  <a:close/>
                  <a:moveTo>
                    <a:pt x="107" y="221"/>
                  </a:moveTo>
                  <a:cubicBezTo>
                    <a:pt x="107" y="221"/>
                    <a:pt x="107" y="222"/>
                    <a:pt x="106" y="222"/>
                  </a:cubicBezTo>
                  <a:cubicBezTo>
                    <a:pt x="107" y="222"/>
                    <a:pt x="107" y="222"/>
                    <a:pt x="107" y="223"/>
                  </a:cubicBezTo>
                  <a:cubicBezTo>
                    <a:pt x="108" y="222"/>
                    <a:pt x="107" y="222"/>
                    <a:pt x="107" y="221"/>
                  </a:cubicBezTo>
                  <a:close/>
                  <a:moveTo>
                    <a:pt x="161" y="30"/>
                  </a:moveTo>
                  <a:cubicBezTo>
                    <a:pt x="161" y="29"/>
                    <a:pt x="161" y="29"/>
                    <a:pt x="161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9"/>
                    <a:pt x="160" y="29"/>
                    <a:pt x="161" y="30"/>
                  </a:cubicBezTo>
                  <a:close/>
                  <a:moveTo>
                    <a:pt x="180" y="167"/>
                  </a:moveTo>
                  <a:cubicBezTo>
                    <a:pt x="180" y="167"/>
                    <a:pt x="180" y="167"/>
                    <a:pt x="180" y="167"/>
                  </a:cubicBezTo>
                  <a:cubicBezTo>
                    <a:pt x="179" y="167"/>
                    <a:pt x="179" y="167"/>
                    <a:pt x="178" y="167"/>
                  </a:cubicBezTo>
                  <a:cubicBezTo>
                    <a:pt x="179" y="167"/>
                    <a:pt x="179" y="167"/>
                    <a:pt x="180" y="167"/>
                  </a:cubicBezTo>
                  <a:close/>
                  <a:moveTo>
                    <a:pt x="155" y="92"/>
                  </a:moveTo>
                  <a:cubicBezTo>
                    <a:pt x="155" y="93"/>
                    <a:pt x="155" y="93"/>
                    <a:pt x="155" y="93"/>
                  </a:cubicBezTo>
                  <a:cubicBezTo>
                    <a:pt x="156" y="93"/>
                    <a:pt x="156" y="93"/>
                    <a:pt x="157" y="93"/>
                  </a:cubicBezTo>
                  <a:cubicBezTo>
                    <a:pt x="157" y="93"/>
                    <a:pt x="156" y="92"/>
                    <a:pt x="155" y="92"/>
                  </a:cubicBezTo>
                  <a:close/>
                  <a:moveTo>
                    <a:pt x="170" y="196"/>
                  </a:moveTo>
                  <a:cubicBezTo>
                    <a:pt x="170" y="197"/>
                    <a:pt x="170" y="198"/>
                    <a:pt x="170" y="199"/>
                  </a:cubicBezTo>
                  <a:cubicBezTo>
                    <a:pt x="171" y="199"/>
                    <a:pt x="171" y="197"/>
                    <a:pt x="170" y="196"/>
                  </a:cubicBezTo>
                  <a:close/>
                  <a:moveTo>
                    <a:pt x="100" y="263"/>
                  </a:moveTo>
                  <a:cubicBezTo>
                    <a:pt x="101" y="263"/>
                    <a:pt x="102" y="263"/>
                    <a:pt x="103" y="263"/>
                  </a:cubicBezTo>
                  <a:cubicBezTo>
                    <a:pt x="103" y="263"/>
                    <a:pt x="102" y="263"/>
                    <a:pt x="100" y="263"/>
                  </a:cubicBezTo>
                  <a:close/>
                  <a:moveTo>
                    <a:pt x="84" y="228"/>
                  </a:moveTo>
                  <a:cubicBezTo>
                    <a:pt x="85" y="227"/>
                    <a:pt x="85" y="227"/>
                    <a:pt x="85" y="226"/>
                  </a:cubicBezTo>
                  <a:cubicBezTo>
                    <a:pt x="84" y="227"/>
                    <a:pt x="84" y="227"/>
                    <a:pt x="84" y="228"/>
                  </a:cubicBezTo>
                  <a:close/>
                  <a:moveTo>
                    <a:pt x="102" y="55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102" y="56"/>
                    <a:pt x="102" y="56"/>
                    <a:pt x="102" y="55"/>
                  </a:cubicBezTo>
                  <a:close/>
                  <a:moveTo>
                    <a:pt x="223" y="107"/>
                  </a:moveTo>
                  <a:cubicBezTo>
                    <a:pt x="222" y="107"/>
                    <a:pt x="222" y="107"/>
                    <a:pt x="222" y="108"/>
                  </a:cubicBezTo>
                  <a:cubicBezTo>
                    <a:pt x="222" y="108"/>
                    <a:pt x="222" y="107"/>
                    <a:pt x="223" y="107"/>
                  </a:cubicBezTo>
                  <a:close/>
                  <a:moveTo>
                    <a:pt x="175" y="214"/>
                  </a:moveTo>
                  <a:cubicBezTo>
                    <a:pt x="175" y="213"/>
                    <a:pt x="175" y="212"/>
                    <a:pt x="175" y="212"/>
                  </a:cubicBezTo>
                  <a:cubicBezTo>
                    <a:pt x="175" y="212"/>
                    <a:pt x="175" y="213"/>
                    <a:pt x="175" y="214"/>
                  </a:cubicBezTo>
                  <a:close/>
                  <a:moveTo>
                    <a:pt x="240" y="122"/>
                  </a:moveTo>
                  <a:cubicBezTo>
                    <a:pt x="241" y="121"/>
                    <a:pt x="241" y="121"/>
                    <a:pt x="241" y="121"/>
                  </a:cubicBezTo>
                  <a:cubicBezTo>
                    <a:pt x="241" y="121"/>
                    <a:pt x="241" y="121"/>
                    <a:pt x="240" y="121"/>
                  </a:cubicBezTo>
                  <a:cubicBezTo>
                    <a:pt x="240" y="121"/>
                    <a:pt x="240" y="121"/>
                    <a:pt x="240" y="121"/>
                  </a:cubicBezTo>
                  <a:cubicBezTo>
                    <a:pt x="240" y="121"/>
                    <a:pt x="240" y="122"/>
                    <a:pt x="240" y="122"/>
                  </a:cubicBezTo>
                  <a:close/>
                  <a:moveTo>
                    <a:pt x="123" y="13"/>
                  </a:moveTo>
                  <a:cubicBezTo>
                    <a:pt x="122" y="14"/>
                    <a:pt x="122" y="14"/>
                    <a:pt x="122" y="15"/>
                  </a:cubicBezTo>
                  <a:cubicBezTo>
                    <a:pt x="122" y="14"/>
                    <a:pt x="122" y="14"/>
                    <a:pt x="123" y="14"/>
                  </a:cubicBezTo>
                  <a:cubicBezTo>
                    <a:pt x="123" y="14"/>
                    <a:pt x="123" y="14"/>
                    <a:pt x="123" y="13"/>
                  </a:cubicBezTo>
                  <a:close/>
                  <a:moveTo>
                    <a:pt x="75" y="151"/>
                  </a:moveTo>
                  <a:cubicBezTo>
                    <a:pt x="75" y="151"/>
                    <a:pt x="75" y="152"/>
                    <a:pt x="76" y="152"/>
                  </a:cubicBezTo>
                  <a:cubicBezTo>
                    <a:pt x="76" y="152"/>
                    <a:pt x="76" y="152"/>
                    <a:pt x="76" y="152"/>
                  </a:cubicBezTo>
                  <a:cubicBezTo>
                    <a:pt x="76" y="152"/>
                    <a:pt x="76" y="151"/>
                    <a:pt x="75" y="151"/>
                  </a:cubicBezTo>
                  <a:cubicBezTo>
                    <a:pt x="75" y="151"/>
                    <a:pt x="75" y="151"/>
                    <a:pt x="75" y="151"/>
                  </a:cubicBezTo>
                  <a:close/>
                  <a:moveTo>
                    <a:pt x="57" y="104"/>
                  </a:moveTo>
                  <a:cubicBezTo>
                    <a:pt x="58" y="104"/>
                    <a:pt x="58" y="104"/>
                    <a:pt x="59" y="103"/>
                  </a:cubicBezTo>
                  <a:cubicBezTo>
                    <a:pt x="58" y="103"/>
                    <a:pt x="58" y="104"/>
                    <a:pt x="57" y="104"/>
                  </a:cubicBezTo>
                  <a:close/>
                  <a:moveTo>
                    <a:pt x="232" y="108"/>
                  </a:moveTo>
                  <a:cubicBezTo>
                    <a:pt x="232" y="109"/>
                    <a:pt x="231" y="110"/>
                    <a:pt x="232" y="110"/>
                  </a:cubicBezTo>
                  <a:cubicBezTo>
                    <a:pt x="232" y="110"/>
                    <a:pt x="232" y="109"/>
                    <a:pt x="232" y="108"/>
                  </a:cubicBezTo>
                  <a:close/>
                  <a:moveTo>
                    <a:pt x="204" y="128"/>
                  </a:moveTo>
                  <a:cubicBezTo>
                    <a:pt x="203" y="128"/>
                    <a:pt x="203" y="128"/>
                    <a:pt x="202" y="128"/>
                  </a:cubicBezTo>
                  <a:cubicBezTo>
                    <a:pt x="202" y="128"/>
                    <a:pt x="203" y="128"/>
                    <a:pt x="203" y="128"/>
                  </a:cubicBezTo>
                  <a:cubicBezTo>
                    <a:pt x="204" y="128"/>
                    <a:pt x="204" y="128"/>
                    <a:pt x="204" y="128"/>
                  </a:cubicBezTo>
                  <a:close/>
                  <a:moveTo>
                    <a:pt x="82" y="153"/>
                  </a:moveTo>
                  <a:cubicBezTo>
                    <a:pt x="82" y="152"/>
                    <a:pt x="82" y="152"/>
                    <a:pt x="81" y="151"/>
                  </a:cubicBezTo>
                  <a:cubicBezTo>
                    <a:pt x="81" y="151"/>
                    <a:pt x="82" y="152"/>
                    <a:pt x="82" y="153"/>
                  </a:cubicBezTo>
                  <a:close/>
                  <a:moveTo>
                    <a:pt x="168" y="230"/>
                  </a:moveTo>
                  <a:cubicBezTo>
                    <a:pt x="168" y="228"/>
                    <a:pt x="168" y="228"/>
                    <a:pt x="168" y="228"/>
                  </a:cubicBezTo>
                  <a:cubicBezTo>
                    <a:pt x="168" y="228"/>
                    <a:pt x="168" y="229"/>
                    <a:pt x="168" y="230"/>
                  </a:cubicBezTo>
                  <a:close/>
                  <a:moveTo>
                    <a:pt x="215" y="151"/>
                  </a:moveTo>
                  <a:cubicBezTo>
                    <a:pt x="215" y="151"/>
                    <a:pt x="215" y="151"/>
                    <a:pt x="215" y="151"/>
                  </a:cubicBezTo>
                  <a:cubicBezTo>
                    <a:pt x="214" y="151"/>
                    <a:pt x="213" y="151"/>
                    <a:pt x="213" y="152"/>
                  </a:cubicBezTo>
                  <a:cubicBezTo>
                    <a:pt x="214" y="152"/>
                    <a:pt x="214" y="151"/>
                    <a:pt x="215" y="151"/>
                  </a:cubicBezTo>
                  <a:close/>
                  <a:moveTo>
                    <a:pt x="128" y="207"/>
                  </a:moveTo>
                  <a:cubicBezTo>
                    <a:pt x="127" y="206"/>
                    <a:pt x="126" y="205"/>
                    <a:pt x="125" y="205"/>
                  </a:cubicBezTo>
                  <a:cubicBezTo>
                    <a:pt x="126" y="206"/>
                    <a:pt x="127" y="206"/>
                    <a:pt x="128" y="207"/>
                  </a:cubicBezTo>
                  <a:close/>
                  <a:moveTo>
                    <a:pt x="106" y="66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6" y="66"/>
                    <a:pt x="107" y="66"/>
                    <a:pt x="107" y="66"/>
                  </a:cubicBezTo>
                  <a:cubicBezTo>
                    <a:pt x="107" y="65"/>
                    <a:pt x="106" y="66"/>
                    <a:pt x="106" y="66"/>
                  </a:cubicBezTo>
                  <a:close/>
                  <a:moveTo>
                    <a:pt x="112" y="265"/>
                  </a:moveTo>
                  <a:cubicBezTo>
                    <a:pt x="111" y="265"/>
                    <a:pt x="110" y="265"/>
                    <a:pt x="109" y="265"/>
                  </a:cubicBezTo>
                  <a:cubicBezTo>
                    <a:pt x="109" y="265"/>
                    <a:pt x="109" y="265"/>
                    <a:pt x="109" y="265"/>
                  </a:cubicBezTo>
                  <a:cubicBezTo>
                    <a:pt x="110" y="265"/>
                    <a:pt x="111" y="265"/>
                    <a:pt x="112" y="265"/>
                  </a:cubicBezTo>
                  <a:close/>
                  <a:moveTo>
                    <a:pt x="162" y="55"/>
                  </a:moveTo>
                  <a:cubicBezTo>
                    <a:pt x="162" y="54"/>
                    <a:pt x="162" y="54"/>
                    <a:pt x="162" y="53"/>
                  </a:cubicBezTo>
                  <a:cubicBezTo>
                    <a:pt x="161" y="54"/>
                    <a:pt x="162" y="55"/>
                    <a:pt x="162" y="55"/>
                  </a:cubicBezTo>
                  <a:close/>
                  <a:moveTo>
                    <a:pt x="17" y="133"/>
                  </a:moveTo>
                  <a:cubicBezTo>
                    <a:pt x="17" y="133"/>
                    <a:pt x="17" y="133"/>
                    <a:pt x="17" y="133"/>
                  </a:cubicBezTo>
                  <a:cubicBezTo>
                    <a:pt x="17" y="134"/>
                    <a:pt x="17" y="134"/>
                    <a:pt x="17" y="135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17" y="135"/>
                    <a:pt x="18" y="135"/>
                    <a:pt x="18" y="135"/>
                  </a:cubicBezTo>
                  <a:cubicBezTo>
                    <a:pt x="18" y="134"/>
                    <a:pt x="17" y="134"/>
                    <a:pt x="17" y="133"/>
                  </a:cubicBezTo>
                  <a:close/>
                  <a:moveTo>
                    <a:pt x="154" y="184"/>
                  </a:moveTo>
                  <a:cubicBezTo>
                    <a:pt x="154" y="184"/>
                    <a:pt x="154" y="185"/>
                    <a:pt x="154" y="184"/>
                  </a:cubicBezTo>
                  <a:cubicBezTo>
                    <a:pt x="155" y="184"/>
                    <a:pt x="155" y="184"/>
                    <a:pt x="155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55" y="183"/>
                    <a:pt x="154" y="184"/>
                    <a:pt x="154" y="184"/>
                  </a:cubicBezTo>
                  <a:close/>
                  <a:moveTo>
                    <a:pt x="110" y="93"/>
                  </a:moveTo>
                  <a:cubicBezTo>
                    <a:pt x="110" y="93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0" y="93"/>
                    <a:pt x="110" y="93"/>
                  </a:cubicBezTo>
                  <a:close/>
                  <a:moveTo>
                    <a:pt x="125" y="227"/>
                  </a:moveTo>
                  <a:cubicBezTo>
                    <a:pt x="125" y="227"/>
                    <a:pt x="125" y="227"/>
                    <a:pt x="125" y="227"/>
                  </a:cubicBezTo>
                  <a:cubicBezTo>
                    <a:pt x="125" y="226"/>
                    <a:pt x="124" y="226"/>
                    <a:pt x="123" y="225"/>
                  </a:cubicBezTo>
                  <a:cubicBezTo>
                    <a:pt x="124" y="226"/>
                    <a:pt x="124" y="226"/>
                    <a:pt x="125" y="227"/>
                  </a:cubicBezTo>
                  <a:cubicBezTo>
                    <a:pt x="125" y="227"/>
                    <a:pt x="125" y="227"/>
                    <a:pt x="125" y="227"/>
                  </a:cubicBezTo>
                  <a:close/>
                  <a:moveTo>
                    <a:pt x="239" y="115"/>
                  </a:moveTo>
                  <a:cubicBezTo>
                    <a:pt x="239" y="115"/>
                    <a:pt x="239" y="115"/>
                    <a:pt x="239" y="116"/>
                  </a:cubicBezTo>
                  <a:cubicBezTo>
                    <a:pt x="239" y="116"/>
                    <a:pt x="239" y="116"/>
                    <a:pt x="240" y="117"/>
                  </a:cubicBezTo>
                  <a:cubicBezTo>
                    <a:pt x="240" y="116"/>
                    <a:pt x="240" y="116"/>
                    <a:pt x="239" y="115"/>
                  </a:cubicBezTo>
                  <a:close/>
                  <a:moveTo>
                    <a:pt x="121" y="240"/>
                  </a:moveTo>
                  <a:cubicBezTo>
                    <a:pt x="121" y="241"/>
                    <a:pt x="120" y="241"/>
                    <a:pt x="120" y="241"/>
                  </a:cubicBezTo>
                  <a:cubicBezTo>
                    <a:pt x="121" y="241"/>
                    <a:pt x="121" y="241"/>
                    <a:pt x="121" y="241"/>
                  </a:cubicBezTo>
                  <a:cubicBezTo>
                    <a:pt x="121" y="241"/>
                    <a:pt x="121" y="241"/>
                    <a:pt x="121" y="240"/>
                  </a:cubicBezTo>
                  <a:close/>
                  <a:moveTo>
                    <a:pt x="59" y="114"/>
                  </a:moveTo>
                  <a:cubicBezTo>
                    <a:pt x="60" y="114"/>
                    <a:pt x="61" y="114"/>
                    <a:pt x="61" y="114"/>
                  </a:cubicBezTo>
                  <a:cubicBezTo>
                    <a:pt x="60" y="113"/>
                    <a:pt x="59" y="113"/>
                    <a:pt x="59" y="114"/>
                  </a:cubicBezTo>
                  <a:close/>
                  <a:moveTo>
                    <a:pt x="135" y="60"/>
                  </a:moveTo>
                  <a:cubicBezTo>
                    <a:pt x="135" y="60"/>
                    <a:pt x="135" y="60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60"/>
                    <a:pt x="134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95" y="207"/>
                  </a:moveTo>
                  <a:cubicBezTo>
                    <a:pt x="95" y="207"/>
                    <a:pt x="95" y="208"/>
                    <a:pt x="95" y="208"/>
                  </a:cubicBezTo>
                  <a:cubicBezTo>
                    <a:pt x="95" y="208"/>
                    <a:pt x="95" y="208"/>
                    <a:pt x="95" y="209"/>
                  </a:cubicBezTo>
                  <a:cubicBezTo>
                    <a:pt x="96" y="208"/>
                    <a:pt x="96" y="208"/>
                    <a:pt x="95" y="207"/>
                  </a:cubicBezTo>
                  <a:close/>
                  <a:moveTo>
                    <a:pt x="152" y="215"/>
                  </a:moveTo>
                  <a:cubicBezTo>
                    <a:pt x="152" y="215"/>
                    <a:pt x="152" y="215"/>
                    <a:pt x="152" y="215"/>
                  </a:cubicBezTo>
                  <a:cubicBezTo>
                    <a:pt x="151" y="215"/>
                    <a:pt x="151" y="216"/>
                    <a:pt x="151" y="216"/>
                  </a:cubicBezTo>
                  <a:cubicBezTo>
                    <a:pt x="151" y="216"/>
                    <a:pt x="152" y="215"/>
                    <a:pt x="152" y="215"/>
                  </a:cubicBezTo>
                  <a:close/>
                  <a:moveTo>
                    <a:pt x="89" y="69"/>
                  </a:moveTo>
                  <a:cubicBezTo>
                    <a:pt x="88" y="69"/>
                    <a:pt x="88" y="69"/>
                    <a:pt x="88" y="70"/>
                  </a:cubicBezTo>
                  <a:cubicBezTo>
                    <a:pt x="89" y="69"/>
                    <a:pt x="89" y="69"/>
                    <a:pt x="89" y="69"/>
                  </a:cubicBezTo>
                  <a:close/>
                  <a:moveTo>
                    <a:pt x="137" y="89"/>
                  </a:moveTo>
                  <a:cubicBezTo>
                    <a:pt x="137" y="90"/>
                    <a:pt x="137" y="91"/>
                    <a:pt x="137" y="92"/>
                  </a:cubicBezTo>
                  <a:cubicBezTo>
                    <a:pt x="137" y="91"/>
                    <a:pt x="137" y="90"/>
                    <a:pt x="137" y="89"/>
                  </a:cubicBezTo>
                  <a:close/>
                  <a:moveTo>
                    <a:pt x="168" y="233"/>
                  </a:moveTo>
                  <a:cubicBezTo>
                    <a:pt x="167" y="234"/>
                    <a:pt x="167" y="234"/>
                    <a:pt x="168" y="235"/>
                  </a:cubicBezTo>
                  <a:cubicBezTo>
                    <a:pt x="168" y="234"/>
                    <a:pt x="168" y="234"/>
                    <a:pt x="168" y="233"/>
                  </a:cubicBezTo>
                  <a:close/>
                  <a:moveTo>
                    <a:pt x="98" y="261"/>
                  </a:moveTo>
                  <a:cubicBezTo>
                    <a:pt x="99" y="261"/>
                    <a:pt x="100" y="261"/>
                    <a:pt x="100" y="260"/>
                  </a:cubicBezTo>
                  <a:cubicBezTo>
                    <a:pt x="99" y="260"/>
                    <a:pt x="99" y="261"/>
                    <a:pt x="98" y="261"/>
                  </a:cubicBezTo>
                  <a:close/>
                  <a:moveTo>
                    <a:pt x="16" y="163"/>
                  </a:moveTo>
                  <a:cubicBezTo>
                    <a:pt x="16" y="163"/>
                    <a:pt x="16" y="163"/>
                    <a:pt x="16" y="163"/>
                  </a:cubicBezTo>
                  <a:cubicBezTo>
                    <a:pt x="16" y="164"/>
                    <a:pt x="16" y="164"/>
                    <a:pt x="16" y="165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4"/>
                    <a:pt x="16" y="164"/>
                    <a:pt x="16" y="163"/>
                  </a:cubicBezTo>
                  <a:close/>
                  <a:moveTo>
                    <a:pt x="37" y="133"/>
                  </a:moveTo>
                  <a:cubicBezTo>
                    <a:pt x="37" y="132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7" y="132"/>
                    <a:pt x="37" y="132"/>
                    <a:pt x="37" y="133"/>
                  </a:cubicBezTo>
                  <a:cubicBezTo>
                    <a:pt x="37" y="133"/>
                    <a:pt x="37" y="133"/>
                    <a:pt x="37" y="133"/>
                  </a:cubicBezTo>
                  <a:close/>
                  <a:moveTo>
                    <a:pt x="35" y="126"/>
                  </a:moveTo>
                  <a:cubicBezTo>
                    <a:pt x="35" y="127"/>
                    <a:pt x="35" y="127"/>
                    <a:pt x="36" y="127"/>
                  </a:cubicBezTo>
                  <a:cubicBezTo>
                    <a:pt x="36" y="126"/>
                    <a:pt x="36" y="126"/>
                    <a:pt x="35" y="126"/>
                  </a:cubicBezTo>
                  <a:close/>
                  <a:moveTo>
                    <a:pt x="14" y="130"/>
                  </a:moveTo>
                  <a:cubicBezTo>
                    <a:pt x="13" y="130"/>
                    <a:pt x="13" y="130"/>
                    <a:pt x="12" y="130"/>
                  </a:cubicBezTo>
                  <a:cubicBezTo>
                    <a:pt x="13" y="130"/>
                    <a:pt x="14" y="130"/>
                    <a:pt x="14" y="130"/>
                  </a:cubicBezTo>
                  <a:cubicBezTo>
                    <a:pt x="14" y="130"/>
                    <a:pt x="14" y="130"/>
                    <a:pt x="14" y="130"/>
                  </a:cubicBezTo>
                  <a:close/>
                  <a:moveTo>
                    <a:pt x="141" y="261"/>
                  </a:moveTo>
                  <a:cubicBezTo>
                    <a:pt x="141" y="261"/>
                    <a:pt x="142" y="261"/>
                    <a:pt x="142" y="261"/>
                  </a:cubicBezTo>
                  <a:cubicBezTo>
                    <a:pt x="142" y="261"/>
                    <a:pt x="141" y="261"/>
                    <a:pt x="141" y="261"/>
                  </a:cubicBezTo>
                  <a:close/>
                  <a:moveTo>
                    <a:pt x="92" y="167"/>
                  </a:moveTo>
                  <a:cubicBezTo>
                    <a:pt x="92" y="167"/>
                    <a:pt x="92" y="168"/>
                    <a:pt x="93" y="169"/>
                  </a:cubicBezTo>
                  <a:cubicBezTo>
                    <a:pt x="93" y="168"/>
                    <a:pt x="92" y="167"/>
                    <a:pt x="92" y="167"/>
                  </a:cubicBezTo>
                  <a:close/>
                  <a:moveTo>
                    <a:pt x="241" y="154"/>
                  </a:moveTo>
                  <a:cubicBezTo>
                    <a:pt x="241" y="154"/>
                    <a:pt x="241" y="153"/>
                    <a:pt x="241" y="153"/>
                  </a:cubicBezTo>
                  <a:cubicBezTo>
                    <a:pt x="240" y="153"/>
                    <a:pt x="240" y="154"/>
                    <a:pt x="241" y="154"/>
                  </a:cubicBezTo>
                  <a:close/>
                  <a:moveTo>
                    <a:pt x="85" y="193"/>
                  </a:moveTo>
                  <a:cubicBezTo>
                    <a:pt x="86" y="193"/>
                    <a:pt x="86" y="193"/>
                    <a:pt x="85" y="192"/>
                  </a:cubicBezTo>
                  <a:cubicBezTo>
                    <a:pt x="85" y="193"/>
                    <a:pt x="85" y="193"/>
                    <a:pt x="85" y="193"/>
                  </a:cubicBezTo>
                  <a:close/>
                  <a:moveTo>
                    <a:pt x="244" y="166"/>
                  </a:moveTo>
                  <a:cubicBezTo>
                    <a:pt x="243" y="166"/>
                    <a:pt x="243" y="166"/>
                    <a:pt x="243" y="167"/>
                  </a:cubicBezTo>
                  <a:cubicBezTo>
                    <a:pt x="244" y="167"/>
                    <a:pt x="244" y="167"/>
                    <a:pt x="245" y="167"/>
                  </a:cubicBezTo>
                  <a:cubicBezTo>
                    <a:pt x="244" y="166"/>
                    <a:pt x="244" y="166"/>
                    <a:pt x="244" y="166"/>
                  </a:cubicBezTo>
                  <a:close/>
                  <a:moveTo>
                    <a:pt x="105" y="32"/>
                  </a:moveTo>
                  <a:cubicBezTo>
                    <a:pt x="106" y="32"/>
                    <a:pt x="106" y="31"/>
                    <a:pt x="107" y="31"/>
                  </a:cubicBezTo>
                  <a:cubicBezTo>
                    <a:pt x="105" y="31"/>
                    <a:pt x="105" y="31"/>
                    <a:pt x="105" y="32"/>
                  </a:cubicBezTo>
                  <a:close/>
                  <a:moveTo>
                    <a:pt x="208" y="130"/>
                  </a:moveTo>
                  <a:cubicBezTo>
                    <a:pt x="209" y="130"/>
                    <a:pt x="209" y="130"/>
                    <a:pt x="209" y="129"/>
                  </a:cubicBezTo>
                  <a:cubicBezTo>
                    <a:pt x="209" y="129"/>
                    <a:pt x="208" y="129"/>
                    <a:pt x="208" y="130"/>
                  </a:cubicBezTo>
                  <a:close/>
                  <a:moveTo>
                    <a:pt x="39" y="162"/>
                  </a:moveTo>
                  <a:cubicBezTo>
                    <a:pt x="39" y="161"/>
                    <a:pt x="38" y="162"/>
                    <a:pt x="37" y="162"/>
                  </a:cubicBezTo>
                  <a:cubicBezTo>
                    <a:pt x="38" y="162"/>
                    <a:pt x="38" y="162"/>
                    <a:pt x="39" y="162"/>
                  </a:cubicBezTo>
                  <a:close/>
                  <a:moveTo>
                    <a:pt x="110" y="48"/>
                  </a:moveTo>
                  <a:cubicBezTo>
                    <a:pt x="109" y="49"/>
                    <a:pt x="109" y="49"/>
                    <a:pt x="108" y="49"/>
                  </a:cubicBezTo>
                  <a:cubicBezTo>
                    <a:pt x="109" y="49"/>
                    <a:pt x="109" y="49"/>
                    <a:pt x="110" y="48"/>
                  </a:cubicBezTo>
                  <a:close/>
                  <a:moveTo>
                    <a:pt x="103" y="22"/>
                  </a:moveTo>
                  <a:cubicBezTo>
                    <a:pt x="103" y="22"/>
                    <a:pt x="104" y="22"/>
                    <a:pt x="104" y="21"/>
                  </a:cubicBezTo>
                  <a:cubicBezTo>
                    <a:pt x="104" y="21"/>
                    <a:pt x="103" y="21"/>
                    <a:pt x="103" y="22"/>
                  </a:cubicBezTo>
                  <a:close/>
                  <a:moveTo>
                    <a:pt x="20" y="151"/>
                  </a:moveTo>
                  <a:cubicBezTo>
                    <a:pt x="19" y="153"/>
                    <a:pt x="19" y="153"/>
                    <a:pt x="20" y="153"/>
                  </a:cubicBezTo>
                  <a:cubicBezTo>
                    <a:pt x="20" y="153"/>
                    <a:pt x="20" y="152"/>
                    <a:pt x="20" y="151"/>
                  </a:cubicBezTo>
                  <a:close/>
                  <a:moveTo>
                    <a:pt x="146" y="96"/>
                  </a:moveTo>
                  <a:cubicBezTo>
                    <a:pt x="145" y="96"/>
                    <a:pt x="144" y="96"/>
                    <a:pt x="144" y="97"/>
                  </a:cubicBezTo>
                  <a:cubicBezTo>
                    <a:pt x="144" y="97"/>
                    <a:pt x="145" y="96"/>
                    <a:pt x="146" y="96"/>
                  </a:cubicBezTo>
                  <a:close/>
                  <a:moveTo>
                    <a:pt x="92" y="256"/>
                  </a:moveTo>
                  <a:cubicBezTo>
                    <a:pt x="91" y="256"/>
                    <a:pt x="91" y="257"/>
                    <a:pt x="91" y="257"/>
                  </a:cubicBezTo>
                  <a:cubicBezTo>
                    <a:pt x="91" y="257"/>
                    <a:pt x="91" y="257"/>
                    <a:pt x="92" y="256"/>
                  </a:cubicBezTo>
                  <a:close/>
                  <a:moveTo>
                    <a:pt x="112" y="254"/>
                  </a:moveTo>
                  <a:cubicBezTo>
                    <a:pt x="113" y="254"/>
                    <a:pt x="113" y="254"/>
                    <a:pt x="113" y="254"/>
                  </a:cubicBezTo>
                  <a:cubicBezTo>
                    <a:pt x="113" y="253"/>
                    <a:pt x="113" y="253"/>
                    <a:pt x="113" y="253"/>
                  </a:cubicBezTo>
                  <a:cubicBezTo>
                    <a:pt x="113" y="253"/>
                    <a:pt x="112" y="253"/>
                    <a:pt x="112" y="254"/>
                  </a:cubicBezTo>
                  <a:close/>
                  <a:moveTo>
                    <a:pt x="96" y="73"/>
                  </a:moveTo>
                  <a:cubicBezTo>
                    <a:pt x="96" y="73"/>
                    <a:pt x="96" y="73"/>
                    <a:pt x="96" y="73"/>
                  </a:cubicBezTo>
                  <a:cubicBezTo>
                    <a:pt x="96" y="73"/>
                    <a:pt x="96" y="72"/>
                    <a:pt x="97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3"/>
                    <a:pt x="96" y="73"/>
                  </a:cubicBezTo>
                  <a:close/>
                  <a:moveTo>
                    <a:pt x="131" y="229"/>
                  </a:moveTo>
                  <a:cubicBezTo>
                    <a:pt x="131" y="229"/>
                    <a:pt x="130" y="228"/>
                    <a:pt x="130" y="228"/>
                  </a:cubicBezTo>
                  <a:cubicBezTo>
                    <a:pt x="130" y="229"/>
                    <a:pt x="130" y="229"/>
                    <a:pt x="131" y="229"/>
                  </a:cubicBezTo>
                  <a:close/>
                  <a:moveTo>
                    <a:pt x="2" y="97"/>
                  </a:move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8"/>
                    <a:pt x="2" y="99"/>
                  </a:cubicBezTo>
                  <a:cubicBezTo>
                    <a:pt x="2" y="99"/>
                    <a:pt x="3" y="99"/>
                    <a:pt x="3" y="99"/>
                  </a:cubicBezTo>
                  <a:cubicBezTo>
                    <a:pt x="3" y="98"/>
                    <a:pt x="3" y="97"/>
                    <a:pt x="2" y="97"/>
                  </a:cubicBezTo>
                  <a:close/>
                  <a:moveTo>
                    <a:pt x="129" y="26"/>
                  </a:moveTo>
                  <a:cubicBezTo>
                    <a:pt x="130" y="26"/>
                    <a:pt x="130" y="26"/>
                    <a:pt x="131" y="26"/>
                  </a:cubicBezTo>
                  <a:cubicBezTo>
                    <a:pt x="131" y="26"/>
                    <a:pt x="131" y="26"/>
                    <a:pt x="131" y="26"/>
                  </a:cubicBezTo>
                  <a:cubicBezTo>
                    <a:pt x="130" y="26"/>
                    <a:pt x="130" y="26"/>
                    <a:pt x="129" y="26"/>
                  </a:cubicBezTo>
                  <a:close/>
                  <a:moveTo>
                    <a:pt x="175" y="92"/>
                  </a:moveTo>
                  <a:cubicBezTo>
                    <a:pt x="174" y="92"/>
                    <a:pt x="174" y="92"/>
                    <a:pt x="173" y="93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4" y="93"/>
                    <a:pt x="175" y="93"/>
                    <a:pt x="175" y="92"/>
                  </a:cubicBezTo>
                  <a:close/>
                  <a:moveTo>
                    <a:pt x="210" y="95"/>
                  </a:moveTo>
                  <a:cubicBezTo>
                    <a:pt x="209" y="95"/>
                    <a:pt x="209" y="95"/>
                    <a:pt x="208" y="95"/>
                  </a:cubicBezTo>
                  <a:cubicBezTo>
                    <a:pt x="209" y="95"/>
                    <a:pt x="209" y="95"/>
                    <a:pt x="210" y="95"/>
                  </a:cubicBezTo>
                  <a:close/>
                  <a:moveTo>
                    <a:pt x="135" y="28"/>
                  </a:moveTo>
                  <a:cubicBezTo>
                    <a:pt x="134" y="28"/>
                    <a:pt x="134" y="28"/>
                    <a:pt x="134" y="28"/>
                  </a:cubicBezTo>
                  <a:cubicBezTo>
                    <a:pt x="134" y="28"/>
                    <a:pt x="134" y="28"/>
                    <a:pt x="135" y="28"/>
                  </a:cubicBezTo>
                  <a:close/>
                  <a:moveTo>
                    <a:pt x="168" y="74"/>
                  </a:moveTo>
                  <a:cubicBezTo>
                    <a:pt x="168" y="74"/>
                    <a:pt x="168" y="74"/>
                    <a:pt x="168" y="74"/>
                  </a:cubicBezTo>
                  <a:cubicBezTo>
                    <a:pt x="168" y="75"/>
                    <a:pt x="168" y="76"/>
                    <a:pt x="168" y="77"/>
                  </a:cubicBezTo>
                  <a:cubicBezTo>
                    <a:pt x="168" y="77"/>
                    <a:pt x="169" y="77"/>
                    <a:pt x="169" y="77"/>
                  </a:cubicBezTo>
                  <a:cubicBezTo>
                    <a:pt x="168" y="76"/>
                    <a:pt x="168" y="75"/>
                    <a:pt x="168" y="74"/>
                  </a:cubicBezTo>
                  <a:close/>
                  <a:moveTo>
                    <a:pt x="18" y="175"/>
                  </a:moveTo>
                  <a:cubicBezTo>
                    <a:pt x="17" y="175"/>
                    <a:pt x="17" y="175"/>
                    <a:pt x="16" y="175"/>
                  </a:cubicBezTo>
                  <a:cubicBezTo>
                    <a:pt x="16" y="176"/>
                    <a:pt x="17" y="176"/>
                    <a:pt x="17" y="176"/>
                  </a:cubicBezTo>
                  <a:cubicBezTo>
                    <a:pt x="17" y="176"/>
                    <a:pt x="17" y="176"/>
                    <a:pt x="18" y="175"/>
                  </a:cubicBezTo>
                  <a:close/>
                  <a:moveTo>
                    <a:pt x="92" y="213"/>
                  </a:moveTo>
                  <a:cubicBezTo>
                    <a:pt x="92" y="212"/>
                    <a:pt x="92" y="212"/>
                    <a:pt x="91" y="211"/>
                  </a:cubicBezTo>
                  <a:cubicBezTo>
                    <a:pt x="91" y="212"/>
                    <a:pt x="92" y="212"/>
                    <a:pt x="92" y="213"/>
                  </a:cubicBezTo>
                  <a:close/>
                  <a:moveTo>
                    <a:pt x="209" y="142"/>
                  </a:moveTo>
                  <a:cubicBezTo>
                    <a:pt x="208" y="141"/>
                    <a:pt x="207" y="141"/>
                    <a:pt x="207" y="141"/>
                  </a:cubicBezTo>
                  <a:cubicBezTo>
                    <a:pt x="208" y="142"/>
                    <a:pt x="208" y="142"/>
                    <a:pt x="209" y="142"/>
                  </a:cubicBezTo>
                  <a:close/>
                  <a:moveTo>
                    <a:pt x="177" y="240"/>
                  </a:moveTo>
                  <a:cubicBezTo>
                    <a:pt x="176" y="241"/>
                    <a:pt x="176" y="241"/>
                    <a:pt x="177" y="242"/>
                  </a:cubicBezTo>
                  <a:cubicBezTo>
                    <a:pt x="177" y="241"/>
                    <a:pt x="177" y="241"/>
                    <a:pt x="177" y="240"/>
                  </a:cubicBezTo>
                  <a:close/>
                  <a:moveTo>
                    <a:pt x="159" y="191"/>
                  </a:moveTo>
                  <a:cubicBezTo>
                    <a:pt x="160" y="191"/>
                    <a:pt x="160" y="191"/>
                    <a:pt x="160" y="190"/>
                  </a:cubicBezTo>
                  <a:cubicBezTo>
                    <a:pt x="160" y="190"/>
                    <a:pt x="159" y="191"/>
                    <a:pt x="159" y="191"/>
                  </a:cubicBezTo>
                  <a:close/>
                  <a:moveTo>
                    <a:pt x="92" y="185"/>
                  </a:moveTo>
                  <a:cubicBezTo>
                    <a:pt x="92" y="185"/>
                    <a:pt x="92" y="185"/>
                    <a:pt x="93" y="185"/>
                  </a:cubicBezTo>
                  <a:cubicBezTo>
                    <a:pt x="93" y="185"/>
                    <a:pt x="93" y="184"/>
                    <a:pt x="93" y="184"/>
                  </a:cubicBezTo>
                  <a:cubicBezTo>
                    <a:pt x="93" y="184"/>
                    <a:pt x="93" y="184"/>
                    <a:pt x="92" y="185"/>
                  </a:cubicBezTo>
                  <a:close/>
                  <a:moveTo>
                    <a:pt x="109" y="221"/>
                  </a:moveTo>
                  <a:cubicBezTo>
                    <a:pt x="109" y="220"/>
                    <a:pt x="109" y="220"/>
                    <a:pt x="108" y="220"/>
                  </a:cubicBezTo>
                  <a:cubicBezTo>
                    <a:pt x="108" y="220"/>
                    <a:pt x="108" y="220"/>
                    <a:pt x="109" y="221"/>
                  </a:cubicBezTo>
                  <a:close/>
                  <a:moveTo>
                    <a:pt x="45" y="117"/>
                  </a:moveTo>
                  <a:cubicBezTo>
                    <a:pt x="45" y="117"/>
                    <a:pt x="44" y="117"/>
                    <a:pt x="44" y="117"/>
                  </a:cubicBezTo>
                  <a:cubicBezTo>
                    <a:pt x="44" y="117"/>
                    <a:pt x="45" y="117"/>
                    <a:pt x="45" y="117"/>
                  </a:cubicBezTo>
                  <a:close/>
                  <a:moveTo>
                    <a:pt x="120" y="11"/>
                  </a:moveTo>
                  <a:cubicBezTo>
                    <a:pt x="120" y="11"/>
                    <a:pt x="120" y="11"/>
                    <a:pt x="120" y="11"/>
                  </a:cubicBezTo>
                  <a:cubicBezTo>
                    <a:pt x="120" y="11"/>
                    <a:pt x="121" y="11"/>
                    <a:pt x="122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1" y="11"/>
                    <a:pt x="120" y="11"/>
                    <a:pt x="120" y="11"/>
                  </a:cubicBezTo>
                  <a:close/>
                  <a:moveTo>
                    <a:pt x="44" y="148"/>
                  </a:moveTo>
                  <a:cubicBezTo>
                    <a:pt x="44" y="148"/>
                    <a:pt x="45" y="148"/>
                    <a:pt x="45" y="148"/>
                  </a:cubicBezTo>
                  <a:cubicBezTo>
                    <a:pt x="44" y="148"/>
                    <a:pt x="44" y="148"/>
                    <a:pt x="44" y="148"/>
                  </a:cubicBezTo>
                  <a:close/>
                  <a:moveTo>
                    <a:pt x="129" y="232"/>
                  </a:moveTo>
                  <a:cubicBezTo>
                    <a:pt x="129" y="231"/>
                    <a:pt x="129" y="231"/>
                    <a:pt x="129" y="231"/>
                  </a:cubicBezTo>
                  <a:cubicBezTo>
                    <a:pt x="129" y="231"/>
                    <a:pt x="129" y="230"/>
                    <a:pt x="128" y="230"/>
                  </a:cubicBezTo>
                  <a:cubicBezTo>
                    <a:pt x="128" y="231"/>
                    <a:pt x="129" y="231"/>
                    <a:pt x="129" y="232"/>
                  </a:cubicBezTo>
                  <a:close/>
                  <a:moveTo>
                    <a:pt x="151" y="86"/>
                  </a:moveTo>
                  <a:cubicBezTo>
                    <a:pt x="150" y="86"/>
                    <a:pt x="150" y="86"/>
                    <a:pt x="150" y="87"/>
                  </a:cubicBezTo>
                  <a:cubicBezTo>
                    <a:pt x="150" y="87"/>
                    <a:pt x="150" y="86"/>
                    <a:pt x="151" y="86"/>
                  </a:cubicBezTo>
                  <a:close/>
                  <a:moveTo>
                    <a:pt x="239" y="145"/>
                  </a:moveTo>
                  <a:cubicBezTo>
                    <a:pt x="239" y="145"/>
                    <a:pt x="239" y="145"/>
                    <a:pt x="239" y="145"/>
                  </a:cubicBezTo>
                  <a:cubicBezTo>
                    <a:pt x="239" y="145"/>
                    <a:pt x="240" y="145"/>
                    <a:pt x="240" y="145"/>
                  </a:cubicBezTo>
                  <a:cubicBezTo>
                    <a:pt x="240" y="145"/>
                    <a:pt x="239" y="144"/>
                    <a:pt x="239" y="144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39" y="145"/>
                    <a:pt x="239" y="145"/>
                    <a:pt x="239" y="145"/>
                  </a:cubicBezTo>
                  <a:close/>
                  <a:moveTo>
                    <a:pt x="110" y="226"/>
                  </a:moveTo>
                  <a:cubicBezTo>
                    <a:pt x="110" y="225"/>
                    <a:pt x="109" y="225"/>
                    <a:pt x="109" y="224"/>
                  </a:cubicBezTo>
                  <a:cubicBezTo>
                    <a:pt x="109" y="225"/>
                    <a:pt x="109" y="225"/>
                    <a:pt x="110" y="226"/>
                  </a:cubicBezTo>
                  <a:close/>
                  <a:moveTo>
                    <a:pt x="162" y="184"/>
                  </a:moveTo>
                  <a:cubicBezTo>
                    <a:pt x="162" y="184"/>
                    <a:pt x="162" y="183"/>
                    <a:pt x="162" y="183"/>
                  </a:cubicBezTo>
                  <a:cubicBezTo>
                    <a:pt x="162" y="183"/>
                    <a:pt x="161" y="183"/>
                    <a:pt x="161" y="183"/>
                  </a:cubicBezTo>
                  <a:cubicBezTo>
                    <a:pt x="161" y="183"/>
                    <a:pt x="161" y="183"/>
                    <a:pt x="161" y="183"/>
                  </a:cubicBezTo>
                  <a:cubicBezTo>
                    <a:pt x="161" y="183"/>
                    <a:pt x="161" y="183"/>
                    <a:pt x="162" y="184"/>
                  </a:cubicBezTo>
                  <a:close/>
                  <a:moveTo>
                    <a:pt x="43" y="154"/>
                  </a:moveTo>
                  <a:cubicBezTo>
                    <a:pt x="43" y="153"/>
                    <a:pt x="42" y="153"/>
                    <a:pt x="42" y="153"/>
                  </a:cubicBezTo>
                  <a:cubicBezTo>
                    <a:pt x="42" y="153"/>
                    <a:pt x="42" y="153"/>
                    <a:pt x="41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2" y="154"/>
                    <a:pt x="42" y="154"/>
                    <a:pt x="43" y="154"/>
                  </a:cubicBezTo>
                  <a:close/>
                  <a:moveTo>
                    <a:pt x="110" y="235"/>
                  </a:moveTo>
                  <a:cubicBezTo>
                    <a:pt x="111" y="234"/>
                    <a:pt x="110" y="234"/>
                    <a:pt x="110" y="234"/>
                  </a:cubicBezTo>
                  <a:cubicBezTo>
                    <a:pt x="110" y="234"/>
                    <a:pt x="110" y="234"/>
                    <a:pt x="110" y="235"/>
                  </a:cubicBezTo>
                  <a:close/>
                  <a:moveTo>
                    <a:pt x="179" y="162"/>
                  </a:moveTo>
                  <a:cubicBezTo>
                    <a:pt x="178" y="162"/>
                    <a:pt x="178" y="162"/>
                    <a:pt x="178" y="161"/>
                  </a:cubicBezTo>
                  <a:cubicBezTo>
                    <a:pt x="178" y="162"/>
                    <a:pt x="178" y="162"/>
                    <a:pt x="179" y="162"/>
                  </a:cubicBezTo>
                  <a:close/>
                  <a:moveTo>
                    <a:pt x="111" y="249"/>
                  </a:moveTo>
                  <a:cubicBezTo>
                    <a:pt x="111" y="249"/>
                    <a:pt x="111" y="250"/>
                    <a:pt x="111" y="250"/>
                  </a:cubicBezTo>
                  <a:cubicBezTo>
                    <a:pt x="111" y="250"/>
                    <a:pt x="111" y="250"/>
                    <a:pt x="112" y="250"/>
                  </a:cubicBezTo>
                  <a:cubicBezTo>
                    <a:pt x="112" y="250"/>
                    <a:pt x="112" y="249"/>
                    <a:pt x="111" y="249"/>
                  </a:cubicBezTo>
                  <a:close/>
                  <a:moveTo>
                    <a:pt x="96" y="59"/>
                  </a:moveTo>
                  <a:cubicBezTo>
                    <a:pt x="96" y="59"/>
                    <a:pt x="96" y="59"/>
                    <a:pt x="96" y="60"/>
                  </a:cubicBezTo>
                  <a:cubicBezTo>
                    <a:pt x="97" y="59"/>
                    <a:pt x="97" y="59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7" y="59"/>
                    <a:pt x="97" y="59"/>
                    <a:pt x="96" y="59"/>
                  </a:cubicBezTo>
                  <a:close/>
                  <a:moveTo>
                    <a:pt x="102" y="269"/>
                  </a:moveTo>
                  <a:cubicBezTo>
                    <a:pt x="101" y="269"/>
                    <a:pt x="100" y="269"/>
                    <a:pt x="100" y="269"/>
                  </a:cubicBezTo>
                  <a:cubicBezTo>
                    <a:pt x="100" y="269"/>
                    <a:pt x="101" y="269"/>
                    <a:pt x="102" y="269"/>
                  </a:cubicBezTo>
                  <a:close/>
                  <a:moveTo>
                    <a:pt x="164" y="89"/>
                  </a:moveTo>
                  <a:cubicBezTo>
                    <a:pt x="164" y="88"/>
                    <a:pt x="164" y="88"/>
                    <a:pt x="165" y="88"/>
                  </a:cubicBezTo>
                  <a:cubicBezTo>
                    <a:pt x="164" y="88"/>
                    <a:pt x="164" y="88"/>
                    <a:pt x="164" y="89"/>
                  </a:cubicBezTo>
                  <a:close/>
                  <a:moveTo>
                    <a:pt x="236" y="151"/>
                  </a:moveTo>
                  <a:cubicBezTo>
                    <a:pt x="236" y="151"/>
                    <a:pt x="236" y="151"/>
                    <a:pt x="236" y="151"/>
                  </a:cubicBezTo>
                  <a:cubicBezTo>
                    <a:pt x="236" y="151"/>
                    <a:pt x="236" y="151"/>
                    <a:pt x="237" y="151"/>
                  </a:cubicBezTo>
                  <a:cubicBezTo>
                    <a:pt x="237" y="151"/>
                    <a:pt x="236" y="151"/>
                    <a:pt x="236" y="151"/>
                  </a:cubicBezTo>
                  <a:cubicBezTo>
                    <a:pt x="236" y="151"/>
                    <a:pt x="236" y="151"/>
                    <a:pt x="236" y="151"/>
                  </a:cubicBezTo>
                  <a:close/>
                  <a:moveTo>
                    <a:pt x="91" y="247"/>
                  </a:moveTo>
                  <a:cubicBezTo>
                    <a:pt x="92" y="247"/>
                    <a:pt x="92" y="246"/>
                    <a:pt x="92" y="246"/>
                  </a:cubicBezTo>
                  <a:cubicBezTo>
                    <a:pt x="92" y="246"/>
                    <a:pt x="91" y="247"/>
                    <a:pt x="91" y="247"/>
                  </a:cubicBezTo>
                  <a:close/>
                  <a:moveTo>
                    <a:pt x="105" y="218"/>
                  </a:moveTo>
                  <a:cubicBezTo>
                    <a:pt x="105" y="219"/>
                    <a:pt x="105" y="219"/>
                    <a:pt x="105" y="220"/>
                  </a:cubicBezTo>
                  <a:cubicBezTo>
                    <a:pt x="106" y="219"/>
                    <a:pt x="106" y="219"/>
                    <a:pt x="105" y="218"/>
                  </a:cubicBezTo>
                  <a:close/>
                  <a:moveTo>
                    <a:pt x="59" y="170"/>
                  </a:moveTo>
                  <a:cubicBezTo>
                    <a:pt x="59" y="170"/>
                    <a:pt x="59" y="170"/>
                    <a:pt x="59" y="170"/>
                  </a:cubicBezTo>
                  <a:cubicBezTo>
                    <a:pt x="59" y="170"/>
                    <a:pt x="59" y="170"/>
                    <a:pt x="60" y="171"/>
                  </a:cubicBezTo>
                  <a:cubicBezTo>
                    <a:pt x="60" y="171"/>
                    <a:pt x="60" y="171"/>
                    <a:pt x="60" y="170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70"/>
                    <a:pt x="59" y="170"/>
                    <a:pt x="59" y="170"/>
                  </a:cubicBezTo>
                  <a:close/>
                  <a:moveTo>
                    <a:pt x="49" y="174"/>
                  </a:moveTo>
                  <a:cubicBezTo>
                    <a:pt x="49" y="173"/>
                    <a:pt x="49" y="173"/>
                    <a:pt x="48" y="174"/>
                  </a:cubicBezTo>
                  <a:cubicBezTo>
                    <a:pt x="49" y="174"/>
                    <a:pt x="49" y="174"/>
                    <a:pt x="49" y="174"/>
                  </a:cubicBezTo>
                  <a:close/>
                  <a:moveTo>
                    <a:pt x="162" y="32"/>
                  </a:moveTo>
                  <a:cubicBezTo>
                    <a:pt x="163" y="32"/>
                    <a:pt x="163" y="32"/>
                    <a:pt x="163" y="30"/>
                  </a:cubicBezTo>
                  <a:cubicBezTo>
                    <a:pt x="162" y="31"/>
                    <a:pt x="162" y="31"/>
                    <a:pt x="162" y="32"/>
                  </a:cubicBezTo>
                  <a:close/>
                  <a:moveTo>
                    <a:pt x="103" y="39"/>
                  </a:moveTo>
                  <a:cubicBezTo>
                    <a:pt x="103" y="38"/>
                    <a:pt x="103" y="38"/>
                    <a:pt x="102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13" y="219"/>
                  </a:moveTo>
                  <a:cubicBezTo>
                    <a:pt x="113" y="219"/>
                    <a:pt x="114" y="219"/>
                    <a:pt x="114" y="220"/>
                  </a:cubicBezTo>
                  <a:cubicBezTo>
                    <a:pt x="114" y="220"/>
                    <a:pt x="114" y="219"/>
                    <a:pt x="114" y="219"/>
                  </a:cubicBezTo>
                  <a:cubicBezTo>
                    <a:pt x="114" y="219"/>
                    <a:pt x="114" y="219"/>
                    <a:pt x="113" y="218"/>
                  </a:cubicBezTo>
                  <a:cubicBezTo>
                    <a:pt x="113" y="219"/>
                    <a:pt x="113" y="219"/>
                    <a:pt x="113" y="219"/>
                  </a:cubicBezTo>
                  <a:close/>
                  <a:moveTo>
                    <a:pt x="121" y="236"/>
                  </a:moveTo>
                  <a:cubicBezTo>
                    <a:pt x="122" y="236"/>
                    <a:pt x="122" y="235"/>
                    <a:pt x="122" y="235"/>
                  </a:cubicBezTo>
                  <a:cubicBezTo>
                    <a:pt x="122" y="235"/>
                    <a:pt x="121" y="235"/>
                    <a:pt x="121" y="236"/>
                  </a:cubicBezTo>
                  <a:close/>
                  <a:moveTo>
                    <a:pt x="11" y="123"/>
                  </a:moveTo>
                  <a:cubicBezTo>
                    <a:pt x="11" y="123"/>
                    <a:pt x="11" y="123"/>
                    <a:pt x="11" y="123"/>
                  </a:cubicBezTo>
                  <a:cubicBezTo>
                    <a:pt x="11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1" y="123"/>
                  </a:cubicBezTo>
                  <a:close/>
                  <a:moveTo>
                    <a:pt x="78" y="265"/>
                  </a:moveTo>
                  <a:cubicBezTo>
                    <a:pt x="77" y="265"/>
                    <a:pt x="77" y="266"/>
                    <a:pt x="78" y="266"/>
                  </a:cubicBezTo>
                  <a:cubicBezTo>
                    <a:pt x="78" y="266"/>
                    <a:pt x="78" y="265"/>
                    <a:pt x="78" y="265"/>
                  </a:cubicBezTo>
                  <a:close/>
                  <a:moveTo>
                    <a:pt x="52" y="131"/>
                  </a:moveTo>
                  <a:cubicBezTo>
                    <a:pt x="53" y="131"/>
                    <a:pt x="53" y="131"/>
                    <a:pt x="54" y="131"/>
                  </a:cubicBezTo>
                  <a:cubicBezTo>
                    <a:pt x="53" y="131"/>
                    <a:pt x="53" y="131"/>
                    <a:pt x="52" y="131"/>
                  </a:cubicBezTo>
                  <a:close/>
                  <a:moveTo>
                    <a:pt x="101" y="189"/>
                  </a:moveTo>
                  <a:cubicBezTo>
                    <a:pt x="101" y="188"/>
                    <a:pt x="101" y="188"/>
                    <a:pt x="102" y="188"/>
                  </a:cubicBezTo>
                  <a:cubicBezTo>
                    <a:pt x="101" y="188"/>
                    <a:pt x="101" y="188"/>
                    <a:pt x="101" y="189"/>
                  </a:cubicBezTo>
                  <a:close/>
                  <a:moveTo>
                    <a:pt x="220" y="105"/>
                  </a:moveTo>
                  <a:cubicBezTo>
                    <a:pt x="220" y="105"/>
                    <a:pt x="220" y="104"/>
                    <a:pt x="220" y="104"/>
                  </a:cubicBezTo>
                  <a:cubicBezTo>
                    <a:pt x="220" y="104"/>
                    <a:pt x="219" y="104"/>
                    <a:pt x="219" y="104"/>
                  </a:cubicBezTo>
                  <a:cubicBezTo>
                    <a:pt x="219" y="104"/>
                    <a:pt x="219" y="105"/>
                    <a:pt x="220" y="105"/>
                  </a:cubicBezTo>
                  <a:close/>
                  <a:moveTo>
                    <a:pt x="89" y="61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89" y="61"/>
                    <a:pt x="89" y="61"/>
                  </a:cubicBezTo>
                  <a:close/>
                  <a:moveTo>
                    <a:pt x="226" y="102"/>
                  </a:moveTo>
                  <a:cubicBezTo>
                    <a:pt x="226" y="101"/>
                    <a:pt x="226" y="101"/>
                    <a:pt x="226" y="101"/>
                  </a:cubicBezTo>
                  <a:cubicBezTo>
                    <a:pt x="225" y="101"/>
                    <a:pt x="226" y="101"/>
                    <a:pt x="226" y="102"/>
                  </a:cubicBezTo>
                  <a:close/>
                  <a:moveTo>
                    <a:pt x="82" y="99"/>
                  </a:moveTo>
                  <a:cubicBezTo>
                    <a:pt x="82" y="99"/>
                    <a:pt x="82" y="99"/>
                    <a:pt x="82" y="99"/>
                  </a:cubicBezTo>
                  <a:cubicBezTo>
                    <a:pt x="83" y="99"/>
                    <a:pt x="83" y="99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3" y="98"/>
                    <a:pt x="83" y="98"/>
                    <a:pt x="82" y="99"/>
                  </a:cubicBezTo>
                  <a:close/>
                  <a:moveTo>
                    <a:pt x="140" y="237"/>
                  </a:moveTo>
                  <a:cubicBezTo>
                    <a:pt x="140" y="237"/>
                    <a:pt x="140" y="238"/>
                    <a:pt x="141" y="238"/>
                  </a:cubicBezTo>
                  <a:cubicBezTo>
                    <a:pt x="141" y="238"/>
                    <a:pt x="141" y="238"/>
                    <a:pt x="141" y="237"/>
                  </a:cubicBezTo>
                  <a:cubicBezTo>
                    <a:pt x="141" y="237"/>
                    <a:pt x="140" y="237"/>
                    <a:pt x="140" y="237"/>
                  </a:cubicBezTo>
                  <a:close/>
                  <a:moveTo>
                    <a:pt x="98" y="190"/>
                  </a:moveTo>
                  <a:cubicBezTo>
                    <a:pt x="99" y="191"/>
                    <a:pt x="99" y="191"/>
                    <a:pt x="99" y="190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99" y="190"/>
                    <a:pt x="99" y="190"/>
                    <a:pt x="98" y="190"/>
                  </a:cubicBezTo>
                  <a:close/>
                  <a:moveTo>
                    <a:pt x="116" y="79"/>
                  </a:moveTo>
                  <a:cubicBezTo>
                    <a:pt x="117" y="79"/>
                    <a:pt x="117" y="79"/>
                    <a:pt x="117" y="79"/>
                  </a:cubicBezTo>
                  <a:cubicBezTo>
                    <a:pt x="117" y="79"/>
                    <a:pt x="117" y="79"/>
                    <a:pt x="116" y="79"/>
                  </a:cubicBezTo>
                  <a:close/>
                  <a:moveTo>
                    <a:pt x="192" y="94"/>
                  </a:moveTo>
                  <a:cubicBezTo>
                    <a:pt x="191" y="94"/>
                    <a:pt x="191" y="94"/>
                    <a:pt x="191" y="94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4"/>
                    <a:pt x="192" y="94"/>
                  </a:cubicBezTo>
                  <a:close/>
                  <a:moveTo>
                    <a:pt x="138" y="223"/>
                  </a:moveTo>
                  <a:cubicBezTo>
                    <a:pt x="138" y="223"/>
                    <a:pt x="138" y="223"/>
                    <a:pt x="138" y="223"/>
                  </a:cubicBezTo>
                  <a:cubicBezTo>
                    <a:pt x="138" y="223"/>
                    <a:pt x="138" y="224"/>
                    <a:pt x="139" y="224"/>
                  </a:cubicBezTo>
                  <a:cubicBezTo>
                    <a:pt x="139" y="223"/>
                    <a:pt x="138" y="223"/>
                    <a:pt x="138" y="223"/>
                  </a:cubicBezTo>
                  <a:close/>
                  <a:moveTo>
                    <a:pt x="135" y="36"/>
                  </a:moveTo>
                  <a:cubicBezTo>
                    <a:pt x="134" y="36"/>
                    <a:pt x="134" y="36"/>
                    <a:pt x="133" y="37"/>
                  </a:cubicBezTo>
                  <a:cubicBezTo>
                    <a:pt x="134" y="37"/>
                    <a:pt x="134" y="37"/>
                    <a:pt x="135" y="36"/>
                  </a:cubicBezTo>
                  <a:close/>
                  <a:moveTo>
                    <a:pt x="79" y="201"/>
                  </a:moveTo>
                  <a:cubicBezTo>
                    <a:pt x="79" y="201"/>
                    <a:pt x="79" y="202"/>
                    <a:pt x="79" y="202"/>
                  </a:cubicBezTo>
                  <a:cubicBezTo>
                    <a:pt x="79" y="202"/>
                    <a:pt x="79" y="201"/>
                    <a:pt x="79" y="201"/>
                  </a:cubicBezTo>
                  <a:close/>
                  <a:moveTo>
                    <a:pt x="148" y="197"/>
                  </a:moveTo>
                  <a:cubicBezTo>
                    <a:pt x="148" y="197"/>
                    <a:pt x="148" y="197"/>
                    <a:pt x="148" y="196"/>
                  </a:cubicBezTo>
                  <a:cubicBezTo>
                    <a:pt x="148" y="197"/>
                    <a:pt x="147" y="197"/>
                    <a:pt x="148" y="198"/>
                  </a:cubicBezTo>
                  <a:cubicBezTo>
                    <a:pt x="148" y="197"/>
                    <a:pt x="148" y="197"/>
                    <a:pt x="148" y="197"/>
                  </a:cubicBezTo>
                  <a:close/>
                  <a:moveTo>
                    <a:pt x="140" y="38"/>
                  </a:moveTo>
                  <a:cubicBezTo>
                    <a:pt x="139" y="38"/>
                    <a:pt x="139" y="38"/>
                    <a:pt x="139" y="38"/>
                  </a:cubicBezTo>
                  <a:cubicBezTo>
                    <a:pt x="139" y="38"/>
                    <a:pt x="140" y="38"/>
                    <a:pt x="140" y="38"/>
                  </a:cubicBezTo>
                  <a:close/>
                  <a:moveTo>
                    <a:pt x="130" y="23"/>
                  </a:moveTo>
                  <a:cubicBezTo>
                    <a:pt x="131" y="23"/>
                    <a:pt x="131" y="23"/>
                    <a:pt x="132" y="23"/>
                  </a:cubicBezTo>
                  <a:cubicBezTo>
                    <a:pt x="131" y="23"/>
                    <a:pt x="131" y="23"/>
                    <a:pt x="130" y="23"/>
                  </a:cubicBezTo>
                  <a:close/>
                  <a:moveTo>
                    <a:pt x="143" y="17"/>
                  </a:moveTo>
                  <a:cubicBezTo>
                    <a:pt x="144" y="17"/>
                    <a:pt x="144" y="17"/>
                    <a:pt x="145" y="17"/>
                  </a:cubicBezTo>
                  <a:cubicBezTo>
                    <a:pt x="144" y="17"/>
                    <a:pt x="144" y="17"/>
                    <a:pt x="143" y="17"/>
                  </a:cubicBezTo>
                  <a:close/>
                  <a:moveTo>
                    <a:pt x="103" y="32"/>
                  </a:moveTo>
                  <a:cubicBezTo>
                    <a:pt x="102" y="32"/>
                    <a:pt x="102" y="33"/>
                    <a:pt x="102" y="33"/>
                  </a:cubicBezTo>
                  <a:cubicBezTo>
                    <a:pt x="102" y="33"/>
                    <a:pt x="103" y="32"/>
                    <a:pt x="103" y="32"/>
                  </a:cubicBezTo>
                  <a:close/>
                  <a:moveTo>
                    <a:pt x="148" y="253"/>
                  </a:moveTo>
                  <a:cubicBezTo>
                    <a:pt x="149" y="253"/>
                    <a:pt x="149" y="253"/>
                    <a:pt x="150" y="253"/>
                  </a:cubicBezTo>
                  <a:cubicBezTo>
                    <a:pt x="149" y="253"/>
                    <a:pt x="149" y="253"/>
                    <a:pt x="149" y="252"/>
                  </a:cubicBezTo>
                  <a:cubicBezTo>
                    <a:pt x="149" y="253"/>
                    <a:pt x="149" y="253"/>
                    <a:pt x="148" y="253"/>
                  </a:cubicBezTo>
                  <a:close/>
                  <a:moveTo>
                    <a:pt x="174" y="165"/>
                  </a:moveTo>
                  <a:cubicBezTo>
                    <a:pt x="175" y="165"/>
                    <a:pt x="175" y="166"/>
                    <a:pt x="175" y="165"/>
                  </a:cubicBezTo>
                  <a:cubicBezTo>
                    <a:pt x="175" y="165"/>
                    <a:pt x="175" y="165"/>
                    <a:pt x="175" y="165"/>
                  </a:cubicBezTo>
                  <a:cubicBezTo>
                    <a:pt x="175" y="165"/>
                    <a:pt x="175" y="165"/>
                    <a:pt x="174" y="165"/>
                  </a:cubicBezTo>
                  <a:close/>
                  <a:moveTo>
                    <a:pt x="222" y="134"/>
                  </a:moveTo>
                  <a:cubicBezTo>
                    <a:pt x="222" y="134"/>
                    <a:pt x="223" y="134"/>
                    <a:pt x="223" y="134"/>
                  </a:cubicBezTo>
                  <a:cubicBezTo>
                    <a:pt x="223" y="134"/>
                    <a:pt x="222" y="134"/>
                    <a:pt x="222" y="134"/>
                  </a:cubicBezTo>
                  <a:close/>
                  <a:moveTo>
                    <a:pt x="105" y="79"/>
                  </a:moveTo>
                  <a:cubicBezTo>
                    <a:pt x="105" y="79"/>
                    <a:pt x="105" y="79"/>
                    <a:pt x="105" y="79"/>
                  </a:cubicBezTo>
                  <a:cubicBezTo>
                    <a:pt x="105" y="80"/>
                    <a:pt x="105" y="80"/>
                    <a:pt x="105" y="79"/>
                  </a:cubicBezTo>
                  <a:close/>
                  <a:moveTo>
                    <a:pt x="159" y="196"/>
                  </a:moveTo>
                  <a:cubicBezTo>
                    <a:pt x="159" y="196"/>
                    <a:pt x="159" y="196"/>
                    <a:pt x="159" y="196"/>
                  </a:cubicBezTo>
                  <a:cubicBezTo>
                    <a:pt x="159" y="196"/>
                    <a:pt x="160" y="195"/>
                    <a:pt x="160" y="195"/>
                  </a:cubicBezTo>
                  <a:cubicBezTo>
                    <a:pt x="159" y="195"/>
                    <a:pt x="159" y="196"/>
                    <a:pt x="159" y="196"/>
                  </a:cubicBezTo>
                  <a:close/>
                  <a:moveTo>
                    <a:pt x="50" y="131"/>
                  </a:moveTo>
                  <a:cubicBezTo>
                    <a:pt x="50" y="131"/>
                    <a:pt x="50" y="131"/>
                    <a:pt x="50" y="132"/>
                  </a:cubicBezTo>
                  <a:cubicBezTo>
                    <a:pt x="50" y="131"/>
                    <a:pt x="50" y="131"/>
                    <a:pt x="50" y="131"/>
                  </a:cubicBezTo>
                  <a:close/>
                  <a:moveTo>
                    <a:pt x="89" y="247"/>
                  </a:moveTo>
                  <a:cubicBezTo>
                    <a:pt x="89" y="246"/>
                    <a:pt x="90" y="246"/>
                    <a:pt x="89" y="246"/>
                  </a:cubicBezTo>
                  <a:cubicBezTo>
                    <a:pt x="89" y="246"/>
                    <a:pt x="89" y="246"/>
                    <a:pt x="89" y="247"/>
                  </a:cubicBezTo>
                  <a:close/>
                  <a:moveTo>
                    <a:pt x="98" y="211"/>
                  </a:moveTo>
                  <a:cubicBezTo>
                    <a:pt x="98" y="211"/>
                    <a:pt x="97" y="210"/>
                    <a:pt x="97" y="210"/>
                  </a:cubicBezTo>
                  <a:cubicBezTo>
                    <a:pt x="97" y="210"/>
                    <a:pt x="97" y="211"/>
                    <a:pt x="98" y="211"/>
                  </a:cubicBezTo>
                  <a:close/>
                  <a:moveTo>
                    <a:pt x="92" y="14"/>
                  </a:moveTo>
                  <a:cubicBezTo>
                    <a:pt x="92" y="14"/>
                    <a:pt x="92" y="14"/>
                    <a:pt x="92" y="14"/>
                  </a:cubicBezTo>
                  <a:cubicBezTo>
                    <a:pt x="93" y="14"/>
                    <a:pt x="93" y="14"/>
                    <a:pt x="92" y="14"/>
                  </a:cubicBezTo>
                  <a:close/>
                  <a:moveTo>
                    <a:pt x="247" y="139"/>
                  </a:moveTo>
                  <a:cubicBezTo>
                    <a:pt x="247" y="139"/>
                    <a:pt x="247" y="139"/>
                    <a:pt x="247" y="139"/>
                  </a:cubicBezTo>
                  <a:cubicBezTo>
                    <a:pt x="247" y="138"/>
                    <a:pt x="247" y="138"/>
                    <a:pt x="247" y="137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47" y="138"/>
                    <a:pt x="247" y="138"/>
                    <a:pt x="247" y="139"/>
                  </a:cubicBezTo>
                  <a:close/>
                  <a:moveTo>
                    <a:pt x="196" y="164"/>
                  </a:moveTo>
                  <a:cubicBezTo>
                    <a:pt x="196" y="163"/>
                    <a:pt x="195" y="163"/>
                    <a:pt x="195" y="163"/>
                  </a:cubicBezTo>
                  <a:cubicBezTo>
                    <a:pt x="195" y="163"/>
                    <a:pt x="195" y="164"/>
                    <a:pt x="196" y="164"/>
                  </a:cubicBezTo>
                  <a:close/>
                  <a:moveTo>
                    <a:pt x="119" y="235"/>
                  </a:moveTo>
                  <a:cubicBezTo>
                    <a:pt x="119" y="235"/>
                    <a:pt x="119" y="235"/>
                    <a:pt x="118" y="235"/>
                  </a:cubicBezTo>
                  <a:cubicBezTo>
                    <a:pt x="119" y="235"/>
                    <a:pt x="119" y="235"/>
                    <a:pt x="119" y="235"/>
                  </a:cubicBezTo>
                  <a:cubicBezTo>
                    <a:pt x="119" y="235"/>
                    <a:pt x="119" y="235"/>
                    <a:pt x="119" y="235"/>
                  </a:cubicBezTo>
                  <a:close/>
                  <a:moveTo>
                    <a:pt x="88" y="5"/>
                  </a:move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9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5"/>
                    <a:pt x="88" y="5"/>
                    <a:pt x="88" y="5"/>
                  </a:cubicBezTo>
                  <a:close/>
                  <a:moveTo>
                    <a:pt x="184" y="164"/>
                  </a:moveTo>
                  <a:cubicBezTo>
                    <a:pt x="184" y="164"/>
                    <a:pt x="184" y="164"/>
                    <a:pt x="185" y="165"/>
                  </a:cubicBezTo>
                  <a:cubicBezTo>
                    <a:pt x="185" y="164"/>
                    <a:pt x="185" y="164"/>
                    <a:pt x="184" y="164"/>
                  </a:cubicBezTo>
                  <a:close/>
                  <a:moveTo>
                    <a:pt x="162" y="51"/>
                  </a:move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lose/>
                  <a:moveTo>
                    <a:pt x="167" y="245"/>
                  </a:moveTo>
                  <a:cubicBezTo>
                    <a:pt x="167" y="245"/>
                    <a:pt x="167" y="245"/>
                    <a:pt x="167" y="245"/>
                  </a:cubicBezTo>
                  <a:cubicBezTo>
                    <a:pt x="167" y="245"/>
                    <a:pt x="166" y="246"/>
                    <a:pt x="167" y="246"/>
                  </a:cubicBezTo>
                  <a:cubicBezTo>
                    <a:pt x="167" y="246"/>
                    <a:pt x="167" y="245"/>
                    <a:pt x="167" y="245"/>
                  </a:cubicBezTo>
                  <a:close/>
                  <a:moveTo>
                    <a:pt x="155" y="52"/>
                  </a:moveTo>
                  <a:cubicBezTo>
                    <a:pt x="156" y="52"/>
                    <a:pt x="156" y="52"/>
                    <a:pt x="156" y="51"/>
                  </a:cubicBezTo>
                  <a:cubicBezTo>
                    <a:pt x="155" y="52"/>
                    <a:pt x="155" y="52"/>
                    <a:pt x="155" y="52"/>
                  </a:cubicBezTo>
                  <a:close/>
                  <a:moveTo>
                    <a:pt x="115" y="52"/>
                  </a:moveTo>
                  <a:cubicBezTo>
                    <a:pt x="114" y="52"/>
                    <a:pt x="114" y="52"/>
                    <a:pt x="114" y="52"/>
                  </a:cubicBezTo>
                  <a:cubicBezTo>
                    <a:pt x="115" y="52"/>
                    <a:pt x="115" y="52"/>
                    <a:pt x="115" y="52"/>
                  </a:cubicBezTo>
                  <a:close/>
                  <a:moveTo>
                    <a:pt x="133" y="210"/>
                  </a:moveTo>
                  <a:cubicBezTo>
                    <a:pt x="134" y="211"/>
                    <a:pt x="134" y="211"/>
                    <a:pt x="134" y="211"/>
                  </a:cubicBezTo>
                  <a:cubicBezTo>
                    <a:pt x="134" y="210"/>
                    <a:pt x="134" y="210"/>
                    <a:pt x="133" y="210"/>
                  </a:cubicBezTo>
                  <a:close/>
                  <a:moveTo>
                    <a:pt x="137" y="39"/>
                  </a:moveTo>
                  <a:cubicBezTo>
                    <a:pt x="137" y="39"/>
                    <a:pt x="137" y="38"/>
                    <a:pt x="137" y="38"/>
                  </a:cubicBezTo>
                  <a:cubicBezTo>
                    <a:pt x="136" y="38"/>
                    <a:pt x="136" y="39"/>
                    <a:pt x="137" y="39"/>
                  </a:cubicBezTo>
                  <a:close/>
                  <a:moveTo>
                    <a:pt x="149" y="7"/>
                  </a:moveTo>
                  <a:cubicBezTo>
                    <a:pt x="149" y="7"/>
                    <a:pt x="149" y="7"/>
                    <a:pt x="149" y="7"/>
                  </a:cubicBezTo>
                  <a:cubicBezTo>
                    <a:pt x="149" y="7"/>
                    <a:pt x="150" y="7"/>
                    <a:pt x="150" y="7"/>
                  </a:cubicBezTo>
                  <a:cubicBezTo>
                    <a:pt x="150" y="7"/>
                    <a:pt x="150" y="7"/>
                    <a:pt x="150" y="7"/>
                  </a:cubicBezTo>
                  <a:cubicBezTo>
                    <a:pt x="150" y="7"/>
                    <a:pt x="149" y="7"/>
                    <a:pt x="149" y="7"/>
                  </a:cubicBezTo>
                  <a:close/>
                  <a:moveTo>
                    <a:pt x="23" y="169"/>
                  </a:move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7"/>
                    <a:pt x="83" y="8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2" y="86"/>
                    <a:pt x="83" y="86"/>
                    <a:pt x="83" y="86"/>
                  </a:cubicBezTo>
                  <a:close/>
                  <a:moveTo>
                    <a:pt x="92" y="57"/>
                  </a:moveTo>
                  <a:cubicBezTo>
                    <a:pt x="92" y="58"/>
                    <a:pt x="92" y="58"/>
                    <a:pt x="92" y="5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3" y="58"/>
                    <a:pt x="93" y="57"/>
                    <a:pt x="92" y="57"/>
                  </a:cubicBezTo>
                  <a:close/>
                  <a:moveTo>
                    <a:pt x="171" y="227"/>
                  </a:moveTo>
                  <a:cubicBezTo>
                    <a:pt x="171" y="228"/>
                    <a:pt x="171" y="228"/>
                    <a:pt x="171" y="229"/>
                  </a:cubicBezTo>
                  <a:cubicBezTo>
                    <a:pt x="171" y="228"/>
                    <a:pt x="171" y="228"/>
                    <a:pt x="171" y="227"/>
                  </a:cubicBezTo>
                  <a:close/>
                  <a:moveTo>
                    <a:pt x="161" y="188"/>
                  </a:moveTo>
                  <a:cubicBezTo>
                    <a:pt x="161" y="188"/>
                    <a:pt x="161" y="188"/>
                    <a:pt x="161" y="188"/>
                  </a:cubicBezTo>
                  <a:cubicBezTo>
                    <a:pt x="161" y="188"/>
                    <a:pt x="162" y="188"/>
                    <a:pt x="162" y="187"/>
                  </a:cubicBezTo>
                  <a:cubicBezTo>
                    <a:pt x="162" y="187"/>
                    <a:pt x="162" y="187"/>
                    <a:pt x="162" y="187"/>
                  </a:cubicBezTo>
                  <a:cubicBezTo>
                    <a:pt x="161" y="187"/>
                    <a:pt x="161" y="188"/>
                    <a:pt x="161" y="188"/>
                  </a:cubicBezTo>
                  <a:close/>
                  <a:moveTo>
                    <a:pt x="157" y="87"/>
                  </a:moveTo>
                  <a:cubicBezTo>
                    <a:pt x="156" y="87"/>
                    <a:pt x="156" y="87"/>
                    <a:pt x="156" y="87"/>
                  </a:cubicBezTo>
                  <a:cubicBezTo>
                    <a:pt x="157" y="87"/>
                    <a:pt x="157" y="87"/>
                    <a:pt x="157" y="87"/>
                  </a:cubicBezTo>
                  <a:close/>
                  <a:moveTo>
                    <a:pt x="19" y="166"/>
                  </a:move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6"/>
                  </a:cubicBezTo>
                  <a:close/>
                  <a:moveTo>
                    <a:pt x="97" y="193"/>
                  </a:moveTo>
                  <a:cubicBezTo>
                    <a:pt x="97" y="193"/>
                    <a:pt x="97" y="192"/>
                    <a:pt x="98" y="192"/>
                  </a:cubicBezTo>
                  <a:cubicBezTo>
                    <a:pt x="98" y="192"/>
                    <a:pt x="97" y="192"/>
                    <a:pt x="97" y="192"/>
                  </a:cubicBezTo>
                  <a:cubicBezTo>
                    <a:pt x="97" y="192"/>
                    <a:pt x="97" y="192"/>
                    <a:pt x="97" y="193"/>
                  </a:cubicBezTo>
                  <a:close/>
                  <a:moveTo>
                    <a:pt x="231" y="137"/>
                  </a:moveTo>
                  <a:cubicBezTo>
                    <a:pt x="232" y="137"/>
                    <a:pt x="232" y="137"/>
                    <a:pt x="231" y="136"/>
                  </a:cubicBezTo>
                  <a:cubicBezTo>
                    <a:pt x="231" y="137"/>
                    <a:pt x="231" y="137"/>
                    <a:pt x="231" y="137"/>
                  </a:cubicBezTo>
                  <a:close/>
                  <a:moveTo>
                    <a:pt x="56" y="131"/>
                  </a:moveTo>
                  <a:cubicBezTo>
                    <a:pt x="56" y="131"/>
                    <a:pt x="56" y="131"/>
                    <a:pt x="56" y="131"/>
                  </a:cubicBezTo>
                  <a:cubicBezTo>
                    <a:pt x="56" y="131"/>
                    <a:pt x="55" y="131"/>
                    <a:pt x="55" y="131"/>
                  </a:cubicBezTo>
                  <a:cubicBezTo>
                    <a:pt x="55" y="131"/>
                    <a:pt x="55" y="131"/>
                    <a:pt x="55" y="131"/>
                  </a:cubicBezTo>
                  <a:cubicBezTo>
                    <a:pt x="55" y="131"/>
                    <a:pt x="56" y="131"/>
                    <a:pt x="56" y="131"/>
                  </a:cubicBezTo>
                  <a:close/>
                  <a:moveTo>
                    <a:pt x="62" y="170"/>
                  </a:moveTo>
                  <a:cubicBezTo>
                    <a:pt x="62" y="170"/>
                    <a:pt x="62" y="171"/>
                    <a:pt x="62" y="171"/>
                  </a:cubicBezTo>
                  <a:cubicBezTo>
                    <a:pt x="63" y="171"/>
                    <a:pt x="63" y="171"/>
                    <a:pt x="63" y="171"/>
                  </a:cubicBezTo>
                  <a:cubicBezTo>
                    <a:pt x="63" y="171"/>
                    <a:pt x="63" y="171"/>
                    <a:pt x="63" y="170"/>
                  </a:cubicBezTo>
                  <a:cubicBezTo>
                    <a:pt x="63" y="170"/>
                    <a:pt x="63" y="170"/>
                    <a:pt x="62" y="170"/>
                  </a:cubicBezTo>
                  <a:close/>
                  <a:moveTo>
                    <a:pt x="75" y="99"/>
                  </a:moveTo>
                  <a:cubicBezTo>
                    <a:pt x="75" y="99"/>
                    <a:pt x="75" y="99"/>
                    <a:pt x="75" y="99"/>
                  </a:cubicBezTo>
                  <a:cubicBezTo>
                    <a:pt x="75" y="99"/>
                    <a:pt x="75" y="99"/>
                    <a:pt x="74" y="100"/>
                  </a:cubicBezTo>
                  <a:cubicBezTo>
                    <a:pt x="74" y="100"/>
                    <a:pt x="75" y="100"/>
                    <a:pt x="75" y="100"/>
                  </a:cubicBezTo>
                  <a:cubicBezTo>
                    <a:pt x="75" y="100"/>
                    <a:pt x="75" y="99"/>
                    <a:pt x="75" y="99"/>
                  </a:cubicBezTo>
                  <a:close/>
                  <a:moveTo>
                    <a:pt x="202" y="97"/>
                  </a:moveTo>
                  <a:cubicBezTo>
                    <a:pt x="202" y="98"/>
                    <a:pt x="202" y="98"/>
                    <a:pt x="202" y="98"/>
                  </a:cubicBezTo>
                  <a:cubicBezTo>
                    <a:pt x="203" y="98"/>
                    <a:pt x="202" y="98"/>
                    <a:pt x="202" y="97"/>
                  </a:cubicBezTo>
                  <a:close/>
                  <a:moveTo>
                    <a:pt x="48" y="128"/>
                  </a:move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lose/>
                  <a:moveTo>
                    <a:pt x="45" y="152"/>
                  </a:move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2"/>
                  </a:cubicBezTo>
                  <a:close/>
                  <a:moveTo>
                    <a:pt x="116" y="62"/>
                  </a:moveTo>
                  <a:cubicBezTo>
                    <a:pt x="116" y="62"/>
                    <a:pt x="116" y="62"/>
                    <a:pt x="117" y="62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6" y="61"/>
                    <a:pt x="116" y="61"/>
                    <a:pt x="116" y="62"/>
                  </a:cubicBezTo>
                  <a:close/>
                  <a:moveTo>
                    <a:pt x="89" y="75"/>
                  </a:move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5"/>
                  </a:cubicBezTo>
                  <a:close/>
                  <a:moveTo>
                    <a:pt x="105" y="201"/>
                  </a:moveTo>
                  <a:cubicBezTo>
                    <a:pt x="105" y="201"/>
                    <a:pt x="105" y="201"/>
                    <a:pt x="106" y="201"/>
                  </a:cubicBezTo>
                  <a:cubicBezTo>
                    <a:pt x="105" y="200"/>
                    <a:pt x="105" y="200"/>
                    <a:pt x="105" y="201"/>
                  </a:cubicBezTo>
                  <a:close/>
                  <a:moveTo>
                    <a:pt x="158" y="189"/>
                  </a:moveTo>
                  <a:cubicBezTo>
                    <a:pt x="157" y="188"/>
                    <a:pt x="157" y="189"/>
                    <a:pt x="157" y="189"/>
                  </a:cubicBezTo>
                  <a:cubicBezTo>
                    <a:pt x="157" y="189"/>
                    <a:pt x="157" y="189"/>
                    <a:pt x="157" y="189"/>
                  </a:cubicBezTo>
                  <a:cubicBezTo>
                    <a:pt x="157" y="189"/>
                    <a:pt x="157" y="189"/>
                    <a:pt x="158" y="189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lose/>
                  <a:moveTo>
                    <a:pt x="221" y="128"/>
                  </a:moveTo>
                  <a:cubicBezTo>
                    <a:pt x="221" y="128"/>
                    <a:pt x="221" y="128"/>
                    <a:pt x="221" y="128"/>
                  </a:cubicBezTo>
                  <a:cubicBezTo>
                    <a:pt x="221" y="128"/>
                    <a:pt x="221" y="128"/>
                    <a:pt x="221" y="128"/>
                  </a:cubicBezTo>
                  <a:close/>
                  <a:moveTo>
                    <a:pt x="23" y="118"/>
                  </a:moveTo>
                  <a:cubicBezTo>
                    <a:pt x="23" y="118"/>
                    <a:pt x="23" y="118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3" y="118"/>
                    <a:pt x="23" y="118"/>
                    <a:pt x="23" y="118"/>
                  </a:cubicBezTo>
                  <a:close/>
                  <a:moveTo>
                    <a:pt x="89" y="251"/>
                  </a:moveTo>
                  <a:cubicBezTo>
                    <a:pt x="89" y="251"/>
                    <a:pt x="89" y="251"/>
                    <a:pt x="89" y="250"/>
                  </a:cubicBezTo>
                  <a:cubicBezTo>
                    <a:pt x="89" y="251"/>
                    <a:pt x="88" y="251"/>
                    <a:pt x="88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9" y="251"/>
                    <a:pt x="89" y="251"/>
                    <a:pt x="89" y="251"/>
                  </a:cubicBezTo>
                  <a:close/>
                  <a:moveTo>
                    <a:pt x="19" y="129"/>
                  </a:moveTo>
                  <a:cubicBezTo>
                    <a:pt x="19" y="129"/>
                    <a:pt x="19" y="129"/>
                    <a:pt x="19" y="130"/>
                  </a:cubicBezTo>
                  <a:cubicBezTo>
                    <a:pt x="19" y="130"/>
                    <a:pt x="19" y="129"/>
                    <a:pt x="19" y="129"/>
                  </a:cubicBezTo>
                  <a:close/>
                  <a:moveTo>
                    <a:pt x="93" y="180"/>
                  </a:moveTo>
                  <a:cubicBezTo>
                    <a:pt x="93" y="180"/>
                    <a:pt x="93" y="181"/>
                    <a:pt x="94" y="180"/>
                  </a:cubicBezTo>
                  <a:cubicBezTo>
                    <a:pt x="94" y="180"/>
                    <a:pt x="94" y="180"/>
                    <a:pt x="93" y="180"/>
                  </a:cubicBezTo>
                  <a:close/>
                  <a:moveTo>
                    <a:pt x="160" y="209"/>
                  </a:moveTo>
                  <a:cubicBezTo>
                    <a:pt x="160" y="209"/>
                    <a:pt x="159" y="209"/>
                    <a:pt x="159" y="209"/>
                  </a:cubicBezTo>
                  <a:cubicBezTo>
                    <a:pt x="160" y="209"/>
                    <a:pt x="160" y="209"/>
                    <a:pt x="160" y="209"/>
                  </a:cubicBezTo>
                  <a:close/>
                  <a:moveTo>
                    <a:pt x="201" y="111"/>
                  </a:moveTo>
                  <a:cubicBezTo>
                    <a:pt x="201" y="111"/>
                    <a:pt x="201" y="110"/>
                    <a:pt x="201" y="110"/>
                  </a:cubicBezTo>
                  <a:cubicBezTo>
                    <a:pt x="201" y="110"/>
                    <a:pt x="201" y="111"/>
                    <a:pt x="201" y="111"/>
                  </a:cubicBezTo>
                  <a:close/>
                  <a:moveTo>
                    <a:pt x="116" y="225"/>
                  </a:moveTo>
                  <a:cubicBezTo>
                    <a:pt x="116" y="225"/>
                    <a:pt x="117" y="225"/>
                    <a:pt x="117" y="22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7" y="224"/>
                    <a:pt x="117" y="224"/>
                  </a:cubicBezTo>
                  <a:cubicBezTo>
                    <a:pt x="117" y="225"/>
                    <a:pt x="117" y="225"/>
                    <a:pt x="116" y="225"/>
                  </a:cubicBezTo>
                  <a:close/>
                  <a:moveTo>
                    <a:pt x="150" y="230"/>
                  </a:moveTo>
                  <a:cubicBezTo>
                    <a:pt x="150" y="230"/>
                    <a:pt x="150" y="230"/>
                    <a:pt x="150" y="230"/>
                  </a:cubicBezTo>
                  <a:cubicBezTo>
                    <a:pt x="151" y="230"/>
                    <a:pt x="151" y="229"/>
                    <a:pt x="151" y="229"/>
                  </a:cubicBezTo>
                  <a:cubicBezTo>
                    <a:pt x="151" y="229"/>
                    <a:pt x="151" y="229"/>
                    <a:pt x="151" y="229"/>
                  </a:cubicBezTo>
                  <a:cubicBezTo>
                    <a:pt x="150" y="229"/>
                    <a:pt x="150" y="229"/>
                    <a:pt x="150" y="230"/>
                  </a:cubicBezTo>
                  <a:close/>
                  <a:moveTo>
                    <a:pt x="137" y="66"/>
                  </a:moveTo>
                  <a:cubicBezTo>
                    <a:pt x="137" y="66"/>
                    <a:pt x="137" y="66"/>
                    <a:pt x="137" y="66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6"/>
                  </a:cubicBezTo>
                  <a:close/>
                  <a:moveTo>
                    <a:pt x="79" y="69"/>
                  </a:move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69"/>
                    <a:pt x="79" y="69"/>
                    <a:pt x="79" y="69"/>
                  </a:cubicBezTo>
                  <a:close/>
                  <a:moveTo>
                    <a:pt x="112" y="256"/>
                  </a:moveTo>
                  <a:cubicBezTo>
                    <a:pt x="112" y="256"/>
                    <a:pt x="112" y="256"/>
                    <a:pt x="112" y="256"/>
                  </a:cubicBezTo>
                  <a:cubicBezTo>
                    <a:pt x="112" y="256"/>
                    <a:pt x="112" y="256"/>
                    <a:pt x="112" y="256"/>
                  </a:cubicBezTo>
                  <a:cubicBezTo>
                    <a:pt x="112" y="256"/>
                    <a:pt x="112" y="256"/>
                    <a:pt x="112" y="256"/>
                  </a:cubicBezTo>
                  <a:close/>
                  <a:moveTo>
                    <a:pt x="234" y="135"/>
                  </a:moveTo>
                  <a:cubicBezTo>
                    <a:pt x="235" y="136"/>
                    <a:pt x="235" y="136"/>
                    <a:pt x="235" y="136"/>
                  </a:cubicBezTo>
                  <a:cubicBezTo>
                    <a:pt x="235" y="135"/>
                    <a:pt x="235" y="135"/>
                    <a:pt x="234" y="135"/>
                  </a:cubicBezTo>
                  <a:close/>
                  <a:moveTo>
                    <a:pt x="22" y="178"/>
                  </a:move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3" y="178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78"/>
                    <a:pt x="22" y="178"/>
                    <a:pt x="22" y="178"/>
                  </a:cubicBezTo>
                  <a:close/>
                  <a:moveTo>
                    <a:pt x="14" y="145"/>
                  </a:moveTo>
                  <a:cubicBezTo>
                    <a:pt x="14" y="145"/>
                    <a:pt x="14" y="145"/>
                    <a:pt x="13" y="145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88" y="189"/>
                  </a:moveTo>
                  <a:cubicBezTo>
                    <a:pt x="88" y="189"/>
                    <a:pt x="88" y="189"/>
                    <a:pt x="88" y="190"/>
                  </a:cubicBezTo>
                  <a:cubicBezTo>
                    <a:pt x="89" y="189"/>
                    <a:pt x="89" y="189"/>
                    <a:pt x="88" y="189"/>
                  </a:cubicBezTo>
                  <a:close/>
                  <a:moveTo>
                    <a:pt x="240" y="150"/>
                  </a:moveTo>
                  <a:cubicBezTo>
                    <a:pt x="240" y="150"/>
                    <a:pt x="240" y="150"/>
                    <a:pt x="240" y="150"/>
                  </a:cubicBezTo>
                  <a:cubicBezTo>
                    <a:pt x="240" y="150"/>
                    <a:pt x="241" y="150"/>
                    <a:pt x="241" y="150"/>
                  </a:cubicBezTo>
                  <a:cubicBezTo>
                    <a:pt x="241" y="150"/>
                    <a:pt x="241" y="149"/>
                    <a:pt x="240" y="149"/>
                  </a:cubicBezTo>
                  <a:cubicBezTo>
                    <a:pt x="240" y="150"/>
                    <a:pt x="240" y="150"/>
                    <a:pt x="240" y="150"/>
                  </a:cubicBezTo>
                  <a:close/>
                  <a:moveTo>
                    <a:pt x="103" y="10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4" y="10"/>
                    <a:pt x="104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0"/>
                  </a:cubicBezTo>
                  <a:close/>
                  <a:moveTo>
                    <a:pt x="168" y="218"/>
                  </a:moveTo>
                  <a:cubicBezTo>
                    <a:pt x="169" y="217"/>
                    <a:pt x="169" y="217"/>
                    <a:pt x="168" y="217"/>
                  </a:cubicBezTo>
                  <a:cubicBezTo>
                    <a:pt x="168" y="217"/>
                    <a:pt x="168" y="217"/>
                    <a:pt x="168" y="218"/>
                  </a:cubicBezTo>
                  <a:close/>
                  <a:moveTo>
                    <a:pt x="168" y="238"/>
                  </a:move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lose/>
                  <a:moveTo>
                    <a:pt x="119" y="198"/>
                  </a:moveTo>
                  <a:cubicBezTo>
                    <a:pt x="119" y="198"/>
                    <a:pt x="119" y="198"/>
                    <a:pt x="119" y="198"/>
                  </a:cubicBezTo>
                  <a:cubicBezTo>
                    <a:pt x="120" y="198"/>
                    <a:pt x="120" y="198"/>
                    <a:pt x="120" y="199"/>
                  </a:cubicBezTo>
                  <a:cubicBezTo>
                    <a:pt x="120" y="199"/>
                    <a:pt x="120" y="198"/>
                    <a:pt x="120" y="198"/>
                  </a:cubicBezTo>
                  <a:cubicBezTo>
                    <a:pt x="120" y="198"/>
                    <a:pt x="120" y="198"/>
                    <a:pt x="119" y="198"/>
                  </a:cubicBezTo>
                  <a:close/>
                  <a:moveTo>
                    <a:pt x="236" y="122"/>
                  </a:moveTo>
                  <a:cubicBezTo>
                    <a:pt x="237" y="122"/>
                    <a:pt x="237" y="121"/>
                    <a:pt x="237" y="121"/>
                  </a:cubicBezTo>
                  <a:cubicBezTo>
                    <a:pt x="236" y="121"/>
                    <a:pt x="236" y="121"/>
                    <a:pt x="236" y="122"/>
                  </a:cubicBezTo>
                  <a:close/>
                  <a:moveTo>
                    <a:pt x="93" y="39"/>
                  </a:move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9"/>
                  </a:cubicBezTo>
                  <a:close/>
                  <a:moveTo>
                    <a:pt x="97" y="249"/>
                  </a:moveTo>
                  <a:cubicBezTo>
                    <a:pt x="97" y="249"/>
                    <a:pt x="97" y="249"/>
                    <a:pt x="98" y="249"/>
                  </a:cubicBezTo>
                  <a:cubicBezTo>
                    <a:pt x="98" y="249"/>
                    <a:pt x="97" y="249"/>
                    <a:pt x="97" y="249"/>
                  </a:cubicBezTo>
                  <a:cubicBezTo>
                    <a:pt x="97" y="249"/>
                    <a:pt x="97" y="249"/>
                    <a:pt x="97" y="249"/>
                  </a:cubicBezTo>
                  <a:close/>
                  <a:moveTo>
                    <a:pt x="98" y="218"/>
                  </a:moveTo>
                  <a:cubicBezTo>
                    <a:pt x="98" y="218"/>
                    <a:pt x="98" y="218"/>
                    <a:pt x="98" y="218"/>
                  </a:cubicBezTo>
                  <a:cubicBezTo>
                    <a:pt x="98" y="218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8"/>
                  </a:cubicBezTo>
                  <a:close/>
                  <a:moveTo>
                    <a:pt x="100" y="64"/>
                  </a:moveTo>
                  <a:cubicBezTo>
                    <a:pt x="100" y="64"/>
                    <a:pt x="99" y="64"/>
                    <a:pt x="99" y="64"/>
                  </a:cubicBezTo>
                  <a:cubicBezTo>
                    <a:pt x="100" y="64"/>
                    <a:pt x="100" y="64"/>
                    <a:pt x="100" y="64"/>
                  </a:cubicBezTo>
                  <a:close/>
                  <a:moveTo>
                    <a:pt x="149" y="248"/>
                  </a:moveTo>
                  <a:cubicBezTo>
                    <a:pt x="149" y="248"/>
                    <a:pt x="149" y="248"/>
                    <a:pt x="149" y="248"/>
                  </a:cubicBezTo>
                  <a:cubicBezTo>
                    <a:pt x="149" y="248"/>
                    <a:pt x="149" y="249"/>
                    <a:pt x="149" y="249"/>
                  </a:cubicBezTo>
                  <a:cubicBezTo>
                    <a:pt x="149" y="249"/>
                    <a:pt x="149" y="249"/>
                    <a:pt x="149" y="249"/>
                  </a:cubicBezTo>
                  <a:cubicBezTo>
                    <a:pt x="149" y="248"/>
                    <a:pt x="149" y="248"/>
                    <a:pt x="149" y="248"/>
                  </a:cubicBezTo>
                  <a:close/>
                  <a:moveTo>
                    <a:pt x="223" y="111"/>
                  </a:moveTo>
                  <a:cubicBezTo>
                    <a:pt x="223" y="111"/>
                    <a:pt x="223" y="111"/>
                    <a:pt x="223" y="111"/>
                  </a:cubicBezTo>
                  <a:cubicBezTo>
                    <a:pt x="223" y="111"/>
                    <a:pt x="223" y="110"/>
                    <a:pt x="223" y="110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3" y="110"/>
                    <a:pt x="223" y="111"/>
                    <a:pt x="223" y="111"/>
                  </a:cubicBezTo>
                  <a:close/>
                  <a:moveTo>
                    <a:pt x="142" y="43"/>
                  </a:moveTo>
                  <a:cubicBezTo>
                    <a:pt x="142" y="44"/>
                    <a:pt x="142" y="44"/>
                    <a:pt x="142" y="44"/>
                  </a:cubicBezTo>
                  <a:cubicBezTo>
                    <a:pt x="142" y="44"/>
                    <a:pt x="142" y="44"/>
                    <a:pt x="143" y="44"/>
                  </a:cubicBezTo>
                  <a:cubicBezTo>
                    <a:pt x="143" y="44"/>
                    <a:pt x="143" y="44"/>
                    <a:pt x="143" y="43"/>
                  </a:cubicBezTo>
                  <a:cubicBezTo>
                    <a:pt x="142" y="43"/>
                    <a:pt x="142" y="43"/>
                    <a:pt x="142" y="43"/>
                  </a:cubicBezTo>
                  <a:close/>
                  <a:moveTo>
                    <a:pt x="92" y="26"/>
                  </a:move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2" y="26"/>
                    <a:pt x="92" y="26"/>
                  </a:cubicBezTo>
                  <a:close/>
                  <a:moveTo>
                    <a:pt x="69" y="116"/>
                  </a:move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6"/>
                    <a:pt x="69" y="116"/>
                    <a:pt x="69" y="116"/>
                  </a:cubicBezTo>
                  <a:close/>
                  <a:moveTo>
                    <a:pt x="135" y="241"/>
                  </a:moveTo>
                  <a:cubicBezTo>
                    <a:pt x="135" y="241"/>
                    <a:pt x="135" y="241"/>
                    <a:pt x="135" y="241"/>
                  </a:cubicBezTo>
                  <a:cubicBezTo>
                    <a:pt x="135" y="241"/>
                    <a:pt x="135" y="241"/>
                    <a:pt x="135" y="241"/>
                  </a:cubicBezTo>
                  <a:close/>
                  <a:moveTo>
                    <a:pt x="154" y="232"/>
                  </a:moveTo>
                  <a:cubicBezTo>
                    <a:pt x="154" y="232"/>
                    <a:pt x="154" y="232"/>
                    <a:pt x="154" y="232"/>
                  </a:cubicBezTo>
                  <a:cubicBezTo>
                    <a:pt x="153" y="232"/>
                    <a:pt x="153" y="233"/>
                    <a:pt x="153" y="233"/>
                  </a:cubicBezTo>
                  <a:cubicBezTo>
                    <a:pt x="153" y="233"/>
                    <a:pt x="153" y="233"/>
                    <a:pt x="153" y="233"/>
                  </a:cubicBezTo>
                  <a:cubicBezTo>
                    <a:pt x="154" y="233"/>
                    <a:pt x="154" y="233"/>
                    <a:pt x="154" y="232"/>
                  </a:cubicBezTo>
                  <a:close/>
                  <a:moveTo>
                    <a:pt x="79" y="67"/>
                  </a:move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lose/>
                  <a:moveTo>
                    <a:pt x="168" y="73"/>
                  </a:moveTo>
                  <a:cubicBezTo>
                    <a:pt x="168" y="73"/>
                    <a:pt x="168" y="73"/>
                    <a:pt x="168" y="73"/>
                  </a:cubicBezTo>
                  <a:cubicBezTo>
                    <a:pt x="168" y="73"/>
                    <a:pt x="168" y="72"/>
                    <a:pt x="168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8" y="73"/>
                    <a:pt x="168" y="73"/>
                  </a:cubicBezTo>
                  <a:close/>
                  <a:moveTo>
                    <a:pt x="62" y="157"/>
                  </a:moveTo>
                  <a:cubicBezTo>
                    <a:pt x="62" y="157"/>
                    <a:pt x="62" y="157"/>
                    <a:pt x="62" y="157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7"/>
                    <a:pt x="61" y="157"/>
                    <a:pt x="62" y="157"/>
                  </a:cubicBezTo>
                  <a:close/>
                  <a:moveTo>
                    <a:pt x="118" y="241"/>
                  </a:moveTo>
                  <a:cubicBezTo>
                    <a:pt x="117" y="241"/>
                    <a:pt x="117" y="241"/>
                    <a:pt x="117" y="241"/>
                  </a:cubicBezTo>
                  <a:cubicBezTo>
                    <a:pt x="117" y="241"/>
                    <a:pt x="118" y="241"/>
                    <a:pt x="118" y="241"/>
                  </a:cubicBezTo>
                  <a:close/>
                  <a:moveTo>
                    <a:pt x="94" y="267"/>
                  </a:move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lose/>
                  <a:moveTo>
                    <a:pt x="184" y="88"/>
                  </a:moveTo>
                  <a:cubicBezTo>
                    <a:pt x="184" y="88"/>
                    <a:pt x="184" y="87"/>
                    <a:pt x="184" y="87"/>
                  </a:cubicBezTo>
                  <a:cubicBezTo>
                    <a:pt x="184" y="87"/>
                    <a:pt x="183" y="87"/>
                    <a:pt x="183" y="87"/>
                  </a:cubicBezTo>
                  <a:cubicBezTo>
                    <a:pt x="183" y="87"/>
                    <a:pt x="183" y="88"/>
                    <a:pt x="183" y="88"/>
                  </a:cubicBezTo>
                  <a:cubicBezTo>
                    <a:pt x="183" y="88"/>
                    <a:pt x="184" y="88"/>
                    <a:pt x="184" y="88"/>
                  </a:cubicBezTo>
                  <a:close/>
                  <a:moveTo>
                    <a:pt x="54" y="95"/>
                  </a:move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3" y="95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4" y="95"/>
                    <a:pt x="54" y="95"/>
                  </a:cubicBezTo>
                  <a:close/>
                  <a:moveTo>
                    <a:pt x="135" y="96"/>
                  </a:move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lose/>
                  <a:moveTo>
                    <a:pt x="106" y="263"/>
                  </a:move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lose/>
                  <a:moveTo>
                    <a:pt x="89" y="14"/>
                  </a:moveTo>
                  <a:cubicBezTo>
                    <a:pt x="89" y="14"/>
                    <a:pt x="90" y="14"/>
                    <a:pt x="90" y="14"/>
                  </a:cubicBezTo>
                  <a:cubicBezTo>
                    <a:pt x="90" y="14"/>
                    <a:pt x="89" y="14"/>
                    <a:pt x="89" y="14"/>
                  </a:cubicBezTo>
                  <a:close/>
                  <a:moveTo>
                    <a:pt x="135" y="215"/>
                  </a:moveTo>
                  <a:cubicBezTo>
                    <a:pt x="135" y="215"/>
                    <a:pt x="135" y="215"/>
                    <a:pt x="135" y="214"/>
                  </a:cubicBezTo>
                  <a:cubicBezTo>
                    <a:pt x="135" y="215"/>
                    <a:pt x="135" y="215"/>
                    <a:pt x="135" y="215"/>
                  </a:cubicBezTo>
                  <a:cubicBezTo>
                    <a:pt x="135" y="215"/>
                    <a:pt x="135" y="215"/>
                    <a:pt x="135" y="215"/>
                  </a:cubicBezTo>
                  <a:cubicBezTo>
                    <a:pt x="135" y="215"/>
                    <a:pt x="135" y="215"/>
                    <a:pt x="135" y="215"/>
                  </a:cubicBezTo>
                  <a:close/>
                  <a:moveTo>
                    <a:pt x="211" y="172"/>
                  </a:move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lose/>
                  <a:moveTo>
                    <a:pt x="71" y="139"/>
                  </a:move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lose/>
                  <a:moveTo>
                    <a:pt x="84" y="106"/>
                  </a:moveTo>
                  <a:cubicBezTo>
                    <a:pt x="84" y="106"/>
                    <a:pt x="84" y="106"/>
                    <a:pt x="84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4" y="106"/>
                    <a:pt x="84" y="106"/>
                    <a:pt x="84" y="106"/>
                  </a:cubicBezTo>
                  <a:close/>
                  <a:moveTo>
                    <a:pt x="135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lose/>
                  <a:moveTo>
                    <a:pt x="213" y="112"/>
                  </a:moveTo>
                  <a:cubicBezTo>
                    <a:pt x="213" y="112"/>
                    <a:pt x="213" y="112"/>
                    <a:pt x="213" y="112"/>
                  </a:cubicBezTo>
                  <a:cubicBezTo>
                    <a:pt x="213" y="111"/>
                    <a:pt x="213" y="111"/>
                    <a:pt x="213" y="111"/>
                  </a:cubicBezTo>
                  <a:cubicBezTo>
                    <a:pt x="213" y="111"/>
                    <a:pt x="213" y="111"/>
                    <a:pt x="213" y="111"/>
                  </a:cubicBezTo>
                  <a:cubicBezTo>
                    <a:pt x="213" y="111"/>
                    <a:pt x="213" y="111"/>
                    <a:pt x="213" y="112"/>
                  </a:cubicBezTo>
                  <a:close/>
                  <a:moveTo>
                    <a:pt x="120" y="43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lose/>
                  <a:moveTo>
                    <a:pt x="156" y="42"/>
                  </a:move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6" y="41"/>
                    <a:pt x="156" y="42"/>
                  </a:cubicBezTo>
                  <a:close/>
                  <a:moveTo>
                    <a:pt x="236" y="117"/>
                  </a:moveTo>
                  <a:cubicBezTo>
                    <a:pt x="236" y="117"/>
                    <a:pt x="236" y="117"/>
                    <a:pt x="236" y="117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37" y="117"/>
                    <a:pt x="237" y="117"/>
                    <a:pt x="236" y="117"/>
                  </a:cubicBezTo>
                  <a:close/>
                  <a:moveTo>
                    <a:pt x="229" y="124"/>
                  </a:move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lose/>
                  <a:moveTo>
                    <a:pt x="163" y="190"/>
                  </a:move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90"/>
                  </a:cubicBezTo>
                  <a:close/>
                  <a:moveTo>
                    <a:pt x="85" y="198"/>
                  </a:moveTo>
                  <a:cubicBezTo>
                    <a:pt x="85" y="198"/>
                    <a:pt x="85" y="198"/>
                    <a:pt x="85" y="198"/>
                  </a:cubicBezTo>
                  <a:cubicBezTo>
                    <a:pt x="85" y="197"/>
                    <a:pt x="85" y="197"/>
                    <a:pt x="85" y="197"/>
                  </a:cubicBezTo>
                  <a:cubicBezTo>
                    <a:pt x="85" y="197"/>
                    <a:pt x="85" y="197"/>
                    <a:pt x="85" y="197"/>
                  </a:cubicBezTo>
                  <a:cubicBezTo>
                    <a:pt x="85" y="197"/>
                    <a:pt x="85" y="197"/>
                    <a:pt x="85" y="1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852805" y="151765"/>
            <a:ext cx="36061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  <a:sym typeface="+mn-ea"/>
              </a:rPr>
              <a:t>A possible version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70865" y="718185"/>
            <a:ext cx="1105027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Concerned about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his injury, some classmates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were gathering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around him,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not knowing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what to do. It seemed that Mike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was suffering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extreme pain and he </a:t>
            </a:r>
            <a:r>
              <a:rPr lang="en-US" sz="3200" b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let out a yell of pain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I checked his injury </a:t>
            </a:r>
            <a:r>
              <a:rPr lang="en-US" sz="3200" b="1" u="sng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without delay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and found his foot had become red and swollen,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followed by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some blisters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With the help of his deskmate, we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instantly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carried him to the restroom and placed burns under cool running water,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which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lasted about ten minutes. 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To our relief, </a:t>
            </a:r>
            <a:r>
              <a:rPr lang="en-US" sz="3200" b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sharp pain seemed to be greatly eased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 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After drying the burnt area gently, I covered it with a loose clean cloth.</a:t>
            </a:r>
            <a:endParaRPr lang="en-US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just"/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</a:t>
            </a:r>
            <a:r>
              <a:rPr lang="en-US" sz="3200" b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Only then was I aware of 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 a difference a basic knowledge of first aid could make, especially in such a case.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-283848" y="3666234"/>
            <a:ext cx="12798201" cy="479809"/>
            <a:chOff x="-283848" y="3666234"/>
            <a:chExt cx="12798201" cy="479809"/>
          </a:xfrm>
        </p:grpSpPr>
        <p:sp>
          <p:nvSpPr>
            <p:cNvPr id="4" name="任意多边形 3"/>
            <p:cNvSpPr/>
            <p:nvPr/>
          </p:nvSpPr>
          <p:spPr>
            <a:xfrm>
              <a:off x="-283848" y="4047103"/>
              <a:ext cx="5129784" cy="98940"/>
            </a:xfrm>
            <a:custGeom>
              <a:avLst/>
              <a:gdLst>
                <a:gd name="connsiteX0" fmla="*/ 0 w 12243816"/>
                <a:gd name="connsiteY0" fmla="*/ 155603 h 256187"/>
                <a:gd name="connsiteX1" fmla="*/ 1298448 w 12243816"/>
                <a:gd name="connsiteY1" fmla="*/ 100739 h 256187"/>
                <a:gd name="connsiteX2" fmla="*/ 3264408 w 12243816"/>
                <a:gd name="connsiteY2" fmla="*/ 109883 h 256187"/>
                <a:gd name="connsiteX3" fmla="*/ 5349240 w 12243816"/>
                <a:gd name="connsiteY3" fmla="*/ 155 h 256187"/>
                <a:gd name="connsiteX4" fmla="*/ 7918704 w 12243816"/>
                <a:gd name="connsiteY4" fmla="*/ 137315 h 256187"/>
                <a:gd name="connsiteX5" fmla="*/ 10753344 w 12243816"/>
                <a:gd name="connsiteY5" fmla="*/ 55019 h 256187"/>
                <a:gd name="connsiteX6" fmla="*/ 12243816 w 12243816"/>
                <a:gd name="connsiteY6" fmla="*/ 256187 h 256187"/>
                <a:gd name="connsiteX7" fmla="*/ 12243816 w 12243816"/>
                <a:gd name="connsiteY7" fmla="*/ 256187 h 256187"/>
                <a:gd name="connsiteX0-1" fmla="*/ 0 w 12243816"/>
                <a:gd name="connsiteY0-2" fmla="*/ 155448 h 256032"/>
                <a:gd name="connsiteX1-3" fmla="*/ 1298448 w 12243816"/>
                <a:gd name="connsiteY1-4" fmla="*/ 100584 h 256032"/>
                <a:gd name="connsiteX2-5" fmla="*/ 3264408 w 12243816"/>
                <a:gd name="connsiteY2-6" fmla="*/ 109728 h 256032"/>
                <a:gd name="connsiteX3-7" fmla="*/ 5349240 w 12243816"/>
                <a:gd name="connsiteY3-8" fmla="*/ 0 h 256032"/>
                <a:gd name="connsiteX4-9" fmla="*/ 7955280 w 12243816"/>
                <a:gd name="connsiteY4-10" fmla="*/ 109728 h 256032"/>
                <a:gd name="connsiteX5-11" fmla="*/ 10753344 w 12243816"/>
                <a:gd name="connsiteY5-12" fmla="*/ 54864 h 256032"/>
                <a:gd name="connsiteX6-13" fmla="*/ 12243816 w 12243816"/>
                <a:gd name="connsiteY6-14" fmla="*/ 256032 h 256032"/>
                <a:gd name="connsiteX7-15" fmla="*/ 12243816 w 12243816"/>
                <a:gd name="connsiteY7-16" fmla="*/ 256032 h 256032"/>
                <a:gd name="connsiteX0-17" fmla="*/ 0 w 12243816"/>
                <a:gd name="connsiteY0-18" fmla="*/ 155466 h 256050"/>
                <a:gd name="connsiteX1-19" fmla="*/ 1298448 w 12243816"/>
                <a:gd name="connsiteY1-20" fmla="*/ 100602 h 256050"/>
                <a:gd name="connsiteX2-21" fmla="*/ 3264408 w 12243816"/>
                <a:gd name="connsiteY2-22" fmla="*/ 109746 h 256050"/>
                <a:gd name="connsiteX3-23" fmla="*/ 5349240 w 12243816"/>
                <a:gd name="connsiteY3-24" fmla="*/ 18 h 256050"/>
                <a:gd name="connsiteX4-25" fmla="*/ 7360920 w 12243816"/>
                <a:gd name="connsiteY4-26" fmla="*/ 118890 h 256050"/>
                <a:gd name="connsiteX5-27" fmla="*/ 10753344 w 12243816"/>
                <a:gd name="connsiteY5-28" fmla="*/ 54882 h 256050"/>
                <a:gd name="connsiteX6-29" fmla="*/ 12243816 w 12243816"/>
                <a:gd name="connsiteY6-30" fmla="*/ 256050 h 256050"/>
                <a:gd name="connsiteX7-31" fmla="*/ 12243816 w 12243816"/>
                <a:gd name="connsiteY7-32" fmla="*/ 256050 h 256050"/>
                <a:gd name="connsiteX0-33" fmla="*/ 0 w 12375185"/>
                <a:gd name="connsiteY0-34" fmla="*/ 155466 h 270951"/>
                <a:gd name="connsiteX1-35" fmla="*/ 1298448 w 12375185"/>
                <a:gd name="connsiteY1-36" fmla="*/ 100602 h 270951"/>
                <a:gd name="connsiteX2-37" fmla="*/ 3264408 w 12375185"/>
                <a:gd name="connsiteY2-38" fmla="*/ 109746 h 270951"/>
                <a:gd name="connsiteX3-39" fmla="*/ 5349240 w 12375185"/>
                <a:gd name="connsiteY3-40" fmla="*/ 18 h 270951"/>
                <a:gd name="connsiteX4-41" fmla="*/ 7360920 w 12375185"/>
                <a:gd name="connsiteY4-42" fmla="*/ 118890 h 270951"/>
                <a:gd name="connsiteX5-43" fmla="*/ 10753344 w 12375185"/>
                <a:gd name="connsiteY5-44" fmla="*/ 54882 h 270951"/>
                <a:gd name="connsiteX6-45" fmla="*/ 12243816 w 12375185"/>
                <a:gd name="connsiteY6-46" fmla="*/ 256050 h 270951"/>
                <a:gd name="connsiteX7-47" fmla="*/ 12316968 w 12375185"/>
                <a:gd name="connsiteY7-48" fmla="*/ 256050 h 270951"/>
                <a:gd name="connsiteX0-49" fmla="*/ 0 w 12316968"/>
                <a:gd name="connsiteY0-50" fmla="*/ 155466 h 256050"/>
                <a:gd name="connsiteX1-51" fmla="*/ 1298448 w 12316968"/>
                <a:gd name="connsiteY1-52" fmla="*/ 100602 h 256050"/>
                <a:gd name="connsiteX2-53" fmla="*/ 3264408 w 12316968"/>
                <a:gd name="connsiteY2-54" fmla="*/ 109746 h 256050"/>
                <a:gd name="connsiteX3-55" fmla="*/ 5349240 w 12316968"/>
                <a:gd name="connsiteY3-56" fmla="*/ 18 h 256050"/>
                <a:gd name="connsiteX4-57" fmla="*/ 7360920 w 12316968"/>
                <a:gd name="connsiteY4-58" fmla="*/ 118890 h 256050"/>
                <a:gd name="connsiteX5-59" fmla="*/ 10753344 w 12316968"/>
                <a:gd name="connsiteY5-60" fmla="*/ 54882 h 256050"/>
                <a:gd name="connsiteX6-61" fmla="*/ 12316968 w 12316968"/>
                <a:gd name="connsiteY6-62" fmla="*/ 256050 h 256050"/>
                <a:gd name="connsiteX0-63" fmla="*/ 0 w 12390120"/>
                <a:gd name="connsiteY0-64" fmla="*/ 155466 h 256050"/>
                <a:gd name="connsiteX1-65" fmla="*/ 1298448 w 12390120"/>
                <a:gd name="connsiteY1-66" fmla="*/ 100602 h 256050"/>
                <a:gd name="connsiteX2-67" fmla="*/ 3264408 w 12390120"/>
                <a:gd name="connsiteY2-68" fmla="*/ 109746 h 256050"/>
                <a:gd name="connsiteX3-69" fmla="*/ 5349240 w 12390120"/>
                <a:gd name="connsiteY3-70" fmla="*/ 18 h 256050"/>
                <a:gd name="connsiteX4-71" fmla="*/ 7360920 w 12390120"/>
                <a:gd name="connsiteY4-72" fmla="*/ 118890 h 256050"/>
                <a:gd name="connsiteX5-73" fmla="*/ 10753344 w 12390120"/>
                <a:gd name="connsiteY5-74" fmla="*/ 54882 h 256050"/>
                <a:gd name="connsiteX6-75" fmla="*/ 12390120 w 12390120"/>
                <a:gd name="connsiteY6-76" fmla="*/ 256050 h 256050"/>
                <a:gd name="connsiteX0-77" fmla="*/ 0 w 10753344"/>
                <a:gd name="connsiteY0-78" fmla="*/ 155466 h 155466"/>
                <a:gd name="connsiteX1-79" fmla="*/ 1298448 w 10753344"/>
                <a:gd name="connsiteY1-80" fmla="*/ 100602 h 155466"/>
                <a:gd name="connsiteX2-81" fmla="*/ 3264408 w 10753344"/>
                <a:gd name="connsiteY2-82" fmla="*/ 109746 h 155466"/>
                <a:gd name="connsiteX3-83" fmla="*/ 5349240 w 10753344"/>
                <a:gd name="connsiteY3-84" fmla="*/ 18 h 155466"/>
                <a:gd name="connsiteX4-85" fmla="*/ 7360920 w 10753344"/>
                <a:gd name="connsiteY4-86" fmla="*/ 118890 h 155466"/>
                <a:gd name="connsiteX5-87" fmla="*/ 10753344 w 10753344"/>
                <a:gd name="connsiteY5-88" fmla="*/ 54882 h 155466"/>
                <a:gd name="connsiteX0-89" fmla="*/ 0 w 7360920"/>
                <a:gd name="connsiteY0-90" fmla="*/ 155466 h 155466"/>
                <a:gd name="connsiteX1-91" fmla="*/ 1298448 w 7360920"/>
                <a:gd name="connsiteY1-92" fmla="*/ 100602 h 155466"/>
                <a:gd name="connsiteX2-93" fmla="*/ 3264408 w 7360920"/>
                <a:gd name="connsiteY2-94" fmla="*/ 109746 h 155466"/>
                <a:gd name="connsiteX3-95" fmla="*/ 5349240 w 7360920"/>
                <a:gd name="connsiteY3-96" fmla="*/ 18 h 155466"/>
                <a:gd name="connsiteX4-97" fmla="*/ 7360920 w 7360920"/>
                <a:gd name="connsiteY4-98" fmla="*/ 118890 h 155466"/>
                <a:gd name="connsiteX0-99" fmla="*/ 0 w 5349240"/>
                <a:gd name="connsiteY0-100" fmla="*/ 155466 h 155466"/>
                <a:gd name="connsiteX1-101" fmla="*/ 1298448 w 5349240"/>
                <a:gd name="connsiteY1-102" fmla="*/ 100602 h 155466"/>
                <a:gd name="connsiteX2-103" fmla="*/ 3264408 w 5349240"/>
                <a:gd name="connsiteY2-104" fmla="*/ 109746 h 155466"/>
                <a:gd name="connsiteX3-105" fmla="*/ 5349240 w 5349240"/>
                <a:gd name="connsiteY3-106" fmla="*/ 18 h 155466"/>
                <a:gd name="connsiteX0-107" fmla="*/ 0 w 5129784"/>
                <a:gd name="connsiteY0-108" fmla="*/ 146324 h 146324"/>
                <a:gd name="connsiteX1-109" fmla="*/ 1298448 w 5129784"/>
                <a:gd name="connsiteY1-110" fmla="*/ 91460 h 146324"/>
                <a:gd name="connsiteX2-111" fmla="*/ 3264408 w 5129784"/>
                <a:gd name="connsiteY2-112" fmla="*/ 100604 h 146324"/>
                <a:gd name="connsiteX3-113" fmla="*/ 5129784 w 5129784"/>
                <a:gd name="connsiteY3-114" fmla="*/ 20 h 1463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129784" h="146324">
                  <a:moveTo>
                    <a:pt x="0" y="146324"/>
                  </a:moveTo>
                  <a:cubicBezTo>
                    <a:pt x="377190" y="122702"/>
                    <a:pt x="1298448" y="91460"/>
                    <a:pt x="1298448" y="91460"/>
                  </a:cubicBezTo>
                  <a:cubicBezTo>
                    <a:pt x="1842516" y="83840"/>
                    <a:pt x="2625852" y="115844"/>
                    <a:pt x="3264408" y="100604"/>
                  </a:cubicBezTo>
                  <a:cubicBezTo>
                    <a:pt x="3902964" y="85364"/>
                    <a:pt x="4447032" y="-1504"/>
                    <a:pt x="5129784" y="2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55080" y="3682617"/>
              <a:ext cx="649224" cy="358712"/>
            </a:xfrm>
            <a:custGeom>
              <a:avLst/>
              <a:gdLst>
                <a:gd name="connsiteX0" fmla="*/ 630936 w 630936"/>
                <a:gd name="connsiteY0" fmla="*/ 0 h 493964"/>
                <a:gd name="connsiteX1" fmla="*/ 466344 w 630936"/>
                <a:gd name="connsiteY1" fmla="*/ 274320 h 493964"/>
                <a:gd name="connsiteX2" fmla="*/ 0 w 630936"/>
                <a:gd name="connsiteY2" fmla="*/ 493776 h 493964"/>
                <a:gd name="connsiteX0-1" fmla="*/ 649224 w 649224"/>
                <a:gd name="connsiteY0-2" fmla="*/ 0 h 530508"/>
                <a:gd name="connsiteX1-3" fmla="*/ 484632 w 649224"/>
                <a:gd name="connsiteY1-4" fmla="*/ 274320 h 530508"/>
                <a:gd name="connsiteX2-5" fmla="*/ 0 w 649224"/>
                <a:gd name="connsiteY2-6" fmla="*/ 530352 h 5305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49224" h="530508">
                  <a:moveTo>
                    <a:pt x="649224" y="0"/>
                  </a:moveTo>
                  <a:cubicBezTo>
                    <a:pt x="619506" y="96012"/>
                    <a:pt x="592836" y="185928"/>
                    <a:pt x="484632" y="274320"/>
                  </a:cubicBezTo>
                  <a:cubicBezTo>
                    <a:pt x="376428" y="362712"/>
                    <a:pt x="80772" y="536448"/>
                    <a:pt x="0" y="530352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6772240" y="3666234"/>
              <a:ext cx="960120" cy="414253"/>
            </a:xfrm>
            <a:custGeom>
              <a:avLst/>
              <a:gdLst>
                <a:gd name="connsiteX0" fmla="*/ 0 w 960120"/>
                <a:gd name="connsiteY0" fmla="*/ 0 h 612648"/>
                <a:gd name="connsiteX1" fmla="*/ 292608 w 960120"/>
                <a:gd name="connsiteY1" fmla="*/ 246888 h 612648"/>
                <a:gd name="connsiteX2" fmla="*/ 685800 w 960120"/>
                <a:gd name="connsiteY2" fmla="*/ 420624 h 612648"/>
                <a:gd name="connsiteX3" fmla="*/ 960120 w 960120"/>
                <a:gd name="connsiteY3" fmla="*/ 612648 h 6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612648">
                  <a:moveTo>
                    <a:pt x="0" y="0"/>
                  </a:moveTo>
                  <a:cubicBezTo>
                    <a:pt x="89154" y="88392"/>
                    <a:pt x="178308" y="176784"/>
                    <a:pt x="292608" y="246888"/>
                  </a:cubicBezTo>
                  <a:cubicBezTo>
                    <a:pt x="406908" y="316992"/>
                    <a:pt x="574548" y="359664"/>
                    <a:pt x="685800" y="420624"/>
                  </a:cubicBezTo>
                  <a:cubicBezTo>
                    <a:pt x="797052" y="481584"/>
                    <a:pt x="920496" y="559308"/>
                    <a:pt x="960120" y="612648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7722897" y="4021792"/>
              <a:ext cx="4791456" cy="124251"/>
            </a:xfrm>
            <a:custGeom>
              <a:avLst/>
              <a:gdLst>
                <a:gd name="connsiteX0" fmla="*/ 0 w 4791456"/>
                <a:gd name="connsiteY0" fmla="*/ 74029 h 183757"/>
                <a:gd name="connsiteX1" fmla="*/ 1033272 w 4791456"/>
                <a:gd name="connsiteY1" fmla="*/ 92317 h 183757"/>
                <a:gd name="connsiteX2" fmla="*/ 2331720 w 4791456"/>
                <a:gd name="connsiteY2" fmla="*/ 877 h 183757"/>
                <a:gd name="connsiteX3" fmla="*/ 3959352 w 4791456"/>
                <a:gd name="connsiteY3" fmla="*/ 156325 h 183757"/>
                <a:gd name="connsiteX4" fmla="*/ 4791456 w 4791456"/>
                <a:gd name="connsiteY4" fmla="*/ 183757 h 1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1456" h="183757">
                  <a:moveTo>
                    <a:pt x="0" y="74029"/>
                  </a:moveTo>
                  <a:cubicBezTo>
                    <a:pt x="322326" y="89269"/>
                    <a:pt x="644652" y="104509"/>
                    <a:pt x="1033272" y="92317"/>
                  </a:cubicBezTo>
                  <a:cubicBezTo>
                    <a:pt x="1421892" y="80125"/>
                    <a:pt x="1844040" y="-9791"/>
                    <a:pt x="2331720" y="877"/>
                  </a:cubicBezTo>
                  <a:cubicBezTo>
                    <a:pt x="2819400" y="11545"/>
                    <a:pt x="3549396" y="125845"/>
                    <a:pt x="3959352" y="156325"/>
                  </a:cubicBezTo>
                  <a:cubicBezTo>
                    <a:pt x="4369308" y="186805"/>
                    <a:pt x="4782312" y="121273"/>
                    <a:pt x="4791456" y="183757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2" name="文本框 24"/>
          <p:cNvSpPr txBox="1">
            <a:spLocks noChangeArrowheads="1"/>
          </p:cNvSpPr>
          <p:nvPr/>
        </p:nvSpPr>
        <p:spPr bwMode="auto">
          <a:xfrm>
            <a:off x="2303721" y="4273577"/>
            <a:ext cx="7584558" cy="7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Calibri" panose="020F0502020204030204" charset="0"/>
                <a:ea typeface="汉堡包手机字体" panose="020B0604000101010104" pitchFamily="34" charset="-122"/>
                <a:cs typeface="Calibri" panose="020F0502020204030204" charset="0"/>
                <a:sym typeface="+mn-lt"/>
              </a:rPr>
              <a:t>Book5 Unit5 Using language 2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Calibri" panose="020F0502020204030204" charset="0"/>
              <a:ea typeface="汉堡包手机字体" panose="020B0604000101010104" pitchFamily="34" charset="-122"/>
              <a:cs typeface="Calibri" panose="020F0502020204030204" charset="0"/>
              <a:sym typeface="+mn-lt"/>
            </a:endParaRPr>
          </a:p>
        </p:txBody>
      </p:sp>
      <p:sp>
        <p:nvSpPr>
          <p:cNvPr id="603" name="文本框 602"/>
          <p:cNvSpPr txBox="1">
            <a:spLocks noChangeArrowheads="1"/>
          </p:cNvSpPr>
          <p:nvPr/>
        </p:nvSpPr>
        <p:spPr bwMode="auto">
          <a:xfrm>
            <a:off x="3374390" y="5004435"/>
            <a:ext cx="52997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Teacher: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陈佳莉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96" name="Freeform 111"/>
          <p:cNvSpPr>
            <a:spLocks noEditPoints="1"/>
          </p:cNvSpPr>
          <p:nvPr/>
        </p:nvSpPr>
        <p:spPr bwMode="auto">
          <a:xfrm>
            <a:off x="934294" y="4041329"/>
            <a:ext cx="1307592" cy="998998"/>
          </a:xfrm>
          <a:custGeom>
            <a:avLst/>
            <a:gdLst>
              <a:gd name="T0" fmla="*/ 170 w 275"/>
              <a:gd name="T1" fmla="*/ 22 h 210"/>
              <a:gd name="T2" fmla="*/ 86 w 275"/>
              <a:gd name="T3" fmla="*/ 45 h 210"/>
              <a:gd name="T4" fmla="*/ 214 w 275"/>
              <a:gd name="T5" fmla="*/ 139 h 210"/>
              <a:gd name="T6" fmla="*/ 49 w 275"/>
              <a:gd name="T7" fmla="*/ 66 h 210"/>
              <a:gd name="T8" fmla="*/ 57 w 275"/>
              <a:gd name="T9" fmla="*/ 62 h 210"/>
              <a:gd name="T10" fmla="*/ 214 w 275"/>
              <a:gd name="T11" fmla="*/ 197 h 210"/>
              <a:gd name="T12" fmla="*/ 160 w 275"/>
              <a:gd name="T13" fmla="*/ 9 h 210"/>
              <a:gd name="T14" fmla="*/ 123 w 275"/>
              <a:gd name="T15" fmla="*/ 109 h 210"/>
              <a:gd name="T16" fmla="*/ 230 w 275"/>
              <a:gd name="T17" fmla="*/ 144 h 210"/>
              <a:gd name="T18" fmla="*/ 42 w 275"/>
              <a:gd name="T19" fmla="*/ 132 h 210"/>
              <a:gd name="T20" fmla="*/ 20 w 275"/>
              <a:gd name="T21" fmla="*/ 173 h 210"/>
              <a:gd name="T22" fmla="*/ 219 w 275"/>
              <a:gd name="T23" fmla="*/ 113 h 210"/>
              <a:gd name="T24" fmla="*/ 246 w 275"/>
              <a:gd name="T25" fmla="*/ 134 h 210"/>
              <a:gd name="T26" fmla="*/ 258 w 275"/>
              <a:gd name="T27" fmla="*/ 163 h 210"/>
              <a:gd name="T28" fmla="*/ 143 w 275"/>
              <a:gd name="T29" fmla="*/ 75 h 210"/>
              <a:gd name="T30" fmla="*/ 261 w 275"/>
              <a:gd name="T31" fmla="*/ 139 h 210"/>
              <a:gd name="T32" fmla="*/ 23 w 275"/>
              <a:gd name="T33" fmla="*/ 145 h 210"/>
              <a:gd name="T34" fmla="*/ 53 w 275"/>
              <a:gd name="T35" fmla="*/ 120 h 210"/>
              <a:gd name="T36" fmla="*/ 201 w 275"/>
              <a:gd name="T37" fmla="*/ 142 h 210"/>
              <a:gd name="T38" fmla="*/ 201 w 275"/>
              <a:gd name="T39" fmla="*/ 37 h 210"/>
              <a:gd name="T40" fmla="*/ 135 w 275"/>
              <a:gd name="T41" fmla="*/ 55 h 210"/>
              <a:gd name="T42" fmla="*/ 107 w 275"/>
              <a:gd name="T43" fmla="*/ 144 h 210"/>
              <a:gd name="T44" fmla="*/ 233 w 275"/>
              <a:gd name="T45" fmla="*/ 77 h 210"/>
              <a:gd name="T46" fmla="*/ 18 w 275"/>
              <a:gd name="T47" fmla="*/ 176 h 210"/>
              <a:gd name="T48" fmla="*/ 126 w 275"/>
              <a:gd name="T49" fmla="*/ 126 h 210"/>
              <a:gd name="T50" fmla="*/ 135 w 275"/>
              <a:gd name="T51" fmla="*/ 40 h 210"/>
              <a:gd name="T52" fmla="*/ 127 w 275"/>
              <a:gd name="T53" fmla="*/ 88 h 210"/>
              <a:gd name="T54" fmla="*/ 50 w 275"/>
              <a:gd name="T55" fmla="*/ 137 h 210"/>
              <a:gd name="T56" fmla="*/ 117 w 275"/>
              <a:gd name="T57" fmla="*/ 147 h 210"/>
              <a:gd name="T58" fmla="*/ 253 w 275"/>
              <a:gd name="T59" fmla="*/ 152 h 210"/>
              <a:gd name="T60" fmla="*/ 134 w 275"/>
              <a:gd name="T61" fmla="*/ 150 h 210"/>
              <a:gd name="T62" fmla="*/ 180 w 275"/>
              <a:gd name="T63" fmla="*/ 129 h 210"/>
              <a:gd name="T64" fmla="*/ 231 w 275"/>
              <a:gd name="T65" fmla="*/ 87 h 210"/>
              <a:gd name="T66" fmla="*/ 188 w 275"/>
              <a:gd name="T67" fmla="*/ 132 h 210"/>
              <a:gd name="T68" fmla="*/ 152 w 275"/>
              <a:gd name="T69" fmla="*/ 35 h 210"/>
              <a:gd name="T70" fmla="*/ 36 w 275"/>
              <a:gd name="T71" fmla="*/ 173 h 210"/>
              <a:gd name="T72" fmla="*/ 259 w 275"/>
              <a:gd name="T73" fmla="*/ 110 h 210"/>
              <a:gd name="T74" fmla="*/ 205 w 275"/>
              <a:gd name="T75" fmla="*/ 121 h 210"/>
              <a:gd name="T76" fmla="*/ 125 w 275"/>
              <a:gd name="T77" fmla="*/ 57 h 210"/>
              <a:gd name="T78" fmla="*/ 148 w 275"/>
              <a:gd name="T79" fmla="*/ 49 h 210"/>
              <a:gd name="T80" fmla="*/ 130 w 275"/>
              <a:gd name="T81" fmla="*/ 101 h 210"/>
              <a:gd name="T82" fmla="*/ 240 w 275"/>
              <a:gd name="T83" fmla="*/ 91 h 210"/>
              <a:gd name="T84" fmla="*/ 141 w 275"/>
              <a:gd name="T85" fmla="*/ 118 h 210"/>
              <a:gd name="T86" fmla="*/ 246 w 275"/>
              <a:gd name="T87" fmla="*/ 119 h 210"/>
              <a:gd name="T88" fmla="*/ 113 w 275"/>
              <a:gd name="T89" fmla="*/ 149 h 210"/>
              <a:gd name="T90" fmla="*/ 53 w 275"/>
              <a:gd name="T91" fmla="*/ 47 h 210"/>
              <a:gd name="T92" fmla="*/ 149 w 275"/>
              <a:gd name="T93" fmla="*/ 132 h 210"/>
              <a:gd name="T94" fmla="*/ 257 w 275"/>
              <a:gd name="T95" fmla="*/ 111 h 210"/>
              <a:gd name="T96" fmla="*/ 144 w 275"/>
              <a:gd name="T97" fmla="*/ 91 h 210"/>
              <a:gd name="T98" fmla="*/ 202 w 275"/>
              <a:gd name="T99" fmla="*/ 146 h 210"/>
              <a:gd name="T100" fmla="*/ 90 w 275"/>
              <a:gd name="T101" fmla="*/ 126 h 210"/>
              <a:gd name="T102" fmla="*/ 243 w 275"/>
              <a:gd name="T103" fmla="*/ 129 h 210"/>
              <a:gd name="T104" fmla="*/ 14 w 275"/>
              <a:gd name="T105" fmla="*/ 61 h 210"/>
              <a:gd name="T106" fmla="*/ 31 w 275"/>
              <a:gd name="T107" fmla="*/ 49 h 210"/>
              <a:gd name="T108" fmla="*/ 241 w 275"/>
              <a:gd name="T109" fmla="*/ 125 h 210"/>
              <a:gd name="T110" fmla="*/ 235 w 275"/>
              <a:gd name="T111" fmla="*/ 156 h 210"/>
              <a:gd name="T112" fmla="*/ 15 w 275"/>
              <a:gd name="T113" fmla="*/ 55 h 210"/>
              <a:gd name="T114" fmla="*/ 98 w 275"/>
              <a:gd name="T115" fmla="*/ 71 h 210"/>
              <a:gd name="T116" fmla="*/ 128 w 275"/>
              <a:gd name="T117" fmla="*/ 144 h 210"/>
              <a:gd name="T118" fmla="*/ 15 w 275"/>
              <a:gd name="T119" fmla="*/ 68 h 210"/>
              <a:gd name="T120" fmla="*/ 195 w 275"/>
              <a:gd name="T121" fmla="*/ 52 h 210"/>
              <a:gd name="T122" fmla="*/ 18 w 275"/>
              <a:gd name="T123" fmla="*/ 47 h 210"/>
              <a:gd name="T124" fmla="*/ 193 w 275"/>
              <a:gd name="T125" fmla="*/ 5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5" h="210">
                <a:moveTo>
                  <a:pt x="100" y="183"/>
                </a:moveTo>
                <a:cubicBezTo>
                  <a:pt x="100" y="184"/>
                  <a:pt x="100" y="186"/>
                  <a:pt x="100" y="187"/>
                </a:cubicBezTo>
                <a:cubicBezTo>
                  <a:pt x="99" y="190"/>
                  <a:pt x="98" y="192"/>
                  <a:pt x="97" y="195"/>
                </a:cubicBezTo>
                <a:cubicBezTo>
                  <a:pt x="95" y="198"/>
                  <a:pt x="93" y="201"/>
                  <a:pt x="90" y="204"/>
                </a:cubicBezTo>
                <a:cubicBezTo>
                  <a:pt x="86" y="208"/>
                  <a:pt x="82" y="210"/>
                  <a:pt x="76" y="210"/>
                </a:cubicBezTo>
                <a:cubicBezTo>
                  <a:pt x="71" y="210"/>
                  <a:pt x="66" y="209"/>
                  <a:pt x="61" y="209"/>
                </a:cubicBezTo>
                <a:cubicBezTo>
                  <a:pt x="58" y="208"/>
                  <a:pt x="56" y="207"/>
                  <a:pt x="53" y="206"/>
                </a:cubicBezTo>
                <a:cubicBezTo>
                  <a:pt x="51" y="205"/>
                  <a:pt x="48" y="204"/>
                  <a:pt x="46" y="202"/>
                </a:cubicBezTo>
                <a:cubicBezTo>
                  <a:pt x="42" y="200"/>
                  <a:pt x="39" y="196"/>
                  <a:pt x="38" y="192"/>
                </a:cubicBezTo>
                <a:cubicBezTo>
                  <a:pt x="37" y="190"/>
                  <a:pt x="36" y="188"/>
                  <a:pt x="36" y="187"/>
                </a:cubicBezTo>
                <a:cubicBezTo>
                  <a:pt x="36" y="186"/>
                  <a:pt x="36" y="184"/>
                  <a:pt x="36" y="183"/>
                </a:cubicBezTo>
                <a:cubicBezTo>
                  <a:pt x="36" y="183"/>
                  <a:pt x="35" y="183"/>
                  <a:pt x="35" y="183"/>
                </a:cubicBezTo>
                <a:cubicBezTo>
                  <a:pt x="32" y="183"/>
                  <a:pt x="30" y="183"/>
                  <a:pt x="27" y="183"/>
                </a:cubicBezTo>
                <a:cubicBezTo>
                  <a:pt x="24" y="183"/>
                  <a:pt x="20" y="183"/>
                  <a:pt x="17" y="182"/>
                </a:cubicBezTo>
                <a:cubicBezTo>
                  <a:pt x="16" y="182"/>
                  <a:pt x="14" y="182"/>
                  <a:pt x="13" y="182"/>
                </a:cubicBezTo>
                <a:cubicBezTo>
                  <a:pt x="12" y="181"/>
                  <a:pt x="11" y="180"/>
                  <a:pt x="10" y="179"/>
                </a:cubicBezTo>
                <a:cubicBezTo>
                  <a:pt x="10" y="179"/>
                  <a:pt x="9" y="179"/>
                  <a:pt x="9" y="179"/>
                </a:cubicBezTo>
                <a:cubicBezTo>
                  <a:pt x="7" y="177"/>
                  <a:pt x="6" y="175"/>
                  <a:pt x="5" y="172"/>
                </a:cubicBezTo>
                <a:cubicBezTo>
                  <a:pt x="5" y="171"/>
                  <a:pt x="4" y="170"/>
                  <a:pt x="4" y="169"/>
                </a:cubicBezTo>
                <a:cubicBezTo>
                  <a:pt x="2" y="164"/>
                  <a:pt x="1" y="160"/>
                  <a:pt x="0" y="156"/>
                </a:cubicBezTo>
                <a:cubicBezTo>
                  <a:pt x="0" y="153"/>
                  <a:pt x="0" y="151"/>
                  <a:pt x="0" y="148"/>
                </a:cubicBezTo>
                <a:cubicBezTo>
                  <a:pt x="0" y="140"/>
                  <a:pt x="0" y="132"/>
                  <a:pt x="0" y="123"/>
                </a:cubicBezTo>
                <a:cubicBezTo>
                  <a:pt x="0" y="122"/>
                  <a:pt x="0" y="120"/>
                  <a:pt x="0" y="119"/>
                </a:cubicBezTo>
                <a:cubicBezTo>
                  <a:pt x="0" y="117"/>
                  <a:pt x="0" y="114"/>
                  <a:pt x="0" y="112"/>
                </a:cubicBezTo>
                <a:cubicBezTo>
                  <a:pt x="0" y="108"/>
                  <a:pt x="1" y="104"/>
                  <a:pt x="1" y="100"/>
                </a:cubicBezTo>
                <a:cubicBezTo>
                  <a:pt x="2" y="96"/>
                  <a:pt x="2" y="93"/>
                  <a:pt x="2" y="89"/>
                </a:cubicBezTo>
                <a:cubicBezTo>
                  <a:pt x="2" y="82"/>
                  <a:pt x="2" y="75"/>
                  <a:pt x="3" y="68"/>
                </a:cubicBezTo>
                <a:cubicBezTo>
                  <a:pt x="3" y="61"/>
                  <a:pt x="3" y="55"/>
                  <a:pt x="5" y="49"/>
                </a:cubicBezTo>
                <a:cubicBezTo>
                  <a:pt x="5" y="47"/>
                  <a:pt x="5" y="45"/>
                  <a:pt x="6" y="44"/>
                </a:cubicBezTo>
                <a:cubicBezTo>
                  <a:pt x="7" y="41"/>
                  <a:pt x="9" y="38"/>
                  <a:pt x="13" y="37"/>
                </a:cubicBezTo>
                <a:cubicBezTo>
                  <a:pt x="17" y="35"/>
                  <a:pt x="21" y="34"/>
                  <a:pt x="25" y="34"/>
                </a:cubicBezTo>
                <a:cubicBezTo>
                  <a:pt x="29" y="33"/>
                  <a:pt x="33" y="33"/>
                  <a:pt x="37" y="32"/>
                </a:cubicBezTo>
                <a:cubicBezTo>
                  <a:pt x="49" y="32"/>
                  <a:pt x="62" y="32"/>
                  <a:pt x="74" y="32"/>
                </a:cubicBezTo>
                <a:cubicBezTo>
                  <a:pt x="74" y="32"/>
                  <a:pt x="74" y="32"/>
                  <a:pt x="74" y="32"/>
                </a:cubicBezTo>
                <a:cubicBezTo>
                  <a:pt x="84" y="32"/>
                  <a:pt x="94" y="32"/>
                  <a:pt x="104" y="31"/>
                </a:cubicBezTo>
                <a:cubicBezTo>
                  <a:pt x="113" y="31"/>
                  <a:pt x="121" y="31"/>
                  <a:pt x="130" y="30"/>
                </a:cubicBezTo>
                <a:cubicBezTo>
                  <a:pt x="132" y="30"/>
                  <a:pt x="135" y="30"/>
                  <a:pt x="137" y="30"/>
                </a:cubicBezTo>
                <a:cubicBezTo>
                  <a:pt x="138" y="30"/>
                  <a:pt x="138" y="30"/>
                  <a:pt x="139" y="30"/>
                </a:cubicBezTo>
                <a:cubicBezTo>
                  <a:pt x="139" y="30"/>
                  <a:pt x="139" y="30"/>
                  <a:pt x="139" y="30"/>
                </a:cubicBezTo>
                <a:cubicBezTo>
                  <a:pt x="138" y="24"/>
                  <a:pt x="138" y="19"/>
                  <a:pt x="138" y="14"/>
                </a:cubicBezTo>
                <a:cubicBezTo>
                  <a:pt x="139" y="11"/>
                  <a:pt x="139" y="8"/>
                  <a:pt x="141" y="6"/>
                </a:cubicBezTo>
                <a:cubicBezTo>
                  <a:pt x="142" y="6"/>
                  <a:pt x="142" y="5"/>
                  <a:pt x="143" y="4"/>
                </a:cubicBezTo>
                <a:cubicBezTo>
                  <a:pt x="145" y="2"/>
                  <a:pt x="148" y="1"/>
                  <a:pt x="151" y="1"/>
                </a:cubicBezTo>
                <a:cubicBezTo>
                  <a:pt x="152" y="1"/>
                  <a:pt x="152" y="1"/>
                  <a:pt x="153" y="1"/>
                </a:cubicBezTo>
                <a:cubicBezTo>
                  <a:pt x="155" y="0"/>
                  <a:pt x="157" y="1"/>
                  <a:pt x="159" y="2"/>
                </a:cubicBezTo>
                <a:cubicBezTo>
                  <a:pt x="160" y="2"/>
                  <a:pt x="160" y="3"/>
                  <a:pt x="161" y="3"/>
                </a:cubicBezTo>
                <a:cubicBezTo>
                  <a:pt x="163" y="4"/>
                  <a:pt x="164" y="5"/>
                  <a:pt x="165" y="7"/>
                </a:cubicBezTo>
                <a:cubicBezTo>
                  <a:pt x="165" y="8"/>
                  <a:pt x="165" y="8"/>
                  <a:pt x="165" y="8"/>
                </a:cubicBezTo>
                <a:cubicBezTo>
                  <a:pt x="167" y="12"/>
                  <a:pt x="168" y="15"/>
                  <a:pt x="169" y="19"/>
                </a:cubicBezTo>
                <a:cubicBezTo>
                  <a:pt x="169" y="20"/>
                  <a:pt x="170" y="21"/>
                  <a:pt x="170" y="22"/>
                </a:cubicBezTo>
                <a:cubicBezTo>
                  <a:pt x="170" y="23"/>
                  <a:pt x="171" y="25"/>
                  <a:pt x="171" y="27"/>
                </a:cubicBezTo>
                <a:cubicBezTo>
                  <a:pt x="171" y="27"/>
                  <a:pt x="171" y="28"/>
                  <a:pt x="171" y="28"/>
                </a:cubicBezTo>
                <a:cubicBezTo>
                  <a:pt x="173" y="28"/>
                  <a:pt x="175" y="27"/>
                  <a:pt x="177" y="27"/>
                </a:cubicBezTo>
                <a:cubicBezTo>
                  <a:pt x="181" y="26"/>
                  <a:pt x="186" y="25"/>
                  <a:pt x="191" y="25"/>
                </a:cubicBezTo>
                <a:cubicBezTo>
                  <a:pt x="194" y="25"/>
                  <a:pt x="196" y="26"/>
                  <a:pt x="197" y="28"/>
                </a:cubicBezTo>
                <a:cubicBezTo>
                  <a:pt x="199" y="29"/>
                  <a:pt x="200" y="31"/>
                  <a:pt x="201" y="32"/>
                </a:cubicBezTo>
                <a:cubicBezTo>
                  <a:pt x="203" y="35"/>
                  <a:pt x="206" y="38"/>
                  <a:pt x="209" y="40"/>
                </a:cubicBezTo>
                <a:cubicBezTo>
                  <a:pt x="210" y="41"/>
                  <a:pt x="211" y="42"/>
                  <a:pt x="212" y="43"/>
                </a:cubicBezTo>
                <a:cubicBezTo>
                  <a:pt x="215" y="47"/>
                  <a:pt x="218" y="51"/>
                  <a:pt x="221" y="55"/>
                </a:cubicBezTo>
                <a:cubicBezTo>
                  <a:pt x="222" y="56"/>
                  <a:pt x="223" y="56"/>
                  <a:pt x="223" y="57"/>
                </a:cubicBezTo>
                <a:cubicBezTo>
                  <a:pt x="224" y="58"/>
                  <a:pt x="226" y="59"/>
                  <a:pt x="227" y="60"/>
                </a:cubicBezTo>
                <a:cubicBezTo>
                  <a:pt x="232" y="65"/>
                  <a:pt x="237" y="69"/>
                  <a:pt x="243" y="74"/>
                </a:cubicBezTo>
                <a:cubicBezTo>
                  <a:pt x="245" y="76"/>
                  <a:pt x="246" y="78"/>
                  <a:pt x="248" y="81"/>
                </a:cubicBezTo>
                <a:cubicBezTo>
                  <a:pt x="250" y="83"/>
                  <a:pt x="252" y="85"/>
                  <a:pt x="253" y="87"/>
                </a:cubicBezTo>
                <a:cubicBezTo>
                  <a:pt x="254" y="88"/>
                  <a:pt x="256" y="89"/>
                  <a:pt x="257" y="91"/>
                </a:cubicBezTo>
                <a:cubicBezTo>
                  <a:pt x="260" y="92"/>
                  <a:pt x="262" y="95"/>
                  <a:pt x="263" y="98"/>
                </a:cubicBezTo>
                <a:cubicBezTo>
                  <a:pt x="264" y="98"/>
                  <a:pt x="264" y="99"/>
                  <a:pt x="265" y="99"/>
                </a:cubicBezTo>
                <a:cubicBezTo>
                  <a:pt x="265" y="99"/>
                  <a:pt x="266" y="100"/>
                  <a:pt x="266" y="100"/>
                </a:cubicBezTo>
                <a:cubicBezTo>
                  <a:pt x="268" y="102"/>
                  <a:pt x="269" y="104"/>
                  <a:pt x="270" y="106"/>
                </a:cubicBezTo>
                <a:cubicBezTo>
                  <a:pt x="271" y="109"/>
                  <a:pt x="272" y="113"/>
                  <a:pt x="272" y="116"/>
                </a:cubicBezTo>
                <a:cubicBezTo>
                  <a:pt x="272" y="120"/>
                  <a:pt x="272" y="124"/>
                  <a:pt x="272" y="128"/>
                </a:cubicBezTo>
                <a:cubicBezTo>
                  <a:pt x="272" y="132"/>
                  <a:pt x="273" y="135"/>
                  <a:pt x="273" y="139"/>
                </a:cubicBezTo>
                <a:cubicBezTo>
                  <a:pt x="273" y="143"/>
                  <a:pt x="273" y="148"/>
                  <a:pt x="274" y="153"/>
                </a:cubicBezTo>
                <a:cubicBezTo>
                  <a:pt x="275" y="159"/>
                  <a:pt x="275" y="165"/>
                  <a:pt x="275" y="171"/>
                </a:cubicBezTo>
                <a:cubicBezTo>
                  <a:pt x="275" y="174"/>
                  <a:pt x="274" y="174"/>
                  <a:pt x="272" y="175"/>
                </a:cubicBezTo>
                <a:cubicBezTo>
                  <a:pt x="270" y="175"/>
                  <a:pt x="268" y="176"/>
                  <a:pt x="266" y="177"/>
                </a:cubicBezTo>
                <a:cubicBezTo>
                  <a:pt x="262" y="178"/>
                  <a:pt x="258" y="178"/>
                  <a:pt x="253" y="179"/>
                </a:cubicBezTo>
                <a:cubicBezTo>
                  <a:pt x="250" y="179"/>
                  <a:pt x="246" y="179"/>
                  <a:pt x="242" y="180"/>
                </a:cubicBezTo>
                <a:cubicBezTo>
                  <a:pt x="242" y="180"/>
                  <a:pt x="241" y="180"/>
                  <a:pt x="241" y="180"/>
                </a:cubicBezTo>
                <a:cubicBezTo>
                  <a:pt x="241" y="181"/>
                  <a:pt x="240" y="182"/>
                  <a:pt x="240" y="183"/>
                </a:cubicBezTo>
                <a:cubicBezTo>
                  <a:pt x="239" y="186"/>
                  <a:pt x="238" y="189"/>
                  <a:pt x="237" y="191"/>
                </a:cubicBezTo>
                <a:cubicBezTo>
                  <a:pt x="236" y="194"/>
                  <a:pt x="234" y="197"/>
                  <a:pt x="231" y="199"/>
                </a:cubicBezTo>
                <a:cubicBezTo>
                  <a:pt x="228" y="201"/>
                  <a:pt x="224" y="203"/>
                  <a:pt x="220" y="203"/>
                </a:cubicBezTo>
                <a:cubicBezTo>
                  <a:pt x="218" y="203"/>
                  <a:pt x="215" y="203"/>
                  <a:pt x="213" y="203"/>
                </a:cubicBezTo>
                <a:cubicBezTo>
                  <a:pt x="209" y="203"/>
                  <a:pt x="205" y="202"/>
                  <a:pt x="201" y="201"/>
                </a:cubicBezTo>
                <a:cubicBezTo>
                  <a:pt x="198" y="200"/>
                  <a:pt x="196" y="199"/>
                  <a:pt x="194" y="198"/>
                </a:cubicBezTo>
                <a:cubicBezTo>
                  <a:pt x="192" y="196"/>
                  <a:pt x="190" y="195"/>
                  <a:pt x="189" y="193"/>
                </a:cubicBezTo>
                <a:cubicBezTo>
                  <a:pt x="188" y="192"/>
                  <a:pt x="187" y="191"/>
                  <a:pt x="186" y="190"/>
                </a:cubicBezTo>
                <a:cubicBezTo>
                  <a:pt x="186" y="189"/>
                  <a:pt x="185" y="187"/>
                  <a:pt x="184" y="186"/>
                </a:cubicBezTo>
                <a:cubicBezTo>
                  <a:pt x="183" y="184"/>
                  <a:pt x="181" y="183"/>
                  <a:pt x="180" y="180"/>
                </a:cubicBezTo>
                <a:cubicBezTo>
                  <a:pt x="180" y="180"/>
                  <a:pt x="180" y="180"/>
                  <a:pt x="180" y="180"/>
                </a:cubicBezTo>
                <a:cubicBezTo>
                  <a:pt x="153" y="179"/>
                  <a:pt x="127" y="180"/>
                  <a:pt x="100" y="183"/>
                </a:cubicBezTo>
                <a:close/>
                <a:moveTo>
                  <a:pt x="86" y="45"/>
                </a:moveTo>
                <a:cubicBezTo>
                  <a:pt x="86" y="45"/>
                  <a:pt x="85" y="45"/>
                  <a:pt x="85" y="45"/>
                </a:cubicBezTo>
                <a:cubicBezTo>
                  <a:pt x="84" y="45"/>
                  <a:pt x="84" y="45"/>
                  <a:pt x="83" y="45"/>
                </a:cubicBezTo>
                <a:cubicBezTo>
                  <a:pt x="84" y="45"/>
                  <a:pt x="85" y="45"/>
                  <a:pt x="86" y="45"/>
                </a:cubicBezTo>
                <a:cubicBezTo>
                  <a:pt x="86" y="45"/>
                  <a:pt x="87" y="45"/>
                  <a:pt x="87" y="45"/>
                </a:cubicBezTo>
                <a:cubicBezTo>
                  <a:pt x="88" y="45"/>
                  <a:pt x="89" y="45"/>
                  <a:pt x="9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89" y="45"/>
                  <a:pt x="87" y="45"/>
                  <a:pt x="86" y="45"/>
                </a:cubicBezTo>
                <a:close/>
                <a:moveTo>
                  <a:pt x="260" y="120"/>
                </a:moveTo>
                <a:cubicBezTo>
                  <a:pt x="260" y="120"/>
                  <a:pt x="260" y="119"/>
                  <a:pt x="260" y="119"/>
                </a:cubicBezTo>
                <a:cubicBezTo>
                  <a:pt x="260" y="119"/>
                  <a:pt x="260" y="119"/>
                  <a:pt x="260" y="119"/>
                </a:cubicBezTo>
                <a:cubicBezTo>
                  <a:pt x="260" y="119"/>
                  <a:pt x="260" y="120"/>
                  <a:pt x="260" y="120"/>
                </a:cubicBezTo>
                <a:cubicBezTo>
                  <a:pt x="260" y="121"/>
                  <a:pt x="260" y="122"/>
                  <a:pt x="261" y="123"/>
                </a:cubicBezTo>
                <a:cubicBezTo>
                  <a:pt x="261" y="124"/>
                  <a:pt x="261" y="126"/>
                  <a:pt x="261" y="127"/>
                </a:cubicBezTo>
                <a:cubicBezTo>
                  <a:pt x="261" y="128"/>
                  <a:pt x="261" y="129"/>
                  <a:pt x="260" y="129"/>
                </a:cubicBezTo>
                <a:cubicBezTo>
                  <a:pt x="259" y="130"/>
                  <a:pt x="258" y="130"/>
                  <a:pt x="257" y="129"/>
                </a:cubicBezTo>
                <a:cubicBezTo>
                  <a:pt x="257" y="129"/>
                  <a:pt x="257" y="129"/>
                  <a:pt x="256" y="129"/>
                </a:cubicBezTo>
                <a:cubicBezTo>
                  <a:pt x="257" y="130"/>
                  <a:pt x="257" y="130"/>
                  <a:pt x="257" y="131"/>
                </a:cubicBezTo>
                <a:cubicBezTo>
                  <a:pt x="258" y="131"/>
                  <a:pt x="258" y="131"/>
                  <a:pt x="259" y="131"/>
                </a:cubicBezTo>
                <a:cubicBezTo>
                  <a:pt x="260" y="131"/>
                  <a:pt x="261" y="131"/>
                  <a:pt x="262" y="132"/>
                </a:cubicBezTo>
                <a:cubicBezTo>
                  <a:pt x="263" y="131"/>
                  <a:pt x="263" y="131"/>
                  <a:pt x="263" y="130"/>
                </a:cubicBezTo>
                <a:cubicBezTo>
                  <a:pt x="263" y="128"/>
                  <a:pt x="263" y="125"/>
                  <a:pt x="263" y="123"/>
                </a:cubicBezTo>
                <a:cubicBezTo>
                  <a:pt x="263" y="123"/>
                  <a:pt x="263" y="122"/>
                  <a:pt x="262" y="122"/>
                </a:cubicBezTo>
                <a:cubicBezTo>
                  <a:pt x="261" y="122"/>
                  <a:pt x="261" y="122"/>
                  <a:pt x="260" y="121"/>
                </a:cubicBezTo>
                <a:cubicBezTo>
                  <a:pt x="260" y="120"/>
                  <a:pt x="260" y="120"/>
                  <a:pt x="260" y="120"/>
                </a:cubicBezTo>
                <a:close/>
                <a:moveTo>
                  <a:pt x="131" y="79"/>
                </a:moveTo>
                <a:cubicBezTo>
                  <a:pt x="132" y="79"/>
                  <a:pt x="133" y="79"/>
                  <a:pt x="133" y="80"/>
                </a:cubicBezTo>
                <a:cubicBezTo>
                  <a:pt x="133" y="80"/>
                  <a:pt x="134" y="81"/>
                  <a:pt x="134" y="81"/>
                </a:cubicBezTo>
                <a:cubicBezTo>
                  <a:pt x="134" y="81"/>
                  <a:pt x="134" y="81"/>
                  <a:pt x="135" y="81"/>
                </a:cubicBezTo>
                <a:cubicBezTo>
                  <a:pt x="134" y="80"/>
                  <a:pt x="134" y="80"/>
                  <a:pt x="133" y="80"/>
                </a:cubicBezTo>
                <a:cubicBezTo>
                  <a:pt x="133" y="79"/>
                  <a:pt x="133" y="78"/>
                  <a:pt x="134" y="77"/>
                </a:cubicBezTo>
                <a:cubicBezTo>
                  <a:pt x="135" y="76"/>
                  <a:pt x="135" y="75"/>
                  <a:pt x="136" y="74"/>
                </a:cubicBezTo>
                <a:cubicBezTo>
                  <a:pt x="136" y="74"/>
                  <a:pt x="136" y="73"/>
                  <a:pt x="135" y="73"/>
                </a:cubicBezTo>
                <a:cubicBezTo>
                  <a:pt x="134" y="73"/>
                  <a:pt x="133" y="74"/>
                  <a:pt x="132" y="74"/>
                </a:cubicBezTo>
                <a:cubicBezTo>
                  <a:pt x="132" y="74"/>
                  <a:pt x="131" y="74"/>
                  <a:pt x="130" y="75"/>
                </a:cubicBezTo>
                <a:cubicBezTo>
                  <a:pt x="130" y="75"/>
                  <a:pt x="129" y="74"/>
                  <a:pt x="129" y="74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8" y="74"/>
                  <a:pt x="128" y="74"/>
                  <a:pt x="128" y="74"/>
                </a:cubicBezTo>
                <a:cubicBezTo>
                  <a:pt x="128" y="75"/>
                  <a:pt x="128" y="75"/>
                  <a:pt x="127" y="76"/>
                </a:cubicBezTo>
                <a:cubicBezTo>
                  <a:pt x="127" y="77"/>
                  <a:pt x="126" y="77"/>
                  <a:pt x="125" y="76"/>
                </a:cubicBezTo>
                <a:cubicBezTo>
                  <a:pt x="125" y="76"/>
                  <a:pt x="125" y="76"/>
                  <a:pt x="124" y="76"/>
                </a:cubicBezTo>
                <a:cubicBezTo>
                  <a:pt x="123" y="76"/>
                  <a:pt x="122" y="77"/>
                  <a:pt x="122" y="77"/>
                </a:cubicBezTo>
                <a:cubicBezTo>
                  <a:pt x="122" y="78"/>
                  <a:pt x="122" y="79"/>
                  <a:pt x="122" y="79"/>
                </a:cubicBezTo>
                <a:cubicBezTo>
                  <a:pt x="122" y="79"/>
                  <a:pt x="123" y="79"/>
                  <a:pt x="123" y="79"/>
                </a:cubicBezTo>
                <a:cubicBezTo>
                  <a:pt x="125" y="78"/>
                  <a:pt x="127" y="78"/>
                  <a:pt x="129" y="77"/>
                </a:cubicBezTo>
                <a:cubicBezTo>
                  <a:pt x="130" y="77"/>
                  <a:pt x="130" y="77"/>
                  <a:pt x="131" y="77"/>
                </a:cubicBezTo>
                <a:cubicBezTo>
                  <a:pt x="132" y="77"/>
                  <a:pt x="132" y="78"/>
                  <a:pt x="132" y="79"/>
                </a:cubicBezTo>
                <a:cubicBezTo>
                  <a:pt x="132" y="79"/>
                  <a:pt x="131" y="79"/>
                  <a:pt x="131" y="80"/>
                </a:cubicBezTo>
                <a:cubicBezTo>
                  <a:pt x="131" y="80"/>
                  <a:pt x="131" y="80"/>
                  <a:pt x="131" y="80"/>
                </a:cubicBezTo>
                <a:cubicBezTo>
                  <a:pt x="130" y="80"/>
                  <a:pt x="128" y="81"/>
                  <a:pt x="127" y="82"/>
                </a:cubicBezTo>
                <a:cubicBezTo>
                  <a:pt x="126" y="82"/>
                  <a:pt x="126" y="83"/>
                  <a:pt x="127" y="83"/>
                </a:cubicBezTo>
                <a:cubicBezTo>
                  <a:pt x="128" y="83"/>
                  <a:pt x="129" y="83"/>
                  <a:pt x="131" y="82"/>
                </a:cubicBezTo>
                <a:cubicBezTo>
                  <a:pt x="131" y="81"/>
                  <a:pt x="131" y="80"/>
                  <a:pt x="131" y="79"/>
                </a:cubicBezTo>
                <a:close/>
                <a:moveTo>
                  <a:pt x="212" y="131"/>
                </a:moveTo>
                <a:cubicBezTo>
                  <a:pt x="212" y="131"/>
                  <a:pt x="212" y="131"/>
                  <a:pt x="212" y="131"/>
                </a:cubicBezTo>
                <a:cubicBezTo>
                  <a:pt x="212" y="134"/>
                  <a:pt x="213" y="136"/>
                  <a:pt x="214" y="139"/>
                </a:cubicBezTo>
                <a:cubicBezTo>
                  <a:pt x="214" y="139"/>
                  <a:pt x="214" y="139"/>
                  <a:pt x="214" y="140"/>
                </a:cubicBezTo>
                <a:cubicBezTo>
                  <a:pt x="214" y="139"/>
                  <a:pt x="214" y="139"/>
                  <a:pt x="214" y="139"/>
                </a:cubicBezTo>
                <a:cubicBezTo>
                  <a:pt x="214" y="137"/>
                  <a:pt x="215" y="135"/>
                  <a:pt x="215" y="133"/>
                </a:cubicBezTo>
                <a:cubicBezTo>
                  <a:pt x="215" y="132"/>
                  <a:pt x="214" y="132"/>
                  <a:pt x="214" y="131"/>
                </a:cubicBezTo>
                <a:cubicBezTo>
                  <a:pt x="213" y="131"/>
                  <a:pt x="212" y="131"/>
                  <a:pt x="212" y="131"/>
                </a:cubicBezTo>
                <a:cubicBezTo>
                  <a:pt x="212" y="130"/>
                  <a:pt x="211" y="130"/>
                  <a:pt x="211" y="130"/>
                </a:cubicBezTo>
                <a:cubicBezTo>
                  <a:pt x="210" y="130"/>
                  <a:pt x="209" y="130"/>
                  <a:pt x="208" y="130"/>
                </a:cubicBezTo>
                <a:cubicBezTo>
                  <a:pt x="207" y="130"/>
                  <a:pt x="206" y="130"/>
                  <a:pt x="205" y="130"/>
                </a:cubicBezTo>
                <a:cubicBezTo>
                  <a:pt x="204" y="132"/>
                  <a:pt x="204" y="133"/>
                  <a:pt x="205" y="134"/>
                </a:cubicBezTo>
                <a:cubicBezTo>
                  <a:pt x="205" y="136"/>
                  <a:pt x="205" y="137"/>
                  <a:pt x="205" y="138"/>
                </a:cubicBezTo>
                <a:cubicBezTo>
                  <a:pt x="205" y="139"/>
                  <a:pt x="205" y="140"/>
                  <a:pt x="206" y="141"/>
                </a:cubicBezTo>
                <a:cubicBezTo>
                  <a:pt x="206" y="141"/>
                  <a:pt x="207" y="141"/>
                  <a:pt x="207" y="141"/>
                </a:cubicBezTo>
                <a:cubicBezTo>
                  <a:pt x="207" y="141"/>
                  <a:pt x="208" y="141"/>
                  <a:pt x="208" y="140"/>
                </a:cubicBezTo>
                <a:cubicBezTo>
                  <a:pt x="208" y="138"/>
                  <a:pt x="208" y="135"/>
                  <a:pt x="209" y="133"/>
                </a:cubicBezTo>
                <a:cubicBezTo>
                  <a:pt x="209" y="132"/>
                  <a:pt x="209" y="131"/>
                  <a:pt x="209" y="131"/>
                </a:cubicBezTo>
                <a:cubicBezTo>
                  <a:pt x="209" y="130"/>
                  <a:pt x="210" y="130"/>
                  <a:pt x="211" y="130"/>
                </a:cubicBezTo>
                <a:cubicBezTo>
                  <a:pt x="211" y="130"/>
                  <a:pt x="212" y="130"/>
                  <a:pt x="212" y="131"/>
                </a:cubicBezTo>
                <a:close/>
                <a:moveTo>
                  <a:pt x="49" y="66"/>
                </a:moveTo>
                <a:cubicBezTo>
                  <a:pt x="49" y="65"/>
                  <a:pt x="49" y="65"/>
                  <a:pt x="49" y="64"/>
                </a:cubicBezTo>
                <a:cubicBezTo>
                  <a:pt x="48" y="62"/>
                  <a:pt x="48" y="60"/>
                  <a:pt x="47" y="58"/>
                </a:cubicBezTo>
                <a:cubicBezTo>
                  <a:pt x="47" y="56"/>
                  <a:pt x="47" y="55"/>
                  <a:pt x="4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5"/>
                  <a:pt x="46" y="57"/>
                  <a:pt x="46" y="58"/>
                </a:cubicBezTo>
                <a:cubicBezTo>
                  <a:pt x="46" y="58"/>
                  <a:pt x="46" y="59"/>
                  <a:pt x="47" y="59"/>
                </a:cubicBezTo>
                <a:cubicBezTo>
                  <a:pt x="47" y="59"/>
                  <a:pt x="47" y="60"/>
                  <a:pt x="47" y="61"/>
                </a:cubicBezTo>
                <a:cubicBezTo>
                  <a:pt x="47" y="61"/>
                  <a:pt x="46" y="61"/>
                  <a:pt x="46" y="61"/>
                </a:cubicBezTo>
                <a:cubicBezTo>
                  <a:pt x="46" y="63"/>
                  <a:pt x="46" y="64"/>
                  <a:pt x="46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8" y="65"/>
                  <a:pt x="48" y="65"/>
                  <a:pt x="49" y="66"/>
                </a:cubicBezTo>
                <a:cubicBezTo>
                  <a:pt x="49" y="66"/>
                  <a:pt x="48" y="66"/>
                  <a:pt x="48" y="67"/>
                </a:cubicBezTo>
                <a:cubicBezTo>
                  <a:pt x="48" y="67"/>
                  <a:pt x="48" y="67"/>
                  <a:pt x="47" y="67"/>
                </a:cubicBezTo>
                <a:cubicBezTo>
                  <a:pt x="46" y="68"/>
                  <a:pt x="46" y="68"/>
                  <a:pt x="46" y="69"/>
                </a:cubicBezTo>
                <a:cubicBezTo>
                  <a:pt x="46" y="70"/>
                  <a:pt x="46" y="72"/>
                  <a:pt x="46" y="73"/>
                </a:cubicBezTo>
                <a:cubicBezTo>
                  <a:pt x="46" y="74"/>
                  <a:pt x="45" y="74"/>
                  <a:pt x="45" y="74"/>
                </a:cubicBezTo>
                <a:cubicBezTo>
                  <a:pt x="44" y="74"/>
                  <a:pt x="44" y="75"/>
                  <a:pt x="43" y="75"/>
                </a:cubicBezTo>
                <a:cubicBezTo>
                  <a:pt x="43" y="75"/>
                  <a:pt x="43" y="75"/>
                  <a:pt x="42" y="75"/>
                </a:cubicBezTo>
                <a:cubicBezTo>
                  <a:pt x="41" y="75"/>
                  <a:pt x="41" y="75"/>
                  <a:pt x="40" y="75"/>
                </a:cubicBezTo>
                <a:cubicBezTo>
                  <a:pt x="39" y="75"/>
                  <a:pt x="37" y="74"/>
                  <a:pt x="37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6" y="73"/>
                  <a:pt x="34" y="73"/>
                  <a:pt x="32" y="74"/>
                </a:cubicBezTo>
                <a:cubicBezTo>
                  <a:pt x="32" y="74"/>
                  <a:pt x="31" y="74"/>
                  <a:pt x="30" y="7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6"/>
                  <a:pt x="34" y="76"/>
                  <a:pt x="36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3" y="75"/>
                  <a:pt x="43" y="75"/>
                  <a:pt x="44" y="75"/>
                </a:cubicBezTo>
                <a:cubicBezTo>
                  <a:pt x="46" y="75"/>
                  <a:pt x="47" y="75"/>
                  <a:pt x="49" y="75"/>
                </a:cubicBezTo>
                <a:cubicBezTo>
                  <a:pt x="50" y="75"/>
                  <a:pt x="50" y="75"/>
                  <a:pt x="51" y="75"/>
                </a:cubicBezTo>
                <a:cubicBezTo>
                  <a:pt x="51" y="74"/>
                  <a:pt x="50" y="73"/>
                  <a:pt x="50" y="72"/>
                </a:cubicBezTo>
                <a:cubicBezTo>
                  <a:pt x="50" y="70"/>
                  <a:pt x="49" y="68"/>
                  <a:pt x="49" y="66"/>
                </a:cubicBezTo>
                <a:cubicBezTo>
                  <a:pt x="49" y="66"/>
                  <a:pt x="49" y="66"/>
                  <a:pt x="49" y="66"/>
                </a:cubicBezTo>
                <a:close/>
                <a:moveTo>
                  <a:pt x="157" y="49"/>
                </a:moveTo>
                <a:cubicBezTo>
                  <a:pt x="157" y="49"/>
                  <a:pt x="157" y="49"/>
                  <a:pt x="157" y="49"/>
                </a:cubicBezTo>
                <a:cubicBezTo>
                  <a:pt x="157" y="50"/>
                  <a:pt x="157" y="51"/>
                  <a:pt x="156" y="51"/>
                </a:cubicBezTo>
                <a:cubicBezTo>
                  <a:pt x="156" y="51"/>
                  <a:pt x="156" y="52"/>
                  <a:pt x="156" y="52"/>
                </a:cubicBezTo>
                <a:cubicBezTo>
                  <a:pt x="156" y="53"/>
                  <a:pt x="155" y="54"/>
                  <a:pt x="155" y="55"/>
                </a:cubicBezTo>
                <a:cubicBezTo>
                  <a:pt x="155" y="59"/>
                  <a:pt x="155" y="62"/>
                  <a:pt x="156" y="66"/>
                </a:cubicBezTo>
                <a:cubicBezTo>
                  <a:pt x="156" y="69"/>
                  <a:pt x="157" y="72"/>
                  <a:pt x="157" y="75"/>
                </a:cubicBezTo>
                <a:cubicBezTo>
                  <a:pt x="158" y="78"/>
                  <a:pt x="158" y="82"/>
                  <a:pt x="158" y="86"/>
                </a:cubicBezTo>
                <a:cubicBezTo>
                  <a:pt x="158" y="89"/>
                  <a:pt x="158" y="93"/>
                  <a:pt x="159" y="96"/>
                </a:cubicBezTo>
                <a:cubicBezTo>
                  <a:pt x="159" y="99"/>
                  <a:pt x="160" y="102"/>
                  <a:pt x="162" y="104"/>
                </a:cubicBezTo>
                <a:cubicBezTo>
                  <a:pt x="164" y="106"/>
                  <a:pt x="167" y="108"/>
                  <a:pt x="171" y="108"/>
                </a:cubicBezTo>
                <a:cubicBezTo>
                  <a:pt x="175" y="109"/>
                  <a:pt x="180" y="109"/>
                  <a:pt x="184" y="109"/>
                </a:cubicBezTo>
                <a:cubicBezTo>
                  <a:pt x="190" y="110"/>
                  <a:pt x="196" y="110"/>
                  <a:pt x="202" y="110"/>
                </a:cubicBezTo>
                <a:cubicBezTo>
                  <a:pt x="212" y="110"/>
                  <a:pt x="221" y="110"/>
                  <a:pt x="230" y="110"/>
                </a:cubicBezTo>
                <a:cubicBezTo>
                  <a:pt x="231" y="110"/>
                  <a:pt x="232" y="110"/>
                  <a:pt x="233" y="110"/>
                </a:cubicBezTo>
                <a:cubicBezTo>
                  <a:pt x="234" y="110"/>
                  <a:pt x="235" y="109"/>
                  <a:pt x="235" y="108"/>
                </a:cubicBezTo>
                <a:cubicBezTo>
                  <a:pt x="235" y="107"/>
                  <a:pt x="235" y="106"/>
                  <a:pt x="235" y="105"/>
                </a:cubicBezTo>
                <a:cubicBezTo>
                  <a:pt x="236" y="103"/>
                  <a:pt x="235" y="102"/>
                  <a:pt x="235" y="100"/>
                </a:cubicBezTo>
                <a:cubicBezTo>
                  <a:pt x="233" y="98"/>
                  <a:pt x="232" y="96"/>
                  <a:pt x="230" y="94"/>
                </a:cubicBezTo>
                <a:cubicBezTo>
                  <a:pt x="229" y="93"/>
                  <a:pt x="228" y="92"/>
                  <a:pt x="227" y="91"/>
                </a:cubicBezTo>
                <a:cubicBezTo>
                  <a:pt x="224" y="88"/>
                  <a:pt x="220" y="84"/>
                  <a:pt x="217" y="81"/>
                </a:cubicBezTo>
                <a:cubicBezTo>
                  <a:pt x="216" y="81"/>
                  <a:pt x="216" y="81"/>
                  <a:pt x="215" y="80"/>
                </a:cubicBezTo>
                <a:cubicBezTo>
                  <a:pt x="213" y="78"/>
                  <a:pt x="211" y="76"/>
                  <a:pt x="208" y="73"/>
                </a:cubicBezTo>
                <a:cubicBezTo>
                  <a:pt x="207" y="72"/>
                  <a:pt x="206" y="71"/>
                  <a:pt x="205" y="70"/>
                </a:cubicBezTo>
                <a:cubicBezTo>
                  <a:pt x="202" y="67"/>
                  <a:pt x="199" y="64"/>
                  <a:pt x="196" y="62"/>
                </a:cubicBezTo>
                <a:cubicBezTo>
                  <a:pt x="194" y="60"/>
                  <a:pt x="193" y="58"/>
                  <a:pt x="191" y="57"/>
                </a:cubicBezTo>
                <a:cubicBezTo>
                  <a:pt x="189" y="55"/>
                  <a:pt x="187" y="53"/>
                  <a:pt x="186" y="51"/>
                </a:cubicBezTo>
                <a:cubicBezTo>
                  <a:pt x="183" y="49"/>
                  <a:pt x="181" y="47"/>
                  <a:pt x="179" y="45"/>
                </a:cubicBezTo>
                <a:cubicBezTo>
                  <a:pt x="178" y="45"/>
                  <a:pt x="177" y="44"/>
                  <a:pt x="176" y="44"/>
                </a:cubicBezTo>
                <a:cubicBezTo>
                  <a:pt x="174" y="44"/>
                  <a:pt x="171" y="44"/>
                  <a:pt x="169" y="44"/>
                </a:cubicBezTo>
                <a:cubicBezTo>
                  <a:pt x="165" y="44"/>
                  <a:pt x="162" y="45"/>
                  <a:pt x="159" y="47"/>
                </a:cubicBezTo>
                <a:cubicBezTo>
                  <a:pt x="159" y="48"/>
                  <a:pt x="158" y="48"/>
                  <a:pt x="157" y="49"/>
                </a:cubicBezTo>
                <a:close/>
                <a:moveTo>
                  <a:pt x="110" y="80"/>
                </a:moveTo>
                <a:cubicBezTo>
                  <a:pt x="110" y="80"/>
                  <a:pt x="110" y="80"/>
                  <a:pt x="110" y="80"/>
                </a:cubicBezTo>
                <a:cubicBezTo>
                  <a:pt x="103" y="80"/>
                  <a:pt x="96" y="80"/>
                  <a:pt x="88" y="80"/>
                </a:cubicBezTo>
                <a:cubicBezTo>
                  <a:pt x="87" y="80"/>
                  <a:pt x="86" y="80"/>
                  <a:pt x="86" y="81"/>
                </a:cubicBezTo>
                <a:cubicBezTo>
                  <a:pt x="85" y="81"/>
                  <a:pt x="85" y="81"/>
                  <a:pt x="84" y="81"/>
                </a:cubicBezTo>
                <a:cubicBezTo>
                  <a:pt x="84" y="81"/>
                  <a:pt x="83" y="80"/>
                  <a:pt x="83" y="80"/>
                </a:cubicBezTo>
                <a:cubicBezTo>
                  <a:pt x="83" y="79"/>
                  <a:pt x="83" y="79"/>
                  <a:pt x="83" y="78"/>
                </a:cubicBezTo>
                <a:cubicBezTo>
                  <a:pt x="82" y="77"/>
                  <a:pt x="83" y="76"/>
                  <a:pt x="84" y="76"/>
                </a:cubicBezTo>
                <a:cubicBezTo>
                  <a:pt x="85" y="75"/>
                  <a:pt x="85" y="75"/>
                  <a:pt x="85" y="74"/>
                </a:cubicBezTo>
                <a:cubicBezTo>
                  <a:pt x="85" y="72"/>
                  <a:pt x="85" y="70"/>
                  <a:pt x="85" y="68"/>
                </a:cubicBezTo>
                <a:cubicBezTo>
                  <a:pt x="85" y="67"/>
                  <a:pt x="84" y="66"/>
                  <a:pt x="85" y="65"/>
                </a:cubicBezTo>
                <a:cubicBezTo>
                  <a:pt x="85" y="61"/>
                  <a:pt x="85" y="57"/>
                  <a:pt x="85" y="52"/>
                </a:cubicBezTo>
                <a:cubicBezTo>
                  <a:pt x="85" y="52"/>
                  <a:pt x="85" y="52"/>
                  <a:pt x="84" y="51"/>
                </a:cubicBezTo>
                <a:cubicBezTo>
                  <a:pt x="83" y="51"/>
                  <a:pt x="82" y="52"/>
                  <a:pt x="81" y="52"/>
                </a:cubicBezTo>
                <a:cubicBezTo>
                  <a:pt x="74" y="51"/>
                  <a:pt x="67" y="51"/>
                  <a:pt x="59" y="51"/>
                </a:cubicBezTo>
                <a:cubicBezTo>
                  <a:pt x="58" y="51"/>
                  <a:pt x="57" y="52"/>
                  <a:pt x="56" y="52"/>
                </a:cubicBezTo>
                <a:cubicBezTo>
                  <a:pt x="56" y="53"/>
                  <a:pt x="56" y="53"/>
                  <a:pt x="56" y="54"/>
                </a:cubicBezTo>
                <a:cubicBezTo>
                  <a:pt x="56" y="57"/>
                  <a:pt x="57" y="59"/>
                  <a:pt x="57" y="62"/>
                </a:cubicBezTo>
                <a:cubicBezTo>
                  <a:pt x="57" y="65"/>
                  <a:pt x="58" y="68"/>
                  <a:pt x="58" y="71"/>
                </a:cubicBezTo>
                <a:cubicBezTo>
                  <a:pt x="58" y="72"/>
                  <a:pt x="58" y="74"/>
                  <a:pt x="57" y="76"/>
                </a:cubicBezTo>
                <a:cubicBezTo>
                  <a:pt x="57" y="77"/>
                  <a:pt x="57" y="77"/>
                  <a:pt x="58" y="78"/>
                </a:cubicBezTo>
                <a:cubicBezTo>
                  <a:pt x="58" y="78"/>
                  <a:pt x="58" y="79"/>
                  <a:pt x="58" y="80"/>
                </a:cubicBezTo>
                <a:cubicBezTo>
                  <a:pt x="58" y="80"/>
                  <a:pt x="58" y="80"/>
                  <a:pt x="58" y="80"/>
                </a:cubicBezTo>
                <a:cubicBezTo>
                  <a:pt x="55" y="80"/>
                  <a:pt x="52" y="80"/>
                  <a:pt x="49" y="80"/>
                </a:cubicBezTo>
                <a:cubicBezTo>
                  <a:pt x="43" y="80"/>
                  <a:pt x="37" y="80"/>
                  <a:pt x="31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4"/>
                  <a:pt x="32" y="86"/>
                  <a:pt x="32" y="89"/>
                </a:cubicBezTo>
                <a:cubicBezTo>
                  <a:pt x="32" y="92"/>
                  <a:pt x="32" y="95"/>
                  <a:pt x="32" y="99"/>
                </a:cubicBezTo>
                <a:cubicBezTo>
                  <a:pt x="33" y="100"/>
                  <a:pt x="33" y="101"/>
                  <a:pt x="33" y="102"/>
                </a:cubicBezTo>
                <a:cubicBezTo>
                  <a:pt x="33" y="103"/>
                  <a:pt x="34" y="103"/>
                  <a:pt x="35" y="103"/>
                </a:cubicBezTo>
                <a:cubicBezTo>
                  <a:pt x="42" y="103"/>
                  <a:pt x="50" y="103"/>
                  <a:pt x="57" y="103"/>
                </a:cubicBezTo>
                <a:cubicBezTo>
                  <a:pt x="59" y="103"/>
                  <a:pt x="59" y="103"/>
                  <a:pt x="59" y="104"/>
                </a:cubicBezTo>
                <a:cubicBezTo>
                  <a:pt x="59" y="105"/>
                  <a:pt x="59" y="105"/>
                  <a:pt x="59" y="105"/>
                </a:cubicBezTo>
                <a:cubicBezTo>
                  <a:pt x="61" y="105"/>
                  <a:pt x="61" y="105"/>
                  <a:pt x="61" y="107"/>
                </a:cubicBezTo>
                <a:cubicBezTo>
                  <a:pt x="61" y="108"/>
                  <a:pt x="61" y="109"/>
                  <a:pt x="61" y="110"/>
                </a:cubicBezTo>
                <a:cubicBezTo>
                  <a:pt x="61" y="113"/>
                  <a:pt x="62" y="117"/>
                  <a:pt x="61" y="121"/>
                </a:cubicBezTo>
                <a:cubicBezTo>
                  <a:pt x="61" y="123"/>
                  <a:pt x="62" y="123"/>
                  <a:pt x="63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7" y="125"/>
                  <a:pt x="69" y="126"/>
                  <a:pt x="71" y="126"/>
                </a:cubicBezTo>
                <a:cubicBezTo>
                  <a:pt x="77" y="126"/>
                  <a:pt x="82" y="126"/>
                  <a:pt x="87" y="126"/>
                </a:cubicBezTo>
                <a:cubicBezTo>
                  <a:pt x="87" y="126"/>
                  <a:pt x="87" y="126"/>
                  <a:pt x="88" y="125"/>
                </a:cubicBezTo>
                <a:cubicBezTo>
                  <a:pt x="88" y="123"/>
                  <a:pt x="88" y="121"/>
                  <a:pt x="88" y="119"/>
                </a:cubicBezTo>
                <a:cubicBezTo>
                  <a:pt x="88" y="117"/>
                  <a:pt x="87" y="114"/>
                  <a:pt x="87" y="111"/>
                </a:cubicBezTo>
                <a:cubicBezTo>
                  <a:pt x="87" y="110"/>
                  <a:pt x="87" y="110"/>
                  <a:pt x="87" y="109"/>
                </a:cubicBezTo>
                <a:cubicBezTo>
                  <a:pt x="86" y="109"/>
                  <a:pt x="86" y="108"/>
                  <a:pt x="86" y="107"/>
                </a:cubicBezTo>
                <a:cubicBezTo>
                  <a:pt x="85" y="106"/>
                  <a:pt x="85" y="106"/>
                  <a:pt x="85" y="105"/>
                </a:cubicBezTo>
                <a:cubicBezTo>
                  <a:pt x="86" y="103"/>
                  <a:pt x="87" y="103"/>
                  <a:pt x="89" y="103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1" y="104"/>
                  <a:pt x="92" y="104"/>
                  <a:pt x="94" y="104"/>
                </a:cubicBezTo>
                <a:cubicBezTo>
                  <a:pt x="100" y="104"/>
                  <a:pt x="105" y="104"/>
                  <a:pt x="110" y="103"/>
                </a:cubicBezTo>
                <a:cubicBezTo>
                  <a:pt x="111" y="103"/>
                  <a:pt x="111" y="103"/>
                  <a:pt x="112" y="103"/>
                </a:cubicBezTo>
                <a:cubicBezTo>
                  <a:pt x="112" y="95"/>
                  <a:pt x="112" y="88"/>
                  <a:pt x="110" y="80"/>
                </a:cubicBezTo>
                <a:close/>
                <a:moveTo>
                  <a:pt x="209" y="150"/>
                </a:moveTo>
                <a:cubicBezTo>
                  <a:pt x="209" y="150"/>
                  <a:pt x="208" y="149"/>
                  <a:pt x="207" y="150"/>
                </a:cubicBezTo>
                <a:cubicBezTo>
                  <a:pt x="204" y="150"/>
                  <a:pt x="202" y="151"/>
                  <a:pt x="199" y="152"/>
                </a:cubicBezTo>
                <a:cubicBezTo>
                  <a:pt x="197" y="153"/>
                  <a:pt x="196" y="155"/>
                  <a:pt x="194" y="156"/>
                </a:cubicBezTo>
                <a:cubicBezTo>
                  <a:pt x="190" y="157"/>
                  <a:pt x="189" y="160"/>
                  <a:pt x="188" y="163"/>
                </a:cubicBezTo>
                <a:cubicBezTo>
                  <a:pt x="187" y="165"/>
                  <a:pt x="187" y="166"/>
                  <a:pt x="187" y="168"/>
                </a:cubicBezTo>
                <a:cubicBezTo>
                  <a:pt x="187" y="169"/>
                  <a:pt x="187" y="169"/>
                  <a:pt x="187" y="170"/>
                </a:cubicBezTo>
                <a:cubicBezTo>
                  <a:pt x="187" y="171"/>
                  <a:pt x="187" y="171"/>
                  <a:pt x="186" y="172"/>
                </a:cubicBezTo>
                <a:cubicBezTo>
                  <a:pt x="186" y="172"/>
                  <a:pt x="186" y="173"/>
                  <a:pt x="186" y="173"/>
                </a:cubicBezTo>
                <a:cubicBezTo>
                  <a:pt x="186" y="174"/>
                  <a:pt x="186" y="175"/>
                  <a:pt x="186" y="175"/>
                </a:cubicBezTo>
                <a:cubicBezTo>
                  <a:pt x="187" y="177"/>
                  <a:pt x="187" y="179"/>
                  <a:pt x="188" y="181"/>
                </a:cubicBezTo>
                <a:cubicBezTo>
                  <a:pt x="189" y="183"/>
                  <a:pt x="190" y="185"/>
                  <a:pt x="192" y="187"/>
                </a:cubicBezTo>
                <a:cubicBezTo>
                  <a:pt x="194" y="189"/>
                  <a:pt x="198" y="192"/>
                  <a:pt x="201" y="194"/>
                </a:cubicBezTo>
                <a:cubicBezTo>
                  <a:pt x="202" y="194"/>
                  <a:pt x="203" y="194"/>
                  <a:pt x="203" y="195"/>
                </a:cubicBezTo>
                <a:cubicBezTo>
                  <a:pt x="207" y="196"/>
                  <a:pt x="210" y="197"/>
                  <a:pt x="214" y="197"/>
                </a:cubicBezTo>
                <a:cubicBezTo>
                  <a:pt x="217" y="197"/>
                  <a:pt x="221" y="196"/>
                  <a:pt x="224" y="194"/>
                </a:cubicBezTo>
                <a:cubicBezTo>
                  <a:pt x="226" y="193"/>
                  <a:pt x="227" y="192"/>
                  <a:pt x="228" y="191"/>
                </a:cubicBezTo>
                <a:cubicBezTo>
                  <a:pt x="230" y="189"/>
                  <a:pt x="232" y="187"/>
                  <a:pt x="234" y="186"/>
                </a:cubicBezTo>
                <a:cubicBezTo>
                  <a:pt x="234" y="186"/>
                  <a:pt x="234" y="186"/>
                  <a:pt x="234" y="186"/>
                </a:cubicBezTo>
                <a:cubicBezTo>
                  <a:pt x="236" y="183"/>
                  <a:pt x="237" y="181"/>
                  <a:pt x="237" y="178"/>
                </a:cubicBezTo>
                <a:cubicBezTo>
                  <a:pt x="237" y="176"/>
                  <a:pt x="237" y="175"/>
                  <a:pt x="237" y="173"/>
                </a:cubicBezTo>
                <a:cubicBezTo>
                  <a:pt x="238" y="170"/>
                  <a:pt x="238" y="168"/>
                  <a:pt x="237" y="165"/>
                </a:cubicBezTo>
                <a:cubicBezTo>
                  <a:pt x="236" y="164"/>
                  <a:pt x="236" y="163"/>
                  <a:pt x="235" y="162"/>
                </a:cubicBezTo>
                <a:cubicBezTo>
                  <a:pt x="233" y="159"/>
                  <a:pt x="231" y="157"/>
                  <a:pt x="228" y="155"/>
                </a:cubicBezTo>
                <a:cubicBezTo>
                  <a:pt x="228" y="155"/>
                  <a:pt x="228" y="155"/>
                  <a:pt x="227" y="155"/>
                </a:cubicBezTo>
                <a:cubicBezTo>
                  <a:pt x="225" y="154"/>
                  <a:pt x="222" y="154"/>
                  <a:pt x="220" y="153"/>
                </a:cubicBezTo>
                <a:cubicBezTo>
                  <a:pt x="217" y="153"/>
                  <a:pt x="215" y="153"/>
                  <a:pt x="212" y="153"/>
                </a:cubicBezTo>
                <a:cubicBezTo>
                  <a:pt x="210" y="152"/>
                  <a:pt x="210" y="152"/>
                  <a:pt x="210" y="150"/>
                </a:cubicBezTo>
                <a:cubicBezTo>
                  <a:pt x="210" y="150"/>
                  <a:pt x="210" y="150"/>
                  <a:pt x="209" y="150"/>
                </a:cubicBezTo>
                <a:close/>
                <a:moveTo>
                  <a:pt x="68" y="159"/>
                </a:moveTo>
                <a:cubicBezTo>
                  <a:pt x="68" y="159"/>
                  <a:pt x="68" y="160"/>
                  <a:pt x="68" y="160"/>
                </a:cubicBezTo>
                <a:cubicBezTo>
                  <a:pt x="67" y="161"/>
                  <a:pt x="66" y="162"/>
                  <a:pt x="65" y="161"/>
                </a:cubicBezTo>
                <a:cubicBezTo>
                  <a:pt x="62" y="161"/>
                  <a:pt x="60" y="160"/>
                  <a:pt x="58" y="161"/>
                </a:cubicBezTo>
                <a:cubicBezTo>
                  <a:pt x="57" y="162"/>
                  <a:pt x="57" y="162"/>
                  <a:pt x="56" y="163"/>
                </a:cubicBezTo>
                <a:cubicBezTo>
                  <a:pt x="55" y="163"/>
                  <a:pt x="55" y="164"/>
                  <a:pt x="54" y="165"/>
                </a:cubicBezTo>
                <a:cubicBezTo>
                  <a:pt x="54" y="165"/>
                  <a:pt x="53" y="165"/>
                  <a:pt x="53" y="165"/>
                </a:cubicBezTo>
                <a:cubicBezTo>
                  <a:pt x="50" y="167"/>
                  <a:pt x="48" y="169"/>
                  <a:pt x="46" y="171"/>
                </a:cubicBezTo>
                <a:cubicBezTo>
                  <a:pt x="46" y="172"/>
                  <a:pt x="46" y="172"/>
                  <a:pt x="46" y="172"/>
                </a:cubicBezTo>
                <a:cubicBezTo>
                  <a:pt x="45" y="174"/>
                  <a:pt x="44" y="175"/>
                  <a:pt x="44" y="176"/>
                </a:cubicBezTo>
                <a:cubicBezTo>
                  <a:pt x="43" y="177"/>
                  <a:pt x="43" y="179"/>
                  <a:pt x="43" y="180"/>
                </a:cubicBezTo>
                <a:cubicBezTo>
                  <a:pt x="43" y="181"/>
                  <a:pt x="43" y="183"/>
                  <a:pt x="43" y="184"/>
                </a:cubicBezTo>
                <a:cubicBezTo>
                  <a:pt x="43" y="185"/>
                  <a:pt x="43" y="186"/>
                  <a:pt x="44" y="187"/>
                </a:cubicBezTo>
                <a:cubicBezTo>
                  <a:pt x="44" y="187"/>
                  <a:pt x="44" y="187"/>
                  <a:pt x="44" y="187"/>
                </a:cubicBezTo>
                <a:cubicBezTo>
                  <a:pt x="45" y="189"/>
                  <a:pt x="46" y="191"/>
                  <a:pt x="47" y="193"/>
                </a:cubicBezTo>
                <a:cubicBezTo>
                  <a:pt x="48" y="196"/>
                  <a:pt x="50" y="198"/>
                  <a:pt x="53" y="199"/>
                </a:cubicBezTo>
                <a:cubicBezTo>
                  <a:pt x="58" y="201"/>
                  <a:pt x="63" y="203"/>
                  <a:pt x="68" y="204"/>
                </a:cubicBezTo>
                <a:cubicBezTo>
                  <a:pt x="70" y="204"/>
                  <a:pt x="71" y="204"/>
                  <a:pt x="73" y="204"/>
                </a:cubicBezTo>
                <a:cubicBezTo>
                  <a:pt x="77" y="204"/>
                  <a:pt x="80" y="202"/>
                  <a:pt x="84" y="200"/>
                </a:cubicBezTo>
                <a:cubicBezTo>
                  <a:pt x="88" y="197"/>
                  <a:pt x="91" y="194"/>
                  <a:pt x="92" y="189"/>
                </a:cubicBezTo>
                <a:cubicBezTo>
                  <a:pt x="92" y="188"/>
                  <a:pt x="92" y="188"/>
                  <a:pt x="92" y="188"/>
                </a:cubicBezTo>
                <a:cubicBezTo>
                  <a:pt x="93" y="186"/>
                  <a:pt x="94" y="184"/>
                  <a:pt x="94" y="183"/>
                </a:cubicBezTo>
                <a:cubicBezTo>
                  <a:pt x="94" y="180"/>
                  <a:pt x="94" y="178"/>
                  <a:pt x="93" y="176"/>
                </a:cubicBezTo>
                <a:cubicBezTo>
                  <a:pt x="93" y="174"/>
                  <a:pt x="93" y="173"/>
                  <a:pt x="93" y="172"/>
                </a:cubicBezTo>
                <a:cubicBezTo>
                  <a:pt x="93" y="171"/>
                  <a:pt x="92" y="171"/>
                  <a:pt x="92" y="170"/>
                </a:cubicBezTo>
                <a:cubicBezTo>
                  <a:pt x="91" y="169"/>
                  <a:pt x="91" y="169"/>
                  <a:pt x="91" y="168"/>
                </a:cubicBezTo>
                <a:cubicBezTo>
                  <a:pt x="89" y="165"/>
                  <a:pt x="85" y="162"/>
                  <a:pt x="81" y="160"/>
                </a:cubicBezTo>
                <a:cubicBezTo>
                  <a:pt x="79" y="160"/>
                  <a:pt x="77" y="159"/>
                  <a:pt x="74" y="159"/>
                </a:cubicBezTo>
                <a:cubicBezTo>
                  <a:pt x="72" y="159"/>
                  <a:pt x="70" y="159"/>
                  <a:pt x="68" y="159"/>
                </a:cubicBezTo>
                <a:close/>
                <a:moveTo>
                  <a:pt x="163" y="29"/>
                </a:moveTo>
                <a:cubicBezTo>
                  <a:pt x="163" y="28"/>
                  <a:pt x="164" y="27"/>
                  <a:pt x="163" y="27"/>
                </a:cubicBezTo>
                <a:cubicBezTo>
                  <a:pt x="163" y="26"/>
                  <a:pt x="163" y="25"/>
                  <a:pt x="163" y="24"/>
                </a:cubicBezTo>
                <a:cubicBezTo>
                  <a:pt x="163" y="23"/>
                  <a:pt x="163" y="21"/>
                  <a:pt x="163" y="20"/>
                </a:cubicBezTo>
                <a:cubicBezTo>
                  <a:pt x="163" y="18"/>
                  <a:pt x="163" y="17"/>
                  <a:pt x="162" y="15"/>
                </a:cubicBezTo>
                <a:cubicBezTo>
                  <a:pt x="162" y="14"/>
                  <a:pt x="161" y="12"/>
                  <a:pt x="161" y="10"/>
                </a:cubicBezTo>
                <a:cubicBezTo>
                  <a:pt x="161" y="10"/>
                  <a:pt x="160" y="10"/>
                  <a:pt x="160" y="9"/>
                </a:cubicBezTo>
                <a:cubicBezTo>
                  <a:pt x="159" y="9"/>
                  <a:pt x="159" y="8"/>
                  <a:pt x="158" y="8"/>
                </a:cubicBezTo>
                <a:cubicBezTo>
                  <a:pt x="157" y="7"/>
                  <a:pt x="156" y="7"/>
                  <a:pt x="155" y="6"/>
                </a:cubicBezTo>
                <a:cubicBezTo>
                  <a:pt x="153" y="6"/>
                  <a:pt x="151" y="6"/>
                  <a:pt x="149" y="6"/>
                </a:cubicBezTo>
                <a:cubicBezTo>
                  <a:pt x="149" y="6"/>
                  <a:pt x="148" y="6"/>
                  <a:pt x="148" y="6"/>
                </a:cubicBezTo>
                <a:cubicBezTo>
                  <a:pt x="146" y="7"/>
                  <a:pt x="145" y="9"/>
                  <a:pt x="145" y="10"/>
                </a:cubicBezTo>
                <a:cubicBezTo>
                  <a:pt x="144" y="12"/>
                  <a:pt x="144" y="14"/>
                  <a:pt x="145" y="16"/>
                </a:cubicBezTo>
                <a:cubicBezTo>
                  <a:pt x="145" y="19"/>
                  <a:pt x="146" y="22"/>
                  <a:pt x="146" y="26"/>
                </a:cubicBezTo>
                <a:cubicBezTo>
                  <a:pt x="146" y="27"/>
                  <a:pt x="146" y="27"/>
                  <a:pt x="147" y="27"/>
                </a:cubicBezTo>
                <a:cubicBezTo>
                  <a:pt x="147" y="27"/>
                  <a:pt x="148" y="27"/>
                  <a:pt x="148" y="28"/>
                </a:cubicBezTo>
                <a:cubicBezTo>
                  <a:pt x="148" y="28"/>
                  <a:pt x="148" y="28"/>
                  <a:pt x="148" y="29"/>
                </a:cubicBezTo>
                <a:cubicBezTo>
                  <a:pt x="148" y="29"/>
                  <a:pt x="147" y="30"/>
                  <a:pt x="147" y="30"/>
                </a:cubicBezTo>
                <a:cubicBezTo>
                  <a:pt x="153" y="30"/>
                  <a:pt x="158" y="30"/>
                  <a:pt x="163" y="29"/>
                </a:cubicBezTo>
                <a:close/>
                <a:moveTo>
                  <a:pt x="75" y="144"/>
                </a:moveTo>
                <a:cubicBezTo>
                  <a:pt x="73" y="144"/>
                  <a:pt x="72" y="144"/>
                  <a:pt x="70" y="144"/>
                </a:cubicBezTo>
                <a:cubicBezTo>
                  <a:pt x="70" y="144"/>
                  <a:pt x="70" y="144"/>
                  <a:pt x="70" y="144"/>
                </a:cubicBezTo>
                <a:cubicBezTo>
                  <a:pt x="69" y="144"/>
                  <a:pt x="69" y="144"/>
                  <a:pt x="68" y="145"/>
                </a:cubicBezTo>
                <a:cubicBezTo>
                  <a:pt x="66" y="145"/>
                  <a:pt x="65" y="145"/>
                  <a:pt x="63" y="145"/>
                </a:cubicBezTo>
                <a:cubicBezTo>
                  <a:pt x="55" y="146"/>
                  <a:pt x="48" y="148"/>
                  <a:pt x="41" y="151"/>
                </a:cubicBezTo>
                <a:cubicBezTo>
                  <a:pt x="40" y="151"/>
                  <a:pt x="40" y="151"/>
                  <a:pt x="40" y="151"/>
                </a:cubicBezTo>
                <a:cubicBezTo>
                  <a:pt x="41" y="151"/>
                  <a:pt x="41" y="152"/>
                  <a:pt x="41" y="153"/>
                </a:cubicBezTo>
                <a:cubicBezTo>
                  <a:pt x="43" y="153"/>
                  <a:pt x="45" y="153"/>
                  <a:pt x="47" y="153"/>
                </a:cubicBezTo>
                <a:cubicBezTo>
                  <a:pt x="49" y="153"/>
                  <a:pt x="51" y="152"/>
                  <a:pt x="53" y="151"/>
                </a:cubicBezTo>
                <a:cubicBezTo>
                  <a:pt x="57" y="150"/>
                  <a:pt x="61" y="149"/>
                  <a:pt x="66" y="148"/>
                </a:cubicBezTo>
                <a:cubicBezTo>
                  <a:pt x="67" y="148"/>
                  <a:pt x="68" y="148"/>
                  <a:pt x="69" y="148"/>
                </a:cubicBezTo>
                <a:cubicBezTo>
                  <a:pt x="69" y="146"/>
                  <a:pt x="69" y="146"/>
                  <a:pt x="71" y="146"/>
                </a:cubicBezTo>
                <a:cubicBezTo>
                  <a:pt x="71" y="145"/>
                  <a:pt x="72" y="146"/>
                  <a:pt x="73" y="146"/>
                </a:cubicBezTo>
                <a:cubicBezTo>
                  <a:pt x="73" y="146"/>
                  <a:pt x="74" y="146"/>
                  <a:pt x="74" y="146"/>
                </a:cubicBezTo>
                <a:cubicBezTo>
                  <a:pt x="75" y="145"/>
                  <a:pt x="75" y="144"/>
                  <a:pt x="75" y="144"/>
                </a:cubicBezTo>
                <a:cubicBezTo>
                  <a:pt x="75" y="144"/>
                  <a:pt x="75" y="144"/>
                  <a:pt x="75" y="144"/>
                </a:cubicBezTo>
                <a:close/>
                <a:moveTo>
                  <a:pt x="119" y="93"/>
                </a:moveTo>
                <a:cubicBezTo>
                  <a:pt x="119" y="94"/>
                  <a:pt x="119" y="94"/>
                  <a:pt x="119" y="94"/>
                </a:cubicBezTo>
                <a:cubicBezTo>
                  <a:pt x="119" y="99"/>
                  <a:pt x="120" y="103"/>
                  <a:pt x="120" y="108"/>
                </a:cubicBezTo>
                <a:cubicBezTo>
                  <a:pt x="120" y="108"/>
                  <a:pt x="120" y="109"/>
                  <a:pt x="120" y="109"/>
                </a:cubicBezTo>
                <a:cubicBezTo>
                  <a:pt x="120" y="109"/>
                  <a:pt x="119" y="110"/>
                  <a:pt x="119" y="110"/>
                </a:cubicBezTo>
                <a:cubicBezTo>
                  <a:pt x="118" y="110"/>
                  <a:pt x="118" y="110"/>
                  <a:pt x="118" y="109"/>
                </a:cubicBezTo>
                <a:cubicBezTo>
                  <a:pt x="118" y="109"/>
                  <a:pt x="117" y="108"/>
                  <a:pt x="117" y="108"/>
                </a:cubicBezTo>
                <a:cubicBezTo>
                  <a:pt x="117" y="108"/>
                  <a:pt x="117" y="107"/>
                  <a:pt x="117" y="107"/>
                </a:cubicBezTo>
                <a:cubicBezTo>
                  <a:pt x="117" y="108"/>
                  <a:pt x="116" y="109"/>
                  <a:pt x="115" y="109"/>
                </a:cubicBezTo>
                <a:cubicBezTo>
                  <a:pt x="115" y="110"/>
                  <a:pt x="114" y="110"/>
                  <a:pt x="114" y="110"/>
                </a:cubicBezTo>
                <a:cubicBezTo>
                  <a:pt x="113" y="110"/>
                  <a:pt x="112" y="110"/>
                  <a:pt x="111" y="110"/>
                </a:cubicBezTo>
                <a:cubicBezTo>
                  <a:pt x="108" y="111"/>
                  <a:pt x="105" y="111"/>
                  <a:pt x="102" y="111"/>
                </a:cubicBezTo>
                <a:cubicBezTo>
                  <a:pt x="101" y="111"/>
                  <a:pt x="101" y="111"/>
                  <a:pt x="100" y="111"/>
                </a:cubicBezTo>
                <a:cubicBezTo>
                  <a:pt x="100" y="111"/>
                  <a:pt x="100" y="111"/>
                  <a:pt x="100" y="112"/>
                </a:cubicBezTo>
                <a:cubicBezTo>
                  <a:pt x="100" y="112"/>
                  <a:pt x="101" y="112"/>
                  <a:pt x="101" y="112"/>
                </a:cubicBezTo>
                <a:cubicBezTo>
                  <a:pt x="101" y="113"/>
                  <a:pt x="102" y="113"/>
                  <a:pt x="102" y="113"/>
                </a:cubicBezTo>
                <a:cubicBezTo>
                  <a:pt x="104" y="113"/>
                  <a:pt x="106" y="113"/>
                  <a:pt x="107" y="113"/>
                </a:cubicBezTo>
                <a:cubicBezTo>
                  <a:pt x="109" y="113"/>
                  <a:pt x="111" y="113"/>
                  <a:pt x="112" y="113"/>
                </a:cubicBezTo>
                <a:cubicBezTo>
                  <a:pt x="114" y="112"/>
                  <a:pt x="115" y="112"/>
                  <a:pt x="117" y="112"/>
                </a:cubicBezTo>
                <a:cubicBezTo>
                  <a:pt x="118" y="112"/>
                  <a:pt x="120" y="112"/>
                  <a:pt x="121" y="112"/>
                </a:cubicBezTo>
                <a:cubicBezTo>
                  <a:pt x="121" y="110"/>
                  <a:pt x="122" y="109"/>
                  <a:pt x="123" y="109"/>
                </a:cubicBezTo>
                <a:cubicBezTo>
                  <a:pt x="123" y="108"/>
                  <a:pt x="124" y="108"/>
                  <a:pt x="124" y="108"/>
                </a:cubicBezTo>
                <a:cubicBezTo>
                  <a:pt x="124" y="108"/>
                  <a:pt x="125" y="107"/>
                  <a:pt x="124" y="107"/>
                </a:cubicBezTo>
                <a:cubicBezTo>
                  <a:pt x="124" y="106"/>
                  <a:pt x="124" y="105"/>
                  <a:pt x="124" y="104"/>
                </a:cubicBezTo>
                <a:cubicBezTo>
                  <a:pt x="124" y="103"/>
                  <a:pt x="124" y="103"/>
                  <a:pt x="123" y="102"/>
                </a:cubicBezTo>
                <a:cubicBezTo>
                  <a:pt x="122" y="102"/>
                  <a:pt x="122" y="101"/>
                  <a:pt x="123" y="100"/>
                </a:cubicBezTo>
                <a:cubicBezTo>
                  <a:pt x="123" y="99"/>
                  <a:pt x="123" y="99"/>
                  <a:pt x="123" y="98"/>
                </a:cubicBezTo>
                <a:cubicBezTo>
                  <a:pt x="123" y="97"/>
                  <a:pt x="123" y="96"/>
                  <a:pt x="123" y="95"/>
                </a:cubicBezTo>
                <a:cubicBezTo>
                  <a:pt x="123" y="95"/>
                  <a:pt x="123" y="95"/>
                  <a:pt x="123" y="94"/>
                </a:cubicBezTo>
                <a:cubicBezTo>
                  <a:pt x="121" y="94"/>
                  <a:pt x="120" y="94"/>
                  <a:pt x="119" y="93"/>
                </a:cubicBezTo>
                <a:close/>
                <a:moveTo>
                  <a:pt x="7" y="166"/>
                </a:moveTo>
                <a:cubicBezTo>
                  <a:pt x="7" y="164"/>
                  <a:pt x="7" y="162"/>
                  <a:pt x="7" y="160"/>
                </a:cubicBezTo>
                <a:cubicBezTo>
                  <a:pt x="6" y="156"/>
                  <a:pt x="6" y="152"/>
                  <a:pt x="5" y="148"/>
                </a:cubicBezTo>
                <a:cubicBezTo>
                  <a:pt x="5" y="142"/>
                  <a:pt x="4" y="137"/>
                  <a:pt x="4" y="132"/>
                </a:cubicBezTo>
                <a:cubicBezTo>
                  <a:pt x="4" y="122"/>
                  <a:pt x="4" y="111"/>
                  <a:pt x="4" y="101"/>
                </a:cubicBezTo>
                <a:cubicBezTo>
                  <a:pt x="4" y="100"/>
                  <a:pt x="4" y="100"/>
                  <a:pt x="4" y="99"/>
                </a:cubicBezTo>
                <a:cubicBezTo>
                  <a:pt x="4" y="100"/>
                  <a:pt x="4" y="101"/>
                  <a:pt x="4" y="101"/>
                </a:cubicBezTo>
                <a:cubicBezTo>
                  <a:pt x="4" y="105"/>
                  <a:pt x="3" y="108"/>
                  <a:pt x="3" y="112"/>
                </a:cubicBezTo>
                <a:cubicBezTo>
                  <a:pt x="3" y="114"/>
                  <a:pt x="3" y="116"/>
                  <a:pt x="2" y="118"/>
                </a:cubicBezTo>
                <a:cubicBezTo>
                  <a:pt x="2" y="126"/>
                  <a:pt x="2" y="133"/>
                  <a:pt x="3" y="140"/>
                </a:cubicBezTo>
                <a:cubicBezTo>
                  <a:pt x="3" y="146"/>
                  <a:pt x="3" y="151"/>
                  <a:pt x="4" y="156"/>
                </a:cubicBezTo>
                <a:cubicBezTo>
                  <a:pt x="4" y="159"/>
                  <a:pt x="6" y="163"/>
                  <a:pt x="7" y="166"/>
                </a:cubicBezTo>
                <a:close/>
                <a:moveTo>
                  <a:pt x="240" y="139"/>
                </a:moveTo>
                <a:cubicBezTo>
                  <a:pt x="240" y="139"/>
                  <a:pt x="240" y="139"/>
                  <a:pt x="240" y="139"/>
                </a:cubicBezTo>
                <a:cubicBezTo>
                  <a:pt x="240" y="139"/>
                  <a:pt x="239" y="139"/>
                  <a:pt x="239" y="139"/>
                </a:cubicBezTo>
                <a:cubicBezTo>
                  <a:pt x="238" y="139"/>
                  <a:pt x="237" y="140"/>
                  <a:pt x="236" y="140"/>
                </a:cubicBezTo>
                <a:cubicBezTo>
                  <a:pt x="233" y="141"/>
                  <a:pt x="230" y="142"/>
                  <a:pt x="227" y="143"/>
                </a:cubicBezTo>
                <a:cubicBezTo>
                  <a:pt x="227" y="143"/>
                  <a:pt x="226" y="143"/>
                  <a:pt x="225" y="143"/>
                </a:cubicBezTo>
                <a:cubicBezTo>
                  <a:pt x="224" y="143"/>
                  <a:pt x="223" y="142"/>
                  <a:pt x="224" y="140"/>
                </a:cubicBezTo>
                <a:cubicBezTo>
                  <a:pt x="224" y="140"/>
                  <a:pt x="225" y="140"/>
                  <a:pt x="225" y="139"/>
                </a:cubicBezTo>
                <a:cubicBezTo>
                  <a:pt x="226" y="139"/>
                  <a:pt x="227" y="138"/>
                  <a:pt x="228" y="138"/>
                </a:cubicBezTo>
                <a:cubicBezTo>
                  <a:pt x="229" y="137"/>
                  <a:pt x="230" y="136"/>
                  <a:pt x="231" y="136"/>
                </a:cubicBezTo>
                <a:cubicBezTo>
                  <a:pt x="231" y="134"/>
                  <a:pt x="231" y="133"/>
                  <a:pt x="231" y="131"/>
                </a:cubicBezTo>
                <a:cubicBezTo>
                  <a:pt x="228" y="131"/>
                  <a:pt x="228" y="131"/>
                  <a:pt x="228" y="130"/>
                </a:cubicBezTo>
                <a:cubicBezTo>
                  <a:pt x="227" y="130"/>
                  <a:pt x="226" y="130"/>
                  <a:pt x="226" y="132"/>
                </a:cubicBezTo>
                <a:cubicBezTo>
                  <a:pt x="226" y="132"/>
                  <a:pt x="226" y="133"/>
                  <a:pt x="226" y="133"/>
                </a:cubicBezTo>
                <a:cubicBezTo>
                  <a:pt x="226" y="134"/>
                  <a:pt x="226" y="134"/>
                  <a:pt x="225" y="135"/>
                </a:cubicBezTo>
                <a:cubicBezTo>
                  <a:pt x="225" y="136"/>
                  <a:pt x="224" y="136"/>
                  <a:pt x="223" y="135"/>
                </a:cubicBezTo>
                <a:cubicBezTo>
                  <a:pt x="223" y="135"/>
                  <a:pt x="223" y="135"/>
                  <a:pt x="222" y="134"/>
                </a:cubicBezTo>
                <a:cubicBezTo>
                  <a:pt x="221" y="135"/>
                  <a:pt x="220" y="135"/>
                  <a:pt x="219" y="135"/>
                </a:cubicBezTo>
                <a:cubicBezTo>
                  <a:pt x="219" y="135"/>
                  <a:pt x="220" y="135"/>
                  <a:pt x="220" y="136"/>
                </a:cubicBezTo>
                <a:cubicBezTo>
                  <a:pt x="221" y="139"/>
                  <a:pt x="223" y="142"/>
                  <a:pt x="224" y="145"/>
                </a:cubicBezTo>
                <a:cubicBezTo>
                  <a:pt x="224" y="145"/>
                  <a:pt x="225" y="145"/>
                  <a:pt x="225" y="145"/>
                </a:cubicBezTo>
                <a:cubicBezTo>
                  <a:pt x="228" y="146"/>
                  <a:pt x="230" y="148"/>
                  <a:pt x="233" y="149"/>
                </a:cubicBezTo>
                <a:cubicBezTo>
                  <a:pt x="233" y="149"/>
                  <a:pt x="234" y="149"/>
                  <a:pt x="234" y="149"/>
                </a:cubicBezTo>
                <a:cubicBezTo>
                  <a:pt x="236" y="148"/>
                  <a:pt x="237" y="147"/>
                  <a:pt x="239" y="146"/>
                </a:cubicBezTo>
                <a:cubicBezTo>
                  <a:pt x="239" y="146"/>
                  <a:pt x="239" y="146"/>
                  <a:pt x="239" y="146"/>
                </a:cubicBezTo>
                <a:cubicBezTo>
                  <a:pt x="238" y="146"/>
                  <a:pt x="236" y="147"/>
                  <a:pt x="234" y="147"/>
                </a:cubicBezTo>
                <a:cubicBezTo>
                  <a:pt x="233" y="147"/>
                  <a:pt x="232" y="147"/>
                  <a:pt x="231" y="147"/>
                </a:cubicBezTo>
                <a:cubicBezTo>
                  <a:pt x="231" y="147"/>
                  <a:pt x="230" y="147"/>
                  <a:pt x="230" y="146"/>
                </a:cubicBezTo>
                <a:cubicBezTo>
                  <a:pt x="229" y="145"/>
                  <a:pt x="230" y="144"/>
                  <a:pt x="230" y="144"/>
                </a:cubicBezTo>
                <a:cubicBezTo>
                  <a:pt x="231" y="144"/>
                  <a:pt x="232" y="143"/>
                  <a:pt x="232" y="143"/>
                </a:cubicBezTo>
                <a:cubicBezTo>
                  <a:pt x="234" y="142"/>
                  <a:pt x="237" y="141"/>
                  <a:pt x="239" y="139"/>
                </a:cubicBezTo>
                <a:cubicBezTo>
                  <a:pt x="239" y="139"/>
                  <a:pt x="240" y="139"/>
                  <a:pt x="240" y="139"/>
                </a:cubicBezTo>
                <a:close/>
                <a:moveTo>
                  <a:pt x="26" y="134"/>
                </a:moveTo>
                <a:cubicBezTo>
                  <a:pt x="26" y="134"/>
                  <a:pt x="26" y="134"/>
                  <a:pt x="26" y="134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6" y="130"/>
                  <a:pt x="26" y="128"/>
                  <a:pt x="26" y="125"/>
                </a:cubicBezTo>
                <a:cubicBezTo>
                  <a:pt x="26" y="123"/>
                  <a:pt x="26" y="121"/>
                  <a:pt x="26" y="119"/>
                </a:cubicBezTo>
                <a:cubicBezTo>
                  <a:pt x="26" y="118"/>
                  <a:pt x="27" y="117"/>
                  <a:pt x="27" y="117"/>
                </a:cubicBezTo>
                <a:cubicBezTo>
                  <a:pt x="27" y="116"/>
                  <a:pt x="28" y="116"/>
                  <a:pt x="29" y="116"/>
                </a:cubicBezTo>
                <a:cubicBezTo>
                  <a:pt x="29" y="117"/>
                  <a:pt x="30" y="117"/>
                  <a:pt x="30" y="117"/>
                </a:cubicBezTo>
                <a:cubicBezTo>
                  <a:pt x="30" y="118"/>
                  <a:pt x="30" y="119"/>
                  <a:pt x="31" y="120"/>
                </a:cubicBezTo>
                <a:cubicBezTo>
                  <a:pt x="31" y="124"/>
                  <a:pt x="32" y="127"/>
                  <a:pt x="33" y="131"/>
                </a:cubicBezTo>
                <a:cubicBezTo>
                  <a:pt x="33" y="131"/>
                  <a:pt x="33" y="131"/>
                  <a:pt x="33" y="131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35" y="130"/>
                  <a:pt x="35" y="130"/>
                  <a:pt x="35" y="129"/>
                </a:cubicBezTo>
                <a:cubicBezTo>
                  <a:pt x="35" y="128"/>
                  <a:pt x="35" y="126"/>
                  <a:pt x="35" y="125"/>
                </a:cubicBezTo>
                <a:cubicBezTo>
                  <a:pt x="35" y="121"/>
                  <a:pt x="35" y="118"/>
                  <a:pt x="36" y="115"/>
                </a:cubicBezTo>
                <a:cubicBezTo>
                  <a:pt x="36" y="115"/>
                  <a:pt x="36" y="115"/>
                  <a:pt x="36" y="114"/>
                </a:cubicBezTo>
                <a:cubicBezTo>
                  <a:pt x="36" y="114"/>
                  <a:pt x="36" y="115"/>
                  <a:pt x="36" y="115"/>
                </a:cubicBezTo>
                <a:cubicBezTo>
                  <a:pt x="33" y="115"/>
                  <a:pt x="30" y="115"/>
                  <a:pt x="28" y="115"/>
                </a:cubicBezTo>
                <a:cubicBezTo>
                  <a:pt x="26" y="115"/>
                  <a:pt x="25" y="116"/>
                  <a:pt x="24" y="116"/>
                </a:cubicBezTo>
                <a:cubicBezTo>
                  <a:pt x="24" y="116"/>
                  <a:pt x="23" y="117"/>
                  <a:pt x="23" y="117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24" y="124"/>
                  <a:pt x="25" y="129"/>
                  <a:pt x="26" y="134"/>
                </a:cubicBezTo>
                <a:close/>
                <a:moveTo>
                  <a:pt x="37" y="130"/>
                </a:moveTo>
                <a:cubicBezTo>
                  <a:pt x="37" y="130"/>
                  <a:pt x="37" y="130"/>
                  <a:pt x="37" y="130"/>
                </a:cubicBezTo>
                <a:cubicBezTo>
                  <a:pt x="37" y="131"/>
                  <a:pt x="37" y="131"/>
                  <a:pt x="38" y="131"/>
                </a:cubicBezTo>
                <a:cubicBezTo>
                  <a:pt x="38" y="132"/>
                  <a:pt x="38" y="133"/>
                  <a:pt x="37" y="134"/>
                </a:cubicBezTo>
                <a:cubicBezTo>
                  <a:pt x="37" y="134"/>
                  <a:pt x="37" y="135"/>
                  <a:pt x="37" y="135"/>
                </a:cubicBezTo>
                <a:cubicBezTo>
                  <a:pt x="37" y="137"/>
                  <a:pt x="37" y="138"/>
                  <a:pt x="37" y="140"/>
                </a:cubicBezTo>
                <a:cubicBezTo>
                  <a:pt x="36" y="141"/>
                  <a:pt x="36" y="142"/>
                  <a:pt x="36" y="142"/>
                </a:cubicBezTo>
                <a:cubicBezTo>
                  <a:pt x="36" y="143"/>
                  <a:pt x="36" y="143"/>
                  <a:pt x="35" y="144"/>
                </a:cubicBezTo>
                <a:cubicBezTo>
                  <a:pt x="35" y="144"/>
                  <a:pt x="34" y="144"/>
                  <a:pt x="34" y="145"/>
                </a:cubicBezTo>
                <a:cubicBezTo>
                  <a:pt x="33" y="146"/>
                  <a:pt x="32" y="147"/>
                  <a:pt x="30" y="148"/>
                </a:cubicBezTo>
                <a:cubicBezTo>
                  <a:pt x="28" y="150"/>
                  <a:pt x="26" y="152"/>
                  <a:pt x="23" y="154"/>
                </a:cubicBezTo>
                <a:cubicBezTo>
                  <a:pt x="23" y="155"/>
                  <a:pt x="23" y="155"/>
                  <a:pt x="23" y="155"/>
                </a:cubicBezTo>
                <a:cubicBezTo>
                  <a:pt x="23" y="155"/>
                  <a:pt x="23" y="155"/>
                  <a:pt x="23" y="155"/>
                </a:cubicBezTo>
                <a:cubicBezTo>
                  <a:pt x="27" y="152"/>
                  <a:pt x="32" y="149"/>
                  <a:pt x="36" y="147"/>
                </a:cubicBezTo>
                <a:cubicBezTo>
                  <a:pt x="36" y="146"/>
                  <a:pt x="36" y="146"/>
                  <a:pt x="36" y="146"/>
                </a:cubicBezTo>
                <a:cubicBezTo>
                  <a:pt x="36" y="145"/>
                  <a:pt x="37" y="144"/>
                  <a:pt x="38" y="144"/>
                </a:cubicBezTo>
                <a:cubicBezTo>
                  <a:pt x="40" y="144"/>
                  <a:pt x="41" y="144"/>
                  <a:pt x="43" y="144"/>
                </a:cubicBezTo>
                <a:cubicBezTo>
                  <a:pt x="45" y="144"/>
                  <a:pt x="48" y="144"/>
                  <a:pt x="50" y="143"/>
                </a:cubicBezTo>
                <a:cubicBezTo>
                  <a:pt x="50" y="143"/>
                  <a:pt x="50" y="143"/>
                  <a:pt x="51" y="143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48" y="143"/>
                  <a:pt x="46" y="142"/>
                  <a:pt x="44" y="142"/>
                </a:cubicBezTo>
                <a:cubicBezTo>
                  <a:pt x="43" y="142"/>
                  <a:pt x="42" y="141"/>
                  <a:pt x="41" y="141"/>
                </a:cubicBezTo>
                <a:cubicBezTo>
                  <a:pt x="39" y="140"/>
                  <a:pt x="39" y="138"/>
                  <a:pt x="41" y="137"/>
                </a:cubicBezTo>
                <a:cubicBezTo>
                  <a:pt x="41" y="137"/>
                  <a:pt x="42" y="136"/>
                  <a:pt x="42" y="136"/>
                </a:cubicBezTo>
                <a:cubicBezTo>
                  <a:pt x="42" y="135"/>
                  <a:pt x="42" y="134"/>
                  <a:pt x="42" y="132"/>
                </a:cubicBezTo>
                <a:cubicBezTo>
                  <a:pt x="41" y="132"/>
                  <a:pt x="41" y="132"/>
                  <a:pt x="41" y="132"/>
                </a:cubicBezTo>
                <a:cubicBezTo>
                  <a:pt x="40" y="131"/>
                  <a:pt x="39" y="131"/>
                  <a:pt x="37" y="130"/>
                </a:cubicBezTo>
                <a:cubicBezTo>
                  <a:pt x="37" y="130"/>
                  <a:pt x="37" y="130"/>
                  <a:pt x="37" y="130"/>
                </a:cubicBezTo>
                <a:close/>
                <a:moveTo>
                  <a:pt x="114" y="166"/>
                </a:moveTo>
                <a:cubicBezTo>
                  <a:pt x="116" y="166"/>
                  <a:pt x="117" y="167"/>
                  <a:pt x="118" y="167"/>
                </a:cubicBezTo>
                <a:cubicBezTo>
                  <a:pt x="119" y="167"/>
                  <a:pt x="120" y="167"/>
                  <a:pt x="122" y="167"/>
                </a:cubicBezTo>
                <a:cubicBezTo>
                  <a:pt x="124" y="167"/>
                  <a:pt x="126" y="166"/>
                  <a:pt x="129" y="166"/>
                </a:cubicBezTo>
                <a:cubicBezTo>
                  <a:pt x="135" y="164"/>
                  <a:pt x="141" y="162"/>
                  <a:pt x="148" y="160"/>
                </a:cubicBezTo>
                <a:cubicBezTo>
                  <a:pt x="148" y="160"/>
                  <a:pt x="148" y="160"/>
                  <a:pt x="149" y="160"/>
                </a:cubicBezTo>
                <a:cubicBezTo>
                  <a:pt x="147" y="160"/>
                  <a:pt x="145" y="160"/>
                  <a:pt x="144" y="161"/>
                </a:cubicBezTo>
                <a:cubicBezTo>
                  <a:pt x="139" y="161"/>
                  <a:pt x="134" y="162"/>
                  <a:pt x="129" y="163"/>
                </a:cubicBezTo>
                <a:cubicBezTo>
                  <a:pt x="129" y="163"/>
                  <a:pt x="128" y="163"/>
                  <a:pt x="128" y="163"/>
                </a:cubicBezTo>
                <a:cubicBezTo>
                  <a:pt x="127" y="163"/>
                  <a:pt x="127" y="164"/>
                  <a:pt x="126" y="164"/>
                </a:cubicBezTo>
                <a:cubicBezTo>
                  <a:pt x="124" y="164"/>
                  <a:pt x="122" y="164"/>
                  <a:pt x="121" y="164"/>
                </a:cubicBezTo>
                <a:cubicBezTo>
                  <a:pt x="120" y="164"/>
                  <a:pt x="120" y="164"/>
                  <a:pt x="119" y="164"/>
                </a:cubicBezTo>
                <a:cubicBezTo>
                  <a:pt x="118" y="164"/>
                  <a:pt x="118" y="164"/>
                  <a:pt x="117" y="164"/>
                </a:cubicBezTo>
                <a:cubicBezTo>
                  <a:pt x="117" y="163"/>
                  <a:pt x="117" y="163"/>
                  <a:pt x="116" y="163"/>
                </a:cubicBezTo>
                <a:cubicBezTo>
                  <a:pt x="115" y="162"/>
                  <a:pt x="115" y="161"/>
                  <a:pt x="116" y="160"/>
                </a:cubicBezTo>
                <a:cubicBezTo>
                  <a:pt x="116" y="160"/>
                  <a:pt x="116" y="159"/>
                  <a:pt x="116" y="159"/>
                </a:cubicBezTo>
                <a:cubicBezTo>
                  <a:pt x="116" y="158"/>
                  <a:pt x="116" y="156"/>
                  <a:pt x="116" y="155"/>
                </a:cubicBezTo>
                <a:cubicBezTo>
                  <a:pt x="116" y="154"/>
                  <a:pt x="115" y="154"/>
                  <a:pt x="115" y="155"/>
                </a:cubicBezTo>
                <a:cubicBezTo>
                  <a:pt x="115" y="156"/>
                  <a:pt x="113" y="156"/>
                  <a:pt x="112" y="156"/>
                </a:cubicBezTo>
                <a:cubicBezTo>
                  <a:pt x="112" y="158"/>
                  <a:pt x="112" y="159"/>
                  <a:pt x="111" y="160"/>
                </a:cubicBezTo>
                <a:cubicBezTo>
                  <a:pt x="112" y="160"/>
                  <a:pt x="112" y="160"/>
                  <a:pt x="112" y="161"/>
                </a:cubicBezTo>
                <a:cubicBezTo>
                  <a:pt x="114" y="161"/>
                  <a:pt x="115" y="162"/>
                  <a:pt x="116" y="163"/>
                </a:cubicBezTo>
                <a:cubicBezTo>
                  <a:pt x="117" y="164"/>
                  <a:pt x="117" y="165"/>
                  <a:pt x="115" y="166"/>
                </a:cubicBezTo>
                <a:cubicBezTo>
                  <a:pt x="115" y="166"/>
                  <a:pt x="115" y="166"/>
                  <a:pt x="114" y="166"/>
                </a:cubicBezTo>
                <a:close/>
                <a:moveTo>
                  <a:pt x="175" y="167"/>
                </a:moveTo>
                <a:cubicBezTo>
                  <a:pt x="174" y="167"/>
                  <a:pt x="173" y="166"/>
                  <a:pt x="174" y="164"/>
                </a:cubicBezTo>
                <a:cubicBezTo>
                  <a:pt x="174" y="164"/>
                  <a:pt x="174" y="163"/>
                  <a:pt x="174" y="163"/>
                </a:cubicBezTo>
                <a:cubicBezTo>
                  <a:pt x="175" y="162"/>
                  <a:pt x="176" y="161"/>
                  <a:pt x="177" y="160"/>
                </a:cubicBezTo>
                <a:cubicBezTo>
                  <a:pt x="177" y="159"/>
                  <a:pt x="177" y="159"/>
                  <a:pt x="177" y="159"/>
                </a:cubicBezTo>
                <a:cubicBezTo>
                  <a:pt x="177" y="157"/>
                  <a:pt x="176" y="156"/>
                  <a:pt x="176" y="155"/>
                </a:cubicBezTo>
                <a:cubicBezTo>
                  <a:pt x="173" y="156"/>
                  <a:pt x="165" y="164"/>
                  <a:pt x="164" y="166"/>
                </a:cubicBezTo>
                <a:cubicBezTo>
                  <a:pt x="165" y="166"/>
                  <a:pt x="167" y="166"/>
                  <a:pt x="168" y="165"/>
                </a:cubicBezTo>
                <a:cubicBezTo>
                  <a:pt x="169" y="165"/>
                  <a:pt x="169" y="165"/>
                  <a:pt x="170" y="165"/>
                </a:cubicBezTo>
                <a:cubicBezTo>
                  <a:pt x="171" y="165"/>
                  <a:pt x="171" y="165"/>
                  <a:pt x="171" y="166"/>
                </a:cubicBezTo>
                <a:cubicBezTo>
                  <a:pt x="171" y="167"/>
                  <a:pt x="171" y="167"/>
                  <a:pt x="170" y="167"/>
                </a:cubicBezTo>
                <a:cubicBezTo>
                  <a:pt x="170" y="168"/>
                  <a:pt x="170" y="168"/>
                  <a:pt x="169" y="168"/>
                </a:cubicBezTo>
                <a:cubicBezTo>
                  <a:pt x="169" y="168"/>
                  <a:pt x="169" y="168"/>
                  <a:pt x="168" y="168"/>
                </a:cubicBezTo>
                <a:cubicBezTo>
                  <a:pt x="168" y="168"/>
                  <a:pt x="168" y="169"/>
                  <a:pt x="168" y="169"/>
                </a:cubicBezTo>
                <a:cubicBezTo>
                  <a:pt x="170" y="168"/>
                  <a:pt x="172" y="168"/>
                  <a:pt x="174" y="168"/>
                </a:cubicBezTo>
                <a:cubicBezTo>
                  <a:pt x="175" y="168"/>
                  <a:pt x="175" y="168"/>
                  <a:pt x="175" y="167"/>
                </a:cubicBezTo>
                <a:close/>
                <a:moveTo>
                  <a:pt x="21" y="164"/>
                </a:moveTo>
                <a:cubicBezTo>
                  <a:pt x="19" y="162"/>
                  <a:pt x="16" y="161"/>
                  <a:pt x="15" y="160"/>
                </a:cubicBezTo>
                <a:cubicBezTo>
                  <a:pt x="15" y="161"/>
                  <a:pt x="15" y="162"/>
                  <a:pt x="15" y="162"/>
                </a:cubicBezTo>
                <a:cubicBezTo>
                  <a:pt x="15" y="163"/>
                  <a:pt x="14" y="164"/>
                  <a:pt x="13" y="164"/>
                </a:cubicBezTo>
                <a:cubicBezTo>
                  <a:pt x="13" y="165"/>
                  <a:pt x="14" y="167"/>
                  <a:pt x="14" y="168"/>
                </a:cubicBezTo>
                <a:cubicBezTo>
                  <a:pt x="15" y="169"/>
                  <a:pt x="16" y="170"/>
                  <a:pt x="17" y="172"/>
                </a:cubicBezTo>
                <a:cubicBezTo>
                  <a:pt x="18" y="173"/>
                  <a:pt x="18" y="173"/>
                  <a:pt x="20" y="173"/>
                </a:cubicBezTo>
                <a:cubicBezTo>
                  <a:pt x="22" y="173"/>
                  <a:pt x="25" y="173"/>
                  <a:pt x="27" y="173"/>
                </a:cubicBezTo>
                <a:cubicBezTo>
                  <a:pt x="27" y="173"/>
                  <a:pt x="28" y="173"/>
                  <a:pt x="28" y="172"/>
                </a:cubicBezTo>
                <a:cubicBezTo>
                  <a:pt x="28" y="172"/>
                  <a:pt x="27" y="172"/>
                  <a:pt x="27" y="172"/>
                </a:cubicBezTo>
                <a:cubicBezTo>
                  <a:pt x="26" y="171"/>
                  <a:pt x="24" y="171"/>
                  <a:pt x="23" y="171"/>
                </a:cubicBezTo>
                <a:cubicBezTo>
                  <a:pt x="22" y="170"/>
                  <a:pt x="20" y="169"/>
                  <a:pt x="18" y="169"/>
                </a:cubicBezTo>
                <a:cubicBezTo>
                  <a:pt x="18" y="169"/>
                  <a:pt x="17" y="168"/>
                  <a:pt x="17" y="168"/>
                </a:cubicBezTo>
                <a:cubicBezTo>
                  <a:pt x="17" y="167"/>
                  <a:pt x="18" y="167"/>
                  <a:pt x="19" y="166"/>
                </a:cubicBezTo>
                <a:cubicBezTo>
                  <a:pt x="19" y="166"/>
                  <a:pt x="19" y="166"/>
                  <a:pt x="20" y="166"/>
                </a:cubicBezTo>
                <a:cubicBezTo>
                  <a:pt x="20" y="166"/>
                  <a:pt x="21" y="166"/>
                  <a:pt x="21" y="166"/>
                </a:cubicBezTo>
                <a:cubicBezTo>
                  <a:pt x="20" y="165"/>
                  <a:pt x="20" y="165"/>
                  <a:pt x="21" y="164"/>
                </a:cubicBezTo>
                <a:close/>
                <a:moveTo>
                  <a:pt x="58" y="111"/>
                </a:moveTo>
                <a:cubicBezTo>
                  <a:pt x="57" y="111"/>
                  <a:pt x="57" y="111"/>
                  <a:pt x="57" y="112"/>
                </a:cubicBezTo>
                <a:cubicBezTo>
                  <a:pt x="57" y="113"/>
                  <a:pt x="57" y="114"/>
                  <a:pt x="57" y="115"/>
                </a:cubicBezTo>
                <a:cubicBezTo>
                  <a:pt x="57" y="121"/>
                  <a:pt x="58" y="127"/>
                  <a:pt x="58" y="132"/>
                </a:cubicBezTo>
                <a:cubicBezTo>
                  <a:pt x="58" y="133"/>
                  <a:pt x="58" y="133"/>
                  <a:pt x="58" y="133"/>
                </a:cubicBezTo>
                <a:cubicBezTo>
                  <a:pt x="60" y="133"/>
                  <a:pt x="61" y="133"/>
                  <a:pt x="63" y="133"/>
                </a:cubicBezTo>
                <a:cubicBezTo>
                  <a:pt x="62" y="131"/>
                  <a:pt x="63" y="130"/>
                  <a:pt x="65" y="130"/>
                </a:cubicBezTo>
                <a:cubicBezTo>
                  <a:pt x="65" y="130"/>
                  <a:pt x="65" y="131"/>
                  <a:pt x="66" y="131"/>
                </a:cubicBezTo>
                <a:cubicBezTo>
                  <a:pt x="71" y="131"/>
                  <a:pt x="77" y="132"/>
                  <a:pt x="82" y="133"/>
                </a:cubicBezTo>
                <a:cubicBezTo>
                  <a:pt x="84" y="133"/>
                  <a:pt x="85" y="133"/>
                  <a:pt x="87" y="133"/>
                </a:cubicBezTo>
                <a:cubicBezTo>
                  <a:pt x="87" y="133"/>
                  <a:pt x="87" y="132"/>
                  <a:pt x="87" y="132"/>
                </a:cubicBezTo>
                <a:cubicBezTo>
                  <a:pt x="85" y="132"/>
                  <a:pt x="84" y="132"/>
                  <a:pt x="82" y="132"/>
                </a:cubicBezTo>
                <a:cubicBezTo>
                  <a:pt x="79" y="131"/>
                  <a:pt x="77" y="131"/>
                  <a:pt x="74" y="130"/>
                </a:cubicBezTo>
                <a:cubicBezTo>
                  <a:pt x="71" y="130"/>
                  <a:pt x="68" y="130"/>
                  <a:pt x="65" y="130"/>
                </a:cubicBezTo>
                <a:cubicBezTo>
                  <a:pt x="63" y="130"/>
                  <a:pt x="61" y="130"/>
                  <a:pt x="60" y="129"/>
                </a:cubicBezTo>
                <a:cubicBezTo>
                  <a:pt x="59" y="129"/>
                  <a:pt x="59" y="129"/>
                  <a:pt x="59" y="128"/>
                </a:cubicBezTo>
                <a:cubicBezTo>
                  <a:pt x="59" y="128"/>
                  <a:pt x="59" y="127"/>
                  <a:pt x="60" y="127"/>
                </a:cubicBezTo>
                <a:cubicBezTo>
                  <a:pt x="60" y="127"/>
                  <a:pt x="60" y="127"/>
                  <a:pt x="61" y="127"/>
                </a:cubicBezTo>
                <a:cubicBezTo>
                  <a:pt x="61" y="127"/>
                  <a:pt x="60" y="127"/>
                  <a:pt x="60" y="127"/>
                </a:cubicBezTo>
                <a:cubicBezTo>
                  <a:pt x="59" y="126"/>
                  <a:pt x="59" y="125"/>
                  <a:pt x="59" y="124"/>
                </a:cubicBezTo>
                <a:cubicBezTo>
                  <a:pt x="59" y="123"/>
                  <a:pt x="59" y="122"/>
                  <a:pt x="59" y="121"/>
                </a:cubicBezTo>
                <a:cubicBezTo>
                  <a:pt x="59" y="118"/>
                  <a:pt x="58" y="115"/>
                  <a:pt x="58" y="112"/>
                </a:cubicBezTo>
                <a:cubicBezTo>
                  <a:pt x="58" y="112"/>
                  <a:pt x="58" y="111"/>
                  <a:pt x="58" y="111"/>
                </a:cubicBezTo>
                <a:close/>
                <a:moveTo>
                  <a:pt x="19" y="142"/>
                </a:moveTo>
                <a:cubicBezTo>
                  <a:pt x="19" y="142"/>
                  <a:pt x="20" y="142"/>
                  <a:pt x="20" y="142"/>
                </a:cubicBezTo>
                <a:cubicBezTo>
                  <a:pt x="19" y="134"/>
                  <a:pt x="18" y="127"/>
                  <a:pt x="19" y="119"/>
                </a:cubicBezTo>
                <a:cubicBezTo>
                  <a:pt x="18" y="119"/>
                  <a:pt x="18" y="119"/>
                  <a:pt x="17" y="120"/>
                </a:cubicBezTo>
                <a:cubicBezTo>
                  <a:pt x="17" y="121"/>
                  <a:pt x="17" y="121"/>
                  <a:pt x="17" y="122"/>
                </a:cubicBezTo>
                <a:cubicBezTo>
                  <a:pt x="17" y="123"/>
                  <a:pt x="16" y="123"/>
                  <a:pt x="16" y="124"/>
                </a:cubicBezTo>
                <a:cubicBezTo>
                  <a:pt x="15" y="124"/>
                  <a:pt x="15" y="123"/>
                  <a:pt x="14" y="123"/>
                </a:cubicBezTo>
                <a:cubicBezTo>
                  <a:pt x="14" y="122"/>
                  <a:pt x="14" y="122"/>
                  <a:pt x="14" y="122"/>
                </a:cubicBezTo>
                <a:cubicBezTo>
                  <a:pt x="13" y="122"/>
                  <a:pt x="13" y="122"/>
                  <a:pt x="12" y="122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2" y="124"/>
                  <a:pt x="12" y="125"/>
                  <a:pt x="12" y="125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13" y="124"/>
                  <a:pt x="14" y="124"/>
                  <a:pt x="14" y="126"/>
                </a:cubicBezTo>
                <a:cubicBezTo>
                  <a:pt x="15" y="126"/>
                  <a:pt x="15" y="126"/>
                  <a:pt x="15" y="127"/>
                </a:cubicBezTo>
                <a:cubicBezTo>
                  <a:pt x="16" y="131"/>
                  <a:pt x="17" y="135"/>
                  <a:pt x="18" y="139"/>
                </a:cubicBezTo>
                <a:cubicBezTo>
                  <a:pt x="19" y="140"/>
                  <a:pt x="19" y="141"/>
                  <a:pt x="19" y="142"/>
                </a:cubicBezTo>
                <a:close/>
                <a:moveTo>
                  <a:pt x="219" y="113"/>
                </a:moveTo>
                <a:cubicBezTo>
                  <a:pt x="219" y="113"/>
                  <a:pt x="219" y="113"/>
                  <a:pt x="219" y="112"/>
                </a:cubicBezTo>
                <a:cubicBezTo>
                  <a:pt x="215" y="112"/>
                  <a:pt x="210" y="113"/>
                  <a:pt x="206" y="112"/>
                </a:cubicBezTo>
                <a:cubicBezTo>
                  <a:pt x="199" y="112"/>
                  <a:pt x="192" y="112"/>
                  <a:pt x="185" y="111"/>
                </a:cubicBezTo>
                <a:cubicBezTo>
                  <a:pt x="182" y="111"/>
                  <a:pt x="178" y="111"/>
                  <a:pt x="175" y="111"/>
                </a:cubicBezTo>
                <a:cubicBezTo>
                  <a:pt x="173" y="111"/>
                  <a:pt x="170" y="110"/>
                  <a:pt x="167" y="109"/>
                </a:cubicBezTo>
                <a:cubicBezTo>
                  <a:pt x="167" y="109"/>
                  <a:pt x="167" y="109"/>
                  <a:pt x="166" y="10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71" y="111"/>
                  <a:pt x="176" y="112"/>
                  <a:pt x="180" y="112"/>
                </a:cubicBezTo>
                <a:cubicBezTo>
                  <a:pt x="186" y="113"/>
                  <a:pt x="192" y="113"/>
                  <a:pt x="198" y="114"/>
                </a:cubicBezTo>
                <a:cubicBezTo>
                  <a:pt x="201" y="114"/>
                  <a:pt x="204" y="114"/>
                  <a:pt x="206" y="114"/>
                </a:cubicBezTo>
                <a:cubicBezTo>
                  <a:pt x="207" y="114"/>
                  <a:pt x="208" y="114"/>
                  <a:pt x="209" y="114"/>
                </a:cubicBezTo>
                <a:cubicBezTo>
                  <a:pt x="213" y="113"/>
                  <a:pt x="216" y="113"/>
                  <a:pt x="219" y="113"/>
                </a:cubicBezTo>
                <a:close/>
                <a:moveTo>
                  <a:pt x="163" y="141"/>
                </a:moveTo>
                <a:cubicBezTo>
                  <a:pt x="163" y="141"/>
                  <a:pt x="164" y="141"/>
                  <a:pt x="164" y="141"/>
                </a:cubicBezTo>
                <a:cubicBezTo>
                  <a:pt x="165" y="141"/>
                  <a:pt x="167" y="140"/>
                  <a:pt x="168" y="140"/>
                </a:cubicBezTo>
                <a:cubicBezTo>
                  <a:pt x="170" y="139"/>
                  <a:pt x="172" y="138"/>
                  <a:pt x="174" y="138"/>
                </a:cubicBezTo>
                <a:cubicBezTo>
                  <a:pt x="175" y="137"/>
                  <a:pt x="176" y="137"/>
                  <a:pt x="177" y="139"/>
                </a:cubicBezTo>
                <a:cubicBezTo>
                  <a:pt x="177" y="139"/>
                  <a:pt x="177" y="139"/>
                  <a:pt x="177" y="139"/>
                </a:cubicBezTo>
                <a:cubicBezTo>
                  <a:pt x="178" y="140"/>
                  <a:pt x="178" y="140"/>
                  <a:pt x="179" y="139"/>
                </a:cubicBezTo>
                <a:cubicBezTo>
                  <a:pt x="180" y="139"/>
                  <a:pt x="182" y="138"/>
                  <a:pt x="182" y="136"/>
                </a:cubicBezTo>
                <a:cubicBezTo>
                  <a:pt x="181" y="136"/>
                  <a:pt x="181" y="134"/>
                  <a:pt x="180" y="133"/>
                </a:cubicBezTo>
                <a:cubicBezTo>
                  <a:pt x="178" y="133"/>
                  <a:pt x="176" y="134"/>
                  <a:pt x="174" y="135"/>
                </a:cubicBezTo>
                <a:cubicBezTo>
                  <a:pt x="174" y="135"/>
                  <a:pt x="173" y="135"/>
                  <a:pt x="173" y="135"/>
                </a:cubicBezTo>
                <a:cubicBezTo>
                  <a:pt x="173" y="136"/>
                  <a:pt x="173" y="136"/>
                  <a:pt x="173" y="137"/>
                </a:cubicBezTo>
                <a:cubicBezTo>
                  <a:pt x="172" y="138"/>
                  <a:pt x="171" y="138"/>
                  <a:pt x="170" y="137"/>
                </a:cubicBezTo>
                <a:cubicBezTo>
                  <a:pt x="170" y="137"/>
                  <a:pt x="170" y="137"/>
                  <a:pt x="170" y="136"/>
                </a:cubicBezTo>
                <a:cubicBezTo>
                  <a:pt x="167" y="138"/>
                  <a:pt x="165" y="139"/>
                  <a:pt x="163" y="141"/>
                </a:cubicBezTo>
                <a:close/>
                <a:moveTo>
                  <a:pt x="13" y="179"/>
                </a:moveTo>
                <a:cubicBezTo>
                  <a:pt x="14" y="180"/>
                  <a:pt x="15" y="180"/>
                  <a:pt x="15" y="180"/>
                </a:cubicBezTo>
                <a:cubicBezTo>
                  <a:pt x="17" y="180"/>
                  <a:pt x="19" y="181"/>
                  <a:pt x="21" y="181"/>
                </a:cubicBezTo>
                <a:cubicBezTo>
                  <a:pt x="26" y="181"/>
                  <a:pt x="31" y="181"/>
                  <a:pt x="35" y="181"/>
                </a:cubicBezTo>
                <a:cubicBezTo>
                  <a:pt x="36" y="181"/>
                  <a:pt x="36" y="181"/>
                  <a:pt x="36" y="181"/>
                </a:cubicBezTo>
                <a:cubicBezTo>
                  <a:pt x="36" y="180"/>
                  <a:pt x="37" y="179"/>
                  <a:pt x="37" y="178"/>
                </a:cubicBezTo>
                <a:cubicBezTo>
                  <a:pt x="35" y="178"/>
                  <a:pt x="16" y="179"/>
                  <a:pt x="13" y="179"/>
                </a:cubicBezTo>
                <a:close/>
                <a:moveTo>
                  <a:pt x="251" y="130"/>
                </a:moveTo>
                <a:cubicBezTo>
                  <a:pt x="251" y="130"/>
                  <a:pt x="251" y="130"/>
                  <a:pt x="251" y="130"/>
                </a:cubicBezTo>
                <a:cubicBezTo>
                  <a:pt x="251" y="130"/>
                  <a:pt x="251" y="130"/>
                  <a:pt x="250" y="130"/>
                </a:cubicBezTo>
                <a:cubicBezTo>
                  <a:pt x="250" y="130"/>
                  <a:pt x="250" y="131"/>
                  <a:pt x="250" y="131"/>
                </a:cubicBezTo>
                <a:cubicBezTo>
                  <a:pt x="249" y="132"/>
                  <a:pt x="248" y="132"/>
                  <a:pt x="248" y="131"/>
                </a:cubicBezTo>
                <a:cubicBezTo>
                  <a:pt x="247" y="131"/>
                  <a:pt x="247" y="130"/>
                  <a:pt x="247" y="130"/>
                </a:cubicBezTo>
                <a:cubicBezTo>
                  <a:pt x="246" y="131"/>
                  <a:pt x="244" y="131"/>
                  <a:pt x="243" y="132"/>
                </a:cubicBezTo>
                <a:cubicBezTo>
                  <a:pt x="243" y="132"/>
                  <a:pt x="242" y="132"/>
                  <a:pt x="242" y="133"/>
                </a:cubicBezTo>
                <a:cubicBezTo>
                  <a:pt x="242" y="133"/>
                  <a:pt x="241" y="134"/>
                  <a:pt x="241" y="134"/>
                </a:cubicBezTo>
                <a:cubicBezTo>
                  <a:pt x="240" y="134"/>
                  <a:pt x="240" y="134"/>
                  <a:pt x="240" y="134"/>
                </a:cubicBezTo>
                <a:cubicBezTo>
                  <a:pt x="236" y="136"/>
                  <a:pt x="232" y="138"/>
                  <a:pt x="229" y="140"/>
                </a:cubicBezTo>
                <a:cubicBezTo>
                  <a:pt x="229" y="140"/>
                  <a:pt x="228" y="140"/>
                  <a:pt x="228" y="140"/>
                </a:cubicBezTo>
                <a:cubicBezTo>
                  <a:pt x="229" y="140"/>
                  <a:pt x="229" y="140"/>
                  <a:pt x="230" y="140"/>
                </a:cubicBezTo>
                <a:cubicBezTo>
                  <a:pt x="234" y="138"/>
                  <a:pt x="238" y="137"/>
                  <a:pt x="243" y="135"/>
                </a:cubicBezTo>
                <a:cubicBezTo>
                  <a:pt x="244" y="135"/>
                  <a:pt x="245" y="135"/>
                  <a:pt x="245" y="134"/>
                </a:cubicBezTo>
                <a:cubicBezTo>
                  <a:pt x="245" y="134"/>
                  <a:pt x="246" y="134"/>
                  <a:pt x="246" y="134"/>
                </a:cubicBezTo>
                <a:cubicBezTo>
                  <a:pt x="248" y="134"/>
                  <a:pt x="249" y="133"/>
                  <a:pt x="251" y="133"/>
                </a:cubicBezTo>
                <a:cubicBezTo>
                  <a:pt x="251" y="132"/>
                  <a:pt x="251" y="131"/>
                  <a:pt x="251" y="130"/>
                </a:cubicBezTo>
                <a:close/>
                <a:moveTo>
                  <a:pt x="96" y="132"/>
                </a:moveTo>
                <a:cubicBezTo>
                  <a:pt x="96" y="134"/>
                  <a:pt x="97" y="135"/>
                  <a:pt x="97" y="137"/>
                </a:cubicBezTo>
                <a:cubicBezTo>
                  <a:pt x="98" y="141"/>
                  <a:pt x="98" y="145"/>
                  <a:pt x="99" y="149"/>
                </a:cubicBezTo>
                <a:cubicBezTo>
                  <a:pt x="99" y="150"/>
                  <a:pt x="99" y="150"/>
                  <a:pt x="100" y="150"/>
                </a:cubicBezTo>
                <a:cubicBezTo>
                  <a:pt x="101" y="146"/>
                  <a:pt x="101" y="142"/>
                  <a:pt x="101" y="138"/>
                </a:cubicBezTo>
                <a:cubicBezTo>
                  <a:pt x="101" y="138"/>
                  <a:pt x="100" y="138"/>
                  <a:pt x="100" y="137"/>
                </a:cubicBezTo>
                <a:cubicBezTo>
                  <a:pt x="98" y="136"/>
                  <a:pt x="98" y="136"/>
                  <a:pt x="98" y="134"/>
                </a:cubicBezTo>
                <a:cubicBezTo>
                  <a:pt x="98" y="133"/>
                  <a:pt x="98" y="133"/>
                  <a:pt x="98" y="132"/>
                </a:cubicBezTo>
                <a:cubicBezTo>
                  <a:pt x="98" y="132"/>
                  <a:pt x="97" y="131"/>
                  <a:pt x="97" y="131"/>
                </a:cubicBezTo>
                <a:cubicBezTo>
                  <a:pt x="97" y="130"/>
                  <a:pt x="97" y="128"/>
                  <a:pt x="97" y="127"/>
                </a:cubicBezTo>
                <a:cubicBezTo>
                  <a:pt x="97" y="128"/>
                  <a:pt x="96" y="129"/>
                  <a:pt x="97" y="130"/>
                </a:cubicBezTo>
                <a:cubicBezTo>
                  <a:pt x="97" y="131"/>
                  <a:pt x="96" y="131"/>
                  <a:pt x="96" y="132"/>
                </a:cubicBezTo>
                <a:close/>
                <a:moveTo>
                  <a:pt x="55" y="137"/>
                </a:moveTo>
                <a:cubicBezTo>
                  <a:pt x="55" y="137"/>
                  <a:pt x="55" y="137"/>
                  <a:pt x="55" y="137"/>
                </a:cubicBezTo>
                <a:cubicBezTo>
                  <a:pt x="55" y="138"/>
                  <a:pt x="55" y="140"/>
                  <a:pt x="55" y="141"/>
                </a:cubicBezTo>
                <a:cubicBezTo>
                  <a:pt x="58" y="142"/>
                  <a:pt x="71" y="142"/>
                  <a:pt x="73" y="141"/>
                </a:cubicBezTo>
                <a:cubicBezTo>
                  <a:pt x="73" y="141"/>
                  <a:pt x="73" y="141"/>
                  <a:pt x="72" y="141"/>
                </a:cubicBezTo>
                <a:cubicBezTo>
                  <a:pt x="68" y="140"/>
                  <a:pt x="63" y="139"/>
                  <a:pt x="58" y="138"/>
                </a:cubicBezTo>
                <a:cubicBezTo>
                  <a:pt x="58" y="138"/>
                  <a:pt x="58" y="138"/>
                  <a:pt x="57" y="138"/>
                </a:cubicBezTo>
                <a:cubicBezTo>
                  <a:pt x="57" y="138"/>
                  <a:pt x="56" y="138"/>
                  <a:pt x="56" y="138"/>
                </a:cubicBezTo>
                <a:cubicBezTo>
                  <a:pt x="55" y="137"/>
                  <a:pt x="55" y="137"/>
                  <a:pt x="55" y="137"/>
                </a:cubicBezTo>
                <a:close/>
                <a:moveTo>
                  <a:pt x="97" y="153"/>
                </a:moveTo>
                <a:cubicBezTo>
                  <a:pt x="97" y="152"/>
                  <a:pt x="97" y="152"/>
                  <a:pt x="96" y="152"/>
                </a:cubicBezTo>
                <a:cubicBezTo>
                  <a:pt x="95" y="151"/>
                  <a:pt x="93" y="151"/>
                  <a:pt x="92" y="151"/>
                </a:cubicBezTo>
                <a:cubicBezTo>
                  <a:pt x="91" y="151"/>
                  <a:pt x="91" y="151"/>
                  <a:pt x="91" y="151"/>
                </a:cubicBezTo>
                <a:cubicBezTo>
                  <a:pt x="89" y="152"/>
                  <a:pt x="89" y="152"/>
                  <a:pt x="88" y="151"/>
                </a:cubicBezTo>
                <a:cubicBezTo>
                  <a:pt x="88" y="150"/>
                  <a:pt x="87" y="150"/>
                  <a:pt x="87" y="150"/>
                </a:cubicBezTo>
                <a:cubicBezTo>
                  <a:pt x="86" y="150"/>
                  <a:pt x="84" y="150"/>
                  <a:pt x="83" y="150"/>
                </a:cubicBezTo>
                <a:cubicBezTo>
                  <a:pt x="82" y="150"/>
                  <a:pt x="82" y="149"/>
                  <a:pt x="81" y="149"/>
                </a:cubicBezTo>
                <a:cubicBezTo>
                  <a:pt x="80" y="148"/>
                  <a:pt x="80" y="147"/>
                  <a:pt x="81" y="146"/>
                </a:cubicBezTo>
                <a:cubicBezTo>
                  <a:pt x="82" y="146"/>
                  <a:pt x="82" y="145"/>
                  <a:pt x="82" y="145"/>
                </a:cubicBezTo>
                <a:cubicBezTo>
                  <a:pt x="82" y="143"/>
                  <a:pt x="81" y="141"/>
                  <a:pt x="81" y="139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0" y="141"/>
                  <a:pt x="80" y="142"/>
                  <a:pt x="79" y="143"/>
                </a:cubicBezTo>
                <a:cubicBezTo>
                  <a:pt x="79" y="144"/>
                  <a:pt x="78" y="145"/>
                  <a:pt x="77" y="146"/>
                </a:cubicBezTo>
                <a:cubicBezTo>
                  <a:pt x="77" y="147"/>
                  <a:pt x="77" y="147"/>
                  <a:pt x="77" y="147"/>
                </a:cubicBezTo>
                <a:cubicBezTo>
                  <a:pt x="77" y="147"/>
                  <a:pt x="77" y="148"/>
                  <a:pt x="77" y="148"/>
                </a:cubicBezTo>
                <a:cubicBezTo>
                  <a:pt x="79" y="149"/>
                  <a:pt x="81" y="150"/>
                  <a:pt x="83" y="151"/>
                </a:cubicBezTo>
                <a:cubicBezTo>
                  <a:pt x="85" y="152"/>
                  <a:pt x="88" y="152"/>
                  <a:pt x="90" y="153"/>
                </a:cubicBezTo>
                <a:cubicBezTo>
                  <a:pt x="91" y="152"/>
                  <a:pt x="91" y="152"/>
                  <a:pt x="92" y="152"/>
                </a:cubicBezTo>
                <a:cubicBezTo>
                  <a:pt x="94" y="153"/>
                  <a:pt x="95" y="153"/>
                  <a:pt x="97" y="153"/>
                </a:cubicBezTo>
                <a:close/>
                <a:moveTo>
                  <a:pt x="246" y="168"/>
                </a:moveTo>
                <a:cubicBezTo>
                  <a:pt x="246" y="168"/>
                  <a:pt x="246" y="168"/>
                  <a:pt x="246" y="168"/>
                </a:cubicBezTo>
                <a:cubicBezTo>
                  <a:pt x="247" y="168"/>
                  <a:pt x="248" y="168"/>
                  <a:pt x="249" y="168"/>
                </a:cubicBezTo>
                <a:cubicBezTo>
                  <a:pt x="252" y="168"/>
                  <a:pt x="256" y="167"/>
                  <a:pt x="260" y="166"/>
                </a:cubicBezTo>
                <a:cubicBezTo>
                  <a:pt x="260" y="166"/>
                  <a:pt x="261" y="166"/>
                  <a:pt x="261" y="166"/>
                </a:cubicBezTo>
                <a:cubicBezTo>
                  <a:pt x="261" y="165"/>
                  <a:pt x="262" y="164"/>
                  <a:pt x="262" y="162"/>
                </a:cubicBezTo>
                <a:cubicBezTo>
                  <a:pt x="260" y="162"/>
                  <a:pt x="259" y="162"/>
                  <a:pt x="258" y="163"/>
                </a:cubicBezTo>
                <a:cubicBezTo>
                  <a:pt x="254" y="164"/>
                  <a:pt x="251" y="165"/>
                  <a:pt x="247" y="167"/>
                </a:cubicBezTo>
                <a:cubicBezTo>
                  <a:pt x="247" y="167"/>
                  <a:pt x="247" y="167"/>
                  <a:pt x="246" y="168"/>
                </a:cubicBezTo>
                <a:close/>
                <a:moveTo>
                  <a:pt x="162" y="151"/>
                </a:moveTo>
                <a:cubicBezTo>
                  <a:pt x="162" y="151"/>
                  <a:pt x="162" y="151"/>
                  <a:pt x="161" y="151"/>
                </a:cubicBezTo>
                <a:cubicBezTo>
                  <a:pt x="160" y="152"/>
                  <a:pt x="158" y="152"/>
                  <a:pt x="156" y="153"/>
                </a:cubicBezTo>
                <a:cubicBezTo>
                  <a:pt x="153" y="153"/>
                  <a:pt x="151" y="154"/>
                  <a:pt x="149" y="156"/>
                </a:cubicBezTo>
                <a:cubicBezTo>
                  <a:pt x="148" y="156"/>
                  <a:pt x="148" y="157"/>
                  <a:pt x="147" y="157"/>
                </a:cubicBezTo>
                <a:cubicBezTo>
                  <a:pt x="147" y="157"/>
                  <a:pt x="147" y="158"/>
                  <a:pt x="146" y="158"/>
                </a:cubicBezTo>
                <a:cubicBezTo>
                  <a:pt x="147" y="158"/>
                  <a:pt x="147" y="158"/>
                  <a:pt x="147" y="158"/>
                </a:cubicBezTo>
                <a:cubicBezTo>
                  <a:pt x="151" y="157"/>
                  <a:pt x="155" y="157"/>
                  <a:pt x="159" y="156"/>
                </a:cubicBezTo>
                <a:cubicBezTo>
                  <a:pt x="160" y="156"/>
                  <a:pt x="160" y="156"/>
                  <a:pt x="160" y="155"/>
                </a:cubicBezTo>
                <a:cubicBezTo>
                  <a:pt x="161" y="155"/>
                  <a:pt x="161" y="154"/>
                  <a:pt x="162" y="153"/>
                </a:cubicBezTo>
                <a:cubicBezTo>
                  <a:pt x="163" y="153"/>
                  <a:pt x="163" y="152"/>
                  <a:pt x="162" y="151"/>
                </a:cubicBezTo>
                <a:close/>
                <a:moveTo>
                  <a:pt x="100" y="117"/>
                </a:moveTo>
                <a:cubicBezTo>
                  <a:pt x="100" y="117"/>
                  <a:pt x="100" y="117"/>
                  <a:pt x="100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9" y="117"/>
                  <a:pt x="117" y="117"/>
                  <a:pt x="124" y="117"/>
                </a:cubicBezTo>
                <a:cubicBezTo>
                  <a:pt x="125" y="117"/>
                  <a:pt x="125" y="116"/>
                  <a:pt x="126" y="116"/>
                </a:cubicBezTo>
                <a:cubicBezTo>
                  <a:pt x="126" y="116"/>
                  <a:pt x="126" y="115"/>
                  <a:pt x="125" y="114"/>
                </a:cubicBezTo>
                <a:cubicBezTo>
                  <a:pt x="125" y="114"/>
                  <a:pt x="125" y="114"/>
                  <a:pt x="124" y="114"/>
                </a:cubicBezTo>
                <a:cubicBezTo>
                  <a:pt x="121" y="115"/>
                  <a:pt x="117" y="115"/>
                  <a:pt x="114" y="115"/>
                </a:cubicBezTo>
                <a:cubicBezTo>
                  <a:pt x="112" y="115"/>
                  <a:pt x="110" y="115"/>
                  <a:pt x="108" y="116"/>
                </a:cubicBezTo>
                <a:cubicBezTo>
                  <a:pt x="105" y="116"/>
                  <a:pt x="103" y="117"/>
                  <a:pt x="100" y="117"/>
                </a:cubicBezTo>
                <a:close/>
                <a:moveTo>
                  <a:pt x="53" y="112"/>
                </a:moveTo>
                <a:cubicBezTo>
                  <a:pt x="52" y="112"/>
                  <a:pt x="51" y="112"/>
                  <a:pt x="50" y="112"/>
                </a:cubicBezTo>
                <a:cubicBezTo>
                  <a:pt x="48" y="113"/>
                  <a:pt x="45" y="113"/>
                  <a:pt x="43" y="114"/>
                </a:cubicBezTo>
                <a:cubicBezTo>
                  <a:pt x="42" y="114"/>
                  <a:pt x="41" y="114"/>
                  <a:pt x="40" y="115"/>
                </a:cubicBezTo>
                <a:cubicBezTo>
                  <a:pt x="40" y="116"/>
                  <a:pt x="41" y="116"/>
                  <a:pt x="41" y="116"/>
                </a:cubicBezTo>
                <a:cubicBezTo>
                  <a:pt x="43" y="117"/>
                  <a:pt x="44" y="117"/>
                  <a:pt x="46" y="117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6" y="116"/>
                  <a:pt x="46" y="115"/>
                  <a:pt x="46" y="114"/>
                </a:cubicBezTo>
                <a:cubicBezTo>
                  <a:pt x="47" y="114"/>
                  <a:pt x="47" y="113"/>
                  <a:pt x="48" y="113"/>
                </a:cubicBezTo>
                <a:cubicBezTo>
                  <a:pt x="48" y="113"/>
                  <a:pt x="49" y="114"/>
                  <a:pt x="49" y="114"/>
                </a:cubicBezTo>
                <a:cubicBezTo>
                  <a:pt x="49" y="115"/>
                  <a:pt x="49" y="115"/>
                  <a:pt x="49" y="116"/>
                </a:cubicBezTo>
                <a:cubicBezTo>
                  <a:pt x="49" y="117"/>
                  <a:pt x="50" y="117"/>
                  <a:pt x="50" y="117"/>
                </a:cubicBezTo>
                <a:cubicBezTo>
                  <a:pt x="51" y="117"/>
                  <a:pt x="52" y="117"/>
                  <a:pt x="53" y="117"/>
                </a:cubicBezTo>
                <a:cubicBezTo>
                  <a:pt x="53" y="115"/>
                  <a:pt x="53" y="114"/>
                  <a:pt x="53" y="112"/>
                </a:cubicBezTo>
                <a:close/>
                <a:moveTo>
                  <a:pt x="14" y="132"/>
                </a:moveTo>
                <a:cubicBezTo>
                  <a:pt x="14" y="138"/>
                  <a:pt x="14" y="144"/>
                  <a:pt x="14" y="151"/>
                </a:cubicBezTo>
                <a:cubicBezTo>
                  <a:pt x="16" y="149"/>
                  <a:pt x="17" y="148"/>
                  <a:pt x="19" y="146"/>
                </a:cubicBezTo>
                <a:cubicBezTo>
                  <a:pt x="16" y="141"/>
                  <a:pt x="15" y="137"/>
                  <a:pt x="14" y="132"/>
                </a:cubicBezTo>
                <a:close/>
                <a:moveTo>
                  <a:pt x="143" y="75"/>
                </a:moveTo>
                <a:cubicBezTo>
                  <a:pt x="145" y="75"/>
                  <a:pt x="146" y="74"/>
                  <a:pt x="147" y="74"/>
                </a:cubicBezTo>
                <a:cubicBezTo>
                  <a:pt x="147" y="74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6" y="71"/>
                  <a:pt x="145" y="71"/>
                  <a:pt x="145" y="69"/>
                </a:cubicBezTo>
                <a:cubicBezTo>
                  <a:pt x="142" y="71"/>
                  <a:pt x="136" y="77"/>
                  <a:pt x="136" y="78"/>
                </a:cubicBezTo>
                <a:cubicBezTo>
                  <a:pt x="137" y="78"/>
                  <a:pt x="139" y="78"/>
                  <a:pt x="140" y="77"/>
                </a:cubicBezTo>
                <a:cubicBezTo>
                  <a:pt x="141" y="77"/>
                  <a:pt x="141" y="77"/>
                  <a:pt x="141" y="76"/>
                </a:cubicBezTo>
                <a:cubicBezTo>
                  <a:pt x="141" y="75"/>
                  <a:pt x="142" y="75"/>
                  <a:pt x="143" y="75"/>
                </a:cubicBezTo>
                <a:cubicBezTo>
                  <a:pt x="143" y="75"/>
                  <a:pt x="143" y="75"/>
                  <a:pt x="143" y="75"/>
                </a:cubicBezTo>
                <a:close/>
                <a:moveTo>
                  <a:pt x="43" y="155"/>
                </a:moveTo>
                <a:cubicBezTo>
                  <a:pt x="41" y="155"/>
                  <a:pt x="40" y="155"/>
                  <a:pt x="39" y="155"/>
                </a:cubicBezTo>
                <a:cubicBezTo>
                  <a:pt x="39" y="155"/>
                  <a:pt x="39" y="155"/>
                  <a:pt x="38" y="155"/>
                </a:cubicBezTo>
                <a:cubicBezTo>
                  <a:pt x="37" y="156"/>
                  <a:pt x="37" y="157"/>
                  <a:pt x="36" y="157"/>
                </a:cubicBezTo>
                <a:cubicBezTo>
                  <a:pt x="33" y="160"/>
                  <a:pt x="30" y="163"/>
                  <a:pt x="27" y="166"/>
                </a:cubicBezTo>
                <a:cubicBezTo>
                  <a:pt x="27" y="166"/>
                  <a:pt x="27" y="166"/>
                  <a:pt x="27" y="166"/>
                </a:cubicBezTo>
                <a:cubicBezTo>
                  <a:pt x="27" y="166"/>
                  <a:pt x="28" y="166"/>
                  <a:pt x="28" y="166"/>
                </a:cubicBezTo>
                <a:cubicBezTo>
                  <a:pt x="31" y="164"/>
                  <a:pt x="33" y="162"/>
                  <a:pt x="36" y="160"/>
                </a:cubicBezTo>
                <a:cubicBezTo>
                  <a:pt x="37" y="160"/>
                  <a:pt x="37" y="160"/>
                  <a:pt x="38" y="159"/>
                </a:cubicBezTo>
                <a:cubicBezTo>
                  <a:pt x="39" y="159"/>
                  <a:pt x="39" y="159"/>
                  <a:pt x="40" y="159"/>
                </a:cubicBezTo>
                <a:cubicBezTo>
                  <a:pt x="40" y="160"/>
                  <a:pt x="40" y="160"/>
                  <a:pt x="40" y="161"/>
                </a:cubicBezTo>
                <a:cubicBezTo>
                  <a:pt x="40" y="161"/>
                  <a:pt x="39" y="161"/>
                  <a:pt x="39" y="162"/>
                </a:cubicBezTo>
                <a:cubicBezTo>
                  <a:pt x="39" y="162"/>
                  <a:pt x="39" y="162"/>
                  <a:pt x="39" y="162"/>
                </a:cubicBezTo>
                <a:cubicBezTo>
                  <a:pt x="41" y="161"/>
                  <a:pt x="42" y="160"/>
                  <a:pt x="43" y="159"/>
                </a:cubicBezTo>
                <a:cubicBezTo>
                  <a:pt x="42" y="159"/>
                  <a:pt x="42" y="159"/>
                  <a:pt x="42" y="159"/>
                </a:cubicBezTo>
                <a:cubicBezTo>
                  <a:pt x="41" y="159"/>
                  <a:pt x="40" y="159"/>
                  <a:pt x="40" y="158"/>
                </a:cubicBezTo>
                <a:cubicBezTo>
                  <a:pt x="40" y="158"/>
                  <a:pt x="40" y="157"/>
                  <a:pt x="40" y="157"/>
                </a:cubicBezTo>
                <a:cubicBezTo>
                  <a:pt x="41" y="156"/>
                  <a:pt x="41" y="156"/>
                  <a:pt x="42" y="156"/>
                </a:cubicBezTo>
                <a:cubicBezTo>
                  <a:pt x="42" y="156"/>
                  <a:pt x="42" y="155"/>
                  <a:pt x="43" y="155"/>
                </a:cubicBezTo>
                <a:close/>
                <a:moveTo>
                  <a:pt x="30" y="110"/>
                </a:moveTo>
                <a:cubicBezTo>
                  <a:pt x="31" y="110"/>
                  <a:pt x="32" y="110"/>
                  <a:pt x="32" y="109"/>
                </a:cubicBezTo>
                <a:cubicBezTo>
                  <a:pt x="32" y="109"/>
                  <a:pt x="33" y="109"/>
                  <a:pt x="33" y="109"/>
                </a:cubicBezTo>
                <a:cubicBezTo>
                  <a:pt x="34" y="108"/>
                  <a:pt x="34" y="108"/>
                  <a:pt x="35" y="108"/>
                </a:cubicBezTo>
                <a:cubicBezTo>
                  <a:pt x="38" y="108"/>
                  <a:pt x="42" y="108"/>
                  <a:pt x="46" y="108"/>
                </a:cubicBezTo>
                <a:cubicBezTo>
                  <a:pt x="48" y="108"/>
                  <a:pt x="50" y="108"/>
                  <a:pt x="52" y="108"/>
                </a:cubicBezTo>
                <a:cubicBezTo>
                  <a:pt x="53" y="108"/>
                  <a:pt x="53" y="108"/>
                  <a:pt x="54" y="108"/>
                </a:cubicBezTo>
                <a:cubicBezTo>
                  <a:pt x="55" y="108"/>
                  <a:pt x="56" y="108"/>
                  <a:pt x="57" y="109"/>
                </a:cubicBezTo>
                <a:cubicBezTo>
                  <a:pt x="57" y="109"/>
                  <a:pt x="58" y="109"/>
                  <a:pt x="58" y="110"/>
                </a:cubicBezTo>
                <a:cubicBezTo>
                  <a:pt x="58" y="109"/>
                  <a:pt x="58" y="108"/>
                  <a:pt x="58" y="107"/>
                </a:cubicBezTo>
                <a:cubicBezTo>
                  <a:pt x="49" y="107"/>
                  <a:pt x="39" y="107"/>
                  <a:pt x="29" y="107"/>
                </a:cubicBezTo>
                <a:cubicBezTo>
                  <a:pt x="29" y="107"/>
                  <a:pt x="29" y="107"/>
                  <a:pt x="29" y="108"/>
                </a:cubicBezTo>
                <a:cubicBezTo>
                  <a:pt x="29" y="108"/>
                  <a:pt x="29" y="109"/>
                  <a:pt x="30" y="110"/>
                </a:cubicBezTo>
                <a:close/>
                <a:moveTo>
                  <a:pt x="168" y="158"/>
                </a:moveTo>
                <a:cubicBezTo>
                  <a:pt x="167" y="158"/>
                  <a:pt x="166" y="158"/>
                  <a:pt x="165" y="158"/>
                </a:cubicBezTo>
                <a:cubicBezTo>
                  <a:pt x="164" y="158"/>
                  <a:pt x="164" y="159"/>
                  <a:pt x="164" y="159"/>
                </a:cubicBezTo>
                <a:cubicBezTo>
                  <a:pt x="161" y="161"/>
                  <a:pt x="159" y="163"/>
                  <a:pt x="156" y="164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6" y="166"/>
                  <a:pt x="156" y="166"/>
                  <a:pt x="157" y="167"/>
                </a:cubicBezTo>
                <a:cubicBezTo>
                  <a:pt x="158" y="166"/>
                  <a:pt x="159" y="166"/>
                  <a:pt x="161" y="166"/>
                </a:cubicBezTo>
                <a:cubicBezTo>
                  <a:pt x="161" y="165"/>
                  <a:pt x="162" y="164"/>
                  <a:pt x="162" y="163"/>
                </a:cubicBezTo>
                <a:cubicBezTo>
                  <a:pt x="164" y="162"/>
                  <a:pt x="166" y="160"/>
                  <a:pt x="167" y="158"/>
                </a:cubicBezTo>
                <a:cubicBezTo>
                  <a:pt x="167" y="158"/>
                  <a:pt x="167" y="158"/>
                  <a:pt x="168" y="158"/>
                </a:cubicBezTo>
                <a:close/>
                <a:moveTo>
                  <a:pt x="260" y="148"/>
                </a:moveTo>
                <a:cubicBezTo>
                  <a:pt x="260" y="149"/>
                  <a:pt x="260" y="151"/>
                  <a:pt x="260" y="152"/>
                </a:cubicBezTo>
                <a:cubicBezTo>
                  <a:pt x="262" y="152"/>
                  <a:pt x="263" y="151"/>
                  <a:pt x="264" y="151"/>
                </a:cubicBezTo>
                <a:cubicBezTo>
                  <a:pt x="264" y="148"/>
                  <a:pt x="264" y="146"/>
                  <a:pt x="264" y="143"/>
                </a:cubicBezTo>
                <a:cubicBezTo>
                  <a:pt x="263" y="143"/>
                  <a:pt x="263" y="143"/>
                  <a:pt x="263" y="143"/>
                </a:cubicBezTo>
                <a:cubicBezTo>
                  <a:pt x="261" y="143"/>
                  <a:pt x="261" y="142"/>
                  <a:pt x="261" y="140"/>
                </a:cubicBezTo>
                <a:cubicBezTo>
                  <a:pt x="261" y="140"/>
                  <a:pt x="261" y="140"/>
                  <a:pt x="261" y="139"/>
                </a:cubicBezTo>
                <a:cubicBezTo>
                  <a:pt x="260" y="139"/>
                  <a:pt x="260" y="140"/>
                  <a:pt x="260" y="140"/>
                </a:cubicBezTo>
                <a:cubicBezTo>
                  <a:pt x="260" y="142"/>
                  <a:pt x="260" y="144"/>
                  <a:pt x="260" y="145"/>
                </a:cubicBezTo>
                <a:cubicBezTo>
                  <a:pt x="262" y="146"/>
                  <a:pt x="262" y="147"/>
                  <a:pt x="260" y="148"/>
                </a:cubicBezTo>
                <a:close/>
                <a:moveTo>
                  <a:pt x="31" y="70"/>
                </a:moveTo>
                <a:cubicBezTo>
                  <a:pt x="32" y="69"/>
                  <a:pt x="34" y="68"/>
                  <a:pt x="35" y="68"/>
                </a:cubicBezTo>
                <a:cubicBezTo>
                  <a:pt x="36" y="67"/>
                  <a:pt x="37" y="66"/>
                  <a:pt x="39" y="65"/>
                </a:cubicBezTo>
                <a:cubicBezTo>
                  <a:pt x="39" y="64"/>
                  <a:pt x="39" y="64"/>
                  <a:pt x="39" y="63"/>
                </a:cubicBezTo>
                <a:cubicBezTo>
                  <a:pt x="37" y="64"/>
                  <a:pt x="35" y="65"/>
                  <a:pt x="33" y="66"/>
                </a:cubicBezTo>
                <a:cubicBezTo>
                  <a:pt x="33" y="66"/>
                  <a:pt x="33" y="66"/>
                  <a:pt x="33" y="67"/>
                </a:cubicBezTo>
                <a:cubicBezTo>
                  <a:pt x="33" y="67"/>
                  <a:pt x="33" y="68"/>
                  <a:pt x="32" y="68"/>
                </a:cubicBezTo>
                <a:cubicBezTo>
                  <a:pt x="32" y="69"/>
                  <a:pt x="31" y="69"/>
                  <a:pt x="30" y="69"/>
                </a:cubicBezTo>
                <a:cubicBezTo>
                  <a:pt x="30" y="68"/>
                  <a:pt x="30" y="68"/>
                  <a:pt x="30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8" y="68"/>
                  <a:pt x="27" y="69"/>
                  <a:pt x="27" y="69"/>
                </a:cubicBezTo>
                <a:cubicBezTo>
                  <a:pt x="25" y="69"/>
                  <a:pt x="25" y="68"/>
                  <a:pt x="25" y="67"/>
                </a:cubicBezTo>
                <a:cubicBezTo>
                  <a:pt x="25" y="67"/>
                  <a:pt x="25" y="67"/>
                  <a:pt x="25" y="66"/>
                </a:cubicBezTo>
                <a:cubicBezTo>
                  <a:pt x="25" y="67"/>
                  <a:pt x="25" y="67"/>
                  <a:pt x="25" y="67"/>
                </a:cubicBezTo>
                <a:cubicBezTo>
                  <a:pt x="24" y="67"/>
                  <a:pt x="23" y="67"/>
                  <a:pt x="23" y="68"/>
                </a:cubicBezTo>
                <a:cubicBezTo>
                  <a:pt x="23" y="69"/>
                  <a:pt x="23" y="69"/>
                  <a:pt x="23" y="70"/>
                </a:cubicBezTo>
                <a:cubicBezTo>
                  <a:pt x="23" y="71"/>
                  <a:pt x="23" y="71"/>
                  <a:pt x="23" y="72"/>
                </a:cubicBezTo>
                <a:cubicBezTo>
                  <a:pt x="24" y="72"/>
                  <a:pt x="25" y="72"/>
                  <a:pt x="26" y="71"/>
                </a:cubicBezTo>
                <a:cubicBezTo>
                  <a:pt x="26" y="70"/>
                  <a:pt x="27" y="70"/>
                  <a:pt x="28" y="70"/>
                </a:cubicBezTo>
                <a:cubicBezTo>
                  <a:pt x="28" y="70"/>
                  <a:pt x="29" y="70"/>
                  <a:pt x="29" y="70"/>
                </a:cubicBezTo>
                <a:cubicBezTo>
                  <a:pt x="30" y="70"/>
                  <a:pt x="30" y="70"/>
                  <a:pt x="31" y="70"/>
                </a:cubicBezTo>
                <a:close/>
                <a:moveTo>
                  <a:pt x="156" y="161"/>
                </a:moveTo>
                <a:cubicBezTo>
                  <a:pt x="149" y="162"/>
                  <a:pt x="143" y="164"/>
                  <a:pt x="137" y="166"/>
                </a:cubicBezTo>
                <a:cubicBezTo>
                  <a:pt x="142" y="165"/>
                  <a:pt x="147" y="165"/>
                  <a:pt x="152" y="165"/>
                </a:cubicBezTo>
                <a:cubicBezTo>
                  <a:pt x="153" y="163"/>
                  <a:pt x="154" y="162"/>
                  <a:pt x="156" y="161"/>
                </a:cubicBezTo>
                <a:close/>
                <a:moveTo>
                  <a:pt x="153" y="94"/>
                </a:moveTo>
                <a:cubicBezTo>
                  <a:pt x="152" y="95"/>
                  <a:pt x="150" y="96"/>
                  <a:pt x="149" y="97"/>
                </a:cubicBezTo>
                <a:cubicBezTo>
                  <a:pt x="149" y="97"/>
                  <a:pt x="149" y="97"/>
                  <a:pt x="149" y="98"/>
                </a:cubicBezTo>
                <a:cubicBezTo>
                  <a:pt x="149" y="99"/>
                  <a:pt x="149" y="100"/>
                  <a:pt x="149" y="102"/>
                </a:cubicBezTo>
                <a:cubicBezTo>
                  <a:pt x="149" y="102"/>
                  <a:pt x="149" y="102"/>
                  <a:pt x="149" y="102"/>
                </a:cubicBezTo>
                <a:cubicBezTo>
                  <a:pt x="151" y="102"/>
                  <a:pt x="152" y="102"/>
                  <a:pt x="154" y="101"/>
                </a:cubicBezTo>
                <a:cubicBezTo>
                  <a:pt x="154" y="99"/>
                  <a:pt x="153" y="96"/>
                  <a:pt x="153" y="94"/>
                </a:cubicBezTo>
                <a:close/>
                <a:moveTo>
                  <a:pt x="28" y="137"/>
                </a:moveTo>
                <a:cubicBezTo>
                  <a:pt x="28" y="137"/>
                  <a:pt x="28" y="137"/>
                  <a:pt x="28" y="137"/>
                </a:cubicBezTo>
                <a:cubicBezTo>
                  <a:pt x="29" y="136"/>
                  <a:pt x="30" y="135"/>
                  <a:pt x="31" y="134"/>
                </a:cubicBezTo>
                <a:cubicBezTo>
                  <a:pt x="31" y="134"/>
                  <a:pt x="31" y="134"/>
                  <a:pt x="31" y="133"/>
                </a:cubicBezTo>
                <a:cubicBezTo>
                  <a:pt x="30" y="130"/>
                  <a:pt x="30" y="126"/>
                  <a:pt x="29" y="122"/>
                </a:cubicBezTo>
                <a:cubicBezTo>
                  <a:pt x="29" y="122"/>
                  <a:pt x="29" y="122"/>
                  <a:pt x="28" y="121"/>
                </a:cubicBezTo>
                <a:cubicBezTo>
                  <a:pt x="28" y="121"/>
                  <a:pt x="28" y="121"/>
                  <a:pt x="28" y="121"/>
                </a:cubicBezTo>
                <a:cubicBezTo>
                  <a:pt x="28" y="127"/>
                  <a:pt x="28" y="132"/>
                  <a:pt x="28" y="137"/>
                </a:cubicBezTo>
                <a:close/>
                <a:moveTo>
                  <a:pt x="32" y="138"/>
                </a:moveTo>
                <a:cubicBezTo>
                  <a:pt x="31" y="139"/>
                  <a:pt x="30" y="140"/>
                  <a:pt x="29" y="140"/>
                </a:cubicBezTo>
                <a:cubicBezTo>
                  <a:pt x="28" y="141"/>
                  <a:pt x="28" y="141"/>
                  <a:pt x="28" y="142"/>
                </a:cubicBezTo>
                <a:cubicBezTo>
                  <a:pt x="28" y="142"/>
                  <a:pt x="28" y="143"/>
                  <a:pt x="28" y="143"/>
                </a:cubicBezTo>
                <a:cubicBezTo>
                  <a:pt x="28" y="144"/>
                  <a:pt x="27" y="144"/>
                  <a:pt x="26" y="144"/>
                </a:cubicBezTo>
                <a:cubicBezTo>
                  <a:pt x="26" y="143"/>
                  <a:pt x="26" y="143"/>
                  <a:pt x="25" y="143"/>
                </a:cubicBezTo>
                <a:cubicBezTo>
                  <a:pt x="25" y="144"/>
                  <a:pt x="24" y="145"/>
                  <a:pt x="23" y="145"/>
                </a:cubicBezTo>
                <a:cubicBezTo>
                  <a:pt x="22" y="146"/>
                  <a:pt x="22" y="146"/>
                  <a:pt x="22" y="147"/>
                </a:cubicBezTo>
                <a:cubicBezTo>
                  <a:pt x="22" y="147"/>
                  <a:pt x="22" y="148"/>
                  <a:pt x="21" y="148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19" y="149"/>
                  <a:pt x="19" y="149"/>
                  <a:pt x="19" y="149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23" y="147"/>
                  <a:pt x="28" y="144"/>
                  <a:pt x="33" y="141"/>
                </a:cubicBezTo>
                <a:cubicBezTo>
                  <a:pt x="33" y="140"/>
                  <a:pt x="32" y="139"/>
                  <a:pt x="32" y="138"/>
                </a:cubicBezTo>
                <a:close/>
                <a:moveTo>
                  <a:pt x="147" y="172"/>
                </a:moveTo>
                <a:cubicBezTo>
                  <a:pt x="147" y="172"/>
                  <a:pt x="147" y="172"/>
                  <a:pt x="147" y="172"/>
                </a:cubicBezTo>
                <a:cubicBezTo>
                  <a:pt x="154" y="172"/>
                  <a:pt x="162" y="173"/>
                  <a:pt x="170" y="173"/>
                </a:cubicBezTo>
                <a:cubicBezTo>
                  <a:pt x="171" y="173"/>
                  <a:pt x="172" y="173"/>
                  <a:pt x="173" y="173"/>
                </a:cubicBezTo>
                <a:cubicBezTo>
                  <a:pt x="173" y="172"/>
                  <a:pt x="172" y="171"/>
                  <a:pt x="172" y="171"/>
                </a:cubicBezTo>
                <a:cubicBezTo>
                  <a:pt x="168" y="171"/>
                  <a:pt x="164" y="171"/>
                  <a:pt x="159" y="171"/>
                </a:cubicBezTo>
                <a:cubicBezTo>
                  <a:pt x="155" y="172"/>
                  <a:pt x="151" y="172"/>
                  <a:pt x="147" y="172"/>
                </a:cubicBezTo>
                <a:close/>
                <a:moveTo>
                  <a:pt x="21" y="124"/>
                </a:moveTo>
                <a:cubicBezTo>
                  <a:pt x="21" y="124"/>
                  <a:pt x="21" y="124"/>
                  <a:pt x="21" y="124"/>
                </a:cubicBezTo>
                <a:cubicBezTo>
                  <a:pt x="21" y="130"/>
                  <a:pt x="22" y="136"/>
                  <a:pt x="22" y="143"/>
                </a:cubicBezTo>
                <a:cubicBezTo>
                  <a:pt x="23" y="142"/>
                  <a:pt x="23" y="142"/>
                  <a:pt x="24" y="141"/>
                </a:cubicBezTo>
                <a:cubicBezTo>
                  <a:pt x="24" y="141"/>
                  <a:pt x="25" y="140"/>
                  <a:pt x="24" y="140"/>
                </a:cubicBezTo>
                <a:cubicBezTo>
                  <a:pt x="24" y="137"/>
                  <a:pt x="23" y="134"/>
                  <a:pt x="23" y="132"/>
                </a:cubicBezTo>
                <a:cubicBezTo>
                  <a:pt x="22" y="129"/>
                  <a:pt x="22" y="126"/>
                  <a:pt x="21" y="124"/>
                </a:cubicBezTo>
                <a:close/>
                <a:moveTo>
                  <a:pt x="95" y="137"/>
                </a:moveTo>
                <a:cubicBezTo>
                  <a:pt x="94" y="137"/>
                  <a:pt x="94" y="137"/>
                  <a:pt x="94" y="137"/>
                </a:cubicBezTo>
                <a:cubicBezTo>
                  <a:pt x="94" y="141"/>
                  <a:pt x="93" y="145"/>
                  <a:pt x="92" y="148"/>
                </a:cubicBezTo>
                <a:cubicBezTo>
                  <a:pt x="93" y="149"/>
                  <a:pt x="95" y="149"/>
                  <a:pt x="96" y="149"/>
                </a:cubicBezTo>
                <a:cubicBezTo>
                  <a:pt x="96" y="145"/>
                  <a:pt x="95" y="141"/>
                  <a:pt x="95" y="137"/>
                </a:cubicBezTo>
                <a:close/>
                <a:moveTo>
                  <a:pt x="33" y="152"/>
                </a:moveTo>
                <a:cubicBezTo>
                  <a:pt x="33" y="152"/>
                  <a:pt x="33" y="152"/>
                  <a:pt x="33" y="151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29" y="154"/>
                  <a:pt x="26" y="156"/>
                  <a:pt x="23" y="157"/>
                </a:cubicBezTo>
                <a:cubicBezTo>
                  <a:pt x="22" y="158"/>
                  <a:pt x="21" y="159"/>
                  <a:pt x="20" y="159"/>
                </a:cubicBezTo>
                <a:cubicBezTo>
                  <a:pt x="19" y="159"/>
                  <a:pt x="19" y="159"/>
                  <a:pt x="19" y="160"/>
                </a:cubicBezTo>
                <a:cubicBezTo>
                  <a:pt x="20" y="160"/>
                  <a:pt x="21" y="161"/>
                  <a:pt x="22" y="162"/>
                </a:cubicBezTo>
                <a:cubicBezTo>
                  <a:pt x="26" y="158"/>
                  <a:pt x="29" y="155"/>
                  <a:pt x="33" y="152"/>
                </a:cubicBezTo>
                <a:close/>
                <a:moveTo>
                  <a:pt x="270" y="173"/>
                </a:moveTo>
                <a:cubicBezTo>
                  <a:pt x="271" y="173"/>
                  <a:pt x="271" y="173"/>
                  <a:pt x="271" y="173"/>
                </a:cubicBezTo>
                <a:cubicBezTo>
                  <a:pt x="272" y="172"/>
                  <a:pt x="273" y="172"/>
                  <a:pt x="273" y="171"/>
                </a:cubicBezTo>
                <a:cubicBezTo>
                  <a:pt x="273" y="171"/>
                  <a:pt x="273" y="171"/>
                  <a:pt x="273" y="170"/>
                </a:cubicBezTo>
                <a:cubicBezTo>
                  <a:pt x="273" y="166"/>
                  <a:pt x="272" y="161"/>
                  <a:pt x="272" y="156"/>
                </a:cubicBezTo>
                <a:cubicBezTo>
                  <a:pt x="271" y="152"/>
                  <a:pt x="271" y="149"/>
                  <a:pt x="271" y="145"/>
                </a:cubicBezTo>
                <a:cubicBezTo>
                  <a:pt x="270" y="146"/>
                  <a:pt x="270" y="146"/>
                  <a:pt x="270" y="147"/>
                </a:cubicBezTo>
                <a:cubicBezTo>
                  <a:pt x="270" y="148"/>
                  <a:pt x="270" y="149"/>
                  <a:pt x="270" y="151"/>
                </a:cubicBezTo>
                <a:cubicBezTo>
                  <a:pt x="270" y="152"/>
                  <a:pt x="270" y="154"/>
                  <a:pt x="271" y="156"/>
                </a:cubicBezTo>
                <a:cubicBezTo>
                  <a:pt x="271" y="157"/>
                  <a:pt x="271" y="158"/>
                  <a:pt x="271" y="159"/>
                </a:cubicBezTo>
                <a:cubicBezTo>
                  <a:pt x="271" y="162"/>
                  <a:pt x="271" y="164"/>
                  <a:pt x="272" y="167"/>
                </a:cubicBezTo>
                <a:cubicBezTo>
                  <a:pt x="272" y="168"/>
                  <a:pt x="272" y="170"/>
                  <a:pt x="271" y="172"/>
                </a:cubicBezTo>
                <a:cubicBezTo>
                  <a:pt x="270" y="172"/>
                  <a:pt x="270" y="173"/>
                  <a:pt x="270" y="173"/>
                </a:cubicBezTo>
                <a:close/>
                <a:moveTo>
                  <a:pt x="53" y="133"/>
                </a:moveTo>
                <a:cubicBezTo>
                  <a:pt x="53" y="129"/>
                  <a:pt x="53" y="124"/>
                  <a:pt x="53" y="120"/>
                </a:cubicBezTo>
                <a:cubicBezTo>
                  <a:pt x="52" y="120"/>
                  <a:pt x="51" y="120"/>
                  <a:pt x="50" y="120"/>
                </a:cubicBezTo>
                <a:cubicBezTo>
                  <a:pt x="50" y="120"/>
                  <a:pt x="50" y="121"/>
                  <a:pt x="50" y="121"/>
                </a:cubicBezTo>
                <a:cubicBezTo>
                  <a:pt x="50" y="124"/>
                  <a:pt x="51" y="127"/>
                  <a:pt x="51" y="131"/>
                </a:cubicBezTo>
                <a:cubicBezTo>
                  <a:pt x="51" y="132"/>
                  <a:pt x="52" y="133"/>
                  <a:pt x="53" y="133"/>
                </a:cubicBezTo>
                <a:close/>
                <a:moveTo>
                  <a:pt x="232" y="124"/>
                </a:moveTo>
                <a:cubicBezTo>
                  <a:pt x="233" y="123"/>
                  <a:pt x="234" y="122"/>
                  <a:pt x="234" y="121"/>
                </a:cubicBezTo>
                <a:cubicBezTo>
                  <a:pt x="234" y="120"/>
                  <a:pt x="234" y="119"/>
                  <a:pt x="235" y="118"/>
                </a:cubicBezTo>
                <a:cubicBezTo>
                  <a:pt x="235" y="118"/>
                  <a:pt x="235" y="117"/>
                  <a:pt x="235" y="117"/>
                </a:cubicBezTo>
                <a:cubicBezTo>
                  <a:pt x="236" y="116"/>
                  <a:pt x="237" y="116"/>
                  <a:pt x="238" y="116"/>
                </a:cubicBezTo>
                <a:cubicBezTo>
                  <a:pt x="238" y="117"/>
                  <a:pt x="238" y="117"/>
                  <a:pt x="238" y="117"/>
                </a:cubicBezTo>
                <a:cubicBezTo>
                  <a:pt x="239" y="116"/>
                  <a:pt x="239" y="115"/>
                  <a:pt x="239" y="114"/>
                </a:cubicBezTo>
                <a:cubicBezTo>
                  <a:pt x="236" y="116"/>
                  <a:pt x="233" y="116"/>
                  <a:pt x="231" y="117"/>
                </a:cubicBezTo>
                <a:cubicBezTo>
                  <a:pt x="231" y="119"/>
                  <a:pt x="231" y="122"/>
                  <a:pt x="232" y="124"/>
                </a:cubicBezTo>
                <a:close/>
                <a:moveTo>
                  <a:pt x="157" y="169"/>
                </a:moveTo>
                <a:cubicBezTo>
                  <a:pt x="147" y="170"/>
                  <a:pt x="138" y="170"/>
                  <a:pt x="128" y="169"/>
                </a:cubicBezTo>
                <a:cubicBezTo>
                  <a:pt x="127" y="170"/>
                  <a:pt x="127" y="171"/>
                  <a:pt x="127" y="171"/>
                </a:cubicBezTo>
                <a:cubicBezTo>
                  <a:pt x="131" y="171"/>
                  <a:pt x="136" y="171"/>
                  <a:pt x="140" y="171"/>
                </a:cubicBezTo>
                <a:cubicBezTo>
                  <a:pt x="143" y="170"/>
                  <a:pt x="146" y="170"/>
                  <a:pt x="150" y="170"/>
                </a:cubicBezTo>
                <a:cubicBezTo>
                  <a:pt x="152" y="170"/>
                  <a:pt x="154" y="170"/>
                  <a:pt x="156" y="169"/>
                </a:cubicBezTo>
                <a:cubicBezTo>
                  <a:pt x="157" y="169"/>
                  <a:pt x="157" y="169"/>
                  <a:pt x="157" y="169"/>
                </a:cubicBezTo>
                <a:close/>
                <a:moveTo>
                  <a:pt x="18" y="91"/>
                </a:moveTo>
                <a:cubicBezTo>
                  <a:pt x="18" y="89"/>
                  <a:pt x="18" y="88"/>
                  <a:pt x="18" y="86"/>
                </a:cubicBezTo>
                <a:cubicBezTo>
                  <a:pt x="16" y="87"/>
                  <a:pt x="11" y="90"/>
                  <a:pt x="10" y="92"/>
                </a:cubicBezTo>
                <a:cubicBezTo>
                  <a:pt x="12" y="93"/>
                  <a:pt x="14" y="92"/>
                  <a:pt x="15" y="92"/>
                </a:cubicBezTo>
                <a:cubicBezTo>
                  <a:pt x="16" y="90"/>
                  <a:pt x="17" y="90"/>
                  <a:pt x="18" y="91"/>
                </a:cubicBezTo>
                <a:close/>
                <a:moveTo>
                  <a:pt x="89" y="134"/>
                </a:moveTo>
                <a:cubicBezTo>
                  <a:pt x="89" y="136"/>
                  <a:pt x="88" y="139"/>
                  <a:pt x="88" y="141"/>
                </a:cubicBezTo>
                <a:cubicBezTo>
                  <a:pt x="88" y="141"/>
                  <a:pt x="87" y="141"/>
                  <a:pt x="88" y="142"/>
                </a:cubicBezTo>
                <a:cubicBezTo>
                  <a:pt x="88" y="143"/>
                  <a:pt x="89" y="145"/>
                  <a:pt x="89" y="147"/>
                </a:cubicBezTo>
                <a:cubicBezTo>
                  <a:pt x="89" y="147"/>
                  <a:pt x="89" y="147"/>
                  <a:pt x="90" y="148"/>
                </a:cubicBezTo>
                <a:cubicBezTo>
                  <a:pt x="90" y="146"/>
                  <a:pt x="90" y="145"/>
                  <a:pt x="90" y="144"/>
                </a:cubicBezTo>
                <a:cubicBezTo>
                  <a:pt x="91" y="143"/>
                  <a:pt x="91" y="142"/>
                  <a:pt x="90" y="141"/>
                </a:cubicBezTo>
                <a:cubicBezTo>
                  <a:pt x="90" y="141"/>
                  <a:pt x="90" y="140"/>
                  <a:pt x="90" y="140"/>
                </a:cubicBezTo>
                <a:cubicBezTo>
                  <a:pt x="90" y="138"/>
                  <a:pt x="90" y="137"/>
                  <a:pt x="89" y="135"/>
                </a:cubicBezTo>
                <a:cubicBezTo>
                  <a:pt x="89" y="135"/>
                  <a:pt x="89" y="134"/>
                  <a:pt x="89" y="134"/>
                </a:cubicBezTo>
                <a:close/>
                <a:moveTo>
                  <a:pt x="125" y="60"/>
                </a:moveTo>
                <a:cubicBezTo>
                  <a:pt x="125" y="63"/>
                  <a:pt x="125" y="65"/>
                  <a:pt x="125" y="68"/>
                </a:cubicBezTo>
                <a:cubicBezTo>
                  <a:pt x="126" y="68"/>
                  <a:pt x="126" y="68"/>
                  <a:pt x="127" y="68"/>
                </a:cubicBezTo>
                <a:cubicBezTo>
                  <a:pt x="128" y="65"/>
                  <a:pt x="129" y="62"/>
                  <a:pt x="129" y="59"/>
                </a:cubicBezTo>
                <a:cubicBezTo>
                  <a:pt x="128" y="60"/>
                  <a:pt x="127" y="60"/>
                  <a:pt x="125" y="60"/>
                </a:cubicBezTo>
                <a:close/>
                <a:moveTo>
                  <a:pt x="12" y="95"/>
                </a:moveTo>
                <a:cubicBezTo>
                  <a:pt x="13" y="101"/>
                  <a:pt x="14" y="108"/>
                  <a:pt x="15" y="114"/>
                </a:cubicBezTo>
                <a:cubicBezTo>
                  <a:pt x="15" y="110"/>
                  <a:pt x="15" y="106"/>
                  <a:pt x="15" y="102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14" y="101"/>
                  <a:pt x="14" y="100"/>
                  <a:pt x="14" y="99"/>
                </a:cubicBezTo>
                <a:cubicBezTo>
                  <a:pt x="15" y="98"/>
                  <a:pt x="15" y="97"/>
                  <a:pt x="15" y="95"/>
                </a:cubicBezTo>
                <a:cubicBezTo>
                  <a:pt x="14" y="95"/>
                  <a:pt x="13" y="95"/>
                  <a:pt x="12" y="95"/>
                </a:cubicBezTo>
                <a:close/>
                <a:moveTo>
                  <a:pt x="197" y="135"/>
                </a:moveTo>
                <a:cubicBezTo>
                  <a:pt x="198" y="137"/>
                  <a:pt x="199" y="140"/>
                  <a:pt x="199" y="143"/>
                </a:cubicBezTo>
                <a:cubicBezTo>
                  <a:pt x="200" y="143"/>
                  <a:pt x="201" y="142"/>
                  <a:pt x="201" y="142"/>
                </a:cubicBezTo>
                <a:cubicBezTo>
                  <a:pt x="201" y="140"/>
                  <a:pt x="201" y="138"/>
                  <a:pt x="201" y="136"/>
                </a:cubicBezTo>
                <a:cubicBezTo>
                  <a:pt x="201" y="135"/>
                  <a:pt x="201" y="134"/>
                  <a:pt x="201" y="134"/>
                </a:cubicBezTo>
                <a:cubicBezTo>
                  <a:pt x="200" y="134"/>
                  <a:pt x="198" y="134"/>
                  <a:pt x="197" y="135"/>
                </a:cubicBezTo>
                <a:close/>
                <a:moveTo>
                  <a:pt x="18" y="102"/>
                </a:moveTo>
                <a:cubicBezTo>
                  <a:pt x="17" y="103"/>
                  <a:pt x="17" y="104"/>
                  <a:pt x="17" y="105"/>
                </a:cubicBezTo>
                <a:cubicBezTo>
                  <a:pt x="17" y="106"/>
                  <a:pt x="17" y="107"/>
                  <a:pt x="17" y="108"/>
                </a:cubicBezTo>
                <a:cubicBezTo>
                  <a:pt x="17" y="109"/>
                  <a:pt x="17" y="110"/>
                  <a:pt x="17" y="111"/>
                </a:cubicBezTo>
                <a:cubicBezTo>
                  <a:pt x="17" y="112"/>
                  <a:pt x="17" y="113"/>
                  <a:pt x="17" y="114"/>
                </a:cubicBezTo>
                <a:cubicBezTo>
                  <a:pt x="17" y="115"/>
                  <a:pt x="17" y="115"/>
                  <a:pt x="17" y="116"/>
                </a:cubicBezTo>
                <a:cubicBezTo>
                  <a:pt x="18" y="116"/>
                  <a:pt x="19" y="116"/>
                  <a:pt x="20" y="115"/>
                </a:cubicBezTo>
                <a:cubicBezTo>
                  <a:pt x="19" y="111"/>
                  <a:pt x="19" y="107"/>
                  <a:pt x="18" y="102"/>
                </a:cubicBezTo>
                <a:cubicBezTo>
                  <a:pt x="18" y="102"/>
                  <a:pt x="18" y="102"/>
                  <a:pt x="18" y="102"/>
                </a:cubicBezTo>
                <a:close/>
                <a:moveTo>
                  <a:pt x="142" y="152"/>
                </a:moveTo>
                <a:cubicBezTo>
                  <a:pt x="144" y="151"/>
                  <a:pt x="145" y="151"/>
                  <a:pt x="147" y="151"/>
                </a:cubicBezTo>
                <a:cubicBezTo>
                  <a:pt x="149" y="151"/>
                  <a:pt x="151" y="150"/>
                  <a:pt x="152" y="148"/>
                </a:cubicBezTo>
                <a:cubicBezTo>
                  <a:pt x="153" y="148"/>
                  <a:pt x="153" y="147"/>
                  <a:pt x="154" y="147"/>
                </a:cubicBezTo>
                <a:cubicBezTo>
                  <a:pt x="154" y="147"/>
                  <a:pt x="154" y="147"/>
                  <a:pt x="154" y="146"/>
                </a:cubicBezTo>
                <a:cubicBezTo>
                  <a:pt x="150" y="148"/>
                  <a:pt x="146" y="149"/>
                  <a:pt x="142" y="150"/>
                </a:cubicBezTo>
                <a:cubicBezTo>
                  <a:pt x="142" y="151"/>
                  <a:pt x="142" y="151"/>
                  <a:pt x="142" y="152"/>
                </a:cubicBezTo>
                <a:close/>
                <a:moveTo>
                  <a:pt x="160" y="137"/>
                </a:moveTo>
                <a:cubicBezTo>
                  <a:pt x="159" y="136"/>
                  <a:pt x="159" y="136"/>
                  <a:pt x="159" y="137"/>
                </a:cubicBezTo>
                <a:cubicBezTo>
                  <a:pt x="156" y="137"/>
                  <a:pt x="154" y="138"/>
                  <a:pt x="151" y="139"/>
                </a:cubicBezTo>
                <a:cubicBezTo>
                  <a:pt x="150" y="140"/>
                  <a:pt x="149" y="140"/>
                  <a:pt x="148" y="140"/>
                </a:cubicBezTo>
                <a:cubicBezTo>
                  <a:pt x="146" y="141"/>
                  <a:pt x="145" y="141"/>
                  <a:pt x="144" y="142"/>
                </a:cubicBezTo>
                <a:cubicBezTo>
                  <a:pt x="143" y="142"/>
                  <a:pt x="142" y="143"/>
                  <a:pt x="141" y="143"/>
                </a:cubicBezTo>
                <a:cubicBezTo>
                  <a:pt x="141" y="144"/>
                  <a:pt x="141" y="144"/>
                  <a:pt x="141" y="145"/>
                </a:cubicBezTo>
                <a:cubicBezTo>
                  <a:pt x="142" y="145"/>
                  <a:pt x="144" y="145"/>
                  <a:pt x="145" y="145"/>
                </a:cubicBezTo>
                <a:cubicBezTo>
                  <a:pt x="145" y="144"/>
                  <a:pt x="145" y="144"/>
                  <a:pt x="145" y="144"/>
                </a:cubicBezTo>
                <a:cubicBezTo>
                  <a:pt x="145" y="143"/>
                  <a:pt x="145" y="142"/>
                  <a:pt x="146" y="142"/>
                </a:cubicBezTo>
                <a:cubicBezTo>
                  <a:pt x="147" y="141"/>
                  <a:pt x="147" y="141"/>
                  <a:pt x="147" y="141"/>
                </a:cubicBezTo>
                <a:cubicBezTo>
                  <a:pt x="151" y="140"/>
                  <a:pt x="155" y="139"/>
                  <a:pt x="159" y="137"/>
                </a:cubicBezTo>
                <a:cubicBezTo>
                  <a:pt x="159" y="137"/>
                  <a:pt x="159" y="137"/>
                  <a:pt x="160" y="137"/>
                </a:cubicBezTo>
                <a:close/>
                <a:moveTo>
                  <a:pt x="133" y="126"/>
                </a:moveTo>
                <a:cubicBezTo>
                  <a:pt x="133" y="129"/>
                  <a:pt x="133" y="131"/>
                  <a:pt x="134" y="133"/>
                </a:cubicBezTo>
                <a:cubicBezTo>
                  <a:pt x="135" y="133"/>
                  <a:pt x="137" y="133"/>
                  <a:pt x="138" y="133"/>
                </a:cubicBezTo>
                <a:cubicBezTo>
                  <a:pt x="138" y="132"/>
                  <a:pt x="138" y="132"/>
                  <a:pt x="138" y="131"/>
                </a:cubicBezTo>
                <a:cubicBezTo>
                  <a:pt x="137" y="130"/>
                  <a:pt x="136" y="128"/>
                  <a:pt x="135" y="127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4" y="126"/>
                  <a:pt x="133" y="126"/>
                  <a:pt x="133" y="126"/>
                </a:cubicBezTo>
                <a:close/>
                <a:moveTo>
                  <a:pt x="204" y="40"/>
                </a:moveTo>
                <a:cubicBezTo>
                  <a:pt x="204" y="40"/>
                  <a:pt x="204" y="40"/>
                  <a:pt x="204" y="40"/>
                </a:cubicBezTo>
                <a:cubicBezTo>
                  <a:pt x="204" y="40"/>
                  <a:pt x="204" y="40"/>
                  <a:pt x="203" y="40"/>
                </a:cubicBezTo>
                <a:cubicBezTo>
                  <a:pt x="203" y="39"/>
                  <a:pt x="202" y="37"/>
                  <a:pt x="201" y="36"/>
                </a:cubicBezTo>
                <a:cubicBezTo>
                  <a:pt x="199" y="34"/>
                  <a:pt x="198" y="32"/>
                  <a:pt x="196" y="30"/>
                </a:cubicBezTo>
                <a:cubicBezTo>
                  <a:pt x="195" y="30"/>
                  <a:pt x="194" y="29"/>
                  <a:pt x="193" y="29"/>
                </a:cubicBezTo>
                <a:cubicBezTo>
                  <a:pt x="193" y="29"/>
                  <a:pt x="193" y="29"/>
                  <a:pt x="193" y="29"/>
                </a:cubicBezTo>
                <a:cubicBezTo>
                  <a:pt x="193" y="30"/>
                  <a:pt x="193" y="30"/>
                  <a:pt x="193" y="31"/>
                </a:cubicBezTo>
                <a:cubicBezTo>
                  <a:pt x="193" y="32"/>
                  <a:pt x="194" y="32"/>
                  <a:pt x="195" y="33"/>
                </a:cubicBezTo>
                <a:cubicBezTo>
                  <a:pt x="196" y="34"/>
                  <a:pt x="197" y="35"/>
                  <a:pt x="198" y="36"/>
                </a:cubicBezTo>
                <a:cubicBezTo>
                  <a:pt x="200" y="36"/>
                  <a:pt x="201" y="36"/>
                  <a:pt x="201" y="37"/>
                </a:cubicBezTo>
                <a:cubicBezTo>
                  <a:pt x="201" y="37"/>
                  <a:pt x="201" y="38"/>
                  <a:pt x="201" y="38"/>
                </a:cubicBezTo>
                <a:cubicBezTo>
                  <a:pt x="201" y="38"/>
                  <a:pt x="201" y="38"/>
                  <a:pt x="201" y="39"/>
                </a:cubicBezTo>
                <a:cubicBezTo>
                  <a:pt x="202" y="39"/>
                  <a:pt x="203" y="40"/>
                  <a:pt x="204" y="40"/>
                </a:cubicBezTo>
                <a:close/>
                <a:moveTo>
                  <a:pt x="28" y="147"/>
                </a:moveTo>
                <a:cubicBezTo>
                  <a:pt x="28" y="147"/>
                  <a:pt x="28" y="147"/>
                  <a:pt x="28" y="147"/>
                </a:cubicBezTo>
                <a:cubicBezTo>
                  <a:pt x="28" y="147"/>
                  <a:pt x="27" y="147"/>
                  <a:pt x="27" y="147"/>
                </a:cubicBezTo>
                <a:cubicBezTo>
                  <a:pt x="24" y="149"/>
                  <a:pt x="22" y="151"/>
                  <a:pt x="19" y="152"/>
                </a:cubicBezTo>
                <a:cubicBezTo>
                  <a:pt x="18" y="153"/>
                  <a:pt x="16" y="154"/>
                  <a:pt x="14" y="154"/>
                </a:cubicBezTo>
                <a:cubicBezTo>
                  <a:pt x="15" y="155"/>
                  <a:pt x="14" y="155"/>
                  <a:pt x="15" y="155"/>
                </a:cubicBezTo>
                <a:cubicBezTo>
                  <a:pt x="16" y="155"/>
                  <a:pt x="17" y="156"/>
                  <a:pt x="18" y="156"/>
                </a:cubicBezTo>
                <a:cubicBezTo>
                  <a:pt x="21" y="153"/>
                  <a:pt x="25" y="150"/>
                  <a:pt x="28" y="147"/>
                </a:cubicBezTo>
                <a:close/>
                <a:moveTo>
                  <a:pt x="183" y="116"/>
                </a:moveTo>
                <a:cubicBezTo>
                  <a:pt x="182" y="116"/>
                  <a:pt x="180" y="115"/>
                  <a:pt x="178" y="115"/>
                </a:cubicBezTo>
                <a:cubicBezTo>
                  <a:pt x="179" y="116"/>
                  <a:pt x="179" y="116"/>
                  <a:pt x="179" y="117"/>
                </a:cubicBezTo>
                <a:cubicBezTo>
                  <a:pt x="179" y="119"/>
                  <a:pt x="180" y="119"/>
                  <a:pt x="182" y="119"/>
                </a:cubicBezTo>
                <a:cubicBezTo>
                  <a:pt x="183" y="120"/>
                  <a:pt x="184" y="120"/>
                  <a:pt x="185" y="120"/>
                </a:cubicBezTo>
                <a:cubicBezTo>
                  <a:pt x="185" y="119"/>
                  <a:pt x="186" y="118"/>
                  <a:pt x="186" y="117"/>
                </a:cubicBezTo>
                <a:cubicBezTo>
                  <a:pt x="185" y="117"/>
                  <a:pt x="183" y="117"/>
                  <a:pt x="183" y="116"/>
                </a:cubicBezTo>
                <a:close/>
                <a:moveTo>
                  <a:pt x="119" y="82"/>
                </a:moveTo>
                <a:cubicBezTo>
                  <a:pt x="119" y="83"/>
                  <a:pt x="118" y="83"/>
                  <a:pt x="117" y="83"/>
                </a:cubicBezTo>
                <a:cubicBezTo>
                  <a:pt x="118" y="86"/>
                  <a:pt x="118" y="89"/>
                  <a:pt x="118" y="92"/>
                </a:cubicBezTo>
                <a:cubicBezTo>
                  <a:pt x="119" y="91"/>
                  <a:pt x="120" y="90"/>
                  <a:pt x="121" y="89"/>
                </a:cubicBezTo>
                <a:cubicBezTo>
                  <a:pt x="121" y="88"/>
                  <a:pt x="121" y="87"/>
                  <a:pt x="120" y="86"/>
                </a:cubicBezTo>
                <a:cubicBezTo>
                  <a:pt x="120" y="86"/>
                  <a:pt x="120" y="85"/>
                  <a:pt x="120" y="85"/>
                </a:cubicBezTo>
                <a:cubicBezTo>
                  <a:pt x="120" y="84"/>
                  <a:pt x="120" y="83"/>
                  <a:pt x="119" y="82"/>
                </a:cubicBezTo>
                <a:close/>
                <a:moveTo>
                  <a:pt x="136" y="117"/>
                </a:moveTo>
                <a:cubicBezTo>
                  <a:pt x="136" y="117"/>
                  <a:pt x="136" y="117"/>
                  <a:pt x="136" y="117"/>
                </a:cubicBezTo>
                <a:cubicBezTo>
                  <a:pt x="135" y="117"/>
                  <a:pt x="134" y="117"/>
                  <a:pt x="133" y="117"/>
                </a:cubicBezTo>
                <a:cubicBezTo>
                  <a:pt x="132" y="117"/>
                  <a:pt x="132" y="117"/>
                  <a:pt x="132" y="118"/>
                </a:cubicBezTo>
                <a:cubicBezTo>
                  <a:pt x="132" y="120"/>
                  <a:pt x="132" y="122"/>
                  <a:pt x="132" y="124"/>
                </a:cubicBezTo>
                <a:cubicBezTo>
                  <a:pt x="132" y="124"/>
                  <a:pt x="133" y="124"/>
                  <a:pt x="133" y="124"/>
                </a:cubicBezTo>
                <a:cubicBezTo>
                  <a:pt x="133" y="124"/>
                  <a:pt x="134" y="124"/>
                  <a:pt x="134" y="123"/>
                </a:cubicBezTo>
                <a:cubicBezTo>
                  <a:pt x="134" y="123"/>
                  <a:pt x="135" y="123"/>
                  <a:pt x="135" y="123"/>
                </a:cubicBezTo>
                <a:cubicBezTo>
                  <a:pt x="135" y="121"/>
                  <a:pt x="135" y="120"/>
                  <a:pt x="136" y="120"/>
                </a:cubicBezTo>
                <a:cubicBezTo>
                  <a:pt x="136" y="119"/>
                  <a:pt x="136" y="119"/>
                  <a:pt x="136" y="119"/>
                </a:cubicBezTo>
                <a:cubicBezTo>
                  <a:pt x="136" y="118"/>
                  <a:pt x="136" y="117"/>
                  <a:pt x="136" y="117"/>
                </a:cubicBezTo>
                <a:close/>
                <a:moveTo>
                  <a:pt x="95" y="160"/>
                </a:moveTo>
                <a:cubicBezTo>
                  <a:pt x="94" y="159"/>
                  <a:pt x="92" y="158"/>
                  <a:pt x="91" y="156"/>
                </a:cubicBezTo>
                <a:cubicBezTo>
                  <a:pt x="89" y="155"/>
                  <a:pt x="87" y="155"/>
                  <a:pt x="86" y="154"/>
                </a:cubicBezTo>
                <a:cubicBezTo>
                  <a:pt x="85" y="154"/>
                  <a:pt x="85" y="154"/>
                  <a:pt x="84" y="154"/>
                </a:cubicBezTo>
                <a:cubicBezTo>
                  <a:pt x="84" y="155"/>
                  <a:pt x="84" y="155"/>
                  <a:pt x="85" y="156"/>
                </a:cubicBezTo>
                <a:cubicBezTo>
                  <a:pt x="86" y="156"/>
                  <a:pt x="87" y="156"/>
                  <a:pt x="88" y="157"/>
                </a:cubicBezTo>
                <a:cubicBezTo>
                  <a:pt x="91" y="158"/>
                  <a:pt x="94" y="161"/>
                  <a:pt x="95" y="164"/>
                </a:cubicBezTo>
                <a:cubicBezTo>
                  <a:pt x="95" y="165"/>
                  <a:pt x="96" y="165"/>
                  <a:pt x="96" y="165"/>
                </a:cubicBezTo>
                <a:cubicBezTo>
                  <a:pt x="96" y="164"/>
                  <a:pt x="95" y="163"/>
                  <a:pt x="95" y="163"/>
                </a:cubicBezTo>
                <a:cubicBezTo>
                  <a:pt x="95" y="162"/>
                  <a:pt x="95" y="161"/>
                  <a:pt x="95" y="160"/>
                </a:cubicBezTo>
                <a:close/>
                <a:moveTo>
                  <a:pt x="134" y="52"/>
                </a:moveTo>
                <a:cubicBezTo>
                  <a:pt x="135" y="52"/>
                  <a:pt x="135" y="52"/>
                  <a:pt x="135" y="52"/>
                </a:cubicBezTo>
                <a:cubicBezTo>
                  <a:pt x="135" y="53"/>
                  <a:pt x="135" y="54"/>
                  <a:pt x="135" y="54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6" y="55"/>
                  <a:pt x="139" y="56"/>
                  <a:pt x="140" y="55"/>
                </a:cubicBezTo>
                <a:cubicBezTo>
                  <a:pt x="140" y="54"/>
                  <a:pt x="141" y="53"/>
                  <a:pt x="141" y="51"/>
                </a:cubicBezTo>
                <a:cubicBezTo>
                  <a:pt x="139" y="52"/>
                  <a:pt x="139" y="52"/>
                  <a:pt x="138" y="51"/>
                </a:cubicBezTo>
                <a:cubicBezTo>
                  <a:pt x="137" y="51"/>
                  <a:pt x="136" y="52"/>
                  <a:pt x="134" y="52"/>
                </a:cubicBezTo>
                <a:close/>
                <a:moveTo>
                  <a:pt x="103" y="127"/>
                </a:moveTo>
                <a:cubicBezTo>
                  <a:pt x="102" y="126"/>
                  <a:pt x="102" y="125"/>
                  <a:pt x="102" y="124"/>
                </a:cubicBezTo>
                <a:cubicBezTo>
                  <a:pt x="101" y="124"/>
                  <a:pt x="100" y="124"/>
                  <a:pt x="99" y="124"/>
                </a:cubicBezTo>
                <a:cubicBezTo>
                  <a:pt x="99" y="127"/>
                  <a:pt x="100" y="130"/>
                  <a:pt x="100" y="133"/>
                </a:cubicBezTo>
                <a:cubicBezTo>
                  <a:pt x="101" y="133"/>
                  <a:pt x="102" y="132"/>
                  <a:pt x="102" y="131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2" y="129"/>
                  <a:pt x="102" y="128"/>
                  <a:pt x="103" y="127"/>
                </a:cubicBezTo>
                <a:close/>
                <a:moveTo>
                  <a:pt x="108" y="132"/>
                </a:moveTo>
                <a:cubicBezTo>
                  <a:pt x="109" y="134"/>
                  <a:pt x="110" y="135"/>
                  <a:pt x="110" y="136"/>
                </a:cubicBezTo>
                <a:cubicBezTo>
                  <a:pt x="111" y="136"/>
                  <a:pt x="112" y="136"/>
                  <a:pt x="113" y="136"/>
                </a:cubicBezTo>
                <a:cubicBezTo>
                  <a:pt x="113" y="135"/>
                  <a:pt x="113" y="133"/>
                  <a:pt x="113" y="131"/>
                </a:cubicBezTo>
                <a:cubicBezTo>
                  <a:pt x="112" y="131"/>
                  <a:pt x="110" y="132"/>
                  <a:pt x="108" y="132"/>
                </a:cubicBezTo>
                <a:close/>
                <a:moveTo>
                  <a:pt x="116" y="136"/>
                </a:moveTo>
                <a:cubicBezTo>
                  <a:pt x="117" y="136"/>
                  <a:pt x="120" y="136"/>
                  <a:pt x="120" y="135"/>
                </a:cubicBezTo>
                <a:cubicBezTo>
                  <a:pt x="120" y="134"/>
                  <a:pt x="119" y="132"/>
                  <a:pt x="118" y="130"/>
                </a:cubicBezTo>
                <a:cubicBezTo>
                  <a:pt x="117" y="130"/>
                  <a:pt x="116" y="130"/>
                  <a:pt x="116" y="130"/>
                </a:cubicBezTo>
                <a:cubicBezTo>
                  <a:pt x="116" y="132"/>
                  <a:pt x="116" y="134"/>
                  <a:pt x="116" y="136"/>
                </a:cubicBezTo>
                <a:close/>
                <a:moveTo>
                  <a:pt x="122" y="138"/>
                </a:moveTo>
                <a:cubicBezTo>
                  <a:pt x="120" y="138"/>
                  <a:pt x="118" y="138"/>
                  <a:pt x="116" y="139"/>
                </a:cubicBezTo>
                <a:cubicBezTo>
                  <a:pt x="116" y="140"/>
                  <a:pt x="116" y="141"/>
                  <a:pt x="117" y="142"/>
                </a:cubicBezTo>
                <a:cubicBezTo>
                  <a:pt x="119" y="142"/>
                  <a:pt x="121" y="142"/>
                  <a:pt x="123" y="142"/>
                </a:cubicBezTo>
                <a:cubicBezTo>
                  <a:pt x="123" y="140"/>
                  <a:pt x="122" y="139"/>
                  <a:pt x="122" y="138"/>
                </a:cubicBezTo>
                <a:close/>
                <a:moveTo>
                  <a:pt x="114" y="36"/>
                </a:moveTo>
                <a:cubicBezTo>
                  <a:pt x="114" y="37"/>
                  <a:pt x="115" y="37"/>
                  <a:pt x="116" y="37"/>
                </a:cubicBezTo>
                <a:cubicBezTo>
                  <a:pt x="116" y="37"/>
                  <a:pt x="117" y="37"/>
                  <a:pt x="117" y="37"/>
                </a:cubicBezTo>
                <a:cubicBezTo>
                  <a:pt x="124" y="36"/>
                  <a:pt x="130" y="36"/>
                  <a:pt x="136" y="36"/>
                </a:cubicBezTo>
                <a:cubicBezTo>
                  <a:pt x="138" y="36"/>
                  <a:pt x="139" y="36"/>
                  <a:pt x="141" y="35"/>
                </a:cubicBezTo>
                <a:cubicBezTo>
                  <a:pt x="141" y="35"/>
                  <a:pt x="142" y="36"/>
                  <a:pt x="142" y="35"/>
                </a:cubicBezTo>
                <a:cubicBezTo>
                  <a:pt x="142" y="35"/>
                  <a:pt x="142" y="35"/>
                  <a:pt x="142" y="35"/>
                </a:cubicBezTo>
                <a:cubicBezTo>
                  <a:pt x="132" y="35"/>
                  <a:pt x="123" y="36"/>
                  <a:pt x="114" y="36"/>
                </a:cubicBezTo>
                <a:close/>
                <a:moveTo>
                  <a:pt x="45" y="130"/>
                </a:moveTo>
                <a:cubicBezTo>
                  <a:pt x="45" y="127"/>
                  <a:pt x="46" y="124"/>
                  <a:pt x="46" y="121"/>
                </a:cubicBezTo>
                <a:cubicBezTo>
                  <a:pt x="44" y="122"/>
                  <a:pt x="43" y="122"/>
                  <a:pt x="42" y="123"/>
                </a:cubicBezTo>
                <a:cubicBezTo>
                  <a:pt x="43" y="125"/>
                  <a:pt x="43" y="127"/>
                  <a:pt x="43" y="129"/>
                </a:cubicBezTo>
                <a:cubicBezTo>
                  <a:pt x="44" y="129"/>
                  <a:pt x="45" y="130"/>
                  <a:pt x="45" y="130"/>
                </a:cubicBezTo>
                <a:close/>
                <a:moveTo>
                  <a:pt x="160" y="149"/>
                </a:moveTo>
                <a:cubicBezTo>
                  <a:pt x="160" y="149"/>
                  <a:pt x="160" y="149"/>
                  <a:pt x="160" y="149"/>
                </a:cubicBezTo>
                <a:cubicBezTo>
                  <a:pt x="161" y="149"/>
                  <a:pt x="163" y="148"/>
                  <a:pt x="165" y="148"/>
                </a:cubicBezTo>
                <a:cubicBezTo>
                  <a:pt x="166" y="148"/>
                  <a:pt x="167" y="148"/>
                  <a:pt x="167" y="147"/>
                </a:cubicBezTo>
                <a:cubicBezTo>
                  <a:pt x="168" y="146"/>
                  <a:pt x="169" y="145"/>
                  <a:pt x="169" y="144"/>
                </a:cubicBezTo>
                <a:cubicBezTo>
                  <a:pt x="170" y="144"/>
                  <a:pt x="170" y="144"/>
                  <a:pt x="170" y="143"/>
                </a:cubicBezTo>
                <a:cubicBezTo>
                  <a:pt x="168" y="144"/>
                  <a:pt x="167" y="144"/>
                  <a:pt x="166" y="145"/>
                </a:cubicBezTo>
                <a:cubicBezTo>
                  <a:pt x="164" y="146"/>
                  <a:pt x="163" y="146"/>
                  <a:pt x="162" y="147"/>
                </a:cubicBezTo>
                <a:cubicBezTo>
                  <a:pt x="161" y="148"/>
                  <a:pt x="160" y="148"/>
                  <a:pt x="160" y="149"/>
                </a:cubicBezTo>
                <a:close/>
                <a:moveTo>
                  <a:pt x="111" y="145"/>
                </a:moveTo>
                <a:cubicBezTo>
                  <a:pt x="110" y="145"/>
                  <a:pt x="109" y="145"/>
                  <a:pt x="107" y="144"/>
                </a:cubicBezTo>
                <a:cubicBezTo>
                  <a:pt x="107" y="147"/>
                  <a:pt x="108" y="149"/>
                  <a:pt x="108" y="151"/>
                </a:cubicBezTo>
                <a:cubicBezTo>
                  <a:pt x="109" y="150"/>
                  <a:pt x="110" y="150"/>
                  <a:pt x="110" y="150"/>
                </a:cubicBezTo>
                <a:cubicBezTo>
                  <a:pt x="110" y="150"/>
                  <a:pt x="111" y="149"/>
                  <a:pt x="111" y="149"/>
                </a:cubicBezTo>
                <a:cubicBezTo>
                  <a:pt x="111" y="148"/>
                  <a:pt x="111" y="146"/>
                  <a:pt x="111" y="145"/>
                </a:cubicBezTo>
                <a:close/>
                <a:moveTo>
                  <a:pt x="183" y="38"/>
                </a:moveTo>
                <a:cubicBezTo>
                  <a:pt x="182" y="37"/>
                  <a:pt x="181" y="37"/>
                  <a:pt x="180" y="37"/>
                </a:cubicBezTo>
                <a:cubicBezTo>
                  <a:pt x="180" y="37"/>
                  <a:pt x="180" y="37"/>
                  <a:pt x="180" y="37"/>
                </a:cubicBezTo>
                <a:cubicBezTo>
                  <a:pt x="179" y="38"/>
                  <a:pt x="178" y="38"/>
                  <a:pt x="177" y="39"/>
                </a:cubicBezTo>
                <a:cubicBezTo>
                  <a:pt x="178" y="40"/>
                  <a:pt x="180" y="41"/>
                  <a:pt x="182" y="42"/>
                </a:cubicBezTo>
                <a:cubicBezTo>
                  <a:pt x="182" y="41"/>
                  <a:pt x="183" y="41"/>
                  <a:pt x="183" y="40"/>
                </a:cubicBezTo>
                <a:cubicBezTo>
                  <a:pt x="183" y="40"/>
                  <a:pt x="183" y="39"/>
                  <a:pt x="183" y="38"/>
                </a:cubicBezTo>
                <a:close/>
                <a:moveTo>
                  <a:pt x="173" y="119"/>
                </a:moveTo>
                <a:cubicBezTo>
                  <a:pt x="172" y="119"/>
                  <a:pt x="171" y="119"/>
                  <a:pt x="171" y="118"/>
                </a:cubicBezTo>
                <a:cubicBezTo>
                  <a:pt x="169" y="118"/>
                  <a:pt x="169" y="118"/>
                  <a:pt x="168" y="119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70" y="119"/>
                  <a:pt x="170" y="119"/>
                  <a:pt x="170" y="120"/>
                </a:cubicBezTo>
                <a:cubicBezTo>
                  <a:pt x="170" y="121"/>
                  <a:pt x="170" y="121"/>
                  <a:pt x="169" y="121"/>
                </a:cubicBezTo>
                <a:cubicBezTo>
                  <a:pt x="169" y="121"/>
                  <a:pt x="169" y="121"/>
                  <a:pt x="168" y="121"/>
                </a:cubicBezTo>
                <a:cubicBezTo>
                  <a:pt x="169" y="122"/>
                  <a:pt x="169" y="123"/>
                  <a:pt x="169" y="124"/>
                </a:cubicBezTo>
                <a:cubicBezTo>
                  <a:pt x="170" y="124"/>
                  <a:pt x="172" y="123"/>
                  <a:pt x="173" y="123"/>
                </a:cubicBezTo>
                <a:cubicBezTo>
                  <a:pt x="173" y="122"/>
                  <a:pt x="173" y="121"/>
                  <a:pt x="173" y="119"/>
                </a:cubicBezTo>
                <a:close/>
                <a:moveTo>
                  <a:pt x="257" y="156"/>
                </a:moveTo>
                <a:cubicBezTo>
                  <a:pt x="256" y="157"/>
                  <a:pt x="254" y="157"/>
                  <a:pt x="253" y="158"/>
                </a:cubicBezTo>
                <a:cubicBezTo>
                  <a:pt x="253" y="158"/>
                  <a:pt x="253" y="159"/>
                  <a:pt x="253" y="159"/>
                </a:cubicBezTo>
                <a:cubicBezTo>
                  <a:pt x="252" y="161"/>
                  <a:pt x="251" y="161"/>
                  <a:pt x="250" y="160"/>
                </a:cubicBezTo>
                <a:cubicBezTo>
                  <a:pt x="250" y="160"/>
                  <a:pt x="250" y="159"/>
                  <a:pt x="250" y="159"/>
                </a:cubicBezTo>
                <a:cubicBezTo>
                  <a:pt x="249" y="159"/>
                  <a:pt x="248" y="160"/>
                  <a:pt x="248" y="160"/>
                </a:cubicBezTo>
                <a:cubicBezTo>
                  <a:pt x="247" y="160"/>
                  <a:pt x="247" y="160"/>
                  <a:pt x="246" y="161"/>
                </a:cubicBezTo>
                <a:cubicBezTo>
                  <a:pt x="250" y="161"/>
                  <a:pt x="254" y="161"/>
                  <a:pt x="258" y="159"/>
                </a:cubicBezTo>
                <a:cubicBezTo>
                  <a:pt x="257" y="158"/>
                  <a:pt x="257" y="157"/>
                  <a:pt x="257" y="156"/>
                </a:cubicBezTo>
                <a:close/>
                <a:moveTo>
                  <a:pt x="58" y="49"/>
                </a:moveTo>
                <a:cubicBezTo>
                  <a:pt x="58" y="49"/>
                  <a:pt x="58" y="49"/>
                  <a:pt x="58" y="49"/>
                </a:cubicBezTo>
                <a:cubicBezTo>
                  <a:pt x="59" y="49"/>
                  <a:pt x="59" y="49"/>
                  <a:pt x="59" y="49"/>
                </a:cubicBezTo>
                <a:cubicBezTo>
                  <a:pt x="60" y="49"/>
                  <a:pt x="61" y="49"/>
                  <a:pt x="61" y="49"/>
                </a:cubicBezTo>
                <a:cubicBezTo>
                  <a:pt x="68" y="49"/>
                  <a:pt x="74" y="49"/>
                  <a:pt x="81" y="49"/>
                </a:cubicBezTo>
                <a:cubicBezTo>
                  <a:pt x="82" y="49"/>
                  <a:pt x="83" y="49"/>
                  <a:pt x="84" y="49"/>
                </a:cubicBezTo>
                <a:cubicBezTo>
                  <a:pt x="85" y="49"/>
                  <a:pt x="85" y="49"/>
                  <a:pt x="86" y="49"/>
                </a:cubicBezTo>
                <a:cubicBezTo>
                  <a:pt x="86" y="49"/>
                  <a:pt x="86" y="49"/>
                  <a:pt x="86" y="48"/>
                </a:cubicBezTo>
                <a:cubicBezTo>
                  <a:pt x="77" y="49"/>
                  <a:pt x="68" y="49"/>
                  <a:pt x="58" y="49"/>
                </a:cubicBezTo>
                <a:close/>
                <a:moveTo>
                  <a:pt x="236" y="150"/>
                </a:moveTo>
                <a:cubicBezTo>
                  <a:pt x="236" y="151"/>
                  <a:pt x="237" y="151"/>
                  <a:pt x="238" y="151"/>
                </a:cubicBezTo>
                <a:cubicBezTo>
                  <a:pt x="240" y="151"/>
                  <a:pt x="241" y="150"/>
                  <a:pt x="243" y="150"/>
                </a:cubicBezTo>
                <a:cubicBezTo>
                  <a:pt x="243" y="150"/>
                  <a:pt x="243" y="150"/>
                  <a:pt x="244" y="150"/>
                </a:cubicBezTo>
                <a:cubicBezTo>
                  <a:pt x="244" y="149"/>
                  <a:pt x="244" y="148"/>
                  <a:pt x="243" y="147"/>
                </a:cubicBezTo>
                <a:cubicBezTo>
                  <a:pt x="241" y="148"/>
                  <a:pt x="238" y="149"/>
                  <a:pt x="236" y="150"/>
                </a:cubicBezTo>
                <a:close/>
                <a:moveTo>
                  <a:pt x="233" y="73"/>
                </a:moveTo>
                <a:cubicBezTo>
                  <a:pt x="231" y="74"/>
                  <a:pt x="230" y="75"/>
                  <a:pt x="228" y="75"/>
                </a:cubicBezTo>
                <a:cubicBezTo>
                  <a:pt x="229" y="76"/>
                  <a:pt x="229" y="77"/>
                  <a:pt x="229" y="78"/>
                </a:cubicBezTo>
                <a:cubicBezTo>
                  <a:pt x="230" y="78"/>
                  <a:pt x="232" y="78"/>
                  <a:pt x="233" y="78"/>
                </a:cubicBezTo>
                <a:cubicBezTo>
                  <a:pt x="233" y="78"/>
                  <a:pt x="233" y="77"/>
                  <a:pt x="233" y="77"/>
                </a:cubicBezTo>
                <a:cubicBezTo>
                  <a:pt x="234" y="77"/>
                  <a:pt x="234" y="76"/>
                  <a:pt x="235" y="75"/>
                </a:cubicBezTo>
                <a:cubicBezTo>
                  <a:pt x="234" y="75"/>
                  <a:pt x="233" y="74"/>
                  <a:pt x="233" y="73"/>
                </a:cubicBezTo>
                <a:close/>
                <a:moveTo>
                  <a:pt x="123" y="176"/>
                </a:moveTo>
                <a:cubicBezTo>
                  <a:pt x="123" y="176"/>
                  <a:pt x="123" y="176"/>
                  <a:pt x="123" y="176"/>
                </a:cubicBezTo>
                <a:cubicBezTo>
                  <a:pt x="117" y="176"/>
                  <a:pt x="111" y="176"/>
                  <a:pt x="105" y="176"/>
                </a:cubicBezTo>
                <a:cubicBezTo>
                  <a:pt x="104" y="176"/>
                  <a:pt x="103" y="176"/>
                  <a:pt x="102" y="176"/>
                </a:cubicBezTo>
                <a:cubicBezTo>
                  <a:pt x="102" y="176"/>
                  <a:pt x="101" y="177"/>
                  <a:pt x="100" y="177"/>
                </a:cubicBezTo>
                <a:cubicBezTo>
                  <a:pt x="102" y="177"/>
                  <a:pt x="104" y="177"/>
                  <a:pt x="105" y="177"/>
                </a:cubicBezTo>
                <a:cubicBezTo>
                  <a:pt x="109" y="177"/>
                  <a:pt x="114" y="177"/>
                  <a:pt x="118" y="177"/>
                </a:cubicBezTo>
                <a:cubicBezTo>
                  <a:pt x="119" y="177"/>
                  <a:pt x="121" y="177"/>
                  <a:pt x="123" y="176"/>
                </a:cubicBezTo>
                <a:close/>
                <a:moveTo>
                  <a:pt x="8" y="96"/>
                </a:moveTo>
                <a:cubicBezTo>
                  <a:pt x="8" y="98"/>
                  <a:pt x="8" y="101"/>
                  <a:pt x="8" y="103"/>
                </a:cubicBezTo>
                <a:cubicBezTo>
                  <a:pt x="9" y="104"/>
                  <a:pt x="9" y="104"/>
                  <a:pt x="9" y="105"/>
                </a:cubicBezTo>
                <a:cubicBezTo>
                  <a:pt x="9" y="106"/>
                  <a:pt x="9" y="107"/>
                  <a:pt x="9" y="107"/>
                </a:cubicBezTo>
                <a:cubicBezTo>
                  <a:pt x="9" y="107"/>
                  <a:pt x="9" y="107"/>
                  <a:pt x="9" y="107"/>
                </a:cubicBezTo>
                <a:cubicBezTo>
                  <a:pt x="10" y="102"/>
                  <a:pt x="10" y="98"/>
                  <a:pt x="10" y="94"/>
                </a:cubicBezTo>
                <a:cubicBezTo>
                  <a:pt x="10" y="94"/>
                  <a:pt x="10" y="94"/>
                  <a:pt x="10" y="94"/>
                </a:cubicBezTo>
                <a:cubicBezTo>
                  <a:pt x="10" y="94"/>
                  <a:pt x="10" y="94"/>
                  <a:pt x="9" y="94"/>
                </a:cubicBezTo>
                <a:cubicBezTo>
                  <a:pt x="9" y="96"/>
                  <a:pt x="9" y="96"/>
                  <a:pt x="8" y="96"/>
                </a:cubicBezTo>
                <a:close/>
                <a:moveTo>
                  <a:pt x="223" y="120"/>
                </a:moveTo>
                <a:cubicBezTo>
                  <a:pt x="223" y="120"/>
                  <a:pt x="223" y="120"/>
                  <a:pt x="223" y="120"/>
                </a:cubicBezTo>
                <a:cubicBezTo>
                  <a:pt x="224" y="120"/>
                  <a:pt x="224" y="121"/>
                  <a:pt x="223" y="122"/>
                </a:cubicBezTo>
                <a:cubicBezTo>
                  <a:pt x="223" y="122"/>
                  <a:pt x="223" y="122"/>
                  <a:pt x="223" y="122"/>
                </a:cubicBezTo>
                <a:cubicBezTo>
                  <a:pt x="223" y="124"/>
                  <a:pt x="224" y="125"/>
                  <a:pt x="224" y="126"/>
                </a:cubicBezTo>
                <a:cubicBezTo>
                  <a:pt x="224" y="126"/>
                  <a:pt x="224" y="126"/>
                  <a:pt x="225" y="126"/>
                </a:cubicBezTo>
                <a:cubicBezTo>
                  <a:pt x="225" y="123"/>
                  <a:pt x="226" y="121"/>
                  <a:pt x="226" y="118"/>
                </a:cubicBezTo>
                <a:cubicBezTo>
                  <a:pt x="225" y="118"/>
                  <a:pt x="224" y="118"/>
                  <a:pt x="222" y="118"/>
                </a:cubicBezTo>
                <a:cubicBezTo>
                  <a:pt x="223" y="119"/>
                  <a:pt x="223" y="119"/>
                  <a:pt x="223" y="120"/>
                </a:cubicBezTo>
                <a:close/>
                <a:moveTo>
                  <a:pt x="52" y="34"/>
                </a:moveTo>
                <a:cubicBezTo>
                  <a:pt x="52" y="34"/>
                  <a:pt x="52" y="34"/>
                  <a:pt x="52" y="34"/>
                </a:cubicBezTo>
                <a:cubicBezTo>
                  <a:pt x="51" y="34"/>
                  <a:pt x="51" y="34"/>
                  <a:pt x="50" y="34"/>
                </a:cubicBezTo>
                <a:cubicBezTo>
                  <a:pt x="42" y="34"/>
                  <a:pt x="34" y="35"/>
                  <a:pt x="26" y="36"/>
                </a:cubicBezTo>
                <a:cubicBezTo>
                  <a:pt x="25" y="36"/>
                  <a:pt x="24" y="36"/>
                  <a:pt x="23" y="36"/>
                </a:cubicBezTo>
                <a:cubicBezTo>
                  <a:pt x="24" y="37"/>
                  <a:pt x="24" y="37"/>
                  <a:pt x="25" y="37"/>
                </a:cubicBezTo>
                <a:cubicBezTo>
                  <a:pt x="26" y="37"/>
                  <a:pt x="28" y="36"/>
                  <a:pt x="30" y="36"/>
                </a:cubicBezTo>
                <a:cubicBezTo>
                  <a:pt x="34" y="36"/>
                  <a:pt x="39" y="35"/>
                  <a:pt x="44" y="35"/>
                </a:cubicBezTo>
                <a:cubicBezTo>
                  <a:pt x="46" y="34"/>
                  <a:pt x="49" y="34"/>
                  <a:pt x="52" y="34"/>
                </a:cubicBezTo>
                <a:close/>
                <a:moveTo>
                  <a:pt x="104" y="172"/>
                </a:moveTo>
                <a:cubicBezTo>
                  <a:pt x="110" y="172"/>
                  <a:pt x="115" y="172"/>
                  <a:pt x="121" y="172"/>
                </a:cubicBezTo>
                <a:cubicBezTo>
                  <a:pt x="119" y="171"/>
                  <a:pt x="118" y="170"/>
                  <a:pt x="116" y="171"/>
                </a:cubicBezTo>
                <a:cubicBezTo>
                  <a:pt x="112" y="171"/>
                  <a:pt x="108" y="171"/>
                  <a:pt x="105" y="171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1"/>
                  <a:pt x="104" y="172"/>
                  <a:pt x="104" y="172"/>
                </a:cubicBezTo>
                <a:close/>
                <a:moveTo>
                  <a:pt x="131" y="151"/>
                </a:moveTo>
                <a:cubicBezTo>
                  <a:pt x="131" y="149"/>
                  <a:pt x="132" y="147"/>
                  <a:pt x="133" y="145"/>
                </a:cubicBezTo>
                <a:cubicBezTo>
                  <a:pt x="131" y="145"/>
                  <a:pt x="130" y="145"/>
                  <a:pt x="128" y="146"/>
                </a:cubicBezTo>
                <a:cubicBezTo>
                  <a:pt x="128" y="148"/>
                  <a:pt x="129" y="149"/>
                  <a:pt x="129" y="151"/>
                </a:cubicBezTo>
                <a:cubicBezTo>
                  <a:pt x="129" y="151"/>
                  <a:pt x="130" y="151"/>
                  <a:pt x="131" y="151"/>
                </a:cubicBezTo>
                <a:close/>
                <a:moveTo>
                  <a:pt x="18" y="176"/>
                </a:moveTo>
                <a:cubicBezTo>
                  <a:pt x="18" y="176"/>
                  <a:pt x="18" y="176"/>
                  <a:pt x="18" y="176"/>
                </a:cubicBezTo>
                <a:cubicBezTo>
                  <a:pt x="14" y="176"/>
                  <a:pt x="10" y="174"/>
                  <a:pt x="8" y="170"/>
                </a:cubicBezTo>
                <a:cubicBezTo>
                  <a:pt x="9" y="172"/>
                  <a:pt x="10" y="174"/>
                  <a:pt x="11" y="176"/>
                </a:cubicBezTo>
                <a:cubicBezTo>
                  <a:pt x="11" y="177"/>
                  <a:pt x="11" y="177"/>
                  <a:pt x="12" y="177"/>
                </a:cubicBezTo>
                <a:cubicBezTo>
                  <a:pt x="14" y="177"/>
                  <a:pt x="16" y="177"/>
                  <a:pt x="18" y="176"/>
                </a:cubicBezTo>
                <a:close/>
                <a:moveTo>
                  <a:pt x="139" y="99"/>
                </a:moveTo>
                <a:cubicBezTo>
                  <a:pt x="139" y="98"/>
                  <a:pt x="139" y="98"/>
                  <a:pt x="139" y="97"/>
                </a:cubicBezTo>
                <a:cubicBezTo>
                  <a:pt x="139" y="97"/>
                  <a:pt x="139" y="96"/>
                  <a:pt x="139" y="96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8" y="95"/>
                  <a:pt x="137" y="94"/>
                  <a:pt x="138" y="93"/>
                </a:cubicBezTo>
                <a:cubicBezTo>
                  <a:pt x="139" y="93"/>
                  <a:pt x="139" y="92"/>
                  <a:pt x="139" y="92"/>
                </a:cubicBezTo>
                <a:cubicBezTo>
                  <a:pt x="139" y="92"/>
                  <a:pt x="139" y="92"/>
                  <a:pt x="139" y="92"/>
                </a:cubicBezTo>
                <a:cubicBezTo>
                  <a:pt x="138" y="93"/>
                  <a:pt x="137" y="93"/>
                  <a:pt x="136" y="94"/>
                </a:cubicBezTo>
                <a:cubicBezTo>
                  <a:pt x="136" y="96"/>
                  <a:pt x="136" y="98"/>
                  <a:pt x="136" y="100"/>
                </a:cubicBezTo>
                <a:cubicBezTo>
                  <a:pt x="137" y="99"/>
                  <a:pt x="138" y="99"/>
                  <a:pt x="139" y="99"/>
                </a:cubicBezTo>
                <a:close/>
                <a:moveTo>
                  <a:pt x="8" y="64"/>
                </a:moveTo>
                <a:cubicBezTo>
                  <a:pt x="9" y="64"/>
                  <a:pt x="10" y="63"/>
                  <a:pt x="10" y="63"/>
                </a:cubicBezTo>
                <a:cubicBezTo>
                  <a:pt x="11" y="63"/>
                  <a:pt x="11" y="63"/>
                  <a:pt x="11" y="62"/>
                </a:cubicBezTo>
                <a:cubicBezTo>
                  <a:pt x="11" y="61"/>
                  <a:pt x="11" y="59"/>
                  <a:pt x="11" y="58"/>
                </a:cubicBezTo>
                <a:cubicBezTo>
                  <a:pt x="10" y="57"/>
                  <a:pt x="9" y="56"/>
                  <a:pt x="9" y="55"/>
                </a:cubicBezTo>
                <a:cubicBezTo>
                  <a:pt x="10" y="55"/>
                  <a:pt x="9" y="55"/>
                  <a:pt x="9" y="55"/>
                </a:cubicBezTo>
                <a:cubicBezTo>
                  <a:pt x="8" y="58"/>
                  <a:pt x="8" y="61"/>
                  <a:pt x="8" y="64"/>
                </a:cubicBezTo>
                <a:close/>
                <a:moveTo>
                  <a:pt x="126" y="42"/>
                </a:moveTo>
                <a:cubicBezTo>
                  <a:pt x="126" y="42"/>
                  <a:pt x="126" y="42"/>
                  <a:pt x="126" y="42"/>
                </a:cubicBezTo>
                <a:cubicBezTo>
                  <a:pt x="126" y="42"/>
                  <a:pt x="125" y="41"/>
                  <a:pt x="125" y="40"/>
                </a:cubicBezTo>
                <a:cubicBezTo>
                  <a:pt x="124" y="40"/>
                  <a:pt x="125" y="39"/>
                  <a:pt x="126" y="38"/>
                </a:cubicBezTo>
                <a:cubicBezTo>
                  <a:pt x="124" y="39"/>
                  <a:pt x="122" y="39"/>
                  <a:pt x="120" y="39"/>
                </a:cubicBezTo>
                <a:cubicBezTo>
                  <a:pt x="120" y="40"/>
                  <a:pt x="121" y="41"/>
                  <a:pt x="121" y="42"/>
                </a:cubicBezTo>
                <a:cubicBezTo>
                  <a:pt x="123" y="42"/>
                  <a:pt x="125" y="42"/>
                  <a:pt x="126" y="42"/>
                </a:cubicBezTo>
                <a:close/>
                <a:moveTo>
                  <a:pt x="10" y="83"/>
                </a:moveTo>
                <a:cubicBezTo>
                  <a:pt x="10" y="85"/>
                  <a:pt x="10" y="87"/>
                  <a:pt x="10" y="89"/>
                </a:cubicBezTo>
                <a:cubicBezTo>
                  <a:pt x="12" y="87"/>
                  <a:pt x="14" y="85"/>
                  <a:pt x="17" y="84"/>
                </a:cubicBezTo>
                <a:cubicBezTo>
                  <a:pt x="15" y="84"/>
                  <a:pt x="12" y="84"/>
                  <a:pt x="10" y="83"/>
                </a:cubicBezTo>
                <a:close/>
                <a:moveTo>
                  <a:pt x="121" y="60"/>
                </a:moveTo>
                <a:cubicBezTo>
                  <a:pt x="120" y="62"/>
                  <a:pt x="120" y="64"/>
                  <a:pt x="119" y="66"/>
                </a:cubicBezTo>
                <a:cubicBezTo>
                  <a:pt x="121" y="66"/>
                  <a:pt x="122" y="67"/>
                  <a:pt x="123" y="67"/>
                </a:cubicBezTo>
                <a:cubicBezTo>
                  <a:pt x="123" y="65"/>
                  <a:pt x="123" y="61"/>
                  <a:pt x="122" y="60"/>
                </a:cubicBezTo>
                <a:cubicBezTo>
                  <a:pt x="122" y="60"/>
                  <a:pt x="121" y="60"/>
                  <a:pt x="121" y="60"/>
                </a:cubicBezTo>
                <a:close/>
                <a:moveTo>
                  <a:pt x="248" y="97"/>
                </a:moveTo>
                <a:cubicBezTo>
                  <a:pt x="249" y="96"/>
                  <a:pt x="250" y="94"/>
                  <a:pt x="251" y="93"/>
                </a:cubicBezTo>
                <a:cubicBezTo>
                  <a:pt x="251" y="93"/>
                  <a:pt x="251" y="92"/>
                  <a:pt x="251" y="92"/>
                </a:cubicBezTo>
                <a:cubicBezTo>
                  <a:pt x="249" y="93"/>
                  <a:pt x="247" y="93"/>
                  <a:pt x="246" y="94"/>
                </a:cubicBezTo>
                <a:cubicBezTo>
                  <a:pt x="246" y="95"/>
                  <a:pt x="246" y="96"/>
                  <a:pt x="246" y="98"/>
                </a:cubicBezTo>
                <a:cubicBezTo>
                  <a:pt x="247" y="97"/>
                  <a:pt x="247" y="97"/>
                  <a:pt x="248" y="97"/>
                </a:cubicBezTo>
                <a:close/>
                <a:moveTo>
                  <a:pt x="105" y="125"/>
                </a:moveTo>
                <a:cubicBezTo>
                  <a:pt x="106" y="126"/>
                  <a:pt x="111" y="127"/>
                  <a:pt x="113" y="127"/>
                </a:cubicBezTo>
                <a:cubicBezTo>
                  <a:pt x="113" y="126"/>
                  <a:pt x="114" y="125"/>
                  <a:pt x="114" y="124"/>
                </a:cubicBezTo>
                <a:cubicBezTo>
                  <a:pt x="113" y="124"/>
                  <a:pt x="113" y="124"/>
                  <a:pt x="113" y="124"/>
                </a:cubicBezTo>
                <a:cubicBezTo>
                  <a:pt x="111" y="124"/>
                  <a:pt x="109" y="124"/>
                  <a:pt x="108" y="124"/>
                </a:cubicBezTo>
                <a:cubicBezTo>
                  <a:pt x="107" y="124"/>
                  <a:pt x="106" y="125"/>
                  <a:pt x="105" y="125"/>
                </a:cubicBezTo>
                <a:close/>
                <a:moveTo>
                  <a:pt x="126" y="126"/>
                </a:moveTo>
                <a:cubicBezTo>
                  <a:pt x="127" y="126"/>
                  <a:pt x="128" y="126"/>
                  <a:pt x="129" y="126"/>
                </a:cubicBezTo>
                <a:cubicBezTo>
                  <a:pt x="130" y="126"/>
                  <a:pt x="130" y="125"/>
                  <a:pt x="130" y="125"/>
                </a:cubicBezTo>
                <a:cubicBezTo>
                  <a:pt x="130" y="124"/>
                  <a:pt x="130" y="123"/>
                  <a:pt x="130" y="122"/>
                </a:cubicBezTo>
                <a:cubicBezTo>
                  <a:pt x="128" y="122"/>
                  <a:pt x="126" y="122"/>
                  <a:pt x="125" y="123"/>
                </a:cubicBezTo>
                <a:cubicBezTo>
                  <a:pt x="125" y="124"/>
                  <a:pt x="126" y="125"/>
                  <a:pt x="126" y="126"/>
                </a:cubicBezTo>
                <a:close/>
                <a:moveTo>
                  <a:pt x="151" y="132"/>
                </a:moveTo>
                <a:cubicBezTo>
                  <a:pt x="154" y="132"/>
                  <a:pt x="156" y="132"/>
                  <a:pt x="157" y="131"/>
                </a:cubicBezTo>
                <a:cubicBezTo>
                  <a:pt x="157" y="130"/>
                  <a:pt x="157" y="129"/>
                  <a:pt x="157" y="128"/>
                </a:cubicBezTo>
                <a:cubicBezTo>
                  <a:pt x="155" y="128"/>
                  <a:pt x="153" y="129"/>
                  <a:pt x="152" y="129"/>
                </a:cubicBezTo>
                <a:cubicBezTo>
                  <a:pt x="152" y="130"/>
                  <a:pt x="152" y="131"/>
                  <a:pt x="151" y="132"/>
                </a:cubicBezTo>
                <a:close/>
                <a:moveTo>
                  <a:pt x="78" y="45"/>
                </a:moveTo>
                <a:cubicBezTo>
                  <a:pt x="77" y="44"/>
                  <a:pt x="76" y="43"/>
                  <a:pt x="76" y="42"/>
                </a:cubicBezTo>
                <a:cubicBezTo>
                  <a:pt x="76" y="42"/>
                  <a:pt x="75" y="42"/>
                  <a:pt x="75" y="42"/>
                </a:cubicBezTo>
                <a:cubicBezTo>
                  <a:pt x="74" y="41"/>
                  <a:pt x="74" y="41"/>
                  <a:pt x="73" y="41"/>
                </a:cubicBezTo>
                <a:cubicBezTo>
                  <a:pt x="73" y="42"/>
                  <a:pt x="72" y="44"/>
                  <a:pt x="72" y="45"/>
                </a:cubicBezTo>
                <a:cubicBezTo>
                  <a:pt x="74" y="45"/>
                  <a:pt x="76" y="45"/>
                  <a:pt x="78" y="45"/>
                </a:cubicBezTo>
                <a:close/>
                <a:moveTo>
                  <a:pt x="101" y="160"/>
                </a:moveTo>
                <a:cubicBezTo>
                  <a:pt x="102" y="160"/>
                  <a:pt x="102" y="160"/>
                  <a:pt x="103" y="160"/>
                </a:cubicBezTo>
                <a:cubicBezTo>
                  <a:pt x="104" y="161"/>
                  <a:pt x="106" y="162"/>
                  <a:pt x="107" y="162"/>
                </a:cubicBezTo>
                <a:cubicBezTo>
                  <a:pt x="107" y="162"/>
                  <a:pt x="107" y="162"/>
                  <a:pt x="107" y="161"/>
                </a:cubicBezTo>
                <a:cubicBezTo>
                  <a:pt x="107" y="160"/>
                  <a:pt x="107" y="160"/>
                  <a:pt x="106" y="159"/>
                </a:cubicBezTo>
                <a:cubicBezTo>
                  <a:pt x="104" y="159"/>
                  <a:pt x="102" y="158"/>
                  <a:pt x="101" y="157"/>
                </a:cubicBezTo>
                <a:cubicBezTo>
                  <a:pt x="100" y="157"/>
                  <a:pt x="100" y="157"/>
                  <a:pt x="100" y="157"/>
                </a:cubicBezTo>
                <a:cubicBezTo>
                  <a:pt x="100" y="158"/>
                  <a:pt x="100" y="158"/>
                  <a:pt x="100" y="159"/>
                </a:cubicBezTo>
                <a:cubicBezTo>
                  <a:pt x="100" y="159"/>
                  <a:pt x="100" y="160"/>
                  <a:pt x="101" y="160"/>
                </a:cubicBezTo>
                <a:close/>
                <a:moveTo>
                  <a:pt x="125" y="135"/>
                </a:moveTo>
                <a:cubicBezTo>
                  <a:pt x="124" y="133"/>
                  <a:pt x="124" y="131"/>
                  <a:pt x="123" y="129"/>
                </a:cubicBezTo>
                <a:cubicBezTo>
                  <a:pt x="122" y="129"/>
                  <a:pt x="121" y="129"/>
                  <a:pt x="120" y="129"/>
                </a:cubicBezTo>
                <a:cubicBezTo>
                  <a:pt x="121" y="131"/>
                  <a:pt x="122" y="133"/>
                  <a:pt x="123" y="135"/>
                </a:cubicBezTo>
                <a:cubicBezTo>
                  <a:pt x="124" y="135"/>
                  <a:pt x="124" y="135"/>
                  <a:pt x="125" y="135"/>
                </a:cubicBezTo>
                <a:close/>
                <a:moveTo>
                  <a:pt x="253" y="147"/>
                </a:moveTo>
                <a:cubicBezTo>
                  <a:pt x="254" y="147"/>
                  <a:pt x="255" y="147"/>
                  <a:pt x="256" y="147"/>
                </a:cubicBezTo>
                <a:cubicBezTo>
                  <a:pt x="256" y="145"/>
                  <a:pt x="256" y="143"/>
                  <a:pt x="256" y="141"/>
                </a:cubicBezTo>
                <a:cubicBezTo>
                  <a:pt x="255" y="142"/>
                  <a:pt x="254" y="142"/>
                  <a:pt x="254" y="142"/>
                </a:cubicBezTo>
                <a:cubicBezTo>
                  <a:pt x="254" y="142"/>
                  <a:pt x="253" y="142"/>
                  <a:pt x="253" y="143"/>
                </a:cubicBezTo>
                <a:cubicBezTo>
                  <a:pt x="253" y="144"/>
                  <a:pt x="253" y="146"/>
                  <a:pt x="253" y="147"/>
                </a:cubicBezTo>
                <a:close/>
                <a:moveTo>
                  <a:pt x="217" y="136"/>
                </a:moveTo>
                <a:cubicBezTo>
                  <a:pt x="217" y="136"/>
                  <a:pt x="217" y="136"/>
                  <a:pt x="217" y="136"/>
                </a:cubicBezTo>
                <a:cubicBezTo>
                  <a:pt x="217" y="138"/>
                  <a:pt x="217" y="140"/>
                  <a:pt x="217" y="143"/>
                </a:cubicBezTo>
                <a:cubicBezTo>
                  <a:pt x="218" y="143"/>
                  <a:pt x="219" y="143"/>
                  <a:pt x="221" y="144"/>
                </a:cubicBezTo>
                <a:cubicBezTo>
                  <a:pt x="219" y="141"/>
                  <a:pt x="218" y="138"/>
                  <a:pt x="217" y="136"/>
                </a:cubicBezTo>
                <a:close/>
                <a:moveTo>
                  <a:pt x="67" y="151"/>
                </a:moveTo>
                <a:cubicBezTo>
                  <a:pt x="69" y="152"/>
                  <a:pt x="77" y="152"/>
                  <a:pt x="78" y="151"/>
                </a:cubicBezTo>
                <a:cubicBezTo>
                  <a:pt x="78" y="151"/>
                  <a:pt x="78" y="151"/>
                  <a:pt x="78" y="151"/>
                </a:cubicBezTo>
                <a:cubicBezTo>
                  <a:pt x="77" y="151"/>
                  <a:pt x="75" y="150"/>
                  <a:pt x="74" y="150"/>
                </a:cubicBezTo>
                <a:cubicBezTo>
                  <a:pt x="74" y="150"/>
                  <a:pt x="73" y="150"/>
                  <a:pt x="73" y="150"/>
                </a:cubicBezTo>
                <a:cubicBezTo>
                  <a:pt x="71" y="150"/>
                  <a:pt x="69" y="151"/>
                  <a:pt x="67" y="151"/>
                </a:cubicBezTo>
                <a:close/>
                <a:moveTo>
                  <a:pt x="130" y="40"/>
                </a:moveTo>
                <a:cubicBezTo>
                  <a:pt x="131" y="40"/>
                  <a:pt x="131" y="40"/>
                  <a:pt x="132" y="40"/>
                </a:cubicBezTo>
                <a:cubicBezTo>
                  <a:pt x="133" y="39"/>
                  <a:pt x="134" y="39"/>
                  <a:pt x="135" y="40"/>
                </a:cubicBezTo>
                <a:cubicBezTo>
                  <a:pt x="135" y="40"/>
                  <a:pt x="136" y="40"/>
                  <a:pt x="136" y="40"/>
                </a:cubicBezTo>
                <a:cubicBezTo>
                  <a:pt x="137" y="40"/>
                  <a:pt x="138" y="41"/>
                  <a:pt x="139" y="41"/>
                </a:cubicBezTo>
                <a:cubicBezTo>
                  <a:pt x="139" y="41"/>
                  <a:pt x="140" y="40"/>
                  <a:pt x="141" y="40"/>
                </a:cubicBezTo>
                <a:cubicBezTo>
                  <a:pt x="141" y="40"/>
                  <a:pt x="141" y="39"/>
                  <a:pt x="141" y="38"/>
                </a:cubicBezTo>
                <a:cubicBezTo>
                  <a:pt x="137" y="39"/>
                  <a:pt x="133" y="39"/>
                  <a:pt x="130" y="40"/>
                </a:cubicBezTo>
                <a:close/>
                <a:moveTo>
                  <a:pt x="26" y="111"/>
                </a:moveTo>
                <a:cubicBezTo>
                  <a:pt x="25" y="108"/>
                  <a:pt x="24" y="104"/>
                  <a:pt x="23" y="101"/>
                </a:cubicBezTo>
                <a:cubicBezTo>
                  <a:pt x="23" y="101"/>
                  <a:pt x="23" y="101"/>
                  <a:pt x="23" y="101"/>
                </a:cubicBezTo>
                <a:cubicBezTo>
                  <a:pt x="23" y="104"/>
                  <a:pt x="23" y="108"/>
                  <a:pt x="23" y="112"/>
                </a:cubicBezTo>
                <a:cubicBezTo>
                  <a:pt x="24" y="112"/>
                  <a:pt x="25" y="111"/>
                  <a:pt x="26" y="111"/>
                </a:cubicBezTo>
                <a:close/>
                <a:moveTo>
                  <a:pt x="182" y="141"/>
                </a:moveTo>
                <a:cubicBezTo>
                  <a:pt x="181" y="141"/>
                  <a:pt x="180" y="142"/>
                  <a:pt x="180" y="142"/>
                </a:cubicBezTo>
                <a:cubicBezTo>
                  <a:pt x="179" y="142"/>
                  <a:pt x="179" y="142"/>
                  <a:pt x="179" y="143"/>
                </a:cubicBezTo>
                <a:cubicBezTo>
                  <a:pt x="179" y="145"/>
                  <a:pt x="179" y="147"/>
                  <a:pt x="179" y="149"/>
                </a:cubicBezTo>
                <a:cubicBezTo>
                  <a:pt x="179" y="149"/>
                  <a:pt x="179" y="149"/>
                  <a:pt x="179" y="149"/>
                </a:cubicBezTo>
                <a:cubicBezTo>
                  <a:pt x="180" y="149"/>
                  <a:pt x="181" y="148"/>
                  <a:pt x="181" y="147"/>
                </a:cubicBezTo>
                <a:cubicBezTo>
                  <a:pt x="181" y="146"/>
                  <a:pt x="181" y="145"/>
                  <a:pt x="181" y="144"/>
                </a:cubicBezTo>
                <a:cubicBezTo>
                  <a:pt x="181" y="143"/>
                  <a:pt x="181" y="142"/>
                  <a:pt x="182" y="141"/>
                </a:cubicBezTo>
                <a:close/>
                <a:moveTo>
                  <a:pt x="29" y="171"/>
                </a:moveTo>
                <a:cubicBezTo>
                  <a:pt x="31" y="168"/>
                  <a:pt x="33" y="166"/>
                  <a:pt x="35" y="16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32" y="166"/>
                  <a:pt x="29" y="167"/>
                  <a:pt x="27" y="169"/>
                </a:cubicBezTo>
                <a:cubicBezTo>
                  <a:pt x="28" y="170"/>
                  <a:pt x="28" y="170"/>
                  <a:pt x="29" y="171"/>
                </a:cubicBezTo>
                <a:close/>
                <a:moveTo>
                  <a:pt x="244" y="140"/>
                </a:moveTo>
                <a:cubicBezTo>
                  <a:pt x="244" y="140"/>
                  <a:pt x="244" y="140"/>
                  <a:pt x="244" y="140"/>
                </a:cubicBezTo>
                <a:cubicBezTo>
                  <a:pt x="244" y="140"/>
                  <a:pt x="244" y="140"/>
                  <a:pt x="244" y="139"/>
                </a:cubicBezTo>
                <a:cubicBezTo>
                  <a:pt x="241" y="141"/>
                  <a:pt x="237" y="143"/>
                  <a:pt x="234" y="145"/>
                </a:cubicBezTo>
                <a:cubicBezTo>
                  <a:pt x="234" y="145"/>
                  <a:pt x="234" y="145"/>
                  <a:pt x="235" y="145"/>
                </a:cubicBezTo>
                <a:cubicBezTo>
                  <a:pt x="237" y="144"/>
                  <a:pt x="240" y="143"/>
                  <a:pt x="242" y="143"/>
                </a:cubicBezTo>
                <a:cubicBezTo>
                  <a:pt x="242" y="143"/>
                  <a:pt x="243" y="142"/>
                  <a:pt x="243" y="142"/>
                </a:cubicBezTo>
                <a:cubicBezTo>
                  <a:pt x="243" y="141"/>
                  <a:pt x="244" y="141"/>
                  <a:pt x="244" y="140"/>
                </a:cubicBezTo>
                <a:close/>
                <a:moveTo>
                  <a:pt x="239" y="80"/>
                </a:moveTo>
                <a:cubicBezTo>
                  <a:pt x="238" y="80"/>
                  <a:pt x="238" y="80"/>
                  <a:pt x="237" y="80"/>
                </a:cubicBezTo>
                <a:cubicBezTo>
                  <a:pt x="238" y="82"/>
                  <a:pt x="238" y="83"/>
                  <a:pt x="238" y="84"/>
                </a:cubicBezTo>
                <a:cubicBezTo>
                  <a:pt x="238" y="84"/>
                  <a:pt x="239" y="84"/>
                  <a:pt x="239" y="84"/>
                </a:cubicBezTo>
                <a:cubicBezTo>
                  <a:pt x="241" y="84"/>
                  <a:pt x="242" y="84"/>
                  <a:pt x="242" y="83"/>
                </a:cubicBezTo>
                <a:cubicBezTo>
                  <a:pt x="241" y="82"/>
                  <a:pt x="240" y="81"/>
                  <a:pt x="239" y="80"/>
                </a:cubicBezTo>
                <a:close/>
                <a:moveTo>
                  <a:pt x="263" y="158"/>
                </a:moveTo>
                <a:cubicBezTo>
                  <a:pt x="263" y="156"/>
                  <a:pt x="264" y="155"/>
                  <a:pt x="264" y="153"/>
                </a:cubicBezTo>
                <a:cubicBezTo>
                  <a:pt x="263" y="154"/>
                  <a:pt x="261" y="154"/>
                  <a:pt x="260" y="155"/>
                </a:cubicBezTo>
                <a:cubicBezTo>
                  <a:pt x="260" y="156"/>
                  <a:pt x="260" y="157"/>
                  <a:pt x="260" y="159"/>
                </a:cubicBezTo>
                <a:cubicBezTo>
                  <a:pt x="261" y="158"/>
                  <a:pt x="262" y="158"/>
                  <a:pt x="263" y="158"/>
                </a:cubicBezTo>
                <a:close/>
                <a:moveTo>
                  <a:pt x="140" y="68"/>
                </a:moveTo>
                <a:cubicBezTo>
                  <a:pt x="142" y="67"/>
                  <a:pt x="143" y="66"/>
                  <a:pt x="144" y="65"/>
                </a:cubicBezTo>
                <a:cubicBezTo>
                  <a:pt x="144" y="64"/>
                  <a:pt x="144" y="63"/>
                  <a:pt x="144" y="62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1" y="63"/>
                  <a:pt x="141" y="63"/>
                  <a:pt x="141" y="65"/>
                </a:cubicBezTo>
                <a:cubicBezTo>
                  <a:pt x="141" y="66"/>
                  <a:pt x="140" y="67"/>
                  <a:pt x="140" y="68"/>
                </a:cubicBezTo>
                <a:close/>
                <a:moveTo>
                  <a:pt x="131" y="86"/>
                </a:moveTo>
                <a:cubicBezTo>
                  <a:pt x="129" y="87"/>
                  <a:pt x="128" y="87"/>
                  <a:pt x="127" y="88"/>
                </a:cubicBezTo>
                <a:cubicBezTo>
                  <a:pt x="127" y="88"/>
                  <a:pt x="127" y="88"/>
                  <a:pt x="127" y="89"/>
                </a:cubicBezTo>
                <a:cubicBezTo>
                  <a:pt x="127" y="90"/>
                  <a:pt x="127" y="90"/>
                  <a:pt x="127" y="91"/>
                </a:cubicBezTo>
                <a:cubicBezTo>
                  <a:pt x="128" y="91"/>
                  <a:pt x="129" y="91"/>
                  <a:pt x="131" y="91"/>
                </a:cubicBezTo>
                <a:cubicBezTo>
                  <a:pt x="131" y="89"/>
                  <a:pt x="131" y="88"/>
                  <a:pt x="131" y="86"/>
                </a:cubicBezTo>
                <a:close/>
                <a:moveTo>
                  <a:pt x="121" y="179"/>
                </a:moveTo>
                <a:cubicBezTo>
                  <a:pt x="121" y="179"/>
                  <a:pt x="121" y="179"/>
                  <a:pt x="121" y="179"/>
                </a:cubicBezTo>
                <a:cubicBezTo>
                  <a:pt x="121" y="179"/>
                  <a:pt x="120" y="179"/>
                  <a:pt x="120" y="179"/>
                </a:cubicBezTo>
                <a:cubicBezTo>
                  <a:pt x="118" y="179"/>
                  <a:pt x="115" y="179"/>
                  <a:pt x="113" y="179"/>
                </a:cubicBezTo>
                <a:cubicBezTo>
                  <a:pt x="109" y="179"/>
                  <a:pt x="105" y="180"/>
                  <a:pt x="101" y="179"/>
                </a:cubicBezTo>
                <a:cubicBezTo>
                  <a:pt x="101" y="179"/>
                  <a:pt x="100" y="180"/>
                  <a:pt x="100" y="180"/>
                </a:cubicBezTo>
                <a:cubicBezTo>
                  <a:pt x="100" y="180"/>
                  <a:pt x="100" y="180"/>
                  <a:pt x="100" y="181"/>
                </a:cubicBezTo>
                <a:cubicBezTo>
                  <a:pt x="107" y="180"/>
                  <a:pt x="114" y="180"/>
                  <a:pt x="121" y="179"/>
                </a:cubicBezTo>
                <a:close/>
                <a:moveTo>
                  <a:pt x="30" y="47"/>
                </a:moveTo>
                <a:cubicBezTo>
                  <a:pt x="31" y="47"/>
                  <a:pt x="32" y="46"/>
                  <a:pt x="33" y="46"/>
                </a:cubicBezTo>
                <a:cubicBezTo>
                  <a:pt x="34" y="45"/>
                  <a:pt x="35" y="44"/>
                  <a:pt x="36" y="44"/>
                </a:cubicBezTo>
                <a:cubicBezTo>
                  <a:pt x="34" y="44"/>
                  <a:pt x="32" y="44"/>
                  <a:pt x="30" y="44"/>
                </a:cubicBezTo>
                <a:cubicBezTo>
                  <a:pt x="30" y="44"/>
                  <a:pt x="29" y="44"/>
                  <a:pt x="29" y="44"/>
                </a:cubicBezTo>
                <a:cubicBezTo>
                  <a:pt x="29" y="44"/>
                  <a:pt x="29" y="45"/>
                  <a:pt x="29" y="45"/>
                </a:cubicBezTo>
                <a:cubicBezTo>
                  <a:pt x="29" y="46"/>
                  <a:pt x="30" y="47"/>
                  <a:pt x="30" y="47"/>
                </a:cubicBezTo>
                <a:close/>
                <a:moveTo>
                  <a:pt x="221" y="123"/>
                </a:moveTo>
                <a:cubicBezTo>
                  <a:pt x="220" y="123"/>
                  <a:pt x="220" y="123"/>
                  <a:pt x="220" y="123"/>
                </a:cubicBezTo>
                <a:cubicBezTo>
                  <a:pt x="219" y="124"/>
                  <a:pt x="219" y="124"/>
                  <a:pt x="218" y="124"/>
                </a:cubicBezTo>
                <a:cubicBezTo>
                  <a:pt x="218" y="124"/>
                  <a:pt x="217" y="124"/>
                  <a:pt x="217" y="125"/>
                </a:cubicBezTo>
                <a:cubicBezTo>
                  <a:pt x="217" y="125"/>
                  <a:pt x="217" y="126"/>
                  <a:pt x="216" y="126"/>
                </a:cubicBezTo>
                <a:cubicBezTo>
                  <a:pt x="218" y="127"/>
                  <a:pt x="220" y="127"/>
                  <a:pt x="221" y="127"/>
                </a:cubicBezTo>
                <a:cubicBezTo>
                  <a:pt x="221" y="125"/>
                  <a:pt x="221" y="124"/>
                  <a:pt x="221" y="123"/>
                </a:cubicBezTo>
                <a:close/>
                <a:moveTo>
                  <a:pt x="253" y="112"/>
                </a:moveTo>
                <a:cubicBezTo>
                  <a:pt x="253" y="110"/>
                  <a:pt x="253" y="109"/>
                  <a:pt x="253" y="107"/>
                </a:cubicBezTo>
                <a:cubicBezTo>
                  <a:pt x="251" y="108"/>
                  <a:pt x="250" y="109"/>
                  <a:pt x="248" y="109"/>
                </a:cubicBezTo>
                <a:cubicBezTo>
                  <a:pt x="247" y="110"/>
                  <a:pt x="247" y="110"/>
                  <a:pt x="248" y="111"/>
                </a:cubicBezTo>
                <a:cubicBezTo>
                  <a:pt x="249" y="111"/>
                  <a:pt x="251" y="111"/>
                  <a:pt x="253" y="112"/>
                </a:cubicBezTo>
                <a:close/>
                <a:moveTo>
                  <a:pt x="94" y="116"/>
                </a:moveTo>
                <a:cubicBezTo>
                  <a:pt x="94" y="115"/>
                  <a:pt x="94" y="115"/>
                  <a:pt x="94" y="114"/>
                </a:cubicBezTo>
                <a:cubicBezTo>
                  <a:pt x="94" y="114"/>
                  <a:pt x="94" y="113"/>
                  <a:pt x="95" y="113"/>
                </a:cubicBezTo>
                <a:cubicBezTo>
                  <a:pt x="95" y="112"/>
                  <a:pt x="95" y="111"/>
                  <a:pt x="95" y="110"/>
                </a:cubicBezTo>
                <a:cubicBezTo>
                  <a:pt x="94" y="110"/>
                  <a:pt x="93" y="110"/>
                  <a:pt x="92" y="110"/>
                </a:cubicBezTo>
                <a:cubicBezTo>
                  <a:pt x="92" y="112"/>
                  <a:pt x="92" y="114"/>
                  <a:pt x="93" y="116"/>
                </a:cubicBezTo>
                <a:cubicBezTo>
                  <a:pt x="93" y="116"/>
                  <a:pt x="94" y="116"/>
                  <a:pt x="94" y="116"/>
                </a:cubicBezTo>
                <a:close/>
                <a:moveTo>
                  <a:pt x="119" y="127"/>
                </a:moveTo>
                <a:cubicBezTo>
                  <a:pt x="120" y="127"/>
                  <a:pt x="121" y="127"/>
                  <a:pt x="123" y="126"/>
                </a:cubicBezTo>
                <a:cubicBezTo>
                  <a:pt x="122" y="125"/>
                  <a:pt x="122" y="124"/>
                  <a:pt x="122" y="123"/>
                </a:cubicBezTo>
                <a:cubicBezTo>
                  <a:pt x="120" y="123"/>
                  <a:pt x="119" y="124"/>
                  <a:pt x="118" y="124"/>
                </a:cubicBezTo>
                <a:cubicBezTo>
                  <a:pt x="118" y="125"/>
                  <a:pt x="119" y="126"/>
                  <a:pt x="119" y="127"/>
                </a:cubicBezTo>
                <a:close/>
                <a:moveTo>
                  <a:pt x="178" y="176"/>
                </a:moveTo>
                <a:cubicBezTo>
                  <a:pt x="173" y="176"/>
                  <a:pt x="169" y="177"/>
                  <a:pt x="164" y="177"/>
                </a:cubicBezTo>
                <a:cubicBezTo>
                  <a:pt x="166" y="178"/>
                  <a:pt x="177" y="177"/>
                  <a:pt x="178" y="177"/>
                </a:cubicBezTo>
                <a:cubicBezTo>
                  <a:pt x="178" y="177"/>
                  <a:pt x="178" y="176"/>
                  <a:pt x="178" y="176"/>
                </a:cubicBezTo>
                <a:close/>
                <a:moveTo>
                  <a:pt x="47" y="140"/>
                </a:moveTo>
                <a:cubicBezTo>
                  <a:pt x="48" y="140"/>
                  <a:pt x="49" y="141"/>
                  <a:pt x="51" y="141"/>
                </a:cubicBezTo>
                <a:cubicBezTo>
                  <a:pt x="51" y="139"/>
                  <a:pt x="50" y="138"/>
                  <a:pt x="50" y="137"/>
                </a:cubicBezTo>
                <a:cubicBezTo>
                  <a:pt x="49" y="137"/>
                  <a:pt x="48" y="137"/>
                  <a:pt x="47" y="137"/>
                </a:cubicBezTo>
                <a:cubicBezTo>
                  <a:pt x="47" y="138"/>
                  <a:pt x="47" y="139"/>
                  <a:pt x="47" y="140"/>
                </a:cubicBezTo>
                <a:close/>
                <a:moveTo>
                  <a:pt x="186" y="155"/>
                </a:moveTo>
                <a:cubicBezTo>
                  <a:pt x="186" y="155"/>
                  <a:pt x="186" y="155"/>
                  <a:pt x="186" y="155"/>
                </a:cubicBezTo>
                <a:cubicBezTo>
                  <a:pt x="183" y="158"/>
                  <a:pt x="181" y="161"/>
                  <a:pt x="181" y="165"/>
                </a:cubicBezTo>
                <a:cubicBezTo>
                  <a:pt x="182" y="163"/>
                  <a:pt x="184" y="161"/>
                  <a:pt x="185" y="159"/>
                </a:cubicBezTo>
                <a:cubicBezTo>
                  <a:pt x="185" y="158"/>
                  <a:pt x="186" y="156"/>
                  <a:pt x="186" y="155"/>
                </a:cubicBezTo>
                <a:close/>
                <a:moveTo>
                  <a:pt x="100" y="59"/>
                </a:moveTo>
                <a:cubicBezTo>
                  <a:pt x="99" y="62"/>
                  <a:pt x="99" y="66"/>
                  <a:pt x="100" y="67"/>
                </a:cubicBezTo>
                <a:cubicBezTo>
                  <a:pt x="100" y="67"/>
                  <a:pt x="100" y="66"/>
                  <a:pt x="101" y="66"/>
                </a:cubicBezTo>
                <a:cubicBezTo>
                  <a:pt x="101" y="64"/>
                  <a:pt x="101" y="63"/>
                  <a:pt x="102" y="61"/>
                </a:cubicBezTo>
                <a:cubicBezTo>
                  <a:pt x="102" y="61"/>
                  <a:pt x="102" y="61"/>
                  <a:pt x="102" y="61"/>
                </a:cubicBezTo>
                <a:cubicBezTo>
                  <a:pt x="101" y="60"/>
                  <a:pt x="100" y="60"/>
                  <a:pt x="100" y="59"/>
                </a:cubicBezTo>
                <a:close/>
                <a:moveTo>
                  <a:pt x="131" y="158"/>
                </a:moveTo>
                <a:cubicBezTo>
                  <a:pt x="134" y="157"/>
                  <a:pt x="136" y="156"/>
                  <a:pt x="139" y="155"/>
                </a:cubicBezTo>
                <a:cubicBezTo>
                  <a:pt x="139" y="155"/>
                  <a:pt x="139" y="155"/>
                  <a:pt x="138" y="154"/>
                </a:cubicBezTo>
                <a:cubicBezTo>
                  <a:pt x="136" y="155"/>
                  <a:pt x="134" y="155"/>
                  <a:pt x="132" y="155"/>
                </a:cubicBezTo>
                <a:cubicBezTo>
                  <a:pt x="132" y="156"/>
                  <a:pt x="132" y="157"/>
                  <a:pt x="131" y="158"/>
                </a:cubicBezTo>
                <a:close/>
                <a:moveTo>
                  <a:pt x="163" y="155"/>
                </a:moveTo>
                <a:cubicBezTo>
                  <a:pt x="164" y="155"/>
                  <a:pt x="165" y="155"/>
                  <a:pt x="165" y="155"/>
                </a:cubicBezTo>
                <a:cubicBezTo>
                  <a:pt x="167" y="153"/>
                  <a:pt x="169" y="152"/>
                  <a:pt x="171" y="150"/>
                </a:cubicBezTo>
                <a:cubicBezTo>
                  <a:pt x="171" y="150"/>
                  <a:pt x="171" y="150"/>
                  <a:pt x="172" y="150"/>
                </a:cubicBezTo>
                <a:cubicBezTo>
                  <a:pt x="170" y="150"/>
                  <a:pt x="169" y="150"/>
                  <a:pt x="168" y="150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66" y="152"/>
                  <a:pt x="165" y="154"/>
                  <a:pt x="163" y="155"/>
                </a:cubicBezTo>
                <a:close/>
                <a:moveTo>
                  <a:pt x="194" y="36"/>
                </a:moveTo>
                <a:cubicBezTo>
                  <a:pt x="194" y="36"/>
                  <a:pt x="194" y="36"/>
                  <a:pt x="193" y="37"/>
                </a:cubicBezTo>
                <a:cubicBezTo>
                  <a:pt x="193" y="37"/>
                  <a:pt x="193" y="37"/>
                  <a:pt x="193" y="37"/>
                </a:cubicBezTo>
                <a:cubicBezTo>
                  <a:pt x="193" y="38"/>
                  <a:pt x="193" y="39"/>
                  <a:pt x="193" y="41"/>
                </a:cubicBezTo>
                <a:cubicBezTo>
                  <a:pt x="195" y="40"/>
                  <a:pt x="197" y="40"/>
                  <a:pt x="197" y="38"/>
                </a:cubicBezTo>
                <a:cubicBezTo>
                  <a:pt x="196" y="37"/>
                  <a:pt x="195" y="36"/>
                  <a:pt x="194" y="36"/>
                </a:cubicBezTo>
                <a:close/>
                <a:moveTo>
                  <a:pt x="218" y="68"/>
                </a:moveTo>
                <a:cubicBezTo>
                  <a:pt x="219" y="68"/>
                  <a:pt x="221" y="67"/>
                  <a:pt x="222" y="67"/>
                </a:cubicBezTo>
                <a:cubicBezTo>
                  <a:pt x="223" y="66"/>
                  <a:pt x="223" y="66"/>
                  <a:pt x="224" y="65"/>
                </a:cubicBezTo>
                <a:cubicBezTo>
                  <a:pt x="223" y="65"/>
                  <a:pt x="223" y="64"/>
                  <a:pt x="223" y="64"/>
                </a:cubicBezTo>
                <a:cubicBezTo>
                  <a:pt x="221" y="65"/>
                  <a:pt x="219" y="66"/>
                  <a:pt x="218" y="66"/>
                </a:cubicBezTo>
                <a:cubicBezTo>
                  <a:pt x="217" y="67"/>
                  <a:pt x="217" y="67"/>
                  <a:pt x="218" y="68"/>
                </a:cubicBezTo>
                <a:close/>
                <a:moveTo>
                  <a:pt x="58" y="44"/>
                </a:moveTo>
                <a:cubicBezTo>
                  <a:pt x="59" y="44"/>
                  <a:pt x="64" y="44"/>
                  <a:pt x="65" y="43"/>
                </a:cubicBezTo>
                <a:cubicBezTo>
                  <a:pt x="65" y="43"/>
                  <a:pt x="65" y="43"/>
                  <a:pt x="65" y="42"/>
                </a:cubicBezTo>
                <a:cubicBezTo>
                  <a:pt x="65" y="42"/>
                  <a:pt x="64" y="42"/>
                  <a:pt x="64" y="42"/>
                </a:cubicBezTo>
                <a:cubicBezTo>
                  <a:pt x="62" y="42"/>
                  <a:pt x="61" y="42"/>
                  <a:pt x="59" y="42"/>
                </a:cubicBezTo>
                <a:cubicBezTo>
                  <a:pt x="58" y="43"/>
                  <a:pt x="58" y="43"/>
                  <a:pt x="58" y="44"/>
                </a:cubicBezTo>
                <a:close/>
                <a:moveTo>
                  <a:pt x="10" y="166"/>
                </a:moveTo>
                <a:cubicBezTo>
                  <a:pt x="10" y="169"/>
                  <a:pt x="12" y="172"/>
                  <a:pt x="15" y="173"/>
                </a:cubicBezTo>
                <a:cubicBezTo>
                  <a:pt x="14" y="171"/>
                  <a:pt x="12" y="169"/>
                  <a:pt x="11" y="166"/>
                </a:cubicBezTo>
                <a:cubicBezTo>
                  <a:pt x="11" y="166"/>
                  <a:pt x="10" y="166"/>
                  <a:pt x="10" y="166"/>
                </a:cubicBezTo>
                <a:close/>
                <a:moveTo>
                  <a:pt x="122" y="144"/>
                </a:moveTo>
                <a:cubicBezTo>
                  <a:pt x="120" y="144"/>
                  <a:pt x="119" y="144"/>
                  <a:pt x="117" y="144"/>
                </a:cubicBezTo>
                <a:cubicBezTo>
                  <a:pt x="117" y="145"/>
                  <a:pt x="117" y="146"/>
                  <a:pt x="117" y="147"/>
                </a:cubicBezTo>
                <a:cubicBezTo>
                  <a:pt x="119" y="147"/>
                  <a:pt x="120" y="146"/>
                  <a:pt x="122" y="146"/>
                </a:cubicBezTo>
                <a:cubicBezTo>
                  <a:pt x="122" y="145"/>
                  <a:pt x="122" y="144"/>
                  <a:pt x="122" y="144"/>
                </a:cubicBezTo>
                <a:close/>
                <a:moveTo>
                  <a:pt x="105" y="39"/>
                </a:moveTo>
                <a:cubicBezTo>
                  <a:pt x="106" y="40"/>
                  <a:pt x="106" y="40"/>
                  <a:pt x="107" y="40"/>
                </a:cubicBezTo>
                <a:cubicBezTo>
                  <a:pt x="109" y="40"/>
                  <a:pt x="111" y="40"/>
                  <a:pt x="113" y="41"/>
                </a:cubicBezTo>
                <a:cubicBezTo>
                  <a:pt x="113" y="41"/>
                  <a:pt x="114" y="41"/>
                  <a:pt x="115" y="41"/>
                </a:cubicBezTo>
                <a:cubicBezTo>
                  <a:pt x="115" y="40"/>
                  <a:pt x="115" y="40"/>
                  <a:pt x="115" y="39"/>
                </a:cubicBezTo>
                <a:cubicBezTo>
                  <a:pt x="115" y="39"/>
                  <a:pt x="114" y="39"/>
                  <a:pt x="114" y="39"/>
                </a:cubicBezTo>
                <a:cubicBezTo>
                  <a:pt x="113" y="40"/>
                  <a:pt x="112" y="40"/>
                  <a:pt x="111" y="40"/>
                </a:cubicBezTo>
                <a:cubicBezTo>
                  <a:pt x="110" y="39"/>
                  <a:pt x="110" y="39"/>
                  <a:pt x="110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09" y="39"/>
                  <a:pt x="107" y="39"/>
                  <a:pt x="105" y="39"/>
                </a:cubicBezTo>
                <a:close/>
                <a:moveTo>
                  <a:pt x="121" y="152"/>
                </a:moveTo>
                <a:cubicBezTo>
                  <a:pt x="121" y="151"/>
                  <a:pt x="121" y="149"/>
                  <a:pt x="122" y="148"/>
                </a:cubicBezTo>
                <a:cubicBezTo>
                  <a:pt x="120" y="149"/>
                  <a:pt x="119" y="149"/>
                  <a:pt x="117" y="149"/>
                </a:cubicBezTo>
                <a:cubicBezTo>
                  <a:pt x="117" y="150"/>
                  <a:pt x="117" y="151"/>
                  <a:pt x="118" y="152"/>
                </a:cubicBezTo>
                <a:cubicBezTo>
                  <a:pt x="119" y="152"/>
                  <a:pt x="120" y="152"/>
                  <a:pt x="121" y="152"/>
                </a:cubicBezTo>
                <a:close/>
                <a:moveTo>
                  <a:pt x="156" y="117"/>
                </a:moveTo>
                <a:cubicBezTo>
                  <a:pt x="157" y="117"/>
                  <a:pt x="159" y="116"/>
                  <a:pt x="161" y="116"/>
                </a:cubicBezTo>
                <a:cubicBezTo>
                  <a:pt x="160" y="115"/>
                  <a:pt x="159" y="115"/>
                  <a:pt x="159" y="115"/>
                </a:cubicBezTo>
                <a:cubicBezTo>
                  <a:pt x="157" y="113"/>
                  <a:pt x="158" y="113"/>
                  <a:pt x="155" y="114"/>
                </a:cubicBezTo>
                <a:cubicBezTo>
                  <a:pt x="155" y="114"/>
                  <a:pt x="155" y="114"/>
                  <a:pt x="155" y="114"/>
                </a:cubicBezTo>
                <a:cubicBezTo>
                  <a:pt x="155" y="115"/>
                  <a:pt x="156" y="116"/>
                  <a:pt x="156" y="117"/>
                </a:cubicBezTo>
                <a:close/>
                <a:moveTo>
                  <a:pt x="234" y="134"/>
                </a:moveTo>
                <a:cubicBezTo>
                  <a:pt x="236" y="133"/>
                  <a:pt x="238" y="132"/>
                  <a:pt x="239" y="131"/>
                </a:cubicBezTo>
                <a:cubicBezTo>
                  <a:pt x="239" y="131"/>
                  <a:pt x="239" y="130"/>
                  <a:pt x="239" y="130"/>
                </a:cubicBezTo>
                <a:cubicBezTo>
                  <a:pt x="237" y="130"/>
                  <a:pt x="236" y="130"/>
                  <a:pt x="235" y="130"/>
                </a:cubicBezTo>
                <a:cubicBezTo>
                  <a:pt x="235" y="132"/>
                  <a:pt x="235" y="133"/>
                  <a:pt x="234" y="134"/>
                </a:cubicBezTo>
                <a:close/>
                <a:moveTo>
                  <a:pt x="41" y="50"/>
                </a:moveTo>
                <a:cubicBezTo>
                  <a:pt x="41" y="49"/>
                  <a:pt x="41" y="48"/>
                  <a:pt x="41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39" y="46"/>
                  <a:pt x="38" y="47"/>
                  <a:pt x="38" y="48"/>
                </a:cubicBezTo>
                <a:cubicBezTo>
                  <a:pt x="39" y="49"/>
                  <a:pt x="39" y="49"/>
                  <a:pt x="39" y="50"/>
                </a:cubicBezTo>
                <a:cubicBezTo>
                  <a:pt x="39" y="51"/>
                  <a:pt x="39" y="51"/>
                  <a:pt x="39" y="52"/>
                </a:cubicBezTo>
                <a:cubicBezTo>
                  <a:pt x="40" y="51"/>
                  <a:pt x="40" y="51"/>
                  <a:pt x="41" y="50"/>
                </a:cubicBezTo>
                <a:close/>
                <a:moveTo>
                  <a:pt x="143" y="43"/>
                </a:moveTo>
                <a:cubicBezTo>
                  <a:pt x="143" y="44"/>
                  <a:pt x="142" y="46"/>
                  <a:pt x="142" y="47"/>
                </a:cubicBezTo>
                <a:cubicBezTo>
                  <a:pt x="143" y="47"/>
                  <a:pt x="144" y="47"/>
                  <a:pt x="145" y="47"/>
                </a:cubicBezTo>
                <a:cubicBezTo>
                  <a:pt x="145" y="46"/>
                  <a:pt x="145" y="45"/>
                  <a:pt x="146" y="45"/>
                </a:cubicBezTo>
                <a:cubicBezTo>
                  <a:pt x="146" y="44"/>
                  <a:pt x="146" y="43"/>
                  <a:pt x="145" y="43"/>
                </a:cubicBezTo>
                <a:cubicBezTo>
                  <a:pt x="144" y="43"/>
                  <a:pt x="144" y="43"/>
                  <a:pt x="143" y="43"/>
                </a:cubicBezTo>
                <a:close/>
                <a:moveTo>
                  <a:pt x="185" y="139"/>
                </a:moveTo>
                <a:cubicBezTo>
                  <a:pt x="185" y="141"/>
                  <a:pt x="186" y="143"/>
                  <a:pt x="186" y="145"/>
                </a:cubicBezTo>
                <a:cubicBezTo>
                  <a:pt x="187" y="145"/>
                  <a:pt x="187" y="145"/>
                  <a:pt x="187" y="144"/>
                </a:cubicBezTo>
                <a:cubicBezTo>
                  <a:pt x="187" y="142"/>
                  <a:pt x="187" y="140"/>
                  <a:pt x="187" y="139"/>
                </a:cubicBezTo>
                <a:cubicBezTo>
                  <a:pt x="187" y="138"/>
                  <a:pt x="187" y="138"/>
                  <a:pt x="187" y="138"/>
                </a:cubicBezTo>
                <a:cubicBezTo>
                  <a:pt x="186" y="138"/>
                  <a:pt x="186" y="139"/>
                  <a:pt x="185" y="139"/>
                </a:cubicBezTo>
                <a:close/>
                <a:moveTo>
                  <a:pt x="256" y="149"/>
                </a:moveTo>
                <a:cubicBezTo>
                  <a:pt x="255" y="150"/>
                  <a:pt x="254" y="150"/>
                  <a:pt x="253" y="151"/>
                </a:cubicBezTo>
                <a:cubicBezTo>
                  <a:pt x="253" y="151"/>
                  <a:pt x="253" y="152"/>
                  <a:pt x="253" y="152"/>
                </a:cubicBezTo>
                <a:cubicBezTo>
                  <a:pt x="253" y="153"/>
                  <a:pt x="253" y="153"/>
                  <a:pt x="253" y="154"/>
                </a:cubicBezTo>
                <a:cubicBezTo>
                  <a:pt x="255" y="154"/>
                  <a:pt x="256" y="153"/>
                  <a:pt x="257" y="153"/>
                </a:cubicBezTo>
                <a:cubicBezTo>
                  <a:pt x="257" y="152"/>
                  <a:pt x="257" y="151"/>
                  <a:pt x="256" y="149"/>
                </a:cubicBezTo>
                <a:close/>
                <a:moveTo>
                  <a:pt x="255" y="99"/>
                </a:moveTo>
                <a:cubicBezTo>
                  <a:pt x="255" y="100"/>
                  <a:pt x="255" y="101"/>
                  <a:pt x="255" y="103"/>
                </a:cubicBezTo>
                <a:cubicBezTo>
                  <a:pt x="256" y="103"/>
                  <a:pt x="257" y="103"/>
                  <a:pt x="258" y="102"/>
                </a:cubicBezTo>
                <a:cubicBezTo>
                  <a:pt x="258" y="101"/>
                  <a:pt x="257" y="100"/>
                  <a:pt x="257" y="99"/>
                </a:cubicBezTo>
                <a:cubicBezTo>
                  <a:pt x="257" y="99"/>
                  <a:pt x="256" y="98"/>
                  <a:pt x="256" y="98"/>
                </a:cubicBezTo>
                <a:cubicBezTo>
                  <a:pt x="256" y="98"/>
                  <a:pt x="255" y="98"/>
                  <a:pt x="255" y="99"/>
                </a:cubicBezTo>
                <a:close/>
                <a:moveTo>
                  <a:pt x="135" y="104"/>
                </a:moveTo>
                <a:cubicBezTo>
                  <a:pt x="134" y="105"/>
                  <a:pt x="133" y="105"/>
                  <a:pt x="133" y="106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2" y="107"/>
                  <a:pt x="132" y="108"/>
                  <a:pt x="132" y="109"/>
                </a:cubicBezTo>
                <a:cubicBezTo>
                  <a:pt x="133" y="109"/>
                  <a:pt x="134" y="109"/>
                  <a:pt x="135" y="108"/>
                </a:cubicBezTo>
                <a:cubicBezTo>
                  <a:pt x="135" y="107"/>
                  <a:pt x="135" y="106"/>
                  <a:pt x="135" y="104"/>
                </a:cubicBezTo>
                <a:close/>
                <a:moveTo>
                  <a:pt x="82" y="128"/>
                </a:moveTo>
                <a:cubicBezTo>
                  <a:pt x="82" y="128"/>
                  <a:pt x="81" y="129"/>
                  <a:pt x="81" y="129"/>
                </a:cubicBezTo>
                <a:cubicBezTo>
                  <a:pt x="82" y="129"/>
                  <a:pt x="84" y="130"/>
                  <a:pt x="85" y="130"/>
                </a:cubicBezTo>
                <a:cubicBezTo>
                  <a:pt x="85" y="130"/>
                  <a:pt x="86" y="130"/>
                  <a:pt x="86" y="130"/>
                </a:cubicBezTo>
                <a:cubicBezTo>
                  <a:pt x="87" y="129"/>
                  <a:pt x="88" y="129"/>
                  <a:pt x="87" y="128"/>
                </a:cubicBezTo>
                <a:cubicBezTo>
                  <a:pt x="86" y="128"/>
                  <a:pt x="84" y="128"/>
                  <a:pt x="82" y="128"/>
                </a:cubicBezTo>
                <a:close/>
                <a:moveTo>
                  <a:pt x="48" y="42"/>
                </a:moveTo>
                <a:cubicBezTo>
                  <a:pt x="48" y="43"/>
                  <a:pt x="48" y="44"/>
                  <a:pt x="48" y="44"/>
                </a:cubicBezTo>
                <a:cubicBezTo>
                  <a:pt x="50" y="44"/>
                  <a:pt x="52" y="44"/>
                  <a:pt x="54" y="44"/>
                </a:cubicBezTo>
                <a:cubicBezTo>
                  <a:pt x="53" y="44"/>
                  <a:pt x="53" y="43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49" y="42"/>
                  <a:pt x="48" y="42"/>
                </a:cubicBezTo>
                <a:close/>
                <a:moveTo>
                  <a:pt x="132" y="160"/>
                </a:moveTo>
                <a:cubicBezTo>
                  <a:pt x="136" y="159"/>
                  <a:pt x="139" y="159"/>
                  <a:pt x="142" y="158"/>
                </a:cubicBezTo>
                <a:cubicBezTo>
                  <a:pt x="143" y="158"/>
                  <a:pt x="143" y="157"/>
                  <a:pt x="143" y="156"/>
                </a:cubicBezTo>
                <a:cubicBezTo>
                  <a:pt x="139" y="157"/>
                  <a:pt x="136" y="159"/>
                  <a:pt x="132" y="160"/>
                </a:cubicBezTo>
                <a:close/>
                <a:moveTo>
                  <a:pt x="123" y="152"/>
                </a:moveTo>
                <a:cubicBezTo>
                  <a:pt x="124" y="151"/>
                  <a:pt x="125" y="151"/>
                  <a:pt x="126" y="151"/>
                </a:cubicBezTo>
                <a:cubicBezTo>
                  <a:pt x="126" y="150"/>
                  <a:pt x="126" y="148"/>
                  <a:pt x="126" y="147"/>
                </a:cubicBezTo>
                <a:cubicBezTo>
                  <a:pt x="125" y="147"/>
                  <a:pt x="125" y="147"/>
                  <a:pt x="125" y="147"/>
                </a:cubicBezTo>
                <a:cubicBezTo>
                  <a:pt x="124" y="147"/>
                  <a:pt x="124" y="147"/>
                  <a:pt x="124" y="148"/>
                </a:cubicBezTo>
                <a:cubicBezTo>
                  <a:pt x="124" y="149"/>
                  <a:pt x="124" y="150"/>
                  <a:pt x="123" y="152"/>
                </a:cubicBezTo>
                <a:close/>
                <a:moveTo>
                  <a:pt x="185" y="42"/>
                </a:moveTo>
                <a:cubicBezTo>
                  <a:pt x="185" y="42"/>
                  <a:pt x="185" y="42"/>
                  <a:pt x="185" y="42"/>
                </a:cubicBezTo>
                <a:cubicBezTo>
                  <a:pt x="186" y="42"/>
                  <a:pt x="190" y="42"/>
                  <a:pt x="191" y="41"/>
                </a:cubicBezTo>
                <a:cubicBezTo>
                  <a:pt x="191" y="40"/>
                  <a:pt x="191" y="39"/>
                  <a:pt x="191" y="38"/>
                </a:cubicBezTo>
                <a:cubicBezTo>
                  <a:pt x="189" y="40"/>
                  <a:pt x="187" y="41"/>
                  <a:pt x="185" y="42"/>
                </a:cubicBezTo>
                <a:close/>
                <a:moveTo>
                  <a:pt x="191" y="127"/>
                </a:moveTo>
                <a:cubicBezTo>
                  <a:pt x="191" y="127"/>
                  <a:pt x="192" y="127"/>
                  <a:pt x="192" y="127"/>
                </a:cubicBezTo>
                <a:cubicBezTo>
                  <a:pt x="192" y="127"/>
                  <a:pt x="193" y="127"/>
                  <a:pt x="193" y="126"/>
                </a:cubicBezTo>
                <a:cubicBezTo>
                  <a:pt x="193" y="126"/>
                  <a:pt x="193" y="125"/>
                  <a:pt x="193" y="124"/>
                </a:cubicBezTo>
                <a:cubicBezTo>
                  <a:pt x="192" y="124"/>
                  <a:pt x="191" y="123"/>
                  <a:pt x="190" y="123"/>
                </a:cubicBezTo>
                <a:cubicBezTo>
                  <a:pt x="190" y="125"/>
                  <a:pt x="190" y="126"/>
                  <a:pt x="191" y="127"/>
                </a:cubicBezTo>
                <a:close/>
                <a:moveTo>
                  <a:pt x="135" y="147"/>
                </a:moveTo>
                <a:cubicBezTo>
                  <a:pt x="134" y="148"/>
                  <a:pt x="134" y="150"/>
                  <a:pt x="134" y="150"/>
                </a:cubicBezTo>
                <a:cubicBezTo>
                  <a:pt x="135" y="150"/>
                  <a:pt x="136" y="150"/>
                  <a:pt x="138" y="149"/>
                </a:cubicBezTo>
                <a:cubicBezTo>
                  <a:pt x="137" y="149"/>
                  <a:pt x="137" y="148"/>
                  <a:pt x="137" y="147"/>
                </a:cubicBezTo>
                <a:cubicBezTo>
                  <a:pt x="136" y="147"/>
                  <a:pt x="135" y="147"/>
                  <a:pt x="135" y="147"/>
                </a:cubicBezTo>
                <a:close/>
                <a:moveTo>
                  <a:pt x="41" y="38"/>
                </a:moveTo>
                <a:cubicBezTo>
                  <a:pt x="40" y="38"/>
                  <a:pt x="39" y="38"/>
                  <a:pt x="38" y="38"/>
                </a:cubicBezTo>
                <a:cubicBezTo>
                  <a:pt x="38" y="38"/>
                  <a:pt x="38" y="38"/>
                  <a:pt x="37" y="38"/>
                </a:cubicBezTo>
                <a:cubicBezTo>
                  <a:pt x="37" y="38"/>
                  <a:pt x="36" y="38"/>
                  <a:pt x="36" y="38"/>
                </a:cubicBezTo>
                <a:cubicBezTo>
                  <a:pt x="34" y="38"/>
                  <a:pt x="33" y="38"/>
                  <a:pt x="31" y="38"/>
                </a:cubicBezTo>
                <a:cubicBezTo>
                  <a:pt x="31" y="38"/>
                  <a:pt x="30" y="38"/>
                  <a:pt x="30" y="38"/>
                </a:cubicBezTo>
                <a:cubicBezTo>
                  <a:pt x="30" y="38"/>
                  <a:pt x="30" y="39"/>
                  <a:pt x="30" y="39"/>
                </a:cubicBezTo>
                <a:cubicBezTo>
                  <a:pt x="33" y="39"/>
                  <a:pt x="36" y="39"/>
                  <a:pt x="40" y="39"/>
                </a:cubicBezTo>
                <a:cubicBezTo>
                  <a:pt x="40" y="39"/>
                  <a:pt x="40" y="39"/>
                  <a:pt x="41" y="38"/>
                </a:cubicBezTo>
                <a:close/>
                <a:moveTo>
                  <a:pt x="145" y="38"/>
                </a:moveTo>
                <a:cubicBezTo>
                  <a:pt x="146" y="39"/>
                  <a:pt x="146" y="39"/>
                  <a:pt x="146" y="40"/>
                </a:cubicBezTo>
                <a:cubicBezTo>
                  <a:pt x="146" y="40"/>
                  <a:pt x="147" y="40"/>
                  <a:pt x="147" y="40"/>
                </a:cubicBezTo>
                <a:cubicBezTo>
                  <a:pt x="148" y="40"/>
                  <a:pt x="148" y="40"/>
                  <a:pt x="149" y="40"/>
                </a:cubicBezTo>
                <a:cubicBezTo>
                  <a:pt x="150" y="39"/>
                  <a:pt x="150" y="38"/>
                  <a:pt x="150" y="37"/>
                </a:cubicBezTo>
                <a:cubicBezTo>
                  <a:pt x="148" y="38"/>
                  <a:pt x="147" y="38"/>
                  <a:pt x="145" y="38"/>
                </a:cubicBezTo>
                <a:close/>
                <a:moveTo>
                  <a:pt x="115" y="75"/>
                </a:moveTo>
                <a:cubicBezTo>
                  <a:pt x="113" y="75"/>
                  <a:pt x="112" y="75"/>
                  <a:pt x="110" y="75"/>
                </a:cubicBezTo>
                <a:cubicBezTo>
                  <a:pt x="112" y="76"/>
                  <a:pt x="112" y="77"/>
                  <a:pt x="111" y="78"/>
                </a:cubicBezTo>
                <a:cubicBezTo>
                  <a:pt x="112" y="78"/>
                  <a:pt x="112" y="78"/>
                  <a:pt x="113" y="78"/>
                </a:cubicBezTo>
                <a:cubicBezTo>
                  <a:pt x="113" y="78"/>
                  <a:pt x="114" y="78"/>
                  <a:pt x="114" y="78"/>
                </a:cubicBezTo>
                <a:cubicBezTo>
                  <a:pt x="114" y="79"/>
                  <a:pt x="114" y="79"/>
                  <a:pt x="115" y="79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15" y="78"/>
                  <a:pt x="115" y="77"/>
                  <a:pt x="115" y="75"/>
                </a:cubicBezTo>
                <a:close/>
                <a:moveTo>
                  <a:pt x="131" y="64"/>
                </a:moveTo>
                <a:cubicBezTo>
                  <a:pt x="132" y="63"/>
                  <a:pt x="133" y="63"/>
                  <a:pt x="134" y="62"/>
                </a:cubicBezTo>
                <a:cubicBezTo>
                  <a:pt x="133" y="61"/>
                  <a:pt x="133" y="59"/>
                  <a:pt x="133" y="58"/>
                </a:cubicBezTo>
                <a:cubicBezTo>
                  <a:pt x="133" y="58"/>
                  <a:pt x="133" y="57"/>
                  <a:pt x="133" y="57"/>
                </a:cubicBezTo>
                <a:cubicBezTo>
                  <a:pt x="132" y="57"/>
                  <a:pt x="132" y="58"/>
                  <a:pt x="132" y="58"/>
                </a:cubicBezTo>
                <a:cubicBezTo>
                  <a:pt x="132" y="60"/>
                  <a:pt x="131" y="62"/>
                  <a:pt x="131" y="64"/>
                </a:cubicBezTo>
                <a:close/>
                <a:moveTo>
                  <a:pt x="251" y="140"/>
                </a:moveTo>
                <a:cubicBezTo>
                  <a:pt x="251" y="139"/>
                  <a:pt x="251" y="138"/>
                  <a:pt x="251" y="136"/>
                </a:cubicBezTo>
                <a:cubicBezTo>
                  <a:pt x="250" y="137"/>
                  <a:pt x="249" y="137"/>
                  <a:pt x="248" y="138"/>
                </a:cubicBezTo>
                <a:cubicBezTo>
                  <a:pt x="248" y="139"/>
                  <a:pt x="248" y="140"/>
                  <a:pt x="248" y="141"/>
                </a:cubicBezTo>
                <a:cubicBezTo>
                  <a:pt x="249" y="141"/>
                  <a:pt x="250" y="140"/>
                  <a:pt x="251" y="140"/>
                </a:cubicBezTo>
                <a:close/>
                <a:moveTo>
                  <a:pt x="204" y="64"/>
                </a:moveTo>
                <a:cubicBezTo>
                  <a:pt x="207" y="68"/>
                  <a:pt x="210" y="71"/>
                  <a:pt x="214" y="74"/>
                </a:cubicBezTo>
                <a:cubicBezTo>
                  <a:pt x="211" y="70"/>
                  <a:pt x="208" y="67"/>
                  <a:pt x="204" y="64"/>
                </a:cubicBezTo>
                <a:close/>
                <a:moveTo>
                  <a:pt x="156" y="44"/>
                </a:moveTo>
                <a:cubicBezTo>
                  <a:pt x="159" y="44"/>
                  <a:pt x="162" y="44"/>
                  <a:pt x="164" y="42"/>
                </a:cubicBezTo>
                <a:cubicBezTo>
                  <a:pt x="164" y="41"/>
                  <a:pt x="164" y="41"/>
                  <a:pt x="163" y="41"/>
                </a:cubicBezTo>
                <a:cubicBezTo>
                  <a:pt x="161" y="42"/>
                  <a:pt x="159" y="42"/>
                  <a:pt x="157" y="43"/>
                </a:cubicBezTo>
                <a:cubicBezTo>
                  <a:pt x="157" y="43"/>
                  <a:pt x="156" y="44"/>
                  <a:pt x="156" y="44"/>
                </a:cubicBezTo>
                <a:close/>
                <a:moveTo>
                  <a:pt x="179" y="126"/>
                </a:moveTo>
                <a:cubicBezTo>
                  <a:pt x="178" y="127"/>
                  <a:pt x="176" y="127"/>
                  <a:pt x="175" y="128"/>
                </a:cubicBezTo>
                <a:cubicBezTo>
                  <a:pt x="175" y="128"/>
                  <a:pt x="174" y="128"/>
                  <a:pt x="174" y="129"/>
                </a:cubicBezTo>
                <a:cubicBezTo>
                  <a:pt x="174" y="129"/>
                  <a:pt x="174" y="129"/>
                  <a:pt x="174" y="130"/>
                </a:cubicBezTo>
                <a:cubicBezTo>
                  <a:pt x="176" y="129"/>
                  <a:pt x="178" y="129"/>
                  <a:pt x="180" y="129"/>
                </a:cubicBezTo>
                <a:cubicBezTo>
                  <a:pt x="179" y="128"/>
                  <a:pt x="179" y="127"/>
                  <a:pt x="179" y="126"/>
                </a:cubicBezTo>
                <a:close/>
                <a:moveTo>
                  <a:pt x="230" y="126"/>
                </a:moveTo>
                <a:cubicBezTo>
                  <a:pt x="230" y="125"/>
                  <a:pt x="229" y="120"/>
                  <a:pt x="228" y="119"/>
                </a:cubicBezTo>
                <a:cubicBezTo>
                  <a:pt x="228" y="122"/>
                  <a:pt x="228" y="124"/>
                  <a:pt x="227" y="126"/>
                </a:cubicBezTo>
                <a:cubicBezTo>
                  <a:pt x="228" y="126"/>
                  <a:pt x="229" y="126"/>
                  <a:pt x="230" y="126"/>
                </a:cubicBezTo>
                <a:close/>
                <a:moveTo>
                  <a:pt x="8" y="68"/>
                </a:moveTo>
                <a:cubicBezTo>
                  <a:pt x="8" y="72"/>
                  <a:pt x="8" y="75"/>
                  <a:pt x="8" y="79"/>
                </a:cubicBezTo>
                <a:cubicBezTo>
                  <a:pt x="9" y="75"/>
                  <a:pt x="10" y="72"/>
                  <a:pt x="10" y="68"/>
                </a:cubicBezTo>
                <a:cubicBezTo>
                  <a:pt x="10" y="68"/>
                  <a:pt x="9" y="68"/>
                  <a:pt x="8" y="68"/>
                </a:cubicBezTo>
                <a:close/>
                <a:moveTo>
                  <a:pt x="145" y="83"/>
                </a:moveTo>
                <a:cubicBezTo>
                  <a:pt x="146" y="82"/>
                  <a:pt x="146" y="82"/>
                  <a:pt x="147" y="82"/>
                </a:cubicBezTo>
                <a:cubicBezTo>
                  <a:pt x="147" y="81"/>
                  <a:pt x="147" y="80"/>
                  <a:pt x="147" y="79"/>
                </a:cubicBezTo>
                <a:cubicBezTo>
                  <a:pt x="147" y="79"/>
                  <a:pt x="147" y="78"/>
                  <a:pt x="147" y="77"/>
                </a:cubicBezTo>
                <a:cubicBezTo>
                  <a:pt x="146" y="78"/>
                  <a:pt x="145" y="78"/>
                  <a:pt x="145" y="79"/>
                </a:cubicBezTo>
                <a:cubicBezTo>
                  <a:pt x="145" y="79"/>
                  <a:pt x="144" y="79"/>
                  <a:pt x="144" y="80"/>
                </a:cubicBezTo>
                <a:cubicBezTo>
                  <a:pt x="145" y="81"/>
                  <a:pt x="145" y="82"/>
                  <a:pt x="145" y="83"/>
                </a:cubicBezTo>
                <a:close/>
                <a:moveTo>
                  <a:pt x="221" y="62"/>
                </a:moveTo>
                <a:cubicBezTo>
                  <a:pt x="220" y="61"/>
                  <a:pt x="219" y="60"/>
                  <a:pt x="218" y="59"/>
                </a:cubicBezTo>
                <a:cubicBezTo>
                  <a:pt x="217" y="58"/>
                  <a:pt x="217" y="58"/>
                  <a:pt x="216" y="59"/>
                </a:cubicBezTo>
                <a:cubicBezTo>
                  <a:pt x="217" y="60"/>
                  <a:pt x="217" y="61"/>
                  <a:pt x="217" y="63"/>
                </a:cubicBezTo>
                <a:cubicBezTo>
                  <a:pt x="218" y="62"/>
                  <a:pt x="219" y="62"/>
                  <a:pt x="221" y="62"/>
                </a:cubicBezTo>
                <a:close/>
                <a:moveTo>
                  <a:pt x="156" y="119"/>
                </a:moveTo>
                <a:cubicBezTo>
                  <a:pt x="157" y="120"/>
                  <a:pt x="157" y="121"/>
                  <a:pt x="157" y="122"/>
                </a:cubicBezTo>
                <a:cubicBezTo>
                  <a:pt x="159" y="121"/>
                  <a:pt x="160" y="120"/>
                  <a:pt x="162" y="119"/>
                </a:cubicBezTo>
                <a:cubicBezTo>
                  <a:pt x="163" y="119"/>
                  <a:pt x="163" y="118"/>
                  <a:pt x="162" y="118"/>
                </a:cubicBezTo>
                <a:cubicBezTo>
                  <a:pt x="160" y="118"/>
                  <a:pt x="158" y="119"/>
                  <a:pt x="156" y="119"/>
                </a:cubicBezTo>
                <a:close/>
                <a:moveTo>
                  <a:pt x="242" y="115"/>
                </a:moveTo>
                <a:cubicBezTo>
                  <a:pt x="243" y="114"/>
                  <a:pt x="244" y="113"/>
                  <a:pt x="244" y="112"/>
                </a:cubicBezTo>
                <a:cubicBezTo>
                  <a:pt x="243" y="111"/>
                  <a:pt x="244" y="110"/>
                  <a:pt x="244" y="109"/>
                </a:cubicBezTo>
                <a:cubicBezTo>
                  <a:pt x="245" y="108"/>
                  <a:pt x="245" y="108"/>
                  <a:pt x="246" y="108"/>
                </a:cubicBezTo>
                <a:cubicBezTo>
                  <a:pt x="247" y="108"/>
                  <a:pt x="247" y="108"/>
                  <a:pt x="247" y="107"/>
                </a:cubicBezTo>
                <a:cubicBezTo>
                  <a:pt x="248" y="107"/>
                  <a:pt x="249" y="107"/>
                  <a:pt x="249" y="106"/>
                </a:cubicBezTo>
                <a:cubicBezTo>
                  <a:pt x="249" y="106"/>
                  <a:pt x="249" y="106"/>
                  <a:pt x="250" y="106"/>
                </a:cubicBezTo>
                <a:cubicBezTo>
                  <a:pt x="248" y="106"/>
                  <a:pt x="246" y="106"/>
                  <a:pt x="245" y="107"/>
                </a:cubicBezTo>
                <a:cubicBezTo>
                  <a:pt x="244" y="109"/>
                  <a:pt x="243" y="112"/>
                  <a:pt x="242" y="115"/>
                </a:cubicBezTo>
                <a:close/>
                <a:moveTo>
                  <a:pt x="238" y="102"/>
                </a:moveTo>
                <a:cubicBezTo>
                  <a:pt x="238" y="102"/>
                  <a:pt x="238" y="102"/>
                  <a:pt x="238" y="103"/>
                </a:cubicBezTo>
                <a:cubicBezTo>
                  <a:pt x="238" y="105"/>
                  <a:pt x="238" y="107"/>
                  <a:pt x="237" y="108"/>
                </a:cubicBezTo>
                <a:cubicBezTo>
                  <a:pt x="237" y="109"/>
                  <a:pt x="237" y="110"/>
                  <a:pt x="236" y="111"/>
                </a:cubicBezTo>
                <a:cubicBezTo>
                  <a:pt x="236" y="111"/>
                  <a:pt x="236" y="111"/>
                  <a:pt x="235" y="112"/>
                </a:cubicBezTo>
                <a:cubicBezTo>
                  <a:pt x="236" y="111"/>
                  <a:pt x="236" y="111"/>
                  <a:pt x="237" y="111"/>
                </a:cubicBezTo>
                <a:cubicBezTo>
                  <a:pt x="238" y="111"/>
                  <a:pt x="238" y="110"/>
                  <a:pt x="238" y="109"/>
                </a:cubicBezTo>
                <a:cubicBezTo>
                  <a:pt x="238" y="108"/>
                  <a:pt x="239" y="107"/>
                  <a:pt x="239" y="105"/>
                </a:cubicBezTo>
                <a:cubicBezTo>
                  <a:pt x="239" y="104"/>
                  <a:pt x="238" y="103"/>
                  <a:pt x="238" y="102"/>
                </a:cubicBezTo>
                <a:close/>
                <a:moveTo>
                  <a:pt x="40" y="60"/>
                </a:moveTo>
                <a:cubicBezTo>
                  <a:pt x="41" y="60"/>
                  <a:pt x="42" y="60"/>
                  <a:pt x="43" y="59"/>
                </a:cubicBezTo>
                <a:cubicBezTo>
                  <a:pt x="42" y="58"/>
                  <a:pt x="42" y="57"/>
                  <a:pt x="42" y="55"/>
                </a:cubicBezTo>
                <a:cubicBezTo>
                  <a:pt x="41" y="56"/>
                  <a:pt x="40" y="57"/>
                  <a:pt x="39" y="58"/>
                </a:cubicBezTo>
                <a:cubicBezTo>
                  <a:pt x="40" y="58"/>
                  <a:pt x="40" y="59"/>
                  <a:pt x="40" y="60"/>
                </a:cubicBezTo>
                <a:close/>
                <a:moveTo>
                  <a:pt x="231" y="87"/>
                </a:moveTo>
                <a:cubicBezTo>
                  <a:pt x="232" y="88"/>
                  <a:pt x="233" y="89"/>
                  <a:pt x="234" y="90"/>
                </a:cubicBezTo>
                <a:cubicBezTo>
                  <a:pt x="236" y="89"/>
                  <a:pt x="236" y="89"/>
                  <a:pt x="236" y="87"/>
                </a:cubicBezTo>
                <a:cubicBezTo>
                  <a:pt x="234" y="87"/>
                  <a:pt x="233" y="87"/>
                  <a:pt x="231" y="87"/>
                </a:cubicBezTo>
                <a:close/>
                <a:moveTo>
                  <a:pt x="105" y="148"/>
                </a:moveTo>
                <a:cubicBezTo>
                  <a:pt x="104" y="148"/>
                  <a:pt x="104" y="148"/>
                  <a:pt x="103" y="148"/>
                </a:cubicBezTo>
                <a:cubicBezTo>
                  <a:pt x="103" y="149"/>
                  <a:pt x="103" y="150"/>
                  <a:pt x="103" y="151"/>
                </a:cubicBezTo>
                <a:cubicBezTo>
                  <a:pt x="104" y="151"/>
                  <a:pt x="105" y="151"/>
                  <a:pt x="106" y="152"/>
                </a:cubicBezTo>
                <a:cubicBezTo>
                  <a:pt x="105" y="150"/>
                  <a:pt x="105" y="149"/>
                  <a:pt x="105" y="148"/>
                </a:cubicBezTo>
                <a:close/>
                <a:moveTo>
                  <a:pt x="206" y="128"/>
                </a:moveTo>
                <a:cubicBezTo>
                  <a:pt x="207" y="128"/>
                  <a:pt x="209" y="128"/>
                  <a:pt x="211" y="128"/>
                </a:cubicBezTo>
                <a:cubicBezTo>
                  <a:pt x="211" y="127"/>
                  <a:pt x="210" y="126"/>
                  <a:pt x="210" y="125"/>
                </a:cubicBezTo>
                <a:cubicBezTo>
                  <a:pt x="209" y="126"/>
                  <a:pt x="207" y="126"/>
                  <a:pt x="206" y="126"/>
                </a:cubicBezTo>
                <a:cubicBezTo>
                  <a:pt x="206" y="127"/>
                  <a:pt x="206" y="127"/>
                  <a:pt x="206" y="127"/>
                </a:cubicBezTo>
                <a:cubicBezTo>
                  <a:pt x="206" y="127"/>
                  <a:pt x="206" y="127"/>
                  <a:pt x="206" y="128"/>
                </a:cubicBezTo>
                <a:close/>
                <a:moveTo>
                  <a:pt x="145" y="56"/>
                </a:moveTo>
                <a:cubicBezTo>
                  <a:pt x="146" y="56"/>
                  <a:pt x="147" y="55"/>
                  <a:pt x="147" y="54"/>
                </a:cubicBezTo>
                <a:cubicBezTo>
                  <a:pt x="146" y="53"/>
                  <a:pt x="146" y="51"/>
                  <a:pt x="146" y="50"/>
                </a:cubicBezTo>
                <a:cubicBezTo>
                  <a:pt x="145" y="50"/>
                  <a:pt x="145" y="49"/>
                  <a:pt x="145" y="49"/>
                </a:cubicBezTo>
                <a:cubicBezTo>
                  <a:pt x="145" y="49"/>
                  <a:pt x="144" y="49"/>
                  <a:pt x="144" y="50"/>
                </a:cubicBezTo>
                <a:cubicBezTo>
                  <a:pt x="145" y="52"/>
                  <a:pt x="145" y="54"/>
                  <a:pt x="145" y="56"/>
                </a:cubicBezTo>
                <a:close/>
                <a:moveTo>
                  <a:pt x="147" y="135"/>
                </a:moveTo>
                <a:cubicBezTo>
                  <a:pt x="146" y="135"/>
                  <a:pt x="146" y="135"/>
                  <a:pt x="146" y="135"/>
                </a:cubicBezTo>
                <a:cubicBezTo>
                  <a:pt x="145" y="135"/>
                  <a:pt x="144" y="135"/>
                  <a:pt x="143" y="135"/>
                </a:cubicBezTo>
                <a:cubicBezTo>
                  <a:pt x="143" y="137"/>
                  <a:pt x="143" y="138"/>
                  <a:pt x="143" y="140"/>
                </a:cubicBezTo>
                <a:cubicBezTo>
                  <a:pt x="144" y="139"/>
                  <a:pt x="145" y="139"/>
                  <a:pt x="146" y="139"/>
                </a:cubicBezTo>
                <a:cubicBezTo>
                  <a:pt x="145" y="137"/>
                  <a:pt x="145" y="137"/>
                  <a:pt x="147" y="135"/>
                </a:cubicBezTo>
                <a:close/>
                <a:moveTo>
                  <a:pt x="88" y="48"/>
                </a:moveTo>
                <a:cubicBezTo>
                  <a:pt x="89" y="50"/>
                  <a:pt x="90" y="52"/>
                  <a:pt x="91" y="54"/>
                </a:cubicBezTo>
                <a:cubicBezTo>
                  <a:pt x="91" y="54"/>
                  <a:pt x="91" y="54"/>
                  <a:pt x="91" y="54"/>
                </a:cubicBezTo>
                <a:cubicBezTo>
                  <a:pt x="91" y="52"/>
                  <a:pt x="91" y="50"/>
                  <a:pt x="91" y="48"/>
                </a:cubicBezTo>
                <a:cubicBezTo>
                  <a:pt x="90" y="48"/>
                  <a:pt x="89" y="48"/>
                  <a:pt x="88" y="48"/>
                </a:cubicBezTo>
                <a:close/>
                <a:moveTo>
                  <a:pt x="140" y="47"/>
                </a:moveTo>
                <a:cubicBezTo>
                  <a:pt x="140" y="45"/>
                  <a:pt x="140" y="44"/>
                  <a:pt x="140" y="43"/>
                </a:cubicBezTo>
                <a:cubicBezTo>
                  <a:pt x="139" y="43"/>
                  <a:pt x="138" y="43"/>
                  <a:pt x="137" y="43"/>
                </a:cubicBezTo>
                <a:cubicBezTo>
                  <a:pt x="137" y="44"/>
                  <a:pt x="138" y="45"/>
                  <a:pt x="138" y="46"/>
                </a:cubicBezTo>
                <a:cubicBezTo>
                  <a:pt x="139" y="47"/>
                  <a:pt x="139" y="47"/>
                  <a:pt x="140" y="47"/>
                </a:cubicBezTo>
                <a:close/>
                <a:moveTo>
                  <a:pt x="245" y="170"/>
                </a:moveTo>
                <a:cubicBezTo>
                  <a:pt x="245" y="171"/>
                  <a:pt x="246" y="172"/>
                  <a:pt x="246" y="173"/>
                </a:cubicBezTo>
                <a:cubicBezTo>
                  <a:pt x="246" y="173"/>
                  <a:pt x="246" y="173"/>
                  <a:pt x="246" y="173"/>
                </a:cubicBezTo>
                <a:cubicBezTo>
                  <a:pt x="246" y="173"/>
                  <a:pt x="246" y="173"/>
                  <a:pt x="246" y="173"/>
                </a:cubicBezTo>
                <a:cubicBezTo>
                  <a:pt x="247" y="172"/>
                  <a:pt x="248" y="172"/>
                  <a:pt x="249" y="171"/>
                </a:cubicBezTo>
                <a:cubicBezTo>
                  <a:pt x="250" y="171"/>
                  <a:pt x="250" y="171"/>
                  <a:pt x="251" y="170"/>
                </a:cubicBezTo>
                <a:cubicBezTo>
                  <a:pt x="251" y="170"/>
                  <a:pt x="251" y="170"/>
                  <a:pt x="251" y="170"/>
                </a:cubicBezTo>
                <a:cubicBezTo>
                  <a:pt x="249" y="170"/>
                  <a:pt x="247" y="170"/>
                  <a:pt x="245" y="170"/>
                </a:cubicBezTo>
                <a:close/>
                <a:moveTo>
                  <a:pt x="76" y="138"/>
                </a:moveTo>
                <a:cubicBezTo>
                  <a:pt x="72" y="137"/>
                  <a:pt x="69" y="137"/>
                  <a:pt x="66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9" y="138"/>
                  <a:pt x="72" y="139"/>
                  <a:pt x="75" y="139"/>
                </a:cubicBezTo>
                <a:cubicBezTo>
                  <a:pt x="75" y="139"/>
                  <a:pt x="75" y="138"/>
                  <a:pt x="76" y="138"/>
                </a:cubicBezTo>
                <a:close/>
                <a:moveTo>
                  <a:pt x="188" y="132"/>
                </a:moveTo>
                <a:cubicBezTo>
                  <a:pt x="187" y="132"/>
                  <a:pt x="186" y="132"/>
                  <a:pt x="185" y="132"/>
                </a:cubicBezTo>
                <a:cubicBezTo>
                  <a:pt x="185" y="134"/>
                  <a:pt x="185" y="135"/>
                  <a:pt x="184" y="137"/>
                </a:cubicBezTo>
                <a:cubicBezTo>
                  <a:pt x="185" y="136"/>
                  <a:pt x="186" y="136"/>
                  <a:pt x="187" y="135"/>
                </a:cubicBezTo>
                <a:cubicBezTo>
                  <a:pt x="187" y="135"/>
                  <a:pt x="187" y="134"/>
                  <a:pt x="187" y="134"/>
                </a:cubicBezTo>
                <a:cubicBezTo>
                  <a:pt x="188" y="133"/>
                  <a:pt x="188" y="133"/>
                  <a:pt x="188" y="132"/>
                </a:cubicBezTo>
                <a:close/>
                <a:moveTo>
                  <a:pt x="149" y="108"/>
                </a:moveTo>
                <a:cubicBezTo>
                  <a:pt x="151" y="107"/>
                  <a:pt x="152" y="105"/>
                  <a:pt x="154" y="104"/>
                </a:cubicBezTo>
                <a:cubicBezTo>
                  <a:pt x="152" y="104"/>
                  <a:pt x="150" y="104"/>
                  <a:pt x="149" y="105"/>
                </a:cubicBezTo>
                <a:cubicBezTo>
                  <a:pt x="149" y="106"/>
                  <a:pt x="149" y="107"/>
                  <a:pt x="149" y="108"/>
                </a:cubicBezTo>
                <a:close/>
                <a:moveTo>
                  <a:pt x="235" y="81"/>
                </a:moveTo>
                <a:cubicBezTo>
                  <a:pt x="233" y="82"/>
                  <a:pt x="232" y="83"/>
                  <a:pt x="230" y="84"/>
                </a:cubicBezTo>
                <a:cubicBezTo>
                  <a:pt x="232" y="85"/>
                  <a:pt x="234" y="85"/>
                  <a:pt x="235" y="84"/>
                </a:cubicBezTo>
                <a:cubicBezTo>
                  <a:pt x="235" y="84"/>
                  <a:pt x="235" y="84"/>
                  <a:pt x="235" y="83"/>
                </a:cubicBezTo>
                <a:cubicBezTo>
                  <a:pt x="235" y="83"/>
                  <a:pt x="235" y="82"/>
                  <a:pt x="235" y="81"/>
                </a:cubicBezTo>
                <a:close/>
                <a:moveTo>
                  <a:pt x="216" y="121"/>
                </a:moveTo>
                <a:cubicBezTo>
                  <a:pt x="216" y="120"/>
                  <a:pt x="216" y="119"/>
                  <a:pt x="216" y="119"/>
                </a:cubicBezTo>
                <a:cubicBezTo>
                  <a:pt x="215" y="118"/>
                  <a:pt x="212" y="119"/>
                  <a:pt x="211" y="119"/>
                </a:cubicBezTo>
                <a:cubicBezTo>
                  <a:pt x="211" y="119"/>
                  <a:pt x="211" y="120"/>
                  <a:pt x="212" y="120"/>
                </a:cubicBezTo>
                <a:cubicBezTo>
                  <a:pt x="213" y="120"/>
                  <a:pt x="214" y="120"/>
                  <a:pt x="216" y="121"/>
                </a:cubicBezTo>
                <a:close/>
                <a:moveTo>
                  <a:pt x="104" y="169"/>
                </a:moveTo>
                <a:cubicBezTo>
                  <a:pt x="106" y="169"/>
                  <a:pt x="108" y="169"/>
                  <a:pt x="110" y="169"/>
                </a:cubicBezTo>
                <a:cubicBezTo>
                  <a:pt x="110" y="168"/>
                  <a:pt x="110" y="168"/>
                  <a:pt x="110" y="167"/>
                </a:cubicBezTo>
                <a:cubicBezTo>
                  <a:pt x="110" y="167"/>
                  <a:pt x="109" y="166"/>
                  <a:pt x="108" y="166"/>
                </a:cubicBezTo>
                <a:cubicBezTo>
                  <a:pt x="108" y="166"/>
                  <a:pt x="108" y="166"/>
                  <a:pt x="108" y="166"/>
                </a:cubicBezTo>
                <a:cubicBezTo>
                  <a:pt x="108" y="167"/>
                  <a:pt x="108" y="167"/>
                  <a:pt x="108" y="168"/>
                </a:cubicBezTo>
                <a:cubicBezTo>
                  <a:pt x="108" y="168"/>
                  <a:pt x="107" y="169"/>
                  <a:pt x="106" y="168"/>
                </a:cubicBezTo>
                <a:cubicBezTo>
                  <a:pt x="106" y="168"/>
                  <a:pt x="105" y="168"/>
                  <a:pt x="104" y="167"/>
                </a:cubicBezTo>
                <a:cubicBezTo>
                  <a:pt x="104" y="167"/>
                  <a:pt x="104" y="167"/>
                  <a:pt x="104" y="167"/>
                </a:cubicBezTo>
                <a:cubicBezTo>
                  <a:pt x="104" y="168"/>
                  <a:pt x="104" y="168"/>
                  <a:pt x="104" y="169"/>
                </a:cubicBezTo>
                <a:close/>
                <a:moveTo>
                  <a:pt x="41" y="129"/>
                </a:moveTo>
                <a:cubicBezTo>
                  <a:pt x="41" y="127"/>
                  <a:pt x="40" y="126"/>
                  <a:pt x="40" y="124"/>
                </a:cubicBezTo>
                <a:cubicBezTo>
                  <a:pt x="39" y="125"/>
                  <a:pt x="38" y="126"/>
                  <a:pt x="38" y="127"/>
                </a:cubicBezTo>
                <a:cubicBezTo>
                  <a:pt x="38" y="127"/>
                  <a:pt x="38" y="128"/>
                  <a:pt x="38" y="128"/>
                </a:cubicBezTo>
                <a:cubicBezTo>
                  <a:pt x="39" y="129"/>
                  <a:pt x="40" y="129"/>
                  <a:pt x="41" y="129"/>
                </a:cubicBezTo>
                <a:close/>
                <a:moveTo>
                  <a:pt x="249" y="90"/>
                </a:moveTo>
                <a:cubicBezTo>
                  <a:pt x="248" y="89"/>
                  <a:pt x="246" y="87"/>
                  <a:pt x="245" y="87"/>
                </a:cubicBezTo>
                <a:cubicBezTo>
                  <a:pt x="245" y="87"/>
                  <a:pt x="245" y="90"/>
                  <a:pt x="246" y="91"/>
                </a:cubicBezTo>
                <a:cubicBezTo>
                  <a:pt x="247" y="91"/>
                  <a:pt x="248" y="91"/>
                  <a:pt x="249" y="90"/>
                </a:cubicBezTo>
                <a:close/>
                <a:moveTo>
                  <a:pt x="131" y="132"/>
                </a:moveTo>
                <a:cubicBezTo>
                  <a:pt x="131" y="131"/>
                  <a:pt x="131" y="130"/>
                  <a:pt x="131" y="128"/>
                </a:cubicBezTo>
                <a:cubicBezTo>
                  <a:pt x="129" y="128"/>
                  <a:pt x="129" y="129"/>
                  <a:pt x="128" y="130"/>
                </a:cubicBezTo>
                <a:cubicBezTo>
                  <a:pt x="129" y="131"/>
                  <a:pt x="129" y="132"/>
                  <a:pt x="131" y="132"/>
                </a:cubicBezTo>
                <a:close/>
                <a:moveTo>
                  <a:pt x="250" y="100"/>
                </a:moveTo>
                <a:cubicBezTo>
                  <a:pt x="249" y="101"/>
                  <a:pt x="248" y="103"/>
                  <a:pt x="248" y="104"/>
                </a:cubicBezTo>
                <a:cubicBezTo>
                  <a:pt x="249" y="104"/>
                  <a:pt x="251" y="104"/>
                  <a:pt x="252" y="103"/>
                </a:cubicBezTo>
                <a:cubicBezTo>
                  <a:pt x="251" y="102"/>
                  <a:pt x="251" y="101"/>
                  <a:pt x="250" y="100"/>
                </a:cubicBezTo>
                <a:close/>
                <a:moveTo>
                  <a:pt x="144" y="35"/>
                </a:moveTo>
                <a:cubicBezTo>
                  <a:pt x="144" y="35"/>
                  <a:pt x="145" y="35"/>
                  <a:pt x="145" y="35"/>
                </a:cubicBezTo>
                <a:cubicBezTo>
                  <a:pt x="147" y="35"/>
                  <a:pt x="149" y="35"/>
                  <a:pt x="150" y="35"/>
                </a:cubicBezTo>
                <a:cubicBezTo>
                  <a:pt x="151" y="35"/>
                  <a:pt x="152" y="35"/>
                  <a:pt x="152" y="35"/>
                </a:cubicBezTo>
                <a:cubicBezTo>
                  <a:pt x="153" y="34"/>
                  <a:pt x="153" y="34"/>
                  <a:pt x="154" y="34"/>
                </a:cubicBezTo>
                <a:cubicBezTo>
                  <a:pt x="154" y="34"/>
                  <a:pt x="155" y="35"/>
                  <a:pt x="155" y="35"/>
                </a:cubicBezTo>
                <a:cubicBezTo>
                  <a:pt x="156" y="35"/>
                  <a:pt x="156" y="34"/>
                  <a:pt x="156" y="34"/>
                </a:cubicBezTo>
                <a:cubicBezTo>
                  <a:pt x="152" y="34"/>
                  <a:pt x="148" y="34"/>
                  <a:pt x="144" y="35"/>
                </a:cubicBezTo>
                <a:close/>
                <a:moveTo>
                  <a:pt x="192" y="143"/>
                </a:moveTo>
                <a:cubicBezTo>
                  <a:pt x="192" y="143"/>
                  <a:pt x="192" y="143"/>
                  <a:pt x="192" y="143"/>
                </a:cubicBezTo>
                <a:cubicBezTo>
                  <a:pt x="193" y="141"/>
                  <a:pt x="193" y="138"/>
                  <a:pt x="193" y="136"/>
                </a:cubicBezTo>
                <a:cubicBezTo>
                  <a:pt x="192" y="136"/>
                  <a:pt x="191" y="136"/>
                  <a:pt x="191" y="137"/>
                </a:cubicBezTo>
                <a:cubicBezTo>
                  <a:pt x="191" y="139"/>
                  <a:pt x="192" y="141"/>
                  <a:pt x="192" y="143"/>
                </a:cubicBezTo>
                <a:close/>
                <a:moveTo>
                  <a:pt x="247" y="125"/>
                </a:moveTo>
                <a:cubicBezTo>
                  <a:pt x="246" y="124"/>
                  <a:pt x="247" y="123"/>
                  <a:pt x="246" y="122"/>
                </a:cubicBezTo>
                <a:cubicBezTo>
                  <a:pt x="245" y="123"/>
                  <a:pt x="245" y="123"/>
                  <a:pt x="244" y="123"/>
                </a:cubicBezTo>
                <a:cubicBezTo>
                  <a:pt x="244" y="123"/>
                  <a:pt x="244" y="123"/>
                  <a:pt x="244" y="123"/>
                </a:cubicBezTo>
                <a:cubicBezTo>
                  <a:pt x="244" y="124"/>
                  <a:pt x="244" y="125"/>
                  <a:pt x="244" y="126"/>
                </a:cubicBezTo>
                <a:cubicBezTo>
                  <a:pt x="245" y="126"/>
                  <a:pt x="246" y="126"/>
                  <a:pt x="247" y="125"/>
                </a:cubicBezTo>
                <a:close/>
                <a:moveTo>
                  <a:pt x="39" y="166"/>
                </a:moveTo>
                <a:cubicBezTo>
                  <a:pt x="39" y="166"/>
                  <a:pt x="39" y="166"/>
                  <a:pt x="39" y="166"/>
                </a:cubicBezTo>
                <a:cubicBezTo>
                  <a:pt x="39" y="166"/>
                  <a:pt x="39" y="166"/>
                  <a:pt x="40" y="166"/>
                </a:cubicBezTo>
                <a:cubicBezTo>
                  <a:pt x="42" y="163"/>
                  <a:pt x="45" y="161"/>
                  <a:pt x="48" y="159"/>
                </a:cubicBezTo>
                <a:cubicBezTo>
                  <a:pt x="48" y="159"/>
                  <a:pt x="49" y="158"/>
                  <a:pt x="49" y="158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5" y="160"/>
                  <a:pt x="41" y="163"/>
                  <a:pt x="39" y="166"/>
                </a:cubicBezTo>
                <a:close/>
                <a:moveTo>
                  <a:pt x="249" y="144"/>
                </a:moveTo>
                <a:cubicBezTo>
                  <a:pt x="249" y="146"/>
                  <a:pt x="249" y="147"/>
                  <a:pt x="250" y="148"/>
                </a:cubicBezTo>
                <a:cubicBezTo>
                  <a:pt x="250" y="148"/>
                  <a:pt x="250" y="148"/>
                  <a:pt x="251" y="148"/>
                </a:cubicBezTo>
                <a:cubicBezTo>
                  <a:pt x="251" y="146"/>
                  <a:pt x="251" y="145"/>
                  <a:pt x="251" y="143"/>
                </a:cubicBezTo>
                <a:cubicBezTo>
                  <a:pt x="250" y="144"/>
                  <a:pt x="250" y="144"/>
                  <a:pt x="249" y="144"/>
                </a:cubicBezTo>
                <a:close/>
                <a:moveTo>
                  <a:pt x="111" y="56"/>
                </a:moveTo>
                <a:cubicBezTo>
                  <a:pt x="112" y="55"/>
                  <a:pt x="112" y="55"/>
                  <a:pt x="112" y="54"/>
                </a:cubicBezTo>
                <a:cubicBezTo>
                  <a:pt x="109" y="54"/>
                  <a:pt x="109" y="54"/>
                  <a:pt x="108" y="53"/>
                </a:cubicBezTo>
                <a:cubicBezTo>
                  <a:pt x="108" y="54"/>
                  <a:pt x="107" y="54"/>
                  <a:pt x="107" y="55"/>
                </a:cubicBezTo>
                <a:cubicBezTo>
                  <a:pt x="109" y="56"/>
                  <a:pt x="110" y="56"/>
                  <a:pt x="111" y="56"/>
                </a:cubicBezTo>
                <a:close/>
                <a:moveTo>
                  <a:pt x="209" y="57"/>
                </a:moveTo>
                <a:cubicBezTo>
                  <a:pt x="210" y="57"/>
                  <a:pt x="211" y="57"/>
                  <a:pt x="211" y="57"/>
                </a:cubicBezTo>
                <a:cubicBezTo>
                  <a:pt x="211" y="57"/>
                  <a:pt x="212" y="57"/>
                  <a:pt x="212" y="57"/>
                </a:cubicBezTo>
                <a:cubicBezTo>
                  <a:pt x="212" y="56"/>
                  <a:pt x="212" y="55"/>
                  <a:pt x="213" y="54"/>
                </a:cubicBezTo>
                <a:cubicBezTo>
                  <a:pt x="212" y="54"/>
                  <a:pt x="212" y="54"/>
                  <a:pt x="212" y="54"/>
                </a:cubicBezTo>
                <a:cubicBezTo>
                  <a:pt x="211" y="54"/>
                  <a:pt x="211" y="54"/>
                  <a:pt x="210" y="55"/>
                </a:cubicBezTo>
                <a:cubicBezTo>
                  <a:pt x="209" y="55"/>
                  <a:pt x="209" y="55"/>
                  <a:pt x="209" y="57"/>
                </a:cubicBezTo>
                <a:cubicBezTo>
                  <a:pt x="209" y="57"/>
                  <a:pt x="209" y="57"/>
                  <a:pt x="209" y="57"/>
                </a:cubicBezTo>
                <a:close/>
                <a:moveTo>
                  <a:pt x="253" y="139"/>
                </a:moveTo>
                <a:cubicBezTo>
                  <a:pt x="254" y="139"/>
                  <a:pt x="255" y="139"/>
                  <a:pt x="256" y="139"/>
                </a:cubicBezTo>
                <a:cubicBezTo>
                  <a:pt x="255" y="137"/>
                  <a:pt x="255" y="136"/>
                  <a:pt x="255" y="134"/>
                </a:cubicBezTo>
                <a:cubicBezTo>
                  <a:pt x="255" y="135"/>
                  <a:pt x="254" y="135"/>
                  <a:pt x="254" y="135"/>
                </a:cubicBezTo>
                <a:cubicBezTo>
                  <a:pt x="254" y="135"/>
                  <a:pt x="254" y="135"/>
                  <a:pt x="254" y="135"/>
                </a:cubicBezTo>
                <a:cubicBezTo>
                  <a:pt x="253" y="137"/>
                  <a:pt x="253" y="138"/>
                  <a:pt x="253" y="139"/>
                </a:cubicBezTo>
                <a:close/>
                <a:moveTo>
                  <a:pt x="39" y="172"/>
                </a:moveTo>
                <a:cubicBezTo>
                  <a:pt x="39" y="171"/>
                  <a:pt x="40" y="171"/>
                  <a:pt x="40" y="170"/>
                </a:cubicBezTo>
                <a:cubicBezTo>
                  <a:pt x="41" y="169"/>
                  <a:pt x="42" y="168"/>
                  <a:pt x="42" y="167"/>
                </a:cubicBezTo>
                <a:cubicBezTo>
                  <a:pt x="40" y="169"/>
                  <a:pt x="38" y="171"/>
                  <a:pt x="36" y="173"/>
                </a:cubicBezTo>
                <a:cubicBezTo>
                  <a:pt x="37" y="172"/>
                  <a:pt x="38" y="172"/>
                  <a:pt x="39" y="172"/>
                </a:cubicBezTo>
                <a:close/>
                <a:moveTo>
                  <a:pt x="155" y="79"/>
                </a:moveTo>
                <a:cubicBezTo>
                  <a:pt x="155" y="84"/>
                  <a:pt x="155" y="89"/>
                  <a:pt x="156" y="94"/>
                </a:cubicBezTo>
                <a:cubicBezTo>
                  <a:pt x="156" y="89"/>
                  <a:pt x="156" y="84"/>
                  <a:pt x="155" y="79"/>
                </a:cubicBezTo>
                <a:close/>
                <a:moveTo>
                  <a:pt x="129" y="49"/>
                </a:moveTo>
                <a:cubicBezTo>
                  <a:pt x="130" y="50"/>
                  <a:pt x="131" y="50"/>
                  <a:pt x="132" y="50"/>
                </a:cubicBezTo>
                <a:cubicBezTo>
                  <a:pt x="132" y="50"/>
                  <a:pt x="132" y="50"/>
                  <a:pt x="132" y="50"/>
                </a:cubicBezTo>
                <a:cubicBezTo>
                  <a:pt x="133" y="50"/>
                  <a:pt x="134" y="50"/>
                  <a:pt x="135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4" y="49"/>
                  <a:pt x="132" y="49"/>
                  <a:pt x="130" y="49"/>
                </a:cubicBezTo>
                <a:cubicBezTo>
                  <a:pt x="129" y="48"/>
                  <a:pt x="129" y="49"/>
                  <a:pt x="129" y="49"/>
                </a:cubicBezTo>
                <a:close/>
                <a:moveTo>
                  <a:pt x="123" y="154"/>
                </a:moveTo>
                <a:cubicBezTo>
                  <a:pt x="123" y="155"/>
                  <a:pt x="122" y="156"/>
                  <a:pt x="122" y="157"/>
                </a:cubicBezTo>
                <a:cubicBezTo>
                  <a:pt x="124" y="156"/>
                  <a:pt x="125" y="155"/>
                  <a:pt x="127" y="155"/>
                </a:cubicBezTo>
                <a:cubicBezTo>
                  <a:pt x="127" y="154"/>
                  <a:pt x="127" y="154"/>
                  <a:pt x="127" y="154"/>
                </a:cubicBezTo>
                <a:cubicBezTo>
                  <a:pt x="125" y="154"/>
                  <a:pt x="124" y="154"/>
                  <a:pt x="123" y="154"/>
                </a:cubicBezTo>
                <a:close/>
                <a:moveTo>
                  <a:pt x="142" y="98"/>
                </a:moveTo>
                <a:cubicBezTo>
                  <a:pt x="142" y="99"/>
                  <a:pt x="142" y="99"/>
                  <a:pt x="143" y="99"/>
                </a:cubicBezTo>
                <a:cubicBezTo>
                  <a:pt x="143" y="99"/>
                  <a:pt x="144" y="98"/>
                  <a:pt x="144" y="98"/>
                </a:cubicBezTo>
                <a:cubicBezTo>
                  <a:pt x="144" y="98"/>
                  <a:pt x="144" y="98"/>
                  <a:pt x="144" y="97"/>
                </a:cubicBezTo>
                <a:cubicBezTo>
                  <a:pt x="144" y="97"/>
                  <a:pt x="144" y="96"/>
                  <a:pt x="144" y="95"/>
                </a:cubicBezTo>
                <a:cubicBezTo>
                  <a:pt x="143" y="95"/>
                  <a:pt x="143" y="96"/>
                  <a:pt x="142" y="96"/>
                </a:cubicBezTo>
                <a:cubicBezTo>
                  <a:pt x="142" y="97"/>
                  <a:pt x="142" y="98"/>
                  <a:pt x="142" y="98"/>
                </a:cubicBezTo>
                <a:close/>
                <a:moveTo>
                  <a:pt x="240" y="123"/>
                </a:moveTo>
                <a:cubicBezTo>
                  <a:pt x="241" y="122"/>
                  <a:pt x="241" y="122"/>
                  <a:pt x="241" y="122"/>
                </a:cubicBezTo>
                <a:cubicBezTo>
                  <a:pt x="242" y="122"/>
                  <a:pt x="242" y="122"/>
                  <a:pt x="242" y="121"/>
                </a:cubicBezTo>
                <a:cubicBezTo>
                  <a:pt x="242" y="120"/>
                  <a:pt x="242" y="119"/>
                  <a:pt x="242" y="118"/>
                </a:cubicBezTo>
                <a:cubicBezTo>
                  <a:pt x="242" y="118"/>
                  <a:pt x="241" y="119"/>
                  <a:pt x="241" y="119"/>
                </a:cubicBezTo>
                <a:cubicBezTo>
                  <a:pt x="239" y="121"/>
                  <a:pt x="239" y="121"/>
                  <a:pt x="240" y="123"/>
                </a:cubicBezTo>
                <a:close/>
                <a:moveTo>
                  <a:pt x="144" y="132"/>
                </a:moveTo>
                <a:cubicBezTo>
                  <a:pt x="145" y="132"/>
                  <a:pt x="146" y="131"/>
                  <a:pt x="145" y="130"/>
                </a:cubicBezTo>
                <a:cubicBezTo>
                  <a:pt x="145" y="129"/>
                  <a:pt x="145" y="128"/>
                  <a:pt x="145" y="127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44" y="128"/>
                  <a:pt x="144" y="130"/>
                  <a:pt x="144" y="132"/>
                </a:cubicBezTo>
                <a:close/>
                <a:moveTo>
                  <a:pt x="181" y="125"/>
                </a:moveTo>
                <a:cubicBezTo>
                  <a:pt x="181" y="126"/>
                  <a:pt x="182" y="127"/>
                  <a:pt x="182" y="128"/>
                </a:cubicBezTo>
                <a:cubicBezTo>
                  <a:pt x="182" y="128"/>
                  <a:pt x="183" y="128"/>
                  <a:pt x="184" y="128"/>
                </a:cubicBezTo>
                <a:cubicBezTo>
                  <a:pt x="184" y="127"/>
                  <a:pt x="184" y="126"/>
                  <a:pt x="184" y="124"/>
                </a:cubicBezTo>
                <a:cubicBezTo>
                  <a:pt x="183" y="125"/>
                  <a:pt x="182" y="125"/>
                  <a:pt x="181" y="125"/>
                </a:cubicBezTo>
                <a:close/>
                <a:moveTo>
                  <a:pt x="34" y="63"/>
                </a:moveTo>
                <a:cubicBezTo>
                  <a:pt x="36" y="62"/>
                  <a:pt x="37" y="62"/>
                  <a:pt x="38" y="61"/>
                </a:cubicBezTo>
                <a:cubicBezTo>
                  <a:pt x="38" y="61"/>
                  <a:pt x="38" y="60"/>
                  <a:pt x="37" y="59"/>
                </a:cubicBezTo>
                <a:cubicBezTo>
                  <a:pt x="36" y="60"/>
                  <a:pt x="35" y="61"/>
                  <a:pt x="34" y="62"/>
                </a:cubicBezTo>
                <a:cubicBezTo>
                  <a:pt x="34" y="63"/>
                  <a:pt x="34" y="63"/>
                  <a:pt x="34" y="63"/>
                </a:cubicBezTo>
                <a:close/>
                <a:moveTo>
                  <a:pt x="250" y="113"/>
                </a:moveTo>
                <a:cubicBezTo>
                  <a:pt x="249" y="115"/>
                  <a:pt x="249" y="116"/>
                  <a:pt x="249" y="118"/>
                </a:cubicBezTo>
                <a:cubicBezTo>
                  <a:pt x="251" y="117"/>
                  <a:pt x="252" y="116"/>
                  <a:pt x="252" y="114"/>
                </a:cubicBezTo>
                <a:cubicBezTo>
                  <a:pt x="251" y="114"/>
                  <a:pt x="251" y="114"/>
                  <a:pt x="250" y="113"/>
                </a:cubicBezTo>
                <a:close/>
                <a:moveTo>
                  <a:pt x="259" y="110"/>
                </a:moveTo>
                <a:cubicBezTo>
                  <a:pt x="259" y="110"/>
                  <a:pt x="259" y="110"/>
                  <a:pt x="259" y="110"/>
                </a:cubicBezTo>
                <a:cubicBezTo>
                  <a:pt x="259" y="108"/>
                  <a:pt x="259" y="107"/>
                  <a:pt x="259" y="105"/>
                </a:cubicBezTo>
                <a:cubicBezTo>
                  <a:pt x="258" y="105"/>
                  <a:pt x="257" y="105"/>
                  <a:pt x="257" y="106"/>
                </a:cubicBezTo>
                <a:cubicBezTo>
                  <a:pt x="258" y="107"/>
                  <a:pt x="258" y="109"/>
                  <a:pt x="259" y="110"/>
                </a:cubicBezTo>
                <a:close/>
                <a:moveTo>
                  <a:pt x="136" y="47"/>
                </a:moveTo>
                <a:cubicBezTo>
                  <a:pt x="136" y="46"/>
                  <a:pt x="135" y="45"/>
                  <a:pt x="135" y="45"/>
                </a:cubicBezTo>
                <a:cubicBezTo>
                  <a:pt x="134" y="45"/>
                  <a:pt x="134" y="45"/>
                  <a:pt x="133" y="45"/>
                </a:cubicBezTo>
                <a:cubicBezTo>
                  <a:pt x="132" y="45"/>
                  <a:pt x="132" y="45"/>
                  <a:pt x="131" y="45"/>
                </a:cubicBezTo>
                <a:cubicBezTo>
                  <a:pt x="131" y="45"/>
                  <a:pt x="130" y="46"/>
                  <a:pt x="130" y="46"/>
                </a:cubicBezTo>
                <a:cubicBezTo>
                  <a:pt x="132" y="46"/>
                  <a:pt x="134" y="47"/>
                  <a:pt x="136" y="47"/>
                </a:cubicBezTo>
                <a:close/>
                <a:moveTo>
                  <a:pt x="120" y="54"/>
                </a:moveTo>
                <a:cubicBezTo>
                  <a:pt x="119" y="54"/>
                  <a:pt x="118" y="54"/>
                  <a:pt x="116" y="54"/>
                </a:cubicBezTo>
                <a:cubicBezTo>
                  <a:pt x="116" y="55"/>
                  <a:pt x="116" y="55"/>
                  <a:pt x="116" y="56"/>
                </a:cubicBezTo>
                <a:cubicBezTo>
                  <a:pt x="118" y="56"/>
                  <a:pt x="119" y="56"/>
                  <a:pt x="119" y="56"/>
                </a:cubicBezTo>
                <a:cubicBezTo>
                  <a:pt x="120" y="55"/>
                  <a:pt x="120" y="55"/>
                  <a:pt x="120" y="54"/>
                </a:cubicBezTo>
                <a:close/>
                <a:moveTo>
                  <a:pt x="194" y="119"/>
                </a:moveTo>
                <a:cubicBezTo>
                  <a:pt x="194" y="119"/>
                  <a:pt x="194" y="119"/>
                  <a:pt x="194" y="119"/>
                </a:cubicBezTo>
                <a:cubicBezTo>
                  <a:pt x="192" y="118"/>
                  <a:pt x="190" y="118"/>
                  <a:pt x="188" y="118"/>
                </a:cubicBezTo>
                <a:cubicBezTo>
                  <a:pt x="188" y="119"/>
                  <a:pt x="189" y="119"/>
                  <a:pt x="189" y="120"/>
                </a:cubicBezTo>
                <a:cubicBezTo>
                  <a:pt x="191" y="120"/>
                  <a:pt x="192" y="119"/>
                  <a:pt x="194" y="119"/>
                </a:cubicBezTo>
                <a:close/>
                <a:moveTo>
                  <a:pt x="35" y="153"/>
                </a:moveTo>
                <a:cubicBezTo>
                  <a:pt x="33" y="155"/>
                  <a:pt x="30" y="157"/>
                  <a:pt x="28" y="159"/>
                </a:cubicBezTo>
                <a:cubicBezTo>
                  <a:pt x="31" y="158"/>
                  <a:pt x="33" y="156"/>
                  <a:pt x="36" y="154"/>
                </a:cubicBezTo>
                <a:cubicBezTo>
                  <a:pt x="35" y="154"/>
                  <a:pt x="35" y="153"/>
                  <a:pt x="35" y="153"/>
                </a:cubicBezTo>
                <a:close/>
                <a:moveTo>
                  <a:pt x="118" y="154"/>
                </a:moveTo>
                <a:cubicBezTo>
                  <a:pt x="118" y="156"/>
                  <a:pt x="118" y="157"/>
                  <a:pt x="118" y="158"/>
                </a:cubicBezTo>
                <a:cubicBezTo>
                  <a:pt x="119" y="158"/>
                  <a:pt x="120" y="158"/>
                  <a:pt x="120" y="157"/>
                </a:cubicBezTo>
                <a:cubicBezTo>
                  <a:pt x="120" y="156"/>
                  <a:pt x="120" y="156"/>
                  <a:pt x="120" y="155"/>
                </a:cubicBezTo>
                <a:cubicBezTo>
                  <a:pt x="120" y="155"/>
                  <a:pt x="120" y="154"/>
                  <a:pt x="120" y="154"/>
                </a:cubicBezTo>
                <a:cubicBezTo>
                  <a:pt x="120" y="154"/>
                  <a:pt x="119" y="154"/>
                  <a:pt x="118" y="154"/>
                </a:cubicBezTo>
                <a:close/>
                <a:moveTo>
                  <a:pt x="34" y="112"/>
                </a:moveTo>
                <a:cubicBezTo>
                  <a:pt x="37" y="112"/>
                  <a:pt x="41" y="111"/>
                  <a:pt x="44" y="111"/>
                </a:cubicBezTo>
                <a:cubicBezTo>
                  <a:pt x="43" y="111"/>
                  <a:pt x="43" y="111"/>
                  <a:pt x="42" y="111"/>
                </a:cubicBezTo>
                <a:cubicBezTo>
                  <a:pt x="40" y="110"/>
                  <a:pt x="38" y="111"/>
                  <a:pt x="36" y="112"/>
                </a:cubicBezTo>
                <a:cubicBezTo>
                  <a:pt x="35" y="112"/>
                  <a:pt x="35" y="112"/>
                  <a:pt x="34" y="112"/>
                </a:cubicBezTo>
                <a:close/>
                <a:moveTo>
                  <a:pt x="131" y="141"/>
                </a:moveTo>
                <a:cubicBezTo>
                  <a:pt x="130" y="139"/>
                  <a:pt x="130" y="138"/>
                  <a:pt x="129" y="137"/>
                </a:cubicBezTo>
                <a:cubicBezTo>
                  <a:pt x="129" y="137"/>
                  <a:pt x="128" y="137"/>
                  <a:pt x="128" y="137"/>
                </a:cubicBezTo>
                <a:cubicBezTo>
                  <a:pt x="128" y="139"/>
                  <a:pt x="128" y="140"/>
                  <a:pt x="128" y="141"/>
                </a:cubicBezTo>
                <a:cubicBezTo>
                  <a:pt x="129" y="141"/>
                  <a:pt x="130" y="141"/>
                  <a:pt x="131" y="141"/>
                </a:cubicBezTo>
                <a:close/>
                <a:moveTo>
                  <a:pt x="162" y="127"/>
                </a:moveTo>
                <a:cubicBezTo>
                  <a:pt x="161" y="128"/>
                  <a:pt x="160" y="128"/>
                  <a:pt x="159" y="128"/>
                </a:cubicBezTo>
                <a:cubicBezTo>
                  <a:pt x="159" y="129"/>
                  <a:pt x="159" y="129"/>
                  <a:pt x="160" y="130"/>
                </a:cubicBezTo>
                <a:cubicBezTo>
                  <a:pt x="160" y="130"/>
                  <a:pt x="161" y="131"/>
                  <a:pt x="162" y="131"/>
                </a:cubicBezTo>
                <a:cubicBezTo>
                  <a:pt x="162" y="130"/>
                  <a:pt x="162" y="129"/>
                  <a:pt x="162" y="127"/>
                </a:cubicBezTo>
                <a:close/>
                <a:moveTo>
                  <a:pt x="28" y="61"/>
                </a:moveTo>
                <a:cubicBezTo>
                  <a:pt x="26" y="62"/>
                  <a:pt x="26" y="62"/>
                  <a:pt x="25" y="63"/>
                </a:cubicBezTo>
                <a:cubicBezTo>
                  <a:pt x="24" y="63"/>
                  <a:pt x="24" y="64"/>
                  <a:pt x="24" y="64"/>
                </a:cubicBezTo>
                <a:cubicBezTo>
                  <a:pt x="25" y="64"/>
                  <a:pt x="27" y="64"/>
                  <a:pt x="28" y="63"/>
                </a:cubicBezTo>
                <a:cubicBezTo>
                  <a:pt x="28" y="62"/>
                  <a:pt x="28" y="62"/>
                  <a:pt x="28" y="61"/>
                </a:cubicBezTo>
                <a:close/>
                <a:moveTo>
                  <a:pt x="205" y="121"/>
                </a:moveTo>
                <a:cubicBezTo>
                  <a:pt x="203" y="121"/>
                  <a:pt x="202" y="120"/>
                  <a:pt x="201" y="120"/>
                </a:cubicBezTo>
                <a:cubicBezTo>
                  <a:pt x="201" y="121"/>
                  <a:pt x="201" y="122"/>
                  <a:pt x="201" y="122"/>
                </a:cubicBezTo>
                <a:cubicBezTo>
                  <a:pt x="202" y="122"/>
                  <a:pt x="203" y="122"/>
                  <a:pt x="204" y="122"/>
                </a:cubicBezTo>
                <a:cubicBezTo>
                  <a:pt x="204" y="122"/>
                  <a:pt x="205" y="121"/>
                  <a:pt x="205" y="121"/>
                </a:cubicBezTo>
                <a:close/>
                <a:moveTo>
                  <a:pt x="188" y="31"/>
                </a:moveTo>
                <a:cubicBezTo>
                  <a:pt x="187" y="30"/>
                  <a:pt x="186" y="30"/>
                  <a:pt x="186" y="30"/>
                </a:cubicBezTo>
                <a:cubicBezTo>
                  <a:pt x="185" y="30"/>
                  <a:pt x="183" y="30"/>
                  <a:pt x="182" y="30"/>
                </a:cubicBezTo>
                <a:cubicBezTo>
                  <a:pt x="182" y="31"/>
                  <a:pt x="183" y="31"/>
                  <a:pt x="183" y="31"/>
                </a:cubicBezTo>
                <a:cubicBezTo>
                  <a:pt x="184" y="31"/>
                  <a:pt x="184" y="31"/>
                  <a:pt x="185" y="31"/>
                </a:cubicBezTo>
                <a:cubicBezTo>
                  <a:pt x="186" y="31"/>
                  <a:pt x="187" y="31"/>
                  <a:pt x="188" y="31"/>
                </a:cubicBezTo>
                <a:close/>
                <a:moveTo>
                  <a:pt x="132" y="67"/>
                </a:moveTo>
                <a:cubicBezTo>
                  <a:pt x="131" y="67"/>
                  <a:pt x="131" y="66"/>
                  <a:pt x="130" y="65"/>
                </a:cubicBezTo>
                <a:cubicBezTo>
                  <a:pt x="130" y="67"/>
                  <a:pt x="129" y="68"/>
                  <a:pt x="129" y="70"/>
                </a:cubicBezTo>
                <a:cubicBezTo>
                  <a:pt x="129" y="70"/>
                  <a:pt x="129" y="70"/>
                  <a:pt x="130" y="71"/>
                </a:cubicBezTo>
                <a:cubicBezTo>
                  <a:pt x="130" y="70"/>
                  <a:pt x="131" y="68"/>
                  <a:pt x="132" y="67"/>
                </a:cubicBezTo>
                <a:close/>
                <a:moveTo>
                  <a:pt x="187" y="123"/>
                </a:moveTo>
                <a:cubicBezTo>
                  <a:pt x="187" y="123"/>
                  <a:pt x="187" y="124"/>
                  <a:pt x="187" y="124"/>
                </a:cubicBezTo>
                <a:cubicBezTo>
                  <a:pt x="186" y="125"/>
                  <a:pt x="186" y="127"/>
                  <a:pt x="186" y="128"/>
                </a:cubicBezTo>
                <a:cubicBezTo>
                  <a:pt x="187" y="128"/>
                  <a:pt x="188" y="128"/>
                  <a:pt x="188" y="128"/>
                </a:cubicBezTo>
                <a:cubicBezTo>
                  <a:pt x="188" y="126"/>
                  <a:pt x="188" y="125"/>
                  <a:pt x="187" y="123"/>
                </a:cubicBezTo>
                <a:close/>
                <a:moveTo>
                  <a:pt x="29" y="57"/>
                </a:moveTo>
                <a:cubicBezTo>
                  <a:pt x="30" y="57"/>
                  <a:pt x="31" y="56"/>
                  <a:pt x="32" y="56"/>
                </a:cubicBezTo>
                <a:cubicBezTo>
                  <a:pt x="32" y="56"/>
                  <a:pt x="32" y="55"/>
                  <a:pt x="32" y="55"/>
                </a:cubicBezTo>
                <a:cubicBezTo>
                  <a:pt x="33" y="54"/>
                  <a:pt x="32" y="54"/>
                  <a:pt x="31" y="53"/>
                </a:cubicBezTo>
                <a:cubicBezTo>
                  <a:pt x="31" y="54"/>
                  <a:pt x="30" y="54"/>
                  <a:pt x="30" y="55"/>
                </a:cubicBezTo>
                <a:cubicBezTo>
                  <a:pt x="29" y="56"/>
                  <a:pt x="29" y="56"/>
                  <a:pt x="29" y="57"/>
                </a:cubicBezTo>
                <a:close/>
                <a:moveTo>
                  <a:pt x="146" y="121"/>
                </a:moveTo>
                <a:cubicBezTo>
                  <a:pt x="146" y="122"/>
                  <a:pt x="146" y="123"/>
                  <a:pt x="146" y="123"/>
                </a:cubicBezTo>
                <a:cubicBezTo>
                  <a:pt x="146" y="123"/>
                  <a:pt x="146" y="123"/>
                  <a:pt x="147" y="124"/>
                </a:cubicBezTo>
                <a:cubicBezTo>
                  <a:pt x="148" y="124"/>
                  <a:pt x="149" y="124"/>
                  <a:pt x="150" y="124"/>
                </a:cubicBezTo>
                <a:cubicBezTo>
                  <a:pt x="150" y="123"/>
                  <a:pt x="150" y="123"/>
                  <a:pt x="150" y="122"/>
                </a:cubicBezTo>
                <a:cubicBezTo>
                  <a:pt x="148" y="122"/>
                  <a:pt x="147" y="122"/>
                  <a:pt x="146" y="121"/>
                </a:cubicBezTo>
                <a:close/>
                <a:moveTo>
                  <a:pt x="231" y="71"/>
                </a:moveTo>
                <a:cubicBezTo>
                  <a:pt x="230" y="70"/>
                  <a:pt x="229" y="70"/>
                  <a:pt x="229" y="69"/>
                </a:cubicBezTo>
                <a:cubicBezTo>
                  <a:pt x="228" y="69"/>
                  <a:pt x="228" y="69"/>
                  <a:pt x="227" y="69"/>
                </a:cubicBezTo>
                <a:cubicBezTo>
                  <a:pt x="227" y="70"/>
                  <a:pt x="227" y="71"/>
                  <a:pt x="227" y="72"/>
                </a:cubicBezTo>
                <a:cubicBezTo>
                  <a:pt x="229" y="72"/>
                  <a:pt x="230" y="71"/>
                  <a:pt x="231" y="71"/>
                </a:cubicBezTo>
                <a:close/>
                <a:moveTo>
                  <a:pt x="139" y="102"/>
                </a:moveTo>
                <a:cubicBezTo>
                  <a:pt x="138" y="103"/>
                  <a:pt x="138" y="103"/>
                  <a:pt x="137" y="103"/>
                </a:cubicBezTo>
                <a:cubicBezTo>
                  <a:pt x="137" y="105"/>
                  <a:pt x="137" y="106"/>
                  <a:pt x="138" y="107"/>
                </a:cubicBezTo>
                <a:cubicBezTo>
                  <a:pt x="138" y="107"/>
                  <a:pt x="138" y="108"/>
                  <a:pt x="138" y="108"/>
                </a:cubicBezTo>
                <a:cubicBezTo>
                  <a:pt x="139" y="108"/>
                  <a:pt x="139" y="107"/>
                  <a:pt x="139" y="107"/>
                </a:cubicBezTo>
                <a:cubicBezTo>
                  <a:pt x="139" y="106"/>
                  <a:pt x="139" y="104"/>
                  <a:pt x="139" y="102"/>
                </a:cubicBezTo>
                <a:close/>
                <a:moveTo>
                  <a:pt x="125" y="57"/>
                </a:moveTo>
                <a:cubicBezTo>
                  <a:pt x="125" y="57"/>
                  <a:pt x="126" y="57"/>
                  <a:pt x="126" y="57"/>
                </a:cubicBezTo>
                <a:cubicBezTo>
                  <a:pt x="127" y="57"/>
                  <a:pt x="129" y="57"/>
                  <a:pt x="129" y="58"/>
                </a:cubicBezTo>
                <a:cubicBezTo>
                  <a:pt x="130" y="58"/>
                  <a:pt x="130" y="57"/>
                  <a:pt x="130" y="57"/>
                </a:cubicBezTo>
                <a:cubicBezTo>
                  <a:pt x="128" y="56"/>
                  <a:pt x="127" y="56"/>
                  <a:pt x="126" y="55"/>
                </a:cubicBezTo>
                <a:cubicBezTo>
                  <a:pt x="126" y="55"/>
                  <a:pt x="125" y="55"/>
                  <a:pt x="125" y="55"/>
                </a:cubicBezTo>
                <a:cubicBezTo>
                  <a:pt x="125" y="55"/>
                  <a:pt x="125" y="56"/>
                  <a:pt x="125" y="57"/>
                </a:cubicBezTo>
                <a:close/>
                <a:moveTo>
                  <a:pt x="40" y="122"/>
                </a:moveTo>
                <a:cubicBezTo>
                  <a:pt x="39" y="120"/>
                  <a:pt x="39" y="119"/>
                  <a:pt x="38" y="118"/>
                </a:cubicBezTo>
                <a:cubicBezTo>
                  <a:pt x="38" y="120"/>
                  <a:pt x="38" y="121"/>
                  <a:pt x="37" y="123"/>
                </a:cubicBezTo>
                <a:cubicBezTo>
                  <a:pt x="38" y="123"/>
                  <a:pt x="39" y="122"/>
                  <a:pt x="40" y="122"/>
                </a:cubicBezTo>
                <a:close/>
                <a:moveTo>
                  <a:pt x="164" y="127"/>
                </a:moveTo>
                <a:cubicBezTo>
                  <a:pt x="164" y="128"/>
                  <a:pt x="164" y="129"/>
                  <a:pt x="164" y="130"/>
                </a:cubicBezTo>
                <a:cubicBezTo>
                  <a:pt x="166" y="130"/>
                  <a:pt x="167" y="129"/>
                  <a:pt x="168" y="128"/>
                </a:cubicBezTo>
                <a:cubicBezTo>
                  <a:pt x="168" y="128"/>
                  <a:pt x="168" y="128"/>
                  <a:pt x="167" y="127"/>
                </a:cubicBezTo>
                <a:cubicBezTo>
                  <a:pt x="166" y="127"/>
                  <a:pt x="166" y="127"/>
                  <a:pt x="164" y="127"/>
                </a:cubicBezTo>
                <a:close/>
                <a:moveTo>
                  <a:pt x="116" y="49"/>
                </a:moveTo>
                <a:cubicBezTo>
                  <a:pt x="117" y="50"/>
                  <a:pt x="118" y="50"/>
                  <a:pt x="119" y="50"/>
                </a:cubicBezTo>
                <a:cubicBezTo>
                  <a:pt x="120" y="50"/>
                  <a:pt x="121" y="50"/>
                  <a:pt x="122" y="50"/>
                </a:cubicBezTo>
                <a:cubicBezTo>
                  <a:pt x="122" y="49"/>
                  <a:pt x="121" y="49"/>
                  <a:pt x="120" y="49"/>
                </a:cubicBezTo>
                <a:cubicBezTo>
                  <a:pt x="119" y="49"/>
                  <a:pt x="118" y="48"/>
                  <a:pt x="118" y="48"/>
                </a:cubicBezTo>
                <a:cubicBezTo>
                  <a:pt x="117" y="48"/>
                  <a:pt x="116" y="48"/>
                  <a:pt x="115" y="48"/>
                </a:cubicBezTo>
                <a:cubicBezTo>
                  <a:pt x="116" y="48"/>
                  <a:pt x="116" y="49"/>
                  <a:pt x="116" y="49"/>
                </a:cubicBezTo>
                <a:close/>
                <a:moveTo>
                  <a:pt x="266" y="168"/>
                </a:moveTo>
                <a:cubicBezTo>
                  <a:pt x="264" y="170"/>
                  <a:pt x="262" y="171"/>
                  <a:pt x="260" y="173"/>
                </a:cubicBezTo>
                <a:cubicBezTo>
                  <a:pt x="263" y="172"/>
                  <a:pt x="266" y="170"/>
                  <a:pt x="266" y="168"/>
                </a:cubicBezTo>
                <a:close/>
                <a:moveTo>
                  <a:pt x="196" y="44"/>
                </a:moveTo>
                <a:cubicBezTo>
                  <a:pt x="196" y="44"/>
                  <a:pt x="196" y="45"/>
                  <a:pt x="196" y="45"/>
                </a:cubicBezTo>
                <a:cubicBezTo>
                  <a:pt x="197" y="44"/>
                  <a:pt x="198" y="44"/>
                  <a:pt x="199" y="44"/>
                </a:cubicBezTo>
                <a:cubicBezTo>
                  <a:pt x="199" y="43"/>
                  <a:pt x="199" y="42"/>
                  <a:pt x="199" y="41"/>
                </a:cubicBezTo>
                <a:cubicBezTo>
                  <a:pt x="198" y="41"/>
                  <a:pt x="198" y="42"/>
                  <a:pt x="197" y="42"/>
                </a:cubicBezTo>
                <a:cubicBezTo>
                  <a:pt x="197" y="43"/>
                  <a:pt x="196" y="44"/>
                  <a:pt x="196" y="44"/>
                </a:cubicBezTo>
                <a:close/>
                <a:moveTo>
                  <a:pt x="195" y="126"/>
                </a:moveTo>
                <a:cubicBezTo>
                  <a:pt x="197" y="126"/>
                  <a:pt x="198" y="126"/>
                  <a:pt x="199" y="125"/>
                </a:cubicBezTo>
                <a:cubicBezTo>
                  <a:pt x="199" y="125"/>
                  <a:pt x="199" y="125"/>
                  <a:pt x="199" y="124"/>
                </a:cubicBezTo>
                <a:cubicBezTo>
                  <a:pt x="198" y="124"/>
                  <a:pt x="197" y="124"/>
                  <a:pt x="196" y="124"/>
                </a:cubicBezTo>
                <a:cubicBezTo>
                  <a:pt x="196" y="125"/>
                  <a:pt x="195" y="125"/>
                  <a:pt x="195" y="126"/>
                </a:cubicBezTo>
                <a:close/>
                <a:moveTo>
                  <a:pt x="40" y="66"/>
                </a:moveTo>
                <a:cubicBezTo>
                  <a:pt x="38" y="68"/>
                  <a:pt x="36" y="69"/>
                  <a:pt x="35" y="70"/>
                </a:cubicBezTo>
                <a:cubicBezTo>
                  <a:pt x="35" y="71"/>
                  <a:pt x="35" y="71"/>
                  <a:pt x="35" y="71"/>
                </a:cubicBezTo>
                <a:cubicBezTo>
                  <a:pt x="37" y="70"/>
                  <a:pt x="39" y="69"/>
                  <a:pt x="41" y="68"/>
                </a:cubicBezTo>
                <a:cubicBezTo>
                  <a:pt x="40" y="67"/>
                  <a:pt x="40" y="67"/>
                  <a:pt x="40" y="66"/>
                </a:cubicBezTo>
                <a:close/>
                <a:moveTo>
                  <a:pt x="114" y="60"/>
                </a:moveTo>
                <a:cubicBezTo>
                  <a:pt x="114" y="60"/>
                  <a:pt x="113" y="60"/>
                  <a:pt x="113" y="60"/>
                </a:cubicBezTo>
                <a:cubicBezTo>
                  <a:pt x="112" y="61"/>
                  <a:pt x="112" y="62"/>
                  <a:pt x="112" y="63"/>
                </a:cubicBezTo>
                <a:cubicBezTo>
                  <a:pt x="113" y="63"/>
                  <a:pt x="113" y="63"/>
                  <a:pt x="114" y="64"/>
                </a:cubicBezTo>
                <a:cubicBezTo>
                  <a:pt x="114" y="63"/>
                  <a:pt x="114" y="61"/>
                  <a:pt x="114" y="60"/>
                </a:cubicBezTo>
                <a:close/>
                <a:moveTo>
                  <a:pt x="164" y="108"/>
                </a:moveTo>
                <a:cubicBezTo>
                  <a:pt x="164" y="108"/>
                  <a:pt x="164" y="108"/>
                  <a:pt x="164" y="108"/>
                </a:cubicBezTo>
                <a:cubicBezTo>
                  <a:pt x="162" y="107"/>
                  <a:pt x="160" y="105"/>
                  <a:pt x="158" y="104"/>
                </a:cubicBezTo>
                <a:cubicBezTo>
                  <a:pt x="159" y="105"/>
                  <a:pt x="160" y="107"/>
                  <a:pt x="161" y="108"/>
                </a:cubicBezTo>
                <a:cubicBezTo>
                  <a:pt x="161" y="108"/>
                  <a:pt x="161" y="108"/>
                  <a:pt x="162" y="108"/>
                </a:cubicBezTo>
                <a:cubicBezTo>
                  <a:pt x="162" y="108"/>
                  <a:pt x="163" y="108"/>
                  <a:pt x="164" y="108"/>
                </a:cubicBezTo>
                <a:close/>
                <a:moveTo>
                  <a:pt x="148" y="49"/>
                </a:moveTo>
                <a:cubicBezTo>
                  <a:pt x="148" y="51"/>
                  <a:pt x="149" y="54"/>
                  <a:pt x="149" y="54"/>
                </a:cubicBezTo>
                <a:cubicBezTo>
                  <a:pt x="150" y="52"/>
                  <a:pt x="150" y="51"/>
                  <a:pt x="150" y="49"/>
                </a:cubicBezTo>
                <a:cubicBezTo>
                  <a:pt x="149" y="49"/>
                  <a:pt x="149" y="49"/>
                  <a:pt x="148" y="49"/>
                </a:cubicBezTo>
                <a:close/>
                <a:moveTo>
                  <a:pt x="154" y="108"/>
                </a:moveTo>
                <a:cubicBezTo>
                  <a:pt x="153" y="109"/>
                  <a:pt x="153" y="110"/>
                  <a:pt x="152" y="110"/>
                </a:cubicBezTo>
                <a:cubicBezTo>
                  <a:pt x="153" y="110"/>
                  <a:pt x="154" y="111"/>
                  <a:pt x="154" y="111"/>
                </a:cubicBezTo>
                <a:cubicBezTo>
                  <a:pt x="155" y="111"/>
                  <a:pt x="156" y="111"/>
                  <a:pt x="157" y="111"/>
                </a:cubicBezTo>
                <a:cubicBezTo>
                  <a:pt x="156" y="110"/>
                  <a:pt x="154" y="110"/>
                  <a:pt x="154" y="108"/>
                </a:cubicBezTo>
                <a:close/>
                <a:moveTo>
                  <a:pt x="213" y="146"/>
                </a:moveTo>
                <a:cubicBezTo>
                  <a:pt x="213" y="145"/>
                  <a:pt x="213" y="145"/>
                  <a:pt x="213" y="144"/>
                </a:cubicBezTo>
                <a:cubicBezTo>
                  <a:pt x="213" y="144"/>
                  <a:pt x="213" y="144"/>
                  <a:pt x="212" y="144"/>
                </a:cubicBezTo>
                <a:cubicBezTo>
                  <a:pt x="211" y="144"/>
                  <a:pt x="210" y="144"/>
                  <a:pt x="209" y="144"/>
                </a:cubicBezTo>
                <a:cubicBezTo>
                  <a:pt x="209" y="144"/>
                  <a:pt x="209" y="145"/>
                  <a:pt x="209" y="145"/>
                </a:cubicBezTo>
                <a:cubicBezTo>
                  <a:pt x="209" y="145"/>
                  <a:pt x="209" y="145"/>
                  <a:pt x="209" y="145"/>
                </a:cubicBezTo>
                <a:cubicBezTo>
                  <a:pt x="211" y="145"/>
                  <a:pt x="212" y="146"/>
                  <a:pt x="213" y="146"/>
                </a:cubicBezTo>
                <a:cubicBezTo>
                  <a:pt x="213" y="146"/>
                  <a:pt x="213" y="146"/>
                  <a:pt x="213" y="146"/>
                </a:cubicBezTo>
                <a:close/>
                <a:moveTo>
                  <a:pt x="211" y="136"/>
                </a:moveTo>
                <a:cubicBezTo>
                  <a:pt x="211" y="137"/>
                  <a:pt x="211" y="137"/>
                  <a:pt x="211" y="137"/>
                </a:cubicBezTo>
                <a:cubicBezTo>
                  <a:pt x="210" y="138"/>
                  <a:pt x="210" y="140"/>
                  <a:pt x="210" y="141"/>
                </a:cubicBezTo>
                <a:cubicBezTo>
                  <a:pt x="211" y="142"/>
                  <a:pt x="211" y="142"/>
                  <a:pt x="212" y="142"/>
                </a:cubicBezTo>
                <a:cubicBezTo>
                  <a:pt x="212" y="140"/>
                  <a:pt x="211" y="138"/>
                  <a:pt x="211" y="136"/>
                </a:cubicBezTo>
                <a:close/>
                <a:moveTo>
                  <a:pt x="127" y="94"/>
                </a:moveTo>
                <a:cubicBezTo>
                  <a:pt x="127" y="95"/>
                  <a:pt x="128" y="95"/>
                  <a:pt x="128" y="96"/>
                </a:cubicBezTo>
                <a:cubicBezTo>
                  <a:pt x="128" y="96"/>
                  <a:pt x="129" y="95"/>
                  <a:pt x="130" y="95"/>
                </a:cubicBezTo>
                <a:cubicBezTo>
                  <a:pt x="130" y="95"/>
                  <a:pt x="131" y="94"/>
                  <a:pt x="130" y="93"/>
                </a:cubicBezTo>
                <a:cubicBezTo>
                  <a:pt x="129" y="93"/>
                  <a:pt x="128" y="93"/>
                  <a:pt x="127" y="94"/>
                </a:cubicBezTo>
                <a:close/>
                <a:moveTo>
                  <a:pt x="105" y="66"/>
                </a:moveTo>
                <a:cubicBezTo>
                  <a:pt x="105" y="65"/>
                  <a:pt x="105" y="64"/>
                  <a:pt x="105" y="63"/>
                </a:cubicBezTo>
                <a:cubicBezTo>
                  <a:pt x="105" y="62"/>
                  <a:pt x="105" y="62"/>
                  <a:pt x="104" y="62"/>
                </a:cubicBezTo>
                <a:cubicBezTo>
                  <a:pt x="104" y="63"/>
                  <a:pt x="103" y="65"/>
                  <a:pt x="103" y="66"/>
                </a:cubicBezTo>
                <a:cubicBezTo>
                  <a:pt x="104" y="66"/>
                  <a:pt x="104" y="66"/>
                  <a:pt x="105" y="66"/>
                </a:cubicBezTo>
                <a:close/>
                <a:moveTo>
                  <a:pt x="117" y="65"/>
                </a:moveTo>
                <a:cubicBezTo>
                  <a:pt x="117" y="65"/>
                  <a:pt x="117" y="65"/>
                  <a:pt x="117" y="65"/>
                </a:cubicBezTo>
                <a:cubicBezTo>
                  <a:pt x="118" y="63"/>
                  <a:pt x="118" y="62"/>
                  <a:pt x="118" y="60"/>
                </a:cubicBezTo>
                <a:cubicBezTo>
                  <a:pt x="118" y="60"/>
                  <a:pt x="117" y="60"/>
                  <a:pt x="117" y="60"/>
                </a:cubicBezTo>
                <a:cubicBezTo>
                  <a:pt x="117" y="62"/>
                  <a:pt x="117" y="63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lose/>
                <a:moveTo>
                  <a:pt x="66" y="40"/>
                </a:moveTo>
                <a:cubicBezTo>
                  <a:pt x="67" y="39"/>
                  <a:pt x="69" y="39"/>
                  <a:pt x="70" y="39"/>
                </a:cubicBezTo>
                <a:cubicBezTo>
                  <a:pt x="71" y="39"/>
                  <a:pt x="71" y="39"/>
                  <a:pt x="71" y="38"/>
                </a:cubicBezTo>
                <a:cubicBezTo>
                  <a:pt x="69" y="38"/>
                  <a:pt x="67" y="38"/>
                  <a:pt x="65" y="38"/>
                </a:cubicBezTo>
                <a:cubicBezTo>
                  <a:pt x="65" y="39"/>
                  <a:pt x="65" y="39"/>
                  <a:pt x="66" y="40"/>
                </a:cubicBezTo>
                <a:close/>
                <a:moveTo>
                  <a:pt x="155" y="149"/>
                </a:moveTo>
                <a:cubicBezTo>
                  <a:pt x="155" y="149"/>
                  <a:pt x="155" y="149"/>
                  <a:pt x="155" y="149"/>
                </a:cubicBezTo>
                <a:cubicBezTo>
                  <a:pt x="157" y="148"/>
                  <a:pt x="159" y="146"/>
                  <a:pt x="162" y="145"/>
                </a:cubicBezTo>
                <a:cubicBezTo>
                  <a:pt x="162" y="145"/>
                  <a:pt x="161" y="145"/>
                  <a:pt x="161" y="145"/>
                </a:cubicBezTo>
                <a:cubicBezTo>
                  <a:pt x="160" y="145"/>
                  <a:pt x="159" y="145"/>
                  <a:pt x="159" y="145"/>
                </a:cubicBezTo>
                <a:cubicBezTo>
                  <a:pt x="157" y="147"/>
                  <a:pt x="156" y="148"/>
                  <a:pt x="155" y="149"/>
                </a:cubicBezTo>
                <a:close/>
                <a:moveTo>
                  <a:pt x="130" y="97"/>
                </a:moveTo>
                <a:cubicBezTo>
                  <a:pt x="130" y="98"/>
                  <a:pt x="129" y="98"/>
                  <a:pt x="128" y="98"/>
                </a:cubicBezTo>
                <a:cubicBezTo>
                  <a:pt x="128" y="99"/>
                  <a:pt x="128" y="99"/>
                  <a:pt x="128" y="99"/>
                </a:cubicBezTo>
                <a:cubicBezTo>
                  <a:pt x="128" y="99"/>
                  <a:pt x="128" y="100"/>
                  <a:pt x="128" y="101"/>
                </a:cubicBezTo>
                <a:cubicBezTo>
                  <a:pt x="129" y="101"/>
                  <a:pt x="130" y="101"/>
                  <a:pt x="130" y="101"/>
                </a:cubicBezTo>
                <a:cubicBezTo>
                  <a:pt x="130" y="99"/>
                  <a:pt x="130" y="98"/>
                  <a:pt x="130" y="97"/>
                </a:cubicBezTo>
                <a:close/>
                <a:moveTo>
                  <a:pt x="146" y="109"/>
                </a:moveTo>
                <a:cubicBezTo>
                  <a:pt x="146" y="109"/>
                  <a:pt x="146" y="109"/>
                  <a:pt x="146" y="108"/>
                </a:cubicBezTo>
                <a:cubicBezTo>
                  <a:pt x="144" y="109"/>
                  <a:pt x="143" y="110"/>
                  <a:pt x="141" y="111"/>
                </a:cubicBezTo>
                <a:cubicBezTo>
                  <a:pt x="141" y="112"/>
                  <a:pt x="140" y="113"/>
                  <a:pt x="140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4"/>
                  <a:pt x="140" y="114"/>
                  <a:pt x="14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41" y="112"/>
                  <a:pt x="141" y="111"/>
                  <a:pt x="144" y="111"/>
                </a:cubicBezTo>
                <a:cubicBezTo>
                  <a:pt x="144" y="110"/>
                  <a:pt x="145" y="110"/>
                  <a:pt x="146" y="109"/>
                </a:cubicBezTo>
                <a:close/>
                <a:moveTo>
                  <a:pt x="35" y="168"/>
                </a:moveTo>
                <a:cubicBezTo>
                  <a:pt x="35" y="168"/>
                  <a:pt x="35" y="168"/>
                  <a:pt x="35" y="168"/>
                </a:cubicBezTo>
                <a:cubicBezTo>
                  <a:pt x="34" y="169"/>
                  <a:pt x="33" y="171"/>
                  <a:pt x="31" y="172"/>
                </a:cubicBezTo>
                <a:cubicBezTo>
                  <a:pt x="32" y="172"/>
                  <a:pt x="32" y="173"/>
                  <a:pt x="32" y="173"/>
                </a:cubicBezTo>
                <a:cubicBezTo>
                  <a:pt x="33" y="173"/>
                  <a:pt x="33" y="173"/>
                  <a:pt x="34" y="173"/>
                </a:cubicBezTo>
                <a:cubicBezTo>
                  <a:pt x="33" y="172"/>
                  <a:pt x="33" y="171"/>
                  <a:pt x="34" y="170"/>
                </a:cubicBezTo>
                <a:cubicBezTo>
                  <a:pt x="34" y="170"/>
                  <a:pt x="35" y="169"/>
                  <a:pt x="35" y="168"/>
                </a:cubicBezTo>
                <a:close/>
                <a:moveTo>
                  <a:pt x="202" y="45"/>
                </a:moveTo>
                <a:cubicBezTo>
                  <a:pt x="202" y="46"/>
                  <a:pt x="202" y="47"/>
                  <a:pt x="202" y="48"/>
                </a:cubicBezTo>
                <a:cubicBezTo>
                  <a:pt x="203" y="48"/>
                  <a:pt x="203" y="48"/>
                  <a:pt x="204" y="47"/>
                </a:cubicBezTo>
                <a:cubicBezTo>
                  <a:pt x="204" y="46"/>
                  <a:pt x="204" y="46"/>
                  <a:pt x="204" y="46"/>
                </a:cubicBezTo>
                <a:cubicBezTo>
                  <a:pt x="203" y="44"/>
                  <a:pt x="203" y="46"/>
                  <a:pt x="202" y="45"/>
                </a:cubicBezTo>
                <a:close/>
                <a:moveTo>
                  <a:pt x="108" y="137"/>
                </a:moveTo>
                <a:cubicBezTo>
                  <a:pt x="107" y="135"/>
                  <a:pt x="107" y="134"/>
                  <a:pt x="106" y="133"/>
                </a:cubicBezTo>
                <a:cubicBezTo>
                  <a:pt x="106" y="133"/>
                  <a:pt x="105" y="133"/>
                  <a:pt x="105" y="133"/>
                </a:cubicBezTo>
                <a:cubicBezTo>
                  <a:pt x="105" y="134"/>
                  <a:pt x="105" y="135"/>
                  <a:pt x="105" y="136"/>
                </a:cubicBezTo>
                <a:cubicBezTo>
                  <a:pt x="106" y="136"/>
                  <a:pt x="107" y="136"/>
                  <a:pt x="108" y="137"/>
                </a:cubicBezTo>
                <a:close/>
                <a:moveTo>
                  <a:pt x="214" y="60"/>
                </a:moveTo>
                <a:cubicBezTo>
                  <a:pt x="214" y="60"/>
                  <a:pt x="213" y="60"/>
                  <a:pt x="213" y="61"/>
                </a:cubicBezTo>
                <a:cubicBezTo>
                  <a:pt x="212" y="62"/>
                  <a:pt x="212" y="62"/>
                  <a:pt x="212" y="63"/>
                </a:cubicBezTo>
                <a:cubicBezTo>
                  <a:pt x="213" y="63"/>
                  <a:pt x="214" y="63"/>
                  <a:pt x="215" y="63"/>
                </a:cubicBezTo>
                <a:cubicBezTo>
                  <a:pt x="214" y="62"/>
                  <a:pt x="214" y="61"/>
                  <a:pt x="214" y="60"/>
                </a:cubicBezTo>
                <a:close/>
                <a:moveTo>
                  <a:pt x="123" y="45"/>
                </a:moveTo>
                <a:cubicBezTo>
                  <a:pt x="123" y="45"/>
                  <a:pt x="123" y="45"/>
                  <a:pt x="123" y="46"/>
                </a:cubicBezTo>
                <a:cubicBezTo>
                  <a:pt x="125" y="46"/>
                  <a:pt x="126" y="46"/>
                  <a:pt x="128" y="46"/>
                </a:cubicBezTo>
                <a:cubicBezTo>
                  <a:pt x="128" y="46"/>
                  <a:pt x="128" y="45"/>
                  <a:pt x="128" y="45"/>
                </a:cubicBezTo>
                <a:cubicBezTo>
                  <a:pt x="126" y="44"/>
                  <a:pt x="125" y="44"/>
                  <a:pt x="123" y="45"/>
                </a:cubicBezTo>
                <a:close/>
                <a:moveTo>
                  <a:pt x="152" y="39"/>
                </a:moveTo>
                <a:cubicBezTo>
                  <a:pt x="154" y="39"/>
                  <a:pt x="156" y="38"/>
                  <a:pt x="157" y="38"/>
                </a:cubicBezTo>
                <a:cubicBezTo>
                  <a:pt x="157" y="37"/>
                  <a:pt x="156" y="37"/>
                  <a:pt x="156" y="37"/>
                </a:cubicBezTo>
                <a:cubicBezTo>
                  <a:pt x="155" y="37"/>
                  <a:pt x="154" y="37"/>
                  <a:pt x="153" y="37"/>
                </a:cubicBezTo>
                <a:cubicBezTo>
                  <a:pt x="153" y="37"/>
                  <a:pt x="153" y="37"/>
                  <a:pt x="153" y="38"/>
                </a:cubicBezTo>
                <a:cubicBezTo>
                  <a:pt x="152" y="38"/>
                  <a:pt x="152" y="38"/>
                  <a:pt x="152" y="39"/>
                </a:cubicBezTo>
                <a:close/>
                <a:moveTo>
                  <a:pt x="105" y="120"/>
                </a:moveTo>
                <a:cubicBezTo>
                  <a:pt x="103" y="120"/>
                  <a:pt x="100" y="120"/>
                  <a:pt x="98" y="120"/>
                </a:cubicBezTo>
                <a:cubicBezTo>
                  <a:pt x="98" y="120"/>
                  <a:pt x="98" y="121"/>
                  <a:pt x="98" y="121"/>
                </a:cubicBezTo>
                <a:cubicBezTo>
                  <a:pt x="101" y="121"/>
                  <a:pt x="103" y="120"/>
                  <a:pt x="105" y="120"/>
                </a:cubicBezTo>
                <a:close/>
                <a:moveTo>
                  <a:pt x="243" y="88"/>
                </a:moveTo>
                <a:cubicBezTo>
                  <a:pt x="242" y="88"/>
                  <a:pt x="242" y="88"/>
                  <a:pt x="242" y="89"/>
                </a:cubicBezTo>
                <a:cubicBezTo>
                  <a:pt x="241" y="90"/>
                  <a:pt x="241" y="90"/>
                  <a:pt x="240" y="91"/>
                </a:cubicBezTo>
                <a:cubicBezTo>
                  <a:pt x="241" y="91"/>
                  <a:pt x="242" y="91"/>
                  <a:pt x="243" y="91"/>
                </a:cubicBezTo>
                <a:cubicBezTo>
                  <a:pt x="243" y="90"/>
                  <a:pt x="243" y="89"/>
                  <a:pt x="243" y="88"/>
                </a:cubicBezTo>
                <a:close/>
                <a:moveTo>
                  <a:pt x="11" y="136"/>
                </a:moveTo>
                <a:cubicBezTo>
                  <a:pt x="11" y="135"/>
                  <a:pt x="11" y="133"/>
                  <a:pt x="11" y="132"/>
                </a:cubicBezTo>
                <a:cubicBezTo>
                  <a:pt x="11" y="132"/>
                  <a:pt x="10" y="132"/>
                  <a:pt x="10" y="132"/>
                </a:cubicBezTo>
                <a:cubicBezTo>
                  <a:pt x="10" y="133"/>
                  <a:pt x="10" y="133"/>
                  <a:pt x="10" y="134"/>
                </a:cubicBezTo>
                <a:cubicBezTo>
                  <a:pt x="11" y="135"/>
                  <a:pt x="11" y="135"/>
                  <a:pt x="11" y="136"/>
                </a:cubicBezTo>
                <a:close/>
                <a:moveTo>
                  <a:pt x="83" y="205"/>
                </a:moveTo>
                <a:cubicBezTo>
                  <a:pt x="86" y="204"/>
                  <a:pt x="91" y="201"/>
                  <a:pt x="92" y="198"/>
                </a:cubicBezTo>
                <a:cubicBezTo>
                  <a:pt x="90" y="199"/>
                  <a:pt x="89" y="201"/>
                  <a:pt x="88" y="202"/>
                </a:cubicBezTo>
                <a:cubicBezTo>
                  <a:pt x="86" y="203"/>
                  <a:pt x="85" y="203"/>
                  <a:pt x="83" y="205"/>
                </a:cubicBezTo>
                <a:close/>
                <a:moveTo>
                  <a:pt x="12" y="119"/>
                </a:moveTo>
                <a:cubicBezTo>
                  <a:pt x="12" y="119"/>
                  <a:pt x="13" y="118"/>
                  <a:pt x="13" y="118"/>
                </a:cubicBezTo>
                <a:cubicBezTo>
                  <a:pt x="13" y="116"/>
                  <a:pt x="12" y="114"/>
                  <a:pt x="12" y="111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2" y="114"/>
                  <a:pt x="12" y="116"/>
                  <a:pt x="12" y="119"/>
                </a:cubicBezTo>
                <a:close/>
                <a:moveTo>
                  <a:pt x="210" y="66"/>
                </a:moveTo>
                <a:cubicBezTo>
                  <a:pt x="211" y="66"/>
                  <a:pt x="212" y="67"/>
                  <a:pt x="212" y="68"/>
                </a:cubicBezTo>
                <a:cubicBezTo>
                  <a:pt x="213" y="67"/>
                  <a:pt x="213" y="67"/>
                  <a:pt x="214" y="67"/>
                </a:cubicBezTo>
                <a:cubicBezTo>
                  <a:pt x="214" y="66"/>
                  <a:pt x="215" y="66"/>
                  <a:pt x="215" y="65"/>
                </a:cubicBezTo>
                <a:cubicBezTo>
                  <a:pt x="213" y="65"/>
                  <a:pt x="212" y="65"/>
                  <a:pt x="210" y="66"/>
                </a:cubicBezTo>
                <a:close/>
                <a:moveTo>
                  <a:pt x="206" y="54"/>
                </a:moveTo>
                <a:cubicBezTo>
                  <a:pt x="205" y="54"/>
                  <a:pt x="204" y="55"/>
                  <a:pt x="203" y="55"/>
                </a:cubicBezTo>
                <a:cubicBezTo>
                  <a:pt x="202" y="55"/>
                  <a:pt x="202" y="55"/>
                  <a:pt x="201" y="56"/>
                </a:cubicBezTo>
                <a:cubicBezTo>
                  <a:pt x="202" y="56"/>
                  <a:pt x="202" y="57"/>
                  <a:pt x="203" y="57"/>
                </a:cubicBezTo>
                <a:cubicBezTo>
                  <a:pt x="203" y="56"/>
                  <a:pt x="205" y="55"/>
                  <a:pt x="206" y="54"/>
                </a:cubicBezTo>
                <a:close/>
                <a:moveTo>
                  <a:pt x="159" y="113"/>
                </a:moveTo>
                <a:cubicBezTo>
                  <a:pt x="159" y="114"/>
                  <a:pt x="161" y="115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3" y="115"/>
                  <a:pt x="163" y="115"/>
                  <a:pt x="162" y="114"/>
                </a:cubicBezTo>
                <a:cubicBezTo>
                  <a:pt x="161" y="114"/>
                  <a:pt x="161" y="113"/>
                  <a:pt x="160" y="113"/>
                </a:cubicBezTo>
                <a:cubicBezTo>
                  <a:pt x="159" y="113"/>
                  <a:pt x="159" y="113"/>
                  <a:pt x="159" y="113"/>
                </a:cubicBezTo>
                <a:close/>
                <a:moveTo>
                  <a:pt x="15" y="82"/>
                </a:moveTo>
                <a:cubicBezTo>
                  <a:pt x="16" y="81"/>
                  <a:pt x="17" y="81"/>
                  <a:pt x="17" y="81"/>
                </a:cubicBezTo>
                <a:cubicBezTo>
                  <a:pt x="18" y="80"/>
                  <a:pt x="18" y="79"/>
                  <a:pt x="17" y="78"/>
                </a:cubicBezTo>
                <a:cubicBezTo>
                  <a:pt x="16" y="79"/>
                  <a:pt x="16" y="79"/>
                  <a:pt x="15" y="82"/>
                </a:cubicBezTo>
                <a:close/>
                <a:moveTo>
                  <a:pt x="84" y="144"/>
                </a:moveTo>
                <a:cubicBezTo>
                  <a:pt x="85" y="142"/>
                  <a:pt x="85" y="141"/>
                  <a:pt x="85" y="140"/>
                </a:cubicBezTo>
                <a:cubicBezTo>
                  <a:pt x="84" y="138"/>
                  <a:pt x="83" y="137"/>
                  <a:pt x="83" y="137"/>
                </a:cubicBezTo>
                <a:cubicBezTo>
                  <a:pt x="83" y="139"/>
                  <a:pt x="84" y="141"/>
                  <a:pt x="84" y="144"/>
                </a:cubicBezTo>
                <a:close/>
                <a:moveTo>
                  <a:pt x="127" y="157"/>
                </a:moveTo>
                <a:cubicBezTo>
                  <a:pt x="125" y="158"/>
                  <a:pt x="124" y="159"/>
                  <a:pt x="122" y="159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4" y="159"/>
                  <a:pt x="125" y="159"/>
                  <a:pt x="127" y="159"/>
                </a:cubicBezTo>
                <a:cubicBezTo>
                  <a:pt x="127" y="158"/>
                  <a:pt x="127" y="158"/>
                  <a:pt x="127" y="157"/>
                </a:cubicBezTo>
                <a:close/>
                <a:moveTo>
                  <a:pt x="107" y="130"/>
                </a:moveTo>
                <a:cubicBezTo>
                  <a:pt x="109" y="130"/>
                  <a:pt x="111" y="129"/>
                  <a:pt x="111" y="129"/>
                </a:cubicBezTo>
                <a:cubicBezTo>
                  <a:pt x="110" y="129"/>
                  <a:pt x="108" y="128"/>
                  <a:pt x="106" y="128"/>
                </a:cubicBezTo>
                <a:cubicBezTo>
                  <a:pt x="107" y="129"/>
                  <a:pt x="107" y="129"/>
                  <a:pt x="107" y="130"/>
                </a:cubicBezTo>
                <a:close/>
                <a:moveTo>
                  <a:pt x="141" y="118"/>
                </a:moveTo>
                <a:cubicBezTo>
                  <a:pt x="141" y="118"/>
                  <a:pt x="141" y="117"/>
                  <a:pt x="141" y="116"/>
                </a:cubicBezTo>
                <a:cubicBezTo>
                  <a:pt x="140" y="116"/>
                  <a:pt x="140" y="116"/>
                  <a:pt x="139" y="116"/>
                </a:cubicBezTo>
                <a:cubicBezTo>
                  <a:pt x="139" y="117"/>
                  <a:pt x="139" y="118"/>
                  <a:pt x="139" y="118"/>
                </a:cubicBezTo>
                <a:cubicBezTo>
                  <a:pt x="140" y="118"/>
                  <a:pt x="140" y="118"/>
                  <a:pt x="141" y="118"/>
                </a:cubicBezTo>
                <a:cubicBezTo>
                  <a:pt x="141" y="118"/>
                  <a:pt x="141" y="118"/>
                  <a:pt x="141" y="118"/>
                </a:cubicBezTo>
                <a:close/>
                <a:moveTo>
                  <a:pt x="240" y="97"/>
                </a:moveTo>
                <a:cubicBezTo>
                  <a:pt x="241" y="98"/>
                  <a:pt x="242" y="98"/>
                  <a:pt x="243" y="97"/>
                </a:cubicBezTo>
                <a:cubicBezTo>
                  <a:pt x="243" y="96"/>
                  <a:pt x="243" y="96"/>
                  <a:pt x="243" y="95"/>
                </a:cubicBezTo>
                <a:cubicBezTo>
                  <a:pt x="242" y="96"/>
                  <a:pt x="241" y="96"/>
                  <a:pt x="240" y="97"/>
                </a:cubicBezTo>
                <a:close/>
                <a:moveTo>
                  <a:pt x="167" y="124"/>
                </a:moveTo>
                <a:cubicBezTo>
                  <a:pt x="166" y="122"/>
                  <a:pt x="166" y="121"/>
                  <a:pt x="166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1"/>
                  <a:pt x="165" y="122"/>
                  <a:pt x="165" y="123"/>
                </a:cubicBezTo>
                <a:cubicBezTo>
                  <a:pt x="165" y="123"/>
                  <a:pt x="166" y="123"/>
                  <a:pt x="167" y="124"/>
                </a:cubicBezTo>
                <a:close/>
                <a:moveTo>
                  <a:pt x="178" y="122"/>
                </a:moveTo>
                <a:cubicBezTo>
                  <a:pt x="178" y="121"/>
                  <a:pt x="178" y="120"/>
                  <a:pt x="176" y="120"/>
                </a:cubicBezTo>
                <a:cubicBezTo>
                  <a:pt x="176" y="121"/>
                  <a:pt x="175" y="122"/>
                  <a:pt x="175" y="123"/>
                </a:cubicBezTo>
                <a:cubicBezTo>
                  <a:pt x="176" y="123"/>
                  <a:pt x="177" y="122"/>
                  <a:pt x="178" y="122"/>
                </a:cubicBezTo>
                <a:close/>
                <a:moveTo>
                  <a:pt x="134" y="100"/>
                </a:moveTo>
                <a:cubicBezTo>
                  <a:pt x="134" y="98"/>
                  <a:pt x="134" y="97"/>
                  <a:pt x="133" y="95"/>
                </a:cubicBezTo>
                <a:cubicBezTo>
                  <a:pt x="133" y="95"/>
                  <a:pt x="133" y="96"/>
                  <a:pt x="133" y="96"/>
                </a:cubicBezTo>
                <a:cubicBezTo>
                  <a:pt x="133" y="97"/>
                  <a:pt x="133" y="98"/>
                  <a:pt x="133" y="100"/>
                </a:cubicBezTo>
                <a:cubicBezTo>
                  <a:pt x="133" y="100"/>
                  <a:pt x="133" y="100"/>
                  <a:pt x="133" y="100"/>
                </a:cubicBezTo>
                <a:cubicBezTo>
                  <a:pt x="133" y="100"/>
                  <a:pt x="134" y="100"/>
                  <a:pt x="134" y="100"/>
                </a:cubicBezTo>
                <a:close/>
                <a:moveTo>
                  <a:pt x="163" y="136"/>
                </a:moveTo>
                <a:cubicBezTo>
                  <a:pt x="165" y="137"/>
                  <a:pt x="166" y="136"/>
                  <a:pt x="167" y="135"/>
                </a:cubicBezTo>
                <a:cubicBezTo>
                  <a:pt x="167" y="135"/>
                  <a:pt x="168" y="135"/>
                  <a:pt x="169" y="135"/>
                </a:cubicBezTo>
                <a:cubicBezTo>
                  <a:pt x="169" y="134"/>
                  <a:pt x="169" y="134"/>
                  <a:pt x="169" y="134"/>
                </a:cubicBezTo>
                <a:cubicBezTo>
                  <a:pt x="167" y="134"/>
                  <a:pt x="166" y="135"/>
                  <a:pt x="164" y="135"/>
                </a:cubicBezTo>
                <a:cubicBezTo>
                  <a:pt x="164" y="135"/>
                  <a:pt x="164" y="136"/>
                  <a:pt x="163" y="136"/>
                </a:cubicBezTo>
                <a:close/>
                <a:moveTo>
                  <a:pt x="195" y="129"/>
                </a:moveTo>
                <a:cubicBezTo>
                  <a:pt x="195" y="129"/>
                  <a:pt x="195" y="129"/>
                  <a:pt x="195" y="129"/>
                </a:cubicBezTo>
                <a:cubicBezTo>
                  <a:pt x="197" y="130"/>
                  <a:pt x="198" y="129"/>
                  <a:pt x="200" y="130"/>
                </a:cubicBezTo>
                <a:cubicBezTo>
                  <a:pt x="200" y="129"/>
                  <a:pt x="199" y="128"/>
                  <a:pt x="199" y="128"/>
                </a:cubicBezTo>
                <a:cubicBezTo>
                  <a:pt x="198" y="128"/>
                  <a:pt x="196" y="128"/>
                  <a:pt x="195" y="129"/>
                </a:cubicBezTo>
                <a:close/>
                <a:moveTo>
                  <a:pt x="48" y="125"/>
                </a:moveTo>
                <a:cubicBezTo>
                  <a:pt x="48" y="125"/>
                  <a:pt x="48" y="125"/>
                  <a:pt x="48" y="125"/>
                </a:cubicBezTo>
                <a:cubicBezTo>
                  <a:pt x="48" y="126"/>
                  <a:pt x="48" y="128"/>
                  <a:pt x="47" y="130"/>
                </a:cubicBezTo>
                <a:cubicBezTo>
                  <a:pt x="48" y="130"/>
                  <a:pt x="48" y="131"/>
                  <a:pt x="49" y="131"/>
                </a:cubicBezTo>
                <a:cubicBezTo>
                  <a:pt x="49" y="129"/>
                  <a:pt x="48" y="127"/>
                  <a:pt x="48" y="125"/>
                </a:cubicBezTo>
                <a:close/>
                <a:moveTo>
                  <a:pt x="81" y="45"/>
                </a:moveTo>
                <a:cubicBezTo>
                  <a:pt x="81" y="44"/>
                  <a:pt x="82" y="43"/>
                  <a:pt x="82" y="42"/>
                </a:cubicBezTo>
                <a:cubicBezTo>
                  <a:pt x="80" y="42"/>
                  <a:pt x="79" y="42"/>
                  <a:pt x="79" y="42"/>
                </a:cubicBezTo>
                <a:cubicBezTo>
                  <a:pt x="79" y="43"/>
                  <a:pt x="80" y="44"/>
                  <a:pt x="81" y="45"/>
                </a:cubicBezTo>
                <a:close/>
                <a:moveTo>
                  <a:pt x="263" y="104"/>
                </a:moveTo>
                <a:cubicBezTo>
                  <a:pt x="263" y="106"/>
                  <a:pt x="264" y="108"/>
                  <a:pt x="264" y="110"/>
                </a:cubicBezTo>
                <a:cubicBezTo>
                  <a:pt x="264" y="109"/>
                  <a:pt x="264" y="108"/>
                  <a:pt x="264" y="106"/>
                </a:cubicBezTo>
                <a:cubicBezTo>
                  <a:pt x="264" y="105"/>
                  <a:pt x="264" y="105"/>
                  <a:pt x="263" y="104"/>
                </a:cubicBezTo>
                <a:close/>
                <a:moveTo>
                  <a:pt x="244" y="120"/>
                </a:moveTo>
                <a:cubicBezTo>
                  <a:pt x="246" y="120"/>
                  <a:pt x="246" y="120"/>
                  <a:pt x="246" y="119"/>
                </a:cubicBezTo>
                <a:cubicBezTo>
                  <a:pt x="246" y="118"/>
                  <a:pt x="246" y="116"/>
                  <a:pt x="246" y="115"/>
                </a:cubicBezTo>
                <a:cubicBezTo>
                  <a:pt x="245" y="117"/>
                  <a:pt x="245" y="118"/>
                  <a:pt x="244" y="120"/>
                </a:cubicBezTo>
                <a:close/>
                <a:moveTo>
                  <a:pt x="144" y="117"/>
                </a:moveTo>
                <a:cubicBezTo>
                  <a:pt x="146" y="117"/>
                  <a:pt x="147" y="116"/>
                  <a:pt x="148" y="115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7" y="115"/>
                  <a:pt x="145" y="115"/>
                  <a:pt x="144" y="116"/>
                </a:cubicBezTo>
                <a:cubicBezTo>
                  <a:pt x="144" y="116"/>
                  <a:pt x="144" y="117"/>
                  <a:pt x="144" y="117"/>
                </a:cubicBezTo>
                <a:close/>
                <a:moveTo>
                  <a:pt x="197" y="119"/>
                </a:moveTo>
                <a:cubicBezTo>
                  <a:pt x="197" y="120"/>
                  <a:pt x="196" y="121"/>
                  <a:pt x="196" y="122"/>
                </a:cubicBezTo>
                <a:cubicBezTo>
                  <a:pt x="197" y="122"/>
                  <a:pt x="197" y="122"/>
                  <a:pt x="197" y="122"/>
                </a:cubicBezTo>
                <a:cubicBezTo>
                  <a:pt x="198" y="122"/>
                  <a:pt x="198" y="122"/>
                  <a:pt x="199" y="122"/>
                </a:cubicBezTo>
                <a:cubicBezTo>
                  <a:pt x="199" y="121"/>
                  <a:pt x="198" y="121"/>
                  <a:pt x="198" y="120"/>
                </a:cubicBezTo>
                <a:cubicBezTo>
                  <a:pt x="198" y="119"/>
                  <a:pt x="198" y="119"/>
                  <a:pt x="197" y="119"/>
                </a:cubicBezTo>
                <a:close/>
                <a:moveTo>
                  <a:pt x="93" y="74"/>
                </a:moveTo>
                <a:cubicBezTo>
                  <a:pt x="96" y="74"/>
                  <a:pt x="98" y="74"/>
                  <a:pt x="101" y="73"/>
                </a:cubicBezTo>
                <a:cubicBezTo>
                  <a:pt x="100" y="73"/>
                  <a:pt x="98" y="73"/>
                  <a:pt x="96" y="73"/>
                </a:cubicBezTo>
                <a:cubicBezTo>
                  <a:pt x="95" y="73"/>
                  <a:pt x="95" y="73"/>
                  <a:pt x="94" y="73"/>
                </a:cubicBezTo>
                <a:cubicBezTo>
                  <a:pt x="93" y="73"/>
                  <a:pt x="93" y="73"/>
                  <a:pt x="93" y="74"/>
                </a:cubicBezTo>
                <a:close/>
                <a:moveTo>
                  <a:pt x="132" y="72"/>
                </a:moveTo>
                <a:cubicBezTo>
                  <a:pt x="133" y="71"/>
                  <a:pt x="134" y="71"/>
                  <a:pt x="135" y="71"/>
                </a:cubicBezTo>
                <a:cubicBezTo>
                  <a:pt x="135" y="70"/>
                  <a:pt x="135" y="69"/>
                  <a:pt x="135" y="68"/>
                </a:cubicBezTo>
                <a:cubicBezTo>
                  <a:pt x="133" y="69"/>
                  <a:pt x="132" y="71"/>
                  <a:pt x="132" y="72"/>
                </a:cubicBezTo>
                <a:close/>
                <a:moveTo>
                  <a:pt x="254" y="177"/>
                </a:moveTo>
                <a:cubicBezTo>
                  <a:pt x="253" y="177"/>
                  <a:pt x="253" y="177"/>
                  <a:pt x="252" y="177"/>
                </a:cubicBezTo>
                <a:cubicBezTo>
                  <a:pt x="251" y="177"/>
                  <a:pt x="249" y="177"/>
                  <a:pt x="247" y="177"/>
                </a:cubicBezTo>
                <a:cubicBezTo>
                  <a:pt x="246" y="177"/>
                  <a:pt x="245" y="177"/>
                  <a:pt x="244" y="177"/>
                </a:cubicBezTo>
                <a:cubicBezTo>
                  <a:pt x="244" y="177"/>
                  <a:pt x="244" y="177"/>
                  <a:pt x="244" y="177"/>
                </a:cubicBezTo>
                <a:cubicBezTo>
                  <a:pt x="246" y="177"/>
                  <a:pt x="251" y="177"/>
                  <a:pt x="254" y="177"/>
                </a:cubicBezTo>
                <a:close/>
                <a:moveTo>
                  <a:pt x="111" y="142"/>
                </a:moveTo>
                <a:cubicBezTo>
                  <a:pt x="110" y="142"/>
                  <a:pt x="110" y="141"/>
                  <a:pt x="110" y="141"/>
                </a:cubicBezTo>
                <a:cubicBezTo>
                  <a:pt x="109" y="141"/>
                  <a:pt x="107" y="141"/>
                  <a:pt x="107" y="142"/>
                </a:cubicBezTo>
                <a:cubicBezTo>
                  <a:pt x="108" y="143"/>
                  <a:pt x="109" y="142"/>
                  <a:pt x="111" y="142"/>
                </a:cubicBezTo>
                <a:close/>
                <a:moveTo>
                  <a:pt x="226" y="80"/>
                </a:moveTo>
                <a:cubicBezTo>
                  <a:pt x="227" y="81"/>
                  <a:pt x="228" y="82"/>
                  <a:pt x="228" y="83"/>
                </a:cubicBezTo>
                <a:cubicBezTo>
                  <a:pt x="229" y="83"/>
                  <a:pt x="229" y="82"/>
                  <a:pt x="230" y="82"/>
                </a:cubicBezTo>
                <a:cubicBezTo>
                  <a:pt x="229" y="81"/>
                  <a:pt x="228" y="80"/>
                  <a:pt x="226" y="80"/>
                </a:cubicBezTo>
                <a:close/>
                <a:moveTo>
                  <a:pt x="159" y="37"/>
                </a:moveTo>
                <a:cubicBezTo>
                  <a:pt x="159" y="37"/>
                  <a:pt x="159" y="37"/>
                  <a:pt x="159" y="37"/>
                </a:cubicBezTo>
                <a:cubicBezTo>
                  <a:pt x="160" y="37"/>
                  <a:pt x="160" y="37"/>
                  <a:pt x="160" y="37"/>
                </a:cubicBezTo>
                <a:cubicBezTo>
                  <a:pt x="162" y="37"/>
                  <a:pt x="164" y="37"/>
                  <a:pt x="167" y="37"/>
                </a:cubicBezTo>
                <a:cubicBezTo>
                  <a:pt x="167" y="37"/>
                  <a:pt x="167" y="36"/>
                  <a:pt x="168" y="36"/>
                </a:cubicBezTo>
                <a:cubicBezTo>
                  <a:pt x="167" y="36"/>
                  <a:pt x="166" y="36"/>
                  <a:pt x="165" y="36"/>
                </a:cubicBezTo>
                <a:cubicBezTo>
                  <a:pt x="164" y="37"/>
                  <a:pt x="163" y="37"/>
                  <a:pt x="162" y="37"/>
                </a:cubicBezTo>
                <a:cubicBezTo>
                  <a:pt x="161" y="37"/>
                  <a:pt x="161" y="37"/>
                  <a:pt x="160" y="37"/>
                </a:cubicBezTo>
                <a:cubicBezTo>
                  <a:pt x="160" y="37"/>
                  <a:pt x="160" y="37"/>
                  <a:pt x="159" y="37"/>
                </a:cubicBezTo>
                <a:close/>
                <a:moveTo>
                  <a:pt x="115" y="148"/>
                </a:moveTo>
                <a:cubicBezTo>
                  <a:pt x="115" y="147"/>
                  <a:pt x="115" y="146"/>
                  <a:pt x="114" y="145"/>
                </a:cubicBezTo>
                <a:cubicBezTo>
                  <a:pt x="114" y="145"/>
                  <a:pt x="114" y="145"/>
                  <a:pt x="114" y="146"/>
                </a:cubicBezTo>
                <a:cubicBezTo>
                  <a:pt x="113" y="146"/>
                  <a:pt x="113" y="147"/>
                  <a:pt x="113" y="147"/>
                </a:cubicBezTo>
                <a:cubicBezTo>
                  <a:pt x="113" y="148"/>
                  <a:pt x="113" y="148"/>
                  <a:pt x="113" y="149"/>
                </a:cubicBezTo>
                <a:cubicBezTo>
                  <a:pt x="114" y="148"/>
                  <a:pt x="114" y="148"/>
                  <a:pt x="115" y="148"/>
                </a:cubicBezTo>
                <a:close/>
                <a:moveTo>
                  <a:pt x="108" y="49"/>
                </a:moveTo>
                <a:cubicBezTo>
                  <a:pt x="107" y="48"/>
                  <a:pt x="107" y="48"/>
                  <a:pt x="106" y="48"/>
                </a:cubicBezTo>
                <a:cubicBezTo>
                  <a:pt x="105" y="48"/>
                  <a:pt x="104" y="48"/>
                  <a:pt x="103" y="49"/>
                </a:cubicBezTo>
                <a:cubicBezTo>
                  <a:pt x="102" y="49"/>
                  <a:pt x="101" y="49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3" y="49"/>
                  <a:pt x="105" y="49"/>
                  <a:pt x="108" y="49"/>
                </a:cubicBezTo>
                <a:close/>
                <a:moveTo>
                  <a:pt x="141" y="131"/>
                </a:moveTo>
                <a:cubicBezTo>
                  <a:pt x="141" y="129"/>
                  <a:pt x="141" y="128"/>
                  <a:pt x="141" y="126"/>
                </a:cubicBezTo>
                <a:cubicBezTo>
                  <a:pt x="141" y="126"/>
                  <a:pt x="141" y="126"/>
                  <a:pt x="140" y="126"/>
                </a:cubicBezTo>
                <a:cubicBezTo>
                  <a:pt x="140" y="126"/>
                  <a:pt x="140" y="126"/>
                  <a:pt x="140" y="126"/>
                </a:cubicBezTo>
                <a:cubicBezTo>
                  <a:pt x="140" y="128"/>
                  <a:pt x="140" y="130"/>
                  <a:pt x="141" y="131"/>
                </a:cubicBezTo>
                <a:close/>
                <a:moveTo>
                  <a:pt x="199" y="53"/>
                </a:moveTo>
                <a:cubicBezTo>
                  <a:pt x="199" y="52"/>
                  <a:pt x="200" y="51"/>
                  <a:pt x="199" y="51"/>
                </a:cubicBezTo>
                <a:cubicBezTo>
                  <a:pt x="198" y="50"/>
                  <a:pt x="197" y="50"/>
                  <a:pt x="196" y="50"/>
                </a:cubicBezTo>
                <a:cubicBezTo>
                  <a:pt x="197" y="51"/>
                  <a:pt x="198" y="52"/>
                  <a:pt x="199" y="53"/>
                </a:cubicBezTo>
                <a:close/>
                <a:moveTo>
                  <a:pt x="30" y="62"/>
                </a:moveTo>
                <a:cubicBezTo>
                  <a:pt x="32" y="61"/>
                  <a:pt x="32" y="60"/>
                  <a:pt x="32" y="59"/>
                </a:cubicBezTo>
                <a:cubicBezTo>
                  <a:pt x="31" y="59"/>
                  <a:pt x="30" y="59"/>
                  <a:pt x="30" y="60"/>
                </a:cubicBezTo>
                <a:cubicBezTo>
                  <a:pt x="30" y="60"/>
                  <a:pt x="30" y="61"/>
                  <a:pt x="30" y="62"/>
                </a:cubicBezTo>
                <a:close/>
                <a:moveTo>
                  <a:pt x="196" y="141"/>
                </a:moveTo>
                <a:cubicBezTo>
                  <a:pt x="196" y="140"/>
                  <a:pt x="196" y="138"/>
                  <a:pt x="195" y="137"/>
                </a:cubicBezTo>
                <a:cubicBezTo>
                  <a:pt x="195" y="138"/>
                  <a:pt x="195" y="140"/>
                  <a:pt x="195" y="142"/>
                </a:cubicBezTo>
                <a:cubicBezTo>
                  <a:pt x="196" y="141"/>
                  <a:pt x="196" y="141"/>
                  <a:pt x="196" y="141"/>
                </a:cubicBezTo>
                <a:close/>
                <a:moveTo>
                  <a:pt x="140" y="83"/>
                </a:moveTo>
                <a:cubicBezTo>
                  <a:pt x="139" y="84"/>
                  <a:pt x="137" y="85"/>
                  <a:pt x="137" y="86"/>
                </a:cubicBezTo>
                <a:cubicBezTo>
                  <a:pt x="138" y="86"/>
                  <a:pt x="139" y="85"/>
                  <a:pt x="140" y="85"/>
                </a:cubicBezTo>
                <a:cubicBezTo>
                  <a:pt x="140" y="84"/>
                  <a:pt x="140" y="84"/>
                  <a:pt x="140" y="83"/>
                </a:cubicBezTo>
                <a:close/>
                <a:moveTo>
                  <a:pt x="138" y="65"/>
                </a:moveTo>
                <a:cubicBezTo>
                  <a:pt x="137" y="65"/>
                  <a:pt x="137" y="65"/>
                  <a:pt x="137" y="66"/>
                </a:cubicBezTo>
                <a:cubicBezTo>
                  <a:pt x="137" y="67"/>
                  <a:pt x="137" y="68"/>
                  <a:pt x="137" y="69"/>
                </a:cubicBezTo>
                <a:cubicBezTo>
                  <a:pt x="138" y="68"/>
                  <a:pt x="138" y="66"/>
                  <a:pt x="138" y="65"/>
                </a:cubicBezTo>
                <a:close/>
                <a:moveTo>
                  <a:pt x="94" y="131"/>
                </a:moveTo>
                <a:cubicBezTo>
                  <a:pt x="94" y="129"/>
                  <a:pt x="94" y="128"/>
                  <a:pt x="93" y="126"/>
                </a:cubicBezTo>
                <a:cubicBezTo>
                  <a:pt x="93" y="128"/>
                  <a:pt x="93" y="131"/>
                  <a:pt x="93" y="132"/>
                </a:cubicBezTo>
                <a:cubicBezTo>
                  <a:pt x="94" y="132"/>
                  <a:pt x="94" y="131"/>
                  <a:pt x="94" y="131"/>
                </a:cubicBezTo>
                <a:close/>
                <a:moveTo>
                  <a:pt x="264" y="166"/>
                </a:moveTo>
                <a:cubicBezTo>
                  <a:pt x="265" y="165"/>
                  <a:pt x="265" y="164"/>
                  <a:pt x="266" y="163"/>
                </a:cubicBezTo>
                <a:cubicBezTo>
                  <a:pt x="265" y="163"/>
                  <a:pt x="265" y="163"/>
                  <a:pt x="264" y="162"/>
                </a:cubicBezTo>
                <a:cubicBezTo>
                  <a:pt x="264" y="164"/>
                  <a:pt x="263" y="166"/>
                  <a:pt x="264" y="166"/>
                </a:cubicBezTo>
                <a:close/>
                <a:moveTo>
                  <a:pt x="7" y="143"/>
                </a:moveTo>
                <a:cubicBezTo>
                  <a:pt x="7" y="146"/>
                  <a:pt x="8" y="150"/>
                  <a:pt x="8" y="154"/>
                </a:cubicBezTo>
                <a:cubicBezTo>
                  <a:pt x="8" y="150"/>
                  <a:pt x="8" y="146"/>
                  <a:pt x="7" y="143"/>
                </a:cubicBezTo>
                <a:close/>
                <a:moveTo>
                  <a:pt x="20" y="77"/>
                </a:moveTo>
                <a:cubicBezTo>
                  <a:pt x="20" y="78"/>
                  <a:pt x="20" y="80"/>
                  <a:pt x="20" y="81"/>
                </a:cubicBezTo>
                <a:cubicBezTo>
                  <a:pt x="20" y="81"/>
                  <a:pt x="20" y="81"/>
                  <a:pt x="20" y="81"/>
                </a:cubicBezTo>
                <a:cubicBezTo>
                  <a:pt x="21" y="79"/>
                  <a:pt x="21" y="78"/>
                  <a:pt x="21" y="76"/>
                </a:cubicBezTo>
                <a:cubicBezTo>
                  <a:pt x="21" y="77"/>
                  <a:pt x="20" y="77"/>
                  <a:pt x="20" y="77"/>
                </a:cubicBezTo>
                <a:close/>
                <a:moveTo>
                  <a:pt x="53" y="47"/>
                </a:moveTo>
                <a:cubicBezTo>
                  <a:pt x="53" y="47"/>
                  <a:pt x="53" y="47"/>
                  <a:pt x="53" y="47"/>
                </a:cubicBezTo>
                <a:cubicBezTo>
                  <a:pt x="51" y="47"/>
                  <a:pt x="49" y="47"/>
                  <a:pt x="48" y="47"/>
                </a:cubicBezTo>
                <a:cubicBezTo>
                  <a:pt x="47" y="47"/>
                  <a:pt x="47" y="48"/>
                  <a:pt x="47" y="48"/>
                </a:cubicBezTo>
                <a:cubicBezTo>
                  <a:pt x="49" y="47"/>
                  <a:pt x="51" y="47"/>
                  <a:pt x="53" y="47"/>
                </a:cubicBezTo>
                <a:close/>
                <a:moveTo>
                  <a:pt x="110" y="60"/>
                </a:moveTo>
                <a:cubicBezTo>
                  <a:pt x="109" y="60"/>
                  <a:pt x="108" y="60"/>
                  <a:pt x="107" y="60"/>
                </a:cubicBezTo>
                <a:cubicBezTo>
                  <a:pt x="107" y="61"/>
                  <a:pt x="107" y="61"/>
                  <a:pt x="108" y="61"/>
                </a:cubicBezTo>
                <a:cubicBezTo>
                  <a:pt x="108" y="61"/>
                  <a:pt x="109" y="62"/>
                  <a:pt x="110" y="62"/>
                </a:cubicBezTo>
                <a:cubicBezTo>
                  <a:pt x="110" y="61"/>
                  <a:pt x="110" y="61"/>
                  <a:pt x="110" y="60"/>
                </a:cubicBezTo>
                <a:close/>
                <a:moveTo>
                  <a:pt x="145" y="101"/>
                </a:moveTo>
                <a:cubicBezTo>
                  <a:pt x="144" y="101"/>
                  <a:pt x="143" y="102"/>
                  <a:pt x="142" y="103"/>
                </a:cubicBezTo>
                <a:cubicBezTo>
                  <a:pt x="143" y="103"/>
                  <a:pt x="144" y="103"/>
                  <a:pt x="145" y="103"/>
                </a:cubicBezTo>
                <a:cubicBezTo>
                  <a:pt x="145" y="102"/>
                  <a:pt x="145" y="101"/>
                  <a:pt x="145" y="101"/>
                </a:cubicBezTo>
                <a:close/>
                <a:moveTo>
                  <a:pt x="230" y="153"/>
                </a:moveTo>
                <a:cubicBezTo>
                  <a:pt x="230" y="152"/>
                  <a:pt x="230" y="152"/>
                  <a:pt x="229" y="151"/>
                </a:cubicBezTo>
                <a:cubicBezTo>
                  <a:pt x="228" y="151"/>
                  <a:pt x="227" y="150"/>
                  <a:pt x="227" y="150"/>
                </a:cubicBezTo>
                <a:cubicBezTo>
                  <a:pt x="226" y="150"/>
                  <a:pt x="225" y="150"/>
                  <a:pt x="224" y="149"/>
                </a:cubicBezTo>
                <a:cubicBezTo>
                  <a:pt x="224" y="150"/>
                  <a:pt x="224" y="150"/>
                  <a:pt x="224" y="150"/>
                </a:cubicBezTo>
                <a:cubicBezTo>
                  <a:pt x="226" y="151"/>
                  <a:pt x="228" y="152"/>
                  <a:pt x="230" y="153"/>
                </a:cubicBezTo>
                <a:close/>
                <a:moveTo>
                  <a:pt x="222" y="129"/>
                </a:moveTo>
                <a:cubicBezTo>
                  <a:pt x="222" y="129"/>
                  <a:pt x="222" y="129"/>
                  <a:pt x="222" y="129"/>
                </a:cubicBezTo>
                <a:cubicBezTo>
                  <a:pt x="221" y="129"/>
                  <a:pt x="220" y="129"/>
                  <a:pt x="219" y="129"/>
                </a:cubicBezTo>
                <a:cubicBezTo>
                  <a:pt x="218" y="130"/>
                  <a:pt x="218" y="130"/>
                  <a:pt x="217" y="131"/>
                </a:cubicBezTo>
                <a:cubicBezTo>
                  <a:pt x="217" y="131"/>
                  <a:pt x="218" y="131"/>
                  <a:pt x="218" y="131"/>
                </a:cubicBezTo>
                <a:cubicBezTo>
                  <a:pt x="219" y="130"/>
                  <a:pt x="221" y="130"/>
                  <a:pt x="222" y="129"/>
                </a:cubicBezTo>
                <a:close/>
                <a:moveTo>
                  <a:pt x="68" y="155"/>
                </a:moveTo>
                <a:cubicBezTo>
                  <a:pt x="65" y="155"/>
                  <a:pt x="62" y="155"/>
                  <a:pt x="60" y="156"/>
                </a:cubicBezTo>
                <a:cubicBezTo>
                  <a:pt x="62" y="156"/>
                  <a:pt x="65" y="156"/>
                  <a:pt x="68" y="155"/>
                </a:cubicBezTo>
                <a:close/>
                <a:moveTo>
                  <a:pt x="116" y="45"/>
                </a:moveTo>
                <a:cubicBezTo>
                  <a:pt x="116" y="45"/>
                  <a:pt x="117" y="45"/>
                  <a:pt x="118" y="45"/>
                </a:cubicBezTo>
                <a:cubicBezTo>
                  <a:pt x="118" y="45"/>
                  <a:pt x="119" y="46"/>
                  <a:pt x="119" y="46"/>
                </a:cubicBezTo>
                <a:cubicBezTo>
                  <a:pt x="119" y="46"/>
                  <a:pt x="120" y="46"/>
                  <a:pt x="120" y="47"/>
                </a:cubicBezTo>
                <a:cubicBezTo>
                  <a:pt x="120" y="46"/>
                  <a:pt x="120" y="45"/>
                  <a:pt x="120" y="44"/>
                </a:cubicBezTo>
                <a:cubicBezTo>
                  <a:pt x="117" y="44"/>
                  <a:pt x="116" y="44"/>
                  <a:pt x="116" y="45"/>
                </a:cubicBezTo>
                <a:close/>
                <a:moveTo>
                  <a:pt x="135" y="57"/>
                </a:moveTo>
                <a:cubicBezTo>
                  <a:pt x="135" y="58"/>
                  <a:pt x="135" y="58"/>
                  <a:pt x="135" y="58"/>
                </a:cubicBezTo>
                <a:cubicBezTo>
                  <a:pt x="136" y="59"/>
                  <a:pt x="136" y="59"/>
                  <a:pt x="136" y="60"/>
                </a:cubicBezTo>
                <a:cubicBezTo>
                  <a:pt x="136" y="60"/>
                  <a:pt x="136" y="59"/>
                  <a:pt x="137" y="58"/>
                </a:cubicBezTo>
                <a:cubicBezTo>
                  <a:pt x="138" y="58"/>
                  <a:pt x="139" y="58"/>
                  <a:pt x="140" y="58"/>
                </a:cubicBezTo>
                <a:cubicBezTo>
                  <a:pt x="140" y="58"/>
                  <a:pt x="140" y="58"/>
                  <a:pt x="139" y="58"/>
                </a:cubicBezTo>
                <a:cubicBezTo>
                  <a:pt x="138" y="58"/>
                  <a:pt x="137" y="58"/>
                  <a:pt x="135" y="57"/>
                </a:cubicBezTo>
                <a:close/>
                <a:moveTo>
                  <a:pt x="221" y="146"/>
                </a:moveTo>
                <a:cubicBezTo>
                  <a:pt x="221" y="146"/>
                  <a:pt x="221" y="146"/>
                  <a:pt x="221" y="146"/>
                </a:cubicBezTo>
                <a:cubicBezTo>
                  <a:pt x="220" y="146"/>
                  <a:pt x="218" y="145"/>
                  <a:pt x="217" y="145"/>
                </a:cubicBezTo>
                <a:cubicBezTo>
                  <a:pt x="216" y="145"/>
                  <a:pt x="216" y="146"/>
                  <a:pt x="216" y="146"/>
                </a:cubicBezTo>
                <a:cubicBezTo>
                  <a:pt x="218" y="146"/>
                  <a:pt x="219" y="146"/>
                  <a:pt x="221" y="146"/>
                </a:cubicBezTo>
                <a:close/>
                <a:moveTo>
                  <a:pt x="149" y="128"/>
                </a:moveTo>
                <a:cubicBezTo>
                  <a:pt x="148" y="129"/>
                  <a:pt x="148" y="130"/>
                  <a:pt x="148" y="131"/>
                </a:cubicBezTo>
                <a:cubicBezTo>
                  <a:pt x="148" y="131"/>
                  <a:pt x="148" y="131"/>
                  <a:pt x="148" y="132"/>
                </a:cubicBezTo>
                <a:cubicBezTo>
                  <a:pt x="148" y="132"/>
                  <a:pt x="148" y="132"/>
                  <a:pt x="149" y="132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9" y="131"/>
                  <a:pt x="149" y="130"/>
                  <a:pt x="149" y="129"/>
                </a:cubicBezTo>
                <a:cubicBezTo>
                  <a:pt x="149" y="129"/>
                  <a:pt x="149" y="128"/>
                  <a:pt x="149" y="128"/>
                </a:cubicBezTo>
                <a:close/>
                <a:moveTo>
                  <a:pt x="99" y="40"/>
                </a:moveTo>
                <a:cubicBezTo>
                  <a:pt x="99" y="40"/>
                  <a:pt x="99" y="40"/>
                  <a:pt x="99" y="39"/>
                </a:cubicBezTo>
                <a:cubicBezTo>
                  <a:pt x="96" y="40"/>
                  <a:pt x="93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3" y="40"/>
                  <a:pt x="96" y="40"/>
                  <a:pt x="98" y="40"/>
                </a:cubicBezTo>
                <a:cubicBezTo>
                  <a:pt x="98" y="40"/>
                  <a:pt x="99" y="40"/>
                  <a:pt x="99" y="40"/>
                </a:cubicBezTo>
                <a:close/>
                <a:moveTo>
                  <a:pt x="225" y="70"/>
                </a:moveTo>
                <a:cubicBezTo>
                  <a:pt x="223" y="70"/>
                  <a:pt x="223" y="71"/>
                  <a:pt x="223" y="72"/>
                </a:cubicBezTo>
                <a:cubicBezTo>
                  <a:pt x="224" y="72"/>
                  <a:pt x="224" y="72"/>
                  <a:pt x="225" y="72"/>
                </a:cubicBezTo>
                <a:cubicBezTo>
                  <a:pt x="225" y="71"/>
                  <a:pt x="225" y="71"/>
                  <a:pt x="225" y="70"/>
                </a:cubicBezTo>
                <a:close/>
                <a:moveTo>
                  <a:pt x="220" y="120"/>
                </a:moveTo>
                <a:cubicBezTo>
                  <a:pt x="220" y="120"/>
                  <a:pt x="220" y="119"/>
                  <a:pt x="220" y="118"/>
                </a:cubicBezTo>
                <a:cubicBezTo>
                  <a:pt x="220" y="118"/>
                  <a:pt x="219" y="118"/>
                  <a:pt x="219" y="119"/>
                </a:cubicBezTo>
                <a:cubicBezTo>
                  <a:pt x="219" y="119"/>
                  <a:pt x="218" y="120"/>
                  <a:pt x="218" y="121"/>
                </a:cubicBezTo>
                <a:cubicBezTo>
                  <a:pt x="219" y="121"/>
                  <a:pt x="220" y="121"/>
                  <a:pt x="220" y="120"/>
                </a:cubicBezTo>
                <a:close/>
                <a:moveTo>
                  <a:pt x="18" y="65"/>
                </a:moveTo>
                <a:cubicBezTo>
                  <a:pt x="18" y="65"/>
                  <a:pt x="19" y="65"/>
                  <a:pt x="19" y="65"/>
                </a:cubicBezTo>
                <a:cubicBezTo>
                  <a:pt x="19" y="64"/>
                  <a:pt x="19" y="62"/>
                  <a:pt x="19" y="61"/>
                </a:cubicBezTo>
                <a:cubicBezTo>
                  <a:pt x="18" y="61"/>
                  <a:pt x="18" y="61"/>
                  <a:pt x="18" y="61"/>
                </a:cubicBezTo>
                <a:cubicBezTo>
                  <a:pt x="18" y="63"/>
                  <a:pt x="18" y="64"/>
                  <a:pt x="18" y="65"/>
                </a:cubicBezTo>
                <a:close/>
                <a:moveTo>
                  <a:pt x="113" y="152"/>
                </a:moveTo>
                <a:cubicBezTo>
                  <a:pt x="114" y="152"/>
                  <a:pt x="114" y="152"/>
                  <a:pt x="115" y="152"/>
                </a:cubicBezTo>
                <a:cubicBezTo>
                  <a:pt x="115" y="152"/>
                  <a:pt x="115" y="151"/>
                  <a:pt x="115" y="150"/>
                </a:cubicBezTo>
                <a:cubicBezTo>
                  <a:pt x="113" y="151"/>
                  <a:pt x="113" y="151"/>
                  <a:pt x="113" y="152"/>
                </a:cubicBezTo>
                <a:close/>
                <a:moveTo>
                  <a:pt x="244" y="152"/>
                </a:moveTo>
                <a:cubicBezTo>
                  <a:pt x="244" y="152"/>
                  <a:pt x="244" y="152"/>
                  <a:pt x="244" y="152"/>
                </a:cubicBezTo>
                <a:cubicBezTo>
                  <a:pt x="242" y="153"/>
                  <a:pt x="241" y="153"/>
                  <a:pt x="239" y="153"/>
                </a:cubicBezTo>
                <a:cubicBezTo>
                  <a:pt x="239" y="154"/>
                  <a:pt x="240" y="154"/>
                  <a:pt x="240" y="154"/>
                </a:cubicBezTo>
                <a:cubicBezTo>
                  <a:pt x="241" y="154"/>
                  <a:pt x="243" y="153"/>
                  <a:pt x="244" y="152"/>
                </a:cubicBezTo>
                <a:close/>
                <a:moveTo>
                  <a:pt x="206" y="50"/>
                </a:moveTo>
                <a:cubicBezTo>
                  <a:pt x="205" y="51"/>
                  <a:pt x="204" y="51"/>
                  <a:pt x="204" y="52"/>
                </a:cubicBezTo>
                <a:cubicBezTo>
                  <a:pt x="205" y="52"/>
                  <a:pt x="205" y="52"/>
                  <a:pt x="206" y="52"/>
                </a:cubicBezTo>
                <a:cubicBezTo>
                  <a:pt x="206" y="51"/>
                  <a:pt x="206" y="51"/>
                  <a:pt x="206" y="50"/>
                </a:cubicBezTo>
                <a:close/>
                <a:moveTo>
                  <a:pt x="165" y="32"/>
                </a:moveTo>
                <a:cubicBezTo>
                  <a:pt x="164" y="33"/>
                  <a:pt x="162" y="33"/>
                  <a:pt x="160" y="33"/>
                </a:cubicBezTo>
                <a:cubicBezTo>
                  <a:pt x="162" y="33"/>
                  <a:pt x="163" y="33"/>
                  <a:pt x="165" y="33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5" y="33"/>
                  <a:pt x="165" y="33"/>
                  <a:pt x="165" y="32"/>
                </a:cubicBezTo>
                <a:close/>
                <a:moveTo>
                  <a:pt x="141" y="106"/>
                </a:moveTo>
                <a:cubicBezTo>
                  <a:pt x="141" y="106"/>
                  <a:pt x="141" y="106"/>
                  <a:pt x="141" y="107"/>
                </a:cubicBezTo>
                <a:cubicBezTo>
                  <a:pt x="142" y="107"/>
                  <a:pt x="143" y="106"/>
                  <a:pt x="143" y="106"/>
                </a:cubicBezTo>
                <a:cubicBezTo>
                  <a:pt x="144" y="106"/>
                  <a:pt x="145" y="106"/>
                  <a:pt x="145" y="106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144" y="105"/>
                  <a:pt x="143" y="106"/>
                  <a:pt x="141" y="106"/>
                </a:cubicBezTo>
                <a:close/>
                <a:moveTo>
                  <a:pt x="255" y="108"/>
                </a:moveTo>
                <a:cubicBezTo>
                  <a:pt x="255" y="108"/>
                  <a:pt x="255" y="108"/>
                  <a:pt x="255" y="108"/>
                </a:cubicBezTo>
                <a:cubicBezTo>
                  <a:pt x="255" y="109"/>
                  <a:pt x="255" y="110"/>
                  <a:pt x="255" y="111"/>
                </a:cubicBezTo>
                <a:cubicBezTo>
                  <a:pt x="256" y="111"/>
                  <a:pt x="256" y="111"/>
                  <a:pt x="257" y="111"/>
                </a:cubicBezTo>
                <a:cubicBezTo>
                  <a:pt x="256" y="110"/>
                  <a:pt x="256" y="109"/>
                  <a:pt x="255" y="108"/>
                </a:cubicBezTo>
                <a:close/>
                <a:moveTo>
                  <a:pt x="225" y="75"/>
                </a:moveTo>
                <a:cubicBezTo>
                  <a:pt x="225" y="74"/>
                  <a:pt x="225" y="74"/>
                  <a:pt x="225" y="74"/>
                </a:cubicBezTo>
                <a:cubicBezTo>
                  <a:pt x="224" y="75"/>
                  <a:pt x="222" y="74"/>
                  <a:pt x="221" y="75"/>
                </a:cubicBezTo>
                <a:cubicBezTo>
                  <a:pt x="222" y="76"/>
                  <a:pt x="222" y="76"/>
                  <a:pt x="222" y="76"/>
                </a:cubicBezTo>
                <a:cubicBezTo>
                  <a:pt x="223" y="76"/>
                  <a:pt x="224" y="75"/>
                  <a:pt x="225" y="75"/>
                </a:cubicBezTo>
                <a:close/>
                <a:moveTo>
                  <a:pt x="245" y="166"/>
                </a:moveTo>
                <a:cubicBezTo>
                  <a:pt x="246" y="165"/>
                  <a:pt x="248" y="164"/>
                  <a:pt x="249" y="164"/>
                </a:cubicBezTo>
                <a:cubicBezTo>
                  <a:pt x="249" y="164"/>
                  <a:pt x="249" y="164"/>
                  <a:pt x="249" y="164"/>
                </a:cubicBezTo>
                <a:cubicBezTo>
                  <a:pt x="247" y="164"/>
                  <a:pt x="246" y="164"/>
                  <a:pt x="245" y="164"/>
                </a:cubicBezTo>
                <a:cubicBezTo>
                  <a:pt x="245" y="165"/>
                  <a:pt x="245" y="165"/>
                  <a:pt x="245" y="166"/>
                </a:cubicBezTo>
                <a:close/>
                <a:moveTo>
                  <a:pt x="183" y="152"/>
                </a:moveTo>
                <a:cubicBezTo>
                  <a:pt x="183" y="151"/>
                  <a:pt x="184" y="151"/>
                  <a:pt x="184" y="151"/>
                </a:cubicBezTo>
                <a:cubicBezTo>
                  <a:pt x="185" y="150"/>
                  <a:pt x="185" y="150"/>
                  <a:pt x="185" y="149"/>
                </a:cubicBezTo>
                <a:cubicBezTo>
                  <a:pt x="183" y="150"/>
                  <a:pt x="183" y="149"/>
                  <a:pt x="183" y="152"/>
                </a:cubicBezTo>
                <a:close/>
                <a:moveTo>
                  <a:pt x="171" y="32"/>
                </a:moveTo>
                <a:cubicBezTo>
                  <a:pt x="171" y="32"/>
                  <a:pt x="171" y="32"/>
                  <a:pt x="171" y="32"/>
                </a:cubicBezTo>
                <a:cubicBezTo>
                  <a:pt x="173" y="32"/>
                  <a:pt x="175" y="32"/>
                  <a:pt x="177" y="31"/>
                </a:cubicBezTo>
                <a:cubicBezTo>
                  <a:pt x="175" y="31"/>
                  <a:pt x="173" y="31"/>
                  <a:pt x="172" y="31"/>
                </a:cubicBezTo>
                <a:cubicBezTo>
                  <a:pt x="172" y="31"/>
                  <a:pt x="171" y="32"/>
                  <a:pt x="171" y="32"/>
                </a:cubicBezTo>
                <a:close/>
                <a:moveTo>
                  <a:pt x="20" y="73"/>
                </a:moveTo>
                <a:cubicBezTo>
                  <a:pt x="20" y="72"/>
                  <a:pt x="20" y="71"/>
                  <a:pt x="20" y="71"/>
                </a:cubicBezTo>
                <a:cubicBezTo>
                  <a:pt x="20" y="70"/>
                  <a:pt x="20" y="69"/>
                  <a:pt x="19" y="69"/>
                </a:cubicBezTo>
                <a:cubicBezTo>
                  <a:pt x="19" y="69"/>
                  <a:pt x="19" y="69"/>
                  <a:pt x="19" y="70"/>
                </a:cubicBezTo>
                <a:cubicBezTo>
                  <a:pt x="19" y="71"/>
                  <a:pt x="19" y="72"/>
                  <a:pt x="19" y="73"/>
                </a:cubicBezTo>
                <a:cubicBezTo>
                  <a:pt x="20" y="73"/>
                  <a:pt x="20" y="73"/>
                  <a:pt x="20" y="73"/>
                </a:cubicBezTo>
                <a:close/>
                <a:moveTo>
                  <a:pt x="213" y="127"/>
                </a:moveTo>
                <a:cubicBezTo>
                  <a:pt x="213" y="127"/>
                  <a:pt x="213" y="127"/>
                  <a:pt x="213" y="127"/>
                </a:cubicBezTo>
                <a:cubicBezTo>
                  <a:pt x="214" y="127"/>
                  <a:pt x="214" y="126"/>
                  <a:pt x="214" y="125"/>
                </a:cubicBezTo>
                <a:cubicBezTo>
                  <a:pt x="214" y="125"/>
                  <a:pt x="213" y="125"/>
                  <a:pt x="213" y="125"/>
                </a:cubicBezTo>
                <a:cubicBezTo>
                  <a:pt x="213" y="126"/>
                  <a:pt x="213" y="127"/>
                  <a:pt x="213" y="127"/>
                </a:cubicBezTo>
                <a:close/>
                <a:moveTo>
                  <a:pt x="241" y="94"/>
                </a:moveTo>
                <a:cubicBezTo>
                  <a:pt x="240" y="93"/>
                  <a:pt x="239" y="93"/>
                  <a:pt x="237" y="94"/>
                </a:cubicBezTo>
                <a:cubicBezTo>
                  <a:pt x="238" y="94"/>
                  <a:pt x="238" y="95"/>
                  <a:pt x="239" y="95"/>
                </a:cubicBezTo>
                <a:cubicBezTo>
                  <a:pt x="239" y="95"/>
                  <a:pt x="240" y="94"/>
                  <a:pt x="241" y="94"/>
                </a:cubicBezTo>
                <a:close/>
                <a:moveTo>
                  <a:pt x="45" y="40"/>
                </a:moveTo>
                <a:cubicBezTo>
                  <a:pt x="46" y="40"/>
                  <a:pt x="46" y="40"/>
                  <a:pt x="46" y="38"/>
                </a:cubicBezTo>
                <a:cubicBezTo>
                  <a:pt x="45" y="38"/>
                  <a:pt x="44" y="38"/>
                  <a:pt x="44" y="38"/>
                </a:cubicBezTo>
                <a:cubicBezTo>
                  <a:pt x="44" y="39"/>
                  <a:pt x="44" y="39"/>
                  <a:pt x="45" y="40"/>
                </a:cubicBezTo>
                <a:close/>
                <a:moveTo>
                  <a:pt x="5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2"/>
                  <a:pt x="54" y="74"/>
                  <a:pt x="54" y="75"/>
                </a:cubicBezTo>
                <a:cubicBezTo>
                  <a:pt x="54" y="75"/>
                  <a:pt x="54" y="75"/>
                  <a:pt x="55" y="75"/>
                </a:cubicBezTo>
                <a:cubicBezTo>
                  <a:pt x="55" y="74"/>
                  <a:pt x="55" y="72"/>
                  <a:pt x="54" y="71"/>
                </a:cubicBezTo>
                <a:close/>
                <a:moveTo>
                  <a:pt x="30" y="51"/>
                </a:moveTo>
                <a:cubicBezTo>
                  <a:pt x="28" y="52"/>
                  <a:pt x="28" y="52"/>
                  <a:pt x="28" y="53"/>
                </a:cubicBezTo>
                <a:cubicBezTo>
                  <a:pt x="29" y="53"/>
                  <a:pt x="30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lose/>
                <a:moveTo>
                  <a:pt x="144" y="93"/>
                </a:moveTo>
                <a:cubicBezTo>
                  <a:pt x="144" y="92"/>
                  <a:pt x="144" y="92"/>
                  <a:pt x="144" y="91"/>
                </a:cubicBezTo>
                <a:cubicBezTo>
                  <a:pt x="143" y="92"/>
                  <a:pt x="142" y="92"/>
                  <a:pt x="142" y="94"/>
                </a:cubicBezTo>
                <a:cubicBezTo>
                  <a:pt x="143" y="93"/>
                  <a:pt x="143" y="93"/>
                  <a:pt x="144" y="93"/>
                </a:cubicBezTo>
                <a:close/>
                <a:moveTo>
                  <a:pt x="160" y="40"/>
                </a:moveTo>
                <a:cubicBezTo>
                  <a:pt x="160" y="40"/>
                  <a:pt x="160" y="39"/>
                  <a:pt x="160" y="39"/>
                </a:cubicBezTo>
                <a:cubicBezTo>
                  <a:pt x="159" y="40"/>
                  <a:pt x="157" y="40"/>
                  <a:pt x="155" y="41"/>
                </a:cubicBezTo>
                <a:cubicBezTo>
                  <a:pt x="155" y="41"/>
                  <a:pt x="155" y="41"/>
                  <a:pt x="155" y="41"/>
                </a:cubicBezTo>
                <a:cubicBezTo>
                  <a:pt x="157" y="41"/>
                  <a:pt x="159" y="40"/>
                  <a:pt x="160" y="40"/>
                </a:cubicBezTo>
                <a:close/>
                <a:moveTo>
                  <a:pt x="26" y="48"/>
                </a:moveTo>
                <a:cubicBezTo>
                  <a:pt x="26" y="49"/>
                  <a:pt x="27" y="49"/>
                  <a:pt x="27" y="50"/>
                </a:cubicBezTo>
                <a:cubicBezTo>
                  <a:pt x="27" y="49"/>
                  <a:pt x="28" y="49"/>
                  <a:pt x="28" y="49"/>
                </a:cubicBezTo>
                <a:cubicBezTo>
                  <a:pt x="28" y="48"/>
                  <a:pt x="27" y="48"/>
                  <a:pt x="27" y="47"/>
                </a:cubicBezTo>
                <a:cubicBezTo>
                  <a:pt x="27" y="47"/>
                  <a:pt x="26" y="48"/>
                  <a:pt x="26" y="48"/>
                </a:cubicBezTo>
                <a:close/>
                <a:moveTo>
                  <a:pt x="150" y="116"/>
                </a:moveTo>
                <a:cubicBezTo>
                  <a:pt x="149" y="117"/>
                  <a:pt x="148" y="117"/>
                  <a:pt x="147" y="118"/>
                </a:cubicBezTo>
                <a:cubicBezTo>
                  <a:pt x="148" y="118"/>
                  <a:pt x="149" y="118"/>
                  <a:pt x="150" y="118"/>
                </a:cubicBezTo>
                <a:cubicBezTo>
                  <a:pt x="150" y="118"/>
                  <a:pt x="150" y="117"/>
                  <a:pt x="150" y="116"/>
                </a:cubicBezTo>
                <a:close/>
                <a:moveTo>
                  <a:pt x="199" y="46"/>
                </a:moveTo>
                <a:cubicBezTo>
                  <a:pt x="198" y="47"/>
                  <a:pt x="197" y="47"/>
                  <a:pt x="197" y="48"/>
                </a:cubicBezTo>
                <a:cubicBezTo>
                  <a:pt x="198" y="48"/>
                  <a:pt x="198" y="48"/>
                  <a:pt x="199" y="48"/>
                </a:cubicBezTo>
                <a:cubicBezTo>
                  <a:pt x="199" y="48"/>
                  <a:pt x="199" y="47"/>
                  <a:pt x="199" y="46"/>
                </a:cubicBezTo>
                <a:close/>
                <a:moveTo>
                  <a:pt x="44" y="147"/>
                </a:moveTo>
                <a:cubicBezTo>
                  <a:pt x="44" y="147"/>
                  <a:pt x="44" y="147"/>
                  <a:pt x="44" y="147"/>
                </a:cubicBezTo>
                <a:cubicBezTo>
                  <a:pt x="43" y="147"/>
                  <a:pt x="42" y="147"/>
                  <a:pt x="42" y="147"/>
                </a:cubicBezTo>
                <a:cubicBezTo>
                  <a:pt x="41" y="147"/>
                  <a:pt x="40" y="148"/>
                  <a:pt x="40" y="149"/>
                </a:cubicBezTo>
                <a:cubicBezTo>
                  <a:pt x="41" y="148"/>
                  <a:pt x="43" y="148"/>
                  <a:pt x="44" y="147"/>
                </a:cubicBezTo>
                <a:close/>
                <a:moveTo>
                  <a:pt x="222" y="80"/>
                </a:moveTo>
                <a:cubicBezTo>
                  <a:pt x="222" y="80"/>
                  <a:pt x="222" y="80"/>
                  <a:pt x="222" y="80"/>
                </a:cubicBezTo>
                <a:cubicBezTo>
                  <a:pt x="223" y="81"/>
                  <a:pt x="224" y="83"/>
                  <a:pt x="226" y="84"/>
                </a:cubicBezTo>
                <a:cubicBezTo>
                  <a:pt x="225" y="83"/>
                  <a:pt x="224" y="81"/>
                  <a:pt x="222" y="80"/>
                </a:cubicBezTo>
                <a:close/>
                <a:moveTo>
                  <a:pt x="63" y="40"/>
                </a:moveTo>
                <a:cubicBezTo>
                  <a:pt x="62" y="38"/>
                  <a:pt x="62" y="39"/>
                  <a:pt x="60" y="39"/>
                </a:cubicBezTo>
                <a:cubicBezTo>
                  <a:pt x="60" y="39"/>
                  <a:pt x="60" y="39"/>
                  <a:pt x="60" y="40"/>
                </a:cubicBezTo>
                <a:cubicBezTo>
                  <a:pt x="61" y="40"/>
                  <a:pt x="62" y="40"/>
                  <a:pt x="63" y="40"/>
                </a:cubicBezTo>
                <a:close/>
                <a:moveTo>
                  <a:pt x="110" y="106"/>
                </a:moveTo>
                <a:cubicBezTo>
                  <a:pt x="110" y="107"/>
                  <a:pt x="110" y="107"/>
                  <a:pt x="110" y="107"/>
                </a:cubicBezTo>
                <a:cubicBezTo>
                  <a:pt x="111" y="107"/>
                  <a:pt x="112" y="107"/>
                  <a:pt x="113" y="107"/>
                </a:cubicBezTo>
                <a:cubicBezTo>
                  <a:pt x="114" y="107"/>
                  <a:pt x="114" y="107"/>
                  <a:pt x="114" y="106"/>
                </a:cubicBezTo>
                <a:cubicBezTo>
                  <a:pt x="113" y="106"/>
                  <a:pt x="112" y="106"/>
                  <a:pt x="110" y="106"/>
                </a:cubicBezTo>
                <a:close/>
                <a:moveTo>
                  <a:pt x="98" y="47"/>
                </a:moveTo>
                <a:cubicBezTo>
                  <a:pt x="100" y="47"/>
                  <a:pt x="101" y="47"/>
                  <a:pt x="103" y="46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2" y="46"/>
                  <a:pt x="100" y="46"/>
                  <a:pt x="99" y="46"/>
                </a:cubicBezTo>
                <a:cubicBezTo>
                  <a:pt x="99" y="46"/>
                  <a:pt x="99" y="46"/>
                  <a:pt x="98" y="47"/>
                </a:cubicBezTo>
                <a:close/>
                <a:moveTo>
                  <a:pt x="210" y="123"/>
                </a:moveTo>
                <a:cubicBezTo>
                  <a:pt x="209" y="122"/>
                  <a:pt x="209" y="121"/>
                  <a:pt x="207" y="121"/>
                </a:cubicBezTo>
                <a:cubicBezTo>
                  <a:pt x="207" y="122"/>
                  <a:pt x="207" y="122"/>
                  <a:pt x="207" y="123"/>
                </a:cubicBezTo>
                <a:cubicBezTo>
                  <a:pt x="208" y="123"/>
                  <a:pt x="209" y="123"/>
                  <a:pt x="210" y="123"/>
                </a:cubicBezTo>
                <a:close/>
                <a:moveTo>
                  <a:pt x="204" y="146"/>
                </a:moveTo>
                <a:cubicBezTo>
                  <a:pt x="204" y="145"/>
                  <a:pt x="204" y="145"/>
                  <a:pt x="204" y="144"/>
                </a:cubicBezTo>
                <a:cubicBezTo>
                  <a:pt x="202" y="144"/>
                  <a:pt x="202" y="144"/>
                  <a:pt x="202" y="146"/>
                </a:cubicBezTo>
                <a:cubicBezTo>
                  <a:pt x="203" y="146"/>
                  <a:pt x="203" y="146"/>
                  <a:pt x="204" y="146"/>
                </a:cubicBezTo>
                <a:close/>
                <a:moveTo>
                  <a:pt x="238" y="126"/>
                </a:moveTo>
                <a:cubicBezTo>
                  <a:pt x="237" y="127"/>
                  <a:pt x="236" y="127"/>
                  <a:pt x="235" y="128"/>
                </a:cubicBezTo>
                <a:cubicBezTo>
                  <a:pt x="235" y="128"/>
                  <a:pt x="235" y="128"/>
                  <a:pt x="235" y="128"/>
                </a:cubicBezTo>
                <a:cubicBezTo>
                  <a:pt x="236" y="128"/>
                  <a:pt x="237" y="128"/>
                  <a:pt x="238" y="127"/>
                </a:cubicBezTo>
                <a:cubicBezTo>
                  <a:pt x="238" y="127"/>
                  <a:pt x="238" y="127"/>
                  <a:pt x="238" y="126"/>
                </a:cubicBezTo>
                <a:close/>
                <a:moveTo>
                  <a:pt x="124" y="73"/>
                </a:moveTo>
                <a:cubicBezTo>
                  <a:pt x="123" y="73"/>
                  <a:pt x="122" y="73"/>
                  <a:pt x="121" y="74"/>
                </a:cubicBezTo>
                <a:cubicBezTo>
                  <a:pt x="121" y="74"/>
                  <a:pt x="121" y="74"/>
                  <a:pt x="121" y="75"/>
                </a:cubicBezTo>
                <a:cubicBezTo>
                  <a:pt x="122" y="74"/>
                  <a:pt x="123" y="74"/>
                  <a:pt x="124" y="73"/>
                </a:cubicBezTo>
                <a:close/>
                <a:moveTo>
                  <a:pt x="90" y="74"/>
                </a:moveTo>
                <a:cubicBezTo>
                  <a:pt x="90" y="73"/>
                  <a:pt x="90" y="73"/>
                  <a:pt x="90" y="73"/>
                </a:cubicBezTo>
                <a:cubicBezTo>
                  <a:pt x="89" y="73"/>
                  <a:pt x="88" y="73"/>
                  <a:pt x="87" y="74"/>
                </a:cubicBezTo>
                <a:cubicBezTo>
                  <a:pt x="87" y="74"/>
                  <a:pt x="87" y="74"/>
                  <a:pt x="87" y="75"/>
                </a:cubicBezTo>
                <a:cubicBezTo>
                  <a:pt x="88" y="74"/>
                  <a:pt x="89" y="74"/>
                  <a:pt x="90" y="74"/>
                </a:cubicBezTo>
                <a:close/>
                <a:moveTo>
                  <a:pt x="146" y="92"/>
                </a:moveTo>
                <a:cubicBezTo>
                  <a:pt x="147" y="91"/>
                  <a:pt x="147" y="89"/>
                  <a:pt x="147" y="89"/>
                </a:cubicBezTo>
                <a:cubicBezTo>
                  <a:pt x="146" y="89"/>
                  <a:pt x="146" y="89"/>
                  <a:pt x="146" y="90"/>
                </a:cubicBezTo>
                <a:cubicBezTo>
                  <a:pt x="146" y="90"/>
                  <a:pt x="146" y="91"/>
                  <a:pt x="146" y="91"/>
                </a:cubicBezTo>
                <a:cubicBezTo>
                  <a:pt x="146" y="92"/>
                  <a:pt x="146" y="92"/>
                  <a:pt x="146" y="92"/>
                </a:cubicBezTo>
                <a:close/>
                <a:moveTo>
                  <a:pt x="12" y="75"/>
                </a:moveTo>
                <a:cubicBezTo>
                  <a:pt x="12" y="75"/>
                  <a:pt x="12" y="75"/>
                  <a:pt x="12" y="75"/>
                </a:cubicBezTo>
                <a:cubicBezTo>
                  <a:pt x="11" y="76"/>
                  <a:pt x="11" y="78"/>
                  <a:pt x="11" y="80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77"/>
                  <a:pt x="12" y="76"/>
                  <a:pt x="12" y="75"/>
                </a:cubicBezTo>
                <a:close/>
                <a:moveTo>
                  <a:pt x="134" y="85"/>
                </a:moveTo>
                <a:cubicBezTo>
                  <a:pt x="135" y="84"/>
                  <a:pt x="136" y="83"/>
                  <a:pt x="137" y="83"/>
                </a:cubicBezTo>
                <a:cubicBezTo>
                  <a:pt x="137" y="83"/>
                  <a:pt x="137" y="83"/>
                  <a:pt x="137" y="82"/>
                </a:cubicBezTo>
                <a:cubicBezTo>
                  <a:pt x="136" y="83"/>
                  <a:pt x="135" y="83"/>
                  <a:pt x="134" y="84"/>
                </a:cubicBezTo>
                <a:cubicBezTo>
                  <a:pt x="134" y="84"/>
                  <a:pt x="134" y="85"/>
                  <a:pt x="134" y="85"/>
                </a:cubicBezTo>
                <a:close/>
                <a:moveTo>
                  <a:pt x="108" y="63"/>
                </a:moveTo>
                <a:cubicBezTo>
                  <a:pt x="108" y="64"/>
                  <a:pt x="108" y="65"/>
                  <a:pt x="108" y="65"/>
                </a:cubicBezTo>
                <a:cubicBezTo>
                  <a:pt x="109" y="66"/>
                  <a:pt x="109" y="65"/>
                  <a:pt x="109" y="64"/>
                </a:cubicBezTo>
                <a:cubicBezTo>
                  <a:pt x="109" y="64"/>
                  <a:pt x="108" y="64"/>
                  <a:pt x="108" y="63"/>
                </a:cubicBezTo>
                <a:close/>
                <a:moveTo>
                  <a:pt x="207" y="59"/>
                </a:moveTo>
                <a:cubicBezTo>
                  <a:pt x="206" y="59"/>
                  <a:pt x="205" y="59"/>
                  <a:pt x="205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5" y="60"/>
                  <a:pt x="206" y="61"/>
                  <a:pt x="207" y="61"/>
                </a:cubicBezTo>
                <a:cubicBezTo>
                  <a:pt x="207" y="61"/>
                  <a:pt x="207" y="61"/>
                  <a:pt x="207" y="61"/>
                </a:cubicBezTo>
                <a:cubicBezTo>
                  <a:pt x="207" y="61"/>
                  <a:pt x="207" y="60"/>
                  <a:pt x="207" y="59"/>
                </a:cubicBezTo>
                <a:close/>
                <a:moveTo>
                  <a:pt x="90" y="115"/>
                </a:moveTo>
                <a:cubicBezTo>
                  <a:pt x="90" y="114"/>
                  <a:pt x="90" y="114"/>
                  <a:pt x="90" y="113"/>
                </a:cubicBezTo>
                <a:cubicBezTo>
                  <a:pt x="90" y="112"/>
                  <a:pt x="90" y="110"/>
                  <a:pt x="90" y="109"/>
                </a:cubicBezTo>
                <a:cubicBezTo>
                  <a:pt x="89" y="111"/>
                  <a:pt x="90" y="113"/>
                  <a:pt x="90" y="115"/>
                </a:cubicBezTo>
                <a:close/>
                <a:moveTo>
                  <a:pt x="270" y="136"/>
                </a:moveTo>
                <a:cubicBezTo>
                  <a:pt x="270" y="136"/>
                  <a:pt x="270" y="136"/>
                  <a:pt x="270" y="136"/>
                </a:cubicBezTo>
                <a:cubicBezTo>
                  <a:pt x="270" y="133"/>
                  <a:pt x="270" y="130"/>
                  <a:pt x="270" y="127"/>
                </a:cubicBezTo>
                <a:cubicBezTo>
                  <a:pt x="270" y="127"/>
                  <a:pt x="270" y="127"/>
                  <a:pt x="270" y="127"/>
                </a:cubicBezTo>
                <a:cubicBezTo>
                  <a:pt x="270" y="130"/>
                  <a:pt x="270" y="133"/>
                  <a:pt x="270" y="136"/>
                </a:cubicBezTo>
                <a:close/>
                <a:moveTo>
                  <a:pt x="90" y="126"/>
                </a:moveTo>
                <a:cubicBezTo>
                  <a:pt x="90" y="128"/>
                  <a:pt x="90" y="129"/>
                  <a:pt x="91" y="130"/>
                </a:cubicBezTo>
                <a:cubicBezTo>
                  <a:pt x="91" y="128"/>
                  <a:pt x="91" y="127"/>
                  <a:pt x="90" y="126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57"/>
                  <a:pt x="80" y="157"/>
                  <a:pt x="78" y="157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80" y="157"/>
                  <a:pt x="82" y="158"/>
                  <a:pt x="84" y="158"/>
                </a:cubicBezTo>
                <a:close/>
                <a:moveTo>
                  <a:pt x="88" y="42"/>
                </a:moveTo>
                <a:cubicBezTo>
                  <a:pt x="88" y="42"/>
                  <a:pt x="88" y="42"/>
                  <a:pt x="88" y="42"/>
                </a:cubicBezTo>
                <a:cubicBezTo>
                  <a:pt x="87" y="42"/>
                  <a:pt x="86" y="42"/>
                  <a:pt x="85" y="42"/>
                </a:cubicBezTo>
                <a:cubicBezTo>
                  <a:pt x="84" y="42"/>
                  <a:pt x="84" y="42"/>
                  <a:pt x="84" y="43"/>
                </a:cubicBezTo>
                <a:cubicBezTo>
                  <a:pt x="86" y="43"/>
                  <a:pt x="87" y="43"/>
                  <a:pt x="88" y="42"/>
                </a:cubicBezTo>
                <a:close/>
                <a:moveTo>
                  <a:pt x="159" y="141"/>
                </a:moveTo>
                <a:cubicBezTo>
                  <a:pt x="158" y="141"/>
                  <a:pt x="158" y="142"/>
                  <a:pt x="157" y="142"/>
                </a:cubicBezTo>
                <a:cubicBezTo>
                  <a:pt x="157" y="142"/>
                  <a:pt x="157" y="142"/>
                  <a:pt x="156" y="142"/>
                </a:cubicBezTo>
                <a:cubicBezTo>
                  <a:pt x="156" y="142"/>
                  <a:pt x="156" y="143"/>
                  <a:pt x="155" y="143"/>
                </a:cubicBezTo>
                <a:cubicBezTo>
                  <a:pt x="155" y="143"/>
                  <a:pt x="155" y="143"/>
                  <a:pt x="155" y="143"/>
                </a:cubicBezTo>
                <a:cubicBezTo>
                  <a:pt x="156" y="143"/>
                  <a:pt x="157" y="143"/>
                  <a:pt x="158" y="142"/>
                </a:cubicBezTo>
                <a:cubicBezTo>
                  <a:pt x="158" y="142"/>
                  <a:pt x="158" y="142"/>
                  <a:pt x="159" y="141"/>
                </a:cubicBezTo>
                <a:close/>
                <a:moveTo>
                  <a:pt x="21" y="100"/>
                </a:moveTo>
                <a:cubicBezTo>
                  <a:pt x="20" y="100"/>
                  <a:pt x="20" y="100"/>
                  <a:pt x="20" y="100"/>
                </a:cubicBezTo>
                <a:cubicBezTo>
                  <a:pt x="20" y="102"/>
                  <a:pt x="20" y="103"/>
                  <a:pt x="21" y="105"/>
                </a:cubicBezTo>
                <a:cubicBezTo>
                  <a:pt x="21" y="105"/>
                  <a:pt x="21" y="105"/>
                  <a:pt x="21" y="105"/>
                </a:cubicBezTo>
                <a:cubicBezTo>
                  <a:pt x="21" y="103"/>
                  <a:pt x="21" y="101"/>
                  <a:pt x="21" y="100"/>
                </a:cubicBezTo>
                <a:close/>
                <a:moveTo>
                  <a:pt x="140" y="88"/>
                </a:moveTo>
                <a:cubicBezTo>
                  <a:pt x="138" y="88"/>
                  <a:pt x="137" y="89"/>
                  <a:pt x="135" y="89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37" y="89"/>
                  <a:pt x="138" y="89"/>
                  <a:pt x="140" y="88"/>
                </a:cubicBezTo>
                <a:cubicBezTo>
                  <a:pt x="140" y="88"/>
                  <a:pt x="140" y="88"/>
                  <a:pt x="140" y="88"/>
                </a:cubicBezTo>
                <a:close/>
                <a:moveTo>
                  <a:pt x="170" y="114"/>
                </a:moveTo>
                <a:cubicBezTo>
                  <a:pt x="168" y="114"/>
                  <a:pt x="168" y="113"/>
                  <a:pt x="166" y="113"/>
                </a:cubicBezTo>
                <a:cubicBezTo>
                  <a:pt x="167" y="115"/>
                  <a:pt x="167" y="115"/>
                  <a:pt x="170" y="114"/>
                </a:cubicBezTo>
                <a:close/>
                <a:moveTo>
                  <a:pt x="43" y="67"/>
                </a:moveTo>
                <a:cubicBezTo>
                  <a:pt x="43" y="67"/>
                  <a:pt x="43" y="67"/>
                  <a:pt x="43" y="67"/>
                </a:cubicBezTo>
                <a:cubicBezTo>
                  <a:pt x="44" y="66"/>
                  <a:pt x="43" y="65"/>
                  <a:pt x="43" y="64"/>
                </a:cubicBezTo>
                <a:cubicBezTo>
                  <a:pt x="43" y="64"/>
                  <a:pt x="42" y="65"/>
                  <a:pt x="42" y="65"/>
                </a:cubicBezTo>
                <a:cubicBezTo>
                  <a:pt x="42" y="66"/>
                  <a:pt x="42" y="66"/>
                  <a:pt x="43" y="67"/>
                </a:cubicBezTo>
                <a:close/>
                <a:moveTo>
                  <a:pt x="224" y="78"/>
                </a:moveTo>
                <a:cubicBezTo>
                  <a:pt x="224" y="78"/>
                  <a:pt x="224" y="78"/>
                  <a:pt x="224" y="78"/>
                </a:cubicBezTo>
                <a:cubicBezTo>
                  <a:pt x="225" y="78"/>
                  <a:pt x="226" y="78"/>
                  <a:pt x="227" y="78"/>
                </a:cubicBezTo>
                <a:cubicBezTo>
                  <a:pt x="227" y="77"/>
                  <a:pt x="226" y="77"/>
                  <a:pt x="226" y="76"/>
                </a:cubicBezTo>
                <a:cubicBezTo>
                  <a:pt x="226" y="77"/>
                  <a:pt x="225" y="77"/>
                  <a:pt x="224" y="78"/>
                </a:cubicBezTo>
                <a:close/>
                <a:moveTo>
                  <a:pt x="25" y="56"/>
                </a:moveTo>
                <a:cubicBezTo>
                  <a:pt x="26" y="55"/>
                  <a:pt x="26" y="55"/>
                  <a:pt x="26" y="53"/>
                </a:cubicBezTo>
                <a:cubicBezTo>
                  <a:pt x="25" y="54"/>
                  <a:pt x="25" y="55"/>
                  <a:pt x="25" y="56"/>
                </a:cubicBezTo>
                <a:close/>
                <a:moveTo>
                  <a:pt x="243" y="129"/>
                </a:moveTo>
                <a:cubicBezTo>
                  <a:pt x="244" y="129"/>
                  <a:pt x="246" y="128"/>
                  <a:pt x="247" y="128"/>
                </a:cubicBezTo>
                <a:cubicBezTo>
                  <a:pt x="247" y="128"/>
                  <a:pt x="247" y="128"/>
                  <a:pt x="247" y="128"/>
                </a:cubicBezTo>
                <a:cubicBezTo>
                  <a:pt x="246" y="128"/>
                  <a:pt x="245" y="128"/>
                  <a:pt x="244" y="128"/>
                </a:cubicBezTo>
                <a:cubicBezTo>
                  <a:pt x="243" y="128"/>
                  <a:pt x="243" y="129"/>
                  <a:pt x="243" y="129"/>
                </a:cubicBezTo>
                <a:close/>
                <a:moveTo>
                  <a:pt x="175" y="145"/>
                </a:moveTo>
                <a:cubicBezTo>
                  <a:pt x="174" y="146"/>
                  <a:pt x="173" y="146"/>
                  <a:pt x="172" y="147"/>
                </a:cubicBezTo>
                <a:cubicBezTo>
                  <a:pt x="173" y="147"/>
                  <a:pt x="174" y="147"/>
                  <a:pt x="175" y="147"/>
                </a:cubicBezTo>
                <a:cubicBezTo>
                  <a:pt x="175" y="146"/>
                  <a:pt x="175" y="146"/>
                  <a:pt x="175" y="145"/>
                </a:cubicBezTo>
                <a:close/>
                <a:moveTo>
                  <a:pt x="143" y="86"/>
                </a:moveTo>
                <a:cubicBezTo>
                  <a:pt x="142" y="87"/>
                  <a:pt x="142" y="88"/>
                  <a:pt x="142" y="89"/>
                </a:cubicBezTo>
                <a:cubicBezTo>
                  <a:pt x="143" y="88"/>
                  <a:pt x="143" y="88"/>
                  <a:pt x="143" y="86"/>
                </a:cubicBezTo>
                <a:close/>
                <a:moveTo>
                  <a:pt x="180" y="155"/>
                </a:moveTo>
                <a:cubicBezTo>
                  <a:pt x="180" y="155"/>
                  <a:pt x="180" y="155"/>
                  <a:pt x="180" y="155"/>
                </a:cubicBezTo>
                <a:cubicBezTo>
                  <a:pt x="180" y="154"/>
                  <a:pt x="180" y="153"/>
                  <a:pt x="180" y="152"/>
                </a:cubicBezTo>
                <a:cubicBezTo>
                  <a:pt x="180" y="152"/>
                  <a:pt x="179" y="152"/>
                  <a:pt x="179" y="153"/>
                </a:cubicBezTo>
                <a:cubicBezTo>
                  <a:pt x="179" y="153"/>
                  <a:pt x="179" y="154"/>
                  <a:pt x="180" y="155"/>
                </a:cubicBezTo>
                <a:close/>
                <a:moveTo>
                  <a:pt x="102" y="53"/>
                </a:moveTo>
                <a:cubicBezTo>
                  <a:pt x="102" y="53"/>
                  <a:pt x="102" y="53"/>
                  <a:pt x="103" y="52"/>
                </a:cubicBezTo>
                <a:cubicBezTo>
                  <a:pt x="102" y="52"/>
                  <a:pt x="101" y="52"/>
                  <a:pt x="100" y="52"/>
                </a:cubicBezTo>
                <a:cubicBezTo>
                  <a:pt x="101" y="52"/>
                  <a:pt x="101" y="53"/>
                  <a:pt x="102" y="53"/>
                </a:cubicBezTo>
                <a:close/>
                <a:moveTo>
                  <a:pt x="41" y="185"/>
                </a:moveTo>
                <a:cubicBezTo>
                  <a:pt x="41" y="187"/>
                  <a:pt x="41" y="188"/>
                  <a:pt x="42" y="190"/>
                </a:cubicBezTo>
                <a:cubicBezTo>
                  <a:pt x="42" y="188"/>
                  <a:pt x="42" y="187"/>
                  <a:pt x="41" y="185"/>
                </a:cubicBezTo>
                <a:close/>
                <a:moveTo>
                  <a:pt x="255" y="131"/>
                </a:moveTo>
                <a:cubicBezTo>
                  <a:pt x="254" y="130"/>
                  <a:pt x="254" y="129"/>
                  <a:pt x="254" y="129"/>
                </a:cubicBezTo>
                <a:cubicBezTo>
                  <a:pt x="254" y="129"/>
                  <a:pt x="254" y="129"/>
                  <a:pt x="254" y="129"/>
                </a:cubicBezTo>
                <a:cubicBezTo>
                  <a:pt x="254" y="130"/>
                  <a:pt x="254" y="131"/>
                  <a:pt x="254" y="132"/>
                </a:cubicBezTo>
                <a:cubicBezTo>
                  <a:pt x="254" y="132"/>
                  <a:pt x="254" y="132"/>
                  <a:pt x="255" y="131"/>
                </a:cubicBezTo>
                <a:close/>
                <a:moveTo>
                  <a:pt x="236" y="125"/>
                </a:moveTo>
                <a:cubicBezTo>
                  <a:pt x="237" y="124"/>
                  <a:pt x="237" y="124"/>
                  <a:pt x="238" y="124"/>
                </a:cubicBezTo>
                <a:cubicBezTo>
                  <a:pt x="238" y="123"/>
                  <a:pt x="237" y="123"/>
                  <a:pt x="237" y="123"/>
                </a:cubicBezTo>
                <a:cubicBezTo>
                  <a:pt x="237" y="123"/>
                  <a:pt x="236" y="124"/>
                  <a:pt x="236" y="125"/>
                </a:cubicBezTo>
                <a:close/>
                <a:moveTo>
                  <a:pt x="45" y="44"/>
                </a:moveTo>
                <a:cubicBezTo>
                  <a:pt x="45" y="44"/>
                  <a:pt x="45" y="43"/>
                  <a:pt x="45" y="43"/>
                </a:cubicBezTo>
                <a:cubicBezTo>
                  <a:pt x="45" y="43"/>
                  <a:pt x="44" y="43"/>
                  <a:pt x="44" y="43"/>
                </a:cubicBezTo>
                <a:cubicBezTo>
                  <a:pt x="44" y="43"/>
                  <a:pt x="44" y="44"/>
                  <a:pt x="44" y="44"/>
                </a:cubicBezTo>
                <a:cubicBezTo>
                  <a:pt x="44" y="44"/>
                  <a:pt x="45" y="44"/>
                  <a:pt x="45" y="44"/>
                </a:cubicBezTo>
                <a:close/>
                <a:moveTo>
                  <a:pt x="152" y="43"/>
                </a:moveTo>
                <a:cubicBezTo>
                  <a:pt x="152" y="43"/>
                  <a:pt x="152" y="43"/>
                  <a:pt x="152" y="43"/>
                </a:cubicBezTo>
                <a:cubicBezTo>
                  <a:pt x="152" y="43"/>
                  <a:pt x="151" y="43"/>
                  <a:pt x="151" y="43"/>
                </a:cubicBezTo>
                <a:cubicBezTo>
                  <a:pt x="151" y="44"/>
                  <a:pt x="151" y="45"/>
                  <a:pt x="151" y="46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51" y="45"/>
                  <a:pt x="152" y="44"/>
                  <a:pt x="152" y="43"/>
                </a:cubicBezTo>
                <a:close/>
                <a:moveTo>
                  <a:pt x="139" y="137"/>
                </a:moveTo>
                <a:cubicBezTo>
                  <a:pt x="139" y="137"/>
                  <a:pt x="139" y="137"/>
                  <a:pt x="139" y="137"/>
                </a:cubicBezTo>
                <a:cubicBezTo>
                  <a:pt x="139" y="137"/>
                  <a:pt x="139" y="136"/>
                  <a:pt x="139" y="135"/>
                </a:cubicBezTo>
                <a:cubicBezTo>
                  <a:pt x="137" y="135"/>
                  <a:pt x="137" y="135"/>
                  <a:pt x="137" y="136"/>
                </a:cubicBezTo>
                <a:cubicBezTo>
                  <a:pt x="138" y="136"/>
                  <a:pt x="139" y="137"/>
                  <a:pt x="139" y="137"/>
                </a:cubicBezTo>
                <a:close/>
                <a:moveTo>
                  <a:pt x="14" y="61"/>
                </a:moveTo>
                <a:cubicBezTo>
                  <a:pt x="15" y="61"/>
                  <a:pt x="15" y="60"/>
                  <a:pt x="16" y="60"/>
                </a:cubicBezTo>
                <a:cubicBezTo>
                  <a:pt x="16" y="60"/>
                  <a:pt x="16" y="59"/>
                  <a:pt x="16" y="59"/>
                </a:cubicBezTo>
                <a:cubicBezTo>
                  <a:pt x="16" y="59"/>
                  <a:pt x="15" y="59"/>
                  <a:pt x="15" y="59"/>
                </a:cubicBezTo>
                <a:cubicBezTo>
                  <a:pt x="15" y="59"/>
                  <a:pt x="14" y="60"/>
                  <a:pt x="14" y="60"/>
                </a:cubicBezTo>
                <a:cubicBezTo>
                  <a:pt x="14" y="60"/>
                  <a:pt x="14" y="61"/>
                  <a:pt x="14" y="61"/>
                </a:cubicBezTo>
                <a:close/>
                <a:moveTo>
                  <a:pt x="141" y="121"/>
                </a:moveTo>
                <a:cubicBezTo>
                  <a:pt x="140" y="121"/>
                  <a:pt x="140" y="121"/>
                  <a:pt x="139" y="121"/>
                </a:cubicBezTo>
                <a:cubicBezTo>
                  <a:pt x="139" y="121"/>
                  <a:pt x="139" y="121"/>
                  <a:pt x="139" y="121"/>
                </a:cubicBezTo>
                <a:cubicBezTo>
                  <a:pt x="140" y="122"/>
                  <a:pt x="141" y="122"/>
                  <a:pt x="141" y="122"/>
                </a:cubicBezTo>
                <a:cubicBezTo>
                  <a:pt x="141" y="122"/>
                  <a:pt x="141" y="121"/>
                  <a:pt x="141" y="121"/>
                </a:cubicBezTo>
                <a:close/>
                <a:moveTo>
                  <a:pt x="155" y="121"/>
                </a:moveTo>
                <a:cubicBezTo>
                  <a:pt x="154" y="121"/>
                  <a:pt x="154" y="120"/>
                  <a:pt x="154" y="120"/>
                </a:cubicBezTo>
                <a:cubicBezTo>
                  <a:pt x="154" y="120"/>
                  <a:pt x="153" y="120"/>
                  <a:pt x="153" y="120"/>
                </a:cubicBezTo>
                <a:cubicBezTo>
                  <a:pt x="153" y="120"/>
                  <a:pt x="152" y="120"/>
                  <a:pt x="152" y="120"/>
                </a:cubicBezTo>
                <a:cubicBezTo>
                  <a:pt x="152" y="121"/>
                  <a:pt x="153" y="121"/>
                  <a:pt x="153" y="121"/>
                </a:cubicBezTo>
                <a:cubicBezTo>
                  <a:pt x="153" y="121"/>
                  <a:pt x="154" y="121"/>
                  <a:pt x="155" y="121"/>
                </a:cubicBezTo>
                <a:close/>
                <a:moveTo>
                  <a:pt x="24" y="60"/>
                </a:moveTo>
                <a:cubicBezTo>
                  <a:pt x="24" y="60"/>
                  <a:pt x="24" y="60"/>
                  <a:pt x="25" y="60"/>
                </a:cubicBezTo>
                <a:cubicBezTo>
                  <a:pt x="25" y="60"/>
                  <a:pt x="26" y="59"/>
                  <a:pt x="26" y="59"/>
                </a:cubicBezTo>
                <a:cubicBezTo>
                  <a:pt x="27" y="59"/>
                  <a:pt x="27" y="58"/>
                  <a:pt x="27" y="58"/>
                </a:cubicBezTo>
                <a:cubicBezTo>
                  <a:pt x="26" y="59"/>
                  <a:pt x="25" y="59"/>
                  <a:pt x="24" y="60"/>
                </a:cubicBezTo>
                <a:close/>
                <a:moveTo>
                  <a:pt x="96" y="52"/>
                </a:moveTo>
                <a:cubicBezTo>
                  <a:pt x="95" y="54"/>
                  <a:pt x="95" y="54"/>
                  <a:pt x="96" y="54"/>
                </a:cubicBezTo>
                <a:cubicBezTo>
                  <a:pt x="96" y="54"/>
                  <a:pt x="96" y="53"/>
                  <a:pt x="97" y="53"/>
                </a:cubicBezTo>
                <a:cubicBezTo>
                  <a:pt x="97" y="52"/>
                  <a:pt x="97" y="52"/>
                  <a:pt x="96" y="52"/>
                </a:cubicBezTo>
                <a:close/>
                <a:moveTo>
                  <a:pt x="42" y="121"/>
                </a:moveTo>
                <a:cubicBezTo>
                  <a:pt x="42" y="120"/>
                  <a:pt x="43" y="120"/>
                  <a:pt x="44" y="119"/>
                </a:cubicBezTo>
                <a:cubicBezTo>
                  <a:pt x="43" y="119"/>
                  <a:pt x="42" y="119"/>
                  <a:pt x="41" y="119"/>
                </a:cubicBezTo>
                <a:cubicBezTo>
                  <a:pt x="41" y="120"/>
                  <a:pt x="42" y="120"/>
                  <a:pt x="42" y="121"/>
                </a:cubicBezTo>
                <a:close/>
                <a:moveTo>
                  <a:pt x="129" y="103"/>
                </a:moveTo>
                <a:cubicBezTo>
                  <a:pt x="129" y="104"/>
                  <a:pt x="129" y="104"/>
                  <a:pt x="129" y="105"/>
                </a:cubicBezTo>
                <a:cubicBezTo>
                  <a:pt x="130" y="104"/>
                  <a:pt x="130" y="104"/>
                  <a:pt x="130" y="103"/>
                </a:cubicBezTo>
                <a:cubicBezTo>
                  <a:pt x="130" y="103"/>
                  <a:pt x="129" y="103"/>
                  <a:pt x="129" y="103"/>
                </a:cubicBezTo>
                <a:close/>
                <a:moveTo>
                  <a:pt x="14" y="41"/>
                </a:moveTo>
                <a:cubicBezTo>
                  <a:pt x="14" y="41"/>
                  <a:pt x="15" y="41"/>
                  <a:pt x="15" y="41"/>
                </a:cubicBezTo>
                <a:cubicBezTo>
                  <a:pt x="15" y="40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40"/>
                  <a:pt x="14" y="40"/>
                  <a:pt x="14" y="41"/>
                </a:cubicBezTo>
                <a:close/>
                <a:moveTo>
                  <a:pt x="240" y="86"/>
                </a:moveTo>
                <a:cubicBezTo>
                  <a:pt x="239" y="86"/>
                  <a:pt x="239" y="86"/>
                  <a:pt x="238" y="87"/>
                </a:cubicBezTo>
                <a:cubicBezTo>
                  <a:pt x="238" y="87"/>
                  <a:pt x="238" y="87"/>
                  <a:pt x="238" y="88"/>
                </a:cubicBezTo>
                <a:cubicBezTo>
                  <a:pt x="239" y="87"/>
                  <a:pt x="240" y="87"/>
                  <a:pt x="240" y="86"/>
                </a:cubicBezTo>
                <a:close/>
                <a:moveTo>
                  <a:pt x="110" y="48"/>
                </a:moveTo>
                <a:cubicBezTo>
                  <a:pt x="110" y="48"/>
                  <a:pt x="110" y="48"/>
                  <a:pt x="110" y="48"/>
                </a:cubicBezTo>
                <a:cubicBezTo>
                  <a:pt x="110" y="49"/>
                  <a:pt x="111" y="49"/>
                  <a:pt x="111" y="49"/>
                </a:cubicBezTo>
                <a:cubicBezTo>
                  <a:pt x="112" y="49"/>
                  <a:pt x="112" y="49"/>
                  <a:pt x="112" y="48"/>
                </a:cubicBezTo>
                <a:cubicBezTo>
                  <a:pt x="111" y="48"/>
                  <a:pt x="111" y="48"/>
                  <a:pt x="110" y="48"/>
                </a:cubicBezTo>
                <a:close/>
                <a:moveTo>
                  <a:pt x="142" y="148"/>
                </a:moveTo>
                <a:cubicBezTo>
                  <a:pt x="143" y="148"/>
                  <a:pt x="144" y="147"/>
                  <a:pt x="144" y="147"/>
                </a:cubicBezTo>
                <a:cubicBezTo>
                  <a:pt x="144" y="147"/>
                  <a:pt x="144" y="147"/>
                  <a:pt x="144" y="147"/>
                </a:cubicBezTo>
                <a:cubicBezTo>
                  <a:pt x="143" y="147"/>
                  <a:pt x="142" y="147"/>
                  <a:pt x="141" y="147"/>
                </a:cubicBezTo>
                <a:cubicBezTo>
                  <a:pt x="141" y="147"/>
                  <a:pt x="141" y="148"/>
                  <a:pt x="142" y="148"/>
                </a:cubicBezTo>
                <a:close/>
                <a:moveTo>
                  <a:pt x="32" y="50"/>
                </a:moveTo>
                <a:cubicBezTo>
                  <a:pt x="33" y="49"/>
                  <a:pt x="34" y="48"/>
                  <a:pt x="34" y="47"/>
                </a:cubicBezTo>
                <a:cubicBezTo>
                  <a:pt x="33" y="48"/>
                  <a:pt x="32" y="49"/>
                  <a:pt x="31" y="49"/>
                </a:cubicBezTo>
                <a:cubicBezTo>
                  <a:pt x="32" y="49"/>
                  <a:pt x="32" y="50"/>
                  <a:pt x="32" y="50"/>
                </a:cubicBezTo>
                <a:close/>
                <a:moveTo>
                  <a:pt x="113" y="164"/>
                </a:moveTo>
                <a:cubicBezTo>
                  <a:pt x="113" y="164"/>
                  <a:pt x="113" y="164"/>
                  <a:pt x="113" y="164"/>
                </a:cubicBezTo>
                <a:cubicBezTo>
                  <a:pt x="112" y="163"/>
                  <a:pt x="112" y="163"/>
                  <a:pt x="111" y="162"/>
                </a:cubicBezTo>
                <a:cubicBezTo>
                  <a:pt x="111" y="163"/>
                  <a:pt x="111" y="163"/>
                  <a:pt x="111" y="163"/>
                </a:cubicBezTo>
                <a:cubicBezTo>
                  <a:pt x="111" y="164"/>
                  <a:pt x="112" y="164"/>
                  <a:pt x="113" y="164"/>
                </a:cubicBezTo>
                <a:close/>
                <a:moveTo>
                  <a:pt x="15" y="64"/>
                </a:moveTo>
                <a:cubicBezTo>
                  <a:pt x="14" y="65"/>
                  <a:pt x="14" y="65"/>
                  <a:pt x="14" y="66"/>
                </a:cubicBezTo>
                <a:cubicBezTo>
                  <a:pt x="15" y="66"/>
                  <a:pt x="15" y="66"/>
                  <a:pt x="15" y="66"/>
                </a:cubicBezTo>
                <a:cubicBezTo>
                  <a:pt x="15" y="65"/>
                  <a:pt x="15" y="65"/>
                  <a:pt x="15" y="64"/>
                </a:cubicBezTo>
                <a:close/>
                <a:moveTo>
                  <a:pt x="138" y="81"/>
                </a:moveTo>
                <a:cubicBezTo>
                  <a:pt x="139" y="81"/>
                  <a:pt x="140" y="80"/>
                  <a:pt x="140" y="80"/>
                </a:cubicBezTo>
                <a:cubicBezTo>
                  <a:pt x="140" y="80"/>
                  <a:pt x="140" y="80"/>
                  <a:pt x="140" y="79"/>
                </a:cubicBezTo>
                <a:cubicBezTo>
                  <a:pt x="139" y="80"/>
                  <a:pt x="139" y="80"/>
                  <a:pt x="138" y="80"/>
                </a:cubicBezTo>
                <a:cubicBezTo>
                  <a:pt x="138" y="81"/>
                  <a:pt x="138" y="81"/>
                  <a:pt x="138" y="81"/>
                </a:cubicBezTo>
                <a:close/>
                <a:moveTo>
                  <a:pt x="102" y="173"/>
                </a:moveTo>
                <a:cubicBezTo>
                  <a:pt x="102" y="172"/>
                  <a:pt x="102" y="171"/>
                  <a:pt x="101" y="170"/>
                </a:cubicBezTo>
                <a:cubicBezTo>
                  <a:pt x="101" y="171"/>
                  <a:pt x="101" y="172"/>
                  <a:pt x="101" y="173"/>
                </a:cubicBezTo>
                <a:cubicBezTo>
                  <a:pt x="101" y="173"/>
                  <a:pt x="101" y="173"/>
                  <a:pt x="102" y="173"/>
                </a:cubicBezTo>
                <a:close/>
                <a:moveTo>
                  <a:pt x="79" y="138"/>
                </a:moveTo>
                <a:cubicBezTo>
                  <a:pt x="78" y="138"/>
                  <a:pt x="78" y="138"/>
                  <a:pt x="78" y="138"/>
                </a:cubicBezTo>
                <a:cubicBezTo>
                  <a:pt x="78" y="139"/>
                  <a:pt x="78" y="139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8" y="139"/>
                  <a:pt x="79" y="139"/>
                  <a:pt x="79" y="138"/>
                </a:cubicBezTo>
                <a:close/>
                <a:moveTo>
                  <a:pt x="105" y="154"/>
                </a:moveTo>
                <a:cubicBezTo>
                  <a:pt x="105" y="154"/>
                  <a:pt x="105" y="154"/>
                  <a:pt x="105" y="154"/>
                </a:cubicBezTo>
                <a:cubicBezTo>
                  <a:pt x="104" y="154"/>
                  <a:pt x="104" y="153"/>
                  <a:pt x="103" y="153"/>
                </a:cubicBezTo>
                <a:cubicBezTo>
                  <a:pt x="102" y="153"/>
                  <a:pt x="102" y="153"/>
                  <a:pt x="102" y="154"/>
                </a:cubicBezTo>
                <a:cubicBezTo>
                  <a:pt x="103" y="154"/>
                  <a:pt x="104" y="154"/>
                  <a:pt x="105" y="154"/>
                </a:cubicBezTo>
                <a:close/>
                <a:moveTo>
                  <a:pt x="171" y="131"/>
                </a:moveTo>
                <a:cubicBezTo>
                  <a:pt x="172" y="131"/>
                  <a:pt x="172" y="130"/>
                  <a:pt x="172" y="129"/>
                </a:cubicBezTo>
                <a:cubicBezTo>
                  <a:pt x="171" y="129"/>
                  <a:pt x="171" y="129"/>
                  <a:pt x="171" y="130"/>
                </a:cubicBezTo>
                <a:cubicBezTo>
                  <a:pt x="171" y="130"/>
                  <a:pt x="171" y="130"/>
                  <a:pt x="171" y="131"/>
                </a:cubicBezTo>
                <a:close/>
                <a:moveTo>
                  <a:pt x="198" y="146"/>
                </a:moveTo>
                <a:cubicBezTo>
                  <a:pt x="197" y="146"/>
                  <a:pt x="197" y="147"/>
                  <a:pt x="196" y="147"/>
                </a:cubicBezTo>
                <a:cubicBezTo>
                  <a:pt x="196" y="147"/>
                  <a:pt x="196" y="147"/>
                  <a:pt x="196" y="147"/>
                </a:cubicBezTo>
                <a:cubicBezTo>
                  <a:pt x="197" y="147"/>
                  <a:pt x="198" y="147"/>
                  <a:pt x="199" y="147"/>
                </a:cubicBezTo>
                <a:cubicBezTo>
                  <a:pt x="199" y="146"/>
                  <a:pt x="198" y="146"/>
                  <a:pt x="198" y="146"/>
                </a:cubicBezTo>
                <a:close/>
                <a:moveTo>
                  <a:pt x="261" y="137"/>
                </a:moveTo>
                <a:cubicBezTo>
                  <a:pt x="262" y="137"/>
                  <a:pt x="262" y="137"/>
                  <a:pt x="262" y="136"/>
                </a:cubicBezTo>
                <a:cubicBezTo>
                  <a:pt x="262" y="136"/>
                  <a:pt x="262" y="135"/>
                  <a:pt x="262" y="135"/>
                </a:cubicBezTo>
                <a:cubicBezTo>
                  <a:pt x="261" y="135"/>
                  <a:pt x="261" y="136"/>
                  <a:pt x="261" y="137"/>
                </a:cubicBezTo>
                <a:close/>
                <a:moveTo>
                  <a:pt x="145" y="85"/>
                </a:moveTo>
                <a:cubicBezTo>
                  <a:pt x="145" y="85"/>
                  <a:pt x="145" y="86"/>
                  <a:pt x="146" y="86"/>
                </a:cubicBezTo>
                <a:cubicBezTo>
                  <a:pt x="146" y="86"/>
                  <a:pt x="147" y="85"/>
                  <a:pt x="147" y="84"/>
                </a:cubicBezTo>
                <a:cubicBezTo>
                  <a:pt x="146" y="85"/>
                  <a:pt x="146" y="85"/>
                  <a:pt x="145" y="85"/>
                </a:cubicBezTo>
                <a:close/>
                <a:moveTo>
                  <a:pt x="241" y="125"/>
                </a:moveTo>
                <a:cubicBezTo>
                  <a:pt x="241" y="125"/>
                  <a:pt x="241" y="125"/>
                  <a:pt x="240" y="125"/>
                </a:cubicBezTo>
                <a:cubicBezTo>
                  <a:pt x="241" y="126"/>
                  <a:pt x="240" y="126"/>
                  <a:pt x="241" y="127"/>
                </a:cubicBezTo>
                <a:cubicBezTo>
                  <a:pt x="241" y="126"/>
                  <a:pt x="241" y="125"/>
                  <a:pt x="241" y="125"/>
                </a:cubicBezTo>
                <a:close/>
                <a:moveTo>
                  <a:pt x="85" y="135"/>
                </a:moveTo>
                <a:cubicBezTo>
                  <a:pt x="85" y="136"/>
                  <a:pt x="86" y="137"/>
                  <a:pt x="86" y="137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6" y="136"/>
                  <a:pt x="86" y="136"/>
                  <a:pt x="86" y="135"/>
                </a:cubicBezTo>
                <a:cubicBezTo>
                  <a:pt x="86" y="135"/>
                  <a:pt x="85" y="135"/>
                  <a:pt x="85" y="135"/>
                </a:cubicBezTo>
                <a:close/>
                <a:moveTo>
                  <a:pt x="174" y="115"/>
                </a:moveTo>
                <a:cubicBezTo>
                  <a:pt x="174" y="116"/>
                  <a:pt x="173" y="116"/>
                  <a:pt x="172" y="116"/>
                </a:cubicBezTo>
                <a:cubicBezTo>
                  <a:pt x="173" y="117"/>
                  <a:pt x="173" y="117"/>
                  <a:pt x="174" y="117"/>
                </a:cubicBezTo>
                <a:cubicBezTo>
                  <a:pt x="174" y="116"/>
                  <a:pt x="174" y="116"/>
                  <a:pt x="174" y="115"/>
                </a:cubicBezTo>
                <a:close/>
                <a:moveTo>
                  <a:pt x="172" y="153"/>
                </a:moveTo>
                <a:cubicBezTo>
                  <a:pt x="172" y="153"/>
                  <a:pt x="172" y="153"/>
                  <a:pt x="172" y="152"/>
                </a:cubicBezTo>
                <a:cubicBezTo>
                  <a:pt x="171" y="153"/>
                  <a:pt x="170" y="154"/>
                  <a:pt x="169" y="154"/>
                </a:cubicBezTo>
                <a:cubicBezTo>
                  <a:pt x="171" y="154"/>
                  <a:pt x="171" y="153"/>
                  <a:pt x="172" y="153"/>
                </a:cubicBezTo>
                <a:close/>
                <a:moveTo>
                  <a:pt x="121" y="69"/>
                </a:moveTo>
                <a:cubicBezTo>
                  <a:pt x="121" y="69"/>
                  <a:pt x="121" y="69"/>
                  <a:pt x="121" y="69"/>
                </a:cubicBezTo>
                <a:cubicBezTo>
                  <a:pt x="121" y="69"/>
                  <a:pt x="120" y="68"/>
                  <a:pt x="119" y="68"/>
                </a:cubicBezTo>
                <a:cubicBezTo>
                  <a:pt x="119" y="68"/>
                  <a:pt x="119" y="69"/>
                  <a:pt x="119" y="69"/>
                </a:cubicBezTo>
                <a:cubicBezTo>
                  <a:pt x="120" y="69"/>
                  <a:pt x="121" y="69"/>
                  <a:pt x="121" y="69"/>
                </a:cubicBezTo>
                <a:close/>
                <a:moveTo>
                  <a:pt x="23" y="83"/>
                </a:moveTo>
                <a:cubicBezTo>
                  <a:pt x="22" y="83"/>
                  <a:pt x="22" y="83"/>
                  <a:pt x="22" y="84"/>
                </a:cubicBezTo>
                <a:cubicBezTo>
                  <a:pt x="22" y="84"/>
                  <a:pt x="23" y="84"/>
                  <a:pt x="23" y="85"/>
                </a:cubicBezTo>
                <a:cubicBezTo>
                  <a:pt x="23" y="84"/>
                  <a:pt x="23" y="83"/>
                  <a:pt x="23" y="83"/>
                </a:cubicBezTo>
                <a:close/>
                <a:moveTo>
                  <a:pt x="175" y="37"/>
                </a:moveTo>
                <a:cubicBezTo>
                  <a:pt x="175" y="37"/>
                  <a:pt x="174" y="37"/>
                  <a:pt x="174" y="37"/>
                </a:cubicBezTo>
                <a:cubicBezTo>
                  <a:pt x="174" y="38"/>
                  <a:pt x="174" y="38"/>
                  <a:pt x="175" y="38"/>
                </a:cubicBezTo>
                <a:cubicBezTo>
                  <a:pt x="175" y="38"/>
                  <a:pt x="175" y="37"/>
                  <a:pt x="175" y="37"/>
                </a:cubicBezTo>
                <a:close/>
                <a:moveTo>
                  <a:pt x="22" y="47"/>
                </a:moveTo>
                <a:cubicBezTo>
                  <a:pt x="23" y="46"/>
                  <a:pt x="24" y="45"/>
                  <a:pt x="24" y="44"/>
                </a:cubicBezTo>
                <a:cubicBezTo>
                  <a:pt x="23" y="45"/>
                  <a:pt x="23" y="46"/>
                  <a:pt x="22" y="47"/>
                </a:cubicBezTo>
                <a:close/>
                <a:moveTo>
                  <a:pt x="109" y="156"/>
                </a:moveTo>
                <a:cubicBezTo>
                  <a:pt x="109" y="157"/>
                  <a:pt x="109" y="158"/>
                  <a:pt x="109" y="159"/>
                </a:cubicBezTo>
                <a:cubicBezTo>
                  <a:pt x="109" y="159"/>
                  <a:pt x="109" y="159"/>
                  <a:pt x="109" y="159"/>
                </a:cubicBezTo>
                <a:cubicBezTo>
                  <a:pt x="109" y="158"/>
                  <a:pt x="109" y="157"/>
                  <a:pt x="110" y="156"/>
                </a:cubicBezTo>
                <a:cubicBezTo>
                  <a:pt x="109" y="156"/>
                  <a:pt x="109" y="156"/>
                  <a:pt x="109" y="156"/>
                </a:cubicBezTo>
                <a:close/>
                <a:moveTo>
                  <a:pt x="134" y="136"/>
                </a:moveTo>
                <a:cubicBezTo>
                  <a:pt x="134" y="137"/>
                  <a:pt x="135" y="137"/>
                  <a:pt x="135" y="138"/>
                </a:cubicBezTo>
                <a:cubicBezTo>
                  <a:pt x="135" y="138"/>
                  <a:pt x="135" y="138"/>
                  <a:pt x="135" y="138"/>
                </a:cubicBezTo>
                <a:cubicBezTo>
                  <a:pt x="135" y="137"/>
                  <a:pt x="135" y="137"/>
                  <a:pt x="136" y="136"/>
                </a:cubicBezTo>
                <a:cubicBezTo>
                  <a:pt x="135" y="136"/>
                  <a:pt x="135" y="136"/>
                  <a:pt x="134" y="136"/>
                </a:cubicBezTo>
                <a:close/>
                <a:moveTo>
                  <a:pt x="161" y="122"/>
                </a:moveTo>
                <a:cubicBezTo>
                  <a:pt x="161" y="122"/>
                  <a:pt x="161" y="122"/>
                  <a:pt x="161" y="122"/>
                </a:cubicBezTo>
                <a:cubicBezTo>
                  <a:pt x="161" y="123"/>
                  <a:pt x="162" y="123"/>
                  <a:pt x="162" y="123"/>
                </a:cubicBezTo>
                <a:cubicBezTo>
                  <a:pt x="162" y="122"/>
                  <a:pt x="162" y="122"/>
                  <a:pt x="162" y="121"/>
                </a:cubicBezTo>
                <a:cubicBezTo>
                  <a:pt x="162" y="122"/>
                  <a:pt x="161" y="122"/>
                  <a:pt x="161" y="122"/>
                </a:cubicBezTo>
                <a:close/>
                <a:moveTo>
                  <a:pt x="104" y="156"/>
                </a:moveTo>
                <a:cubicBezTo>
                  <a:pt x="105" y="157"/>
                  <a:pt x="106" y="157"/>
                  <a:pt x="106" y="157"/>
                </a:cubicBezTo>
                <a:cubicBezTo>
                  <a:pt x="106" y="156"/>
                  <a:pt x="106" y="156"/>
                  <a:pt x="104" y="156"/>
                </a:cubicBezTo>
                <a:close/>
                <a:moveTo>
                  <a:pt x="235" y="156"/>
                </a:moveTo>
                <a:cubicBezTo>
                  <a:pt x="234" y="154"/>
                  <a:pt x="233" y="154"/>
                  <a:pt x="232" y="154"/>
                </a:cubicBezTo>
                <a:cubicBezTo>
                  <a:pt x="233" y="155"/>
                  <a:pt x="234" y="155"/>
                  <a:pt x="235" y="156"/>
                </a:cubicBezTo>
                <a:close/>
                <a:moveTo>
                  <a:pt x="45" y="135"/>
                </a:moveTo>
                <a:cubicBezTo>
                  <a:pt x="45" y="134"/>
                  <a:pt x="45" y="133"/>
                  <a:pt x="44" y="133"/>
                </a:cubicBezTo>
                <a:cubicBezTo>
                  <a:pt x="44" y="134"/>
                  <a:pt x="44" y="134"/>
                  <a:pt x="45" y="135"/>
                </a:cubicBezTo>
                <a:close/>
                <a:moveTo>
                  <a:pt x="95" y="181"/>
                </a:moveTo>
                <a:cubicBezTo>
                  <a:pt x="96" y="180"/>
                  <a:pt x="96" y="179"/>
                  <a:pt x="95" y="178"/>
                </a:cubicBezTo>
                <a:cubicBezTo>
                  <a:pt x="95" y="179"/>
                  <a:pt x="95" y="180"/>
                  <a:pt x="95" y="181"/>
                </a:cubicBezTo>
                <a:close/>
                <a:moveTo>
                  <a:pt x="181" y="177"/>
                </a:moveTo>
                <a:cubicBezTo>
                  <a:pt x="182" y="175"/>
                  <a:pt x="182" y="175"/>
                  <a:pt x="181" y="174"/>
                </a:cubicBezTo>
                <a:cubicBezTo>
                  <a:pt x="181" y="175"/>
                  <a:pt x="181" y="176"/>
                  <a:pt x="181" y="177"/>
                </a:cubicBezTo>
                <a:close/>
                <a:moveTo>
                  <a:pt x="103" y="40"/>
                </a:moveTo>
                <a:cubicBezTo>
                  <a:pt x="103" y="39"/>
                  <a:pt x="103" y="39"/>
                  <a:pt x="102" y="39"/>
                </a:cubicBezTo>
                <a:cubicBezTo>
                  <a:pt x="102" y="39"/>
                  <a:pt x="101" y="40"/>
                  <a:pt x="101" y="40"/>
                </a:cubicBezTo>
                <a:cubicBezTo>
                  <a:pt x="102" y="40"/>
                  <a:pt x="102" y="40"/>
                  <a:pt x="103" y="40"/>
                </a:cubicBezTo>
                <a:close/>
                <a:moveTo>
                  <a:pt x="106" y="122"/>
                </a:moveTo>
                <a:cubicBezTo>
                  <a:pt x="107" y="122"/>
                  <a:pt x="108" y="122"/>
                  <a:pt x="109" y="121"/>
                </a:cubicBezTo>
                <a:cubicBezTo>
                  <a:pt x="108" y="121"/>
                  <a:pt x="107" y="122"/>
                  <a:pt x="106" y="122"/>
                </a:cubicBezTo>
                <a:close/>
                <a:moveTo>
                  <a:pt x="52" y="49"/>
                </a:moveTo>
                <a:cubicBezTo>
                  <a:pt x="51" y="49"/>
                  <a:pt x="51" y="49"/>
                  <a:pt x="51" y="49"/>
                </a:cubicBezTo>
                <a:cubicBezTo>
                  <a:pt x="51" y="50"/>
                  <a:pt x="51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52" y="50"/>
                  <a:pt x="52" y="49"/>
                </a:cubicBezTo>
                <a:close/>
                <a:moveTo>
                  <a:pt x="36" y="49"/>
                </a:moveTo>
                <a:cubicBezTo>
                  <a:pt x="36" y="49"/>
                  <a:pt x="36" y="49"/>
                  <a:pt x="36" y="49"/>
                </a:cubicBezTo>
                <a:cubicBezTo>
                  <a:pt x="36" y="50"/>
                  <a:pt x="35" y="50"/>
                  <a:pt x="35" y="50"/>
                </a:cubicBezTo>
                <a:cubicBezTo>
                  <a:pt x="36" y="50"/>
                  <a:pt x="36" y="51"/>
                  <a:pt x="36" y="51"/>
                </a:cubicBezTo>
                <a:cubicBezTo>
                  <a:pt x="36" y="50"/>
                  <a:pt x="36" y="50"/>
                  <a:pt x="36" y="49"/>
                </a:cubicBezTo>
                <a:close/>
                <a:moveTo>
                  <a:pt x="128" y="51"/>
                </a:moveTo>
                <a:cubicBezTo>
                  <a:pt x="127" y="52"/>
                  <a:pt x="127" y="52"/>
                  <a:pt x="127" y="52"/>
                </a:cubicBezTo>
                <a:cubicBezTo>
                  <a:pt x="128" y="52"/>
                  <a:pt x="128" y="52"/>
                  <a:pt x="129" y="52"/>
                </a:cubicBezTo>
                <a:cubicBezTo>
                  <a:pt x="129" y="52"/>
                  <a:pt x="129" y="52"/>
                  <a:pt x="128" y="51"/>
                </a:cubicBezTo>
                <a:cubicBezTo>
                  <a:pt x="128" y="51"/>
                  <a:pt x="128" y="51"/>
                  <a:pt x="128" y="51"/>
                </a:cubicBezTo>
                <a:close/>
                <a:moveTo>
                  <a:pt x="188" y="34"/>
                </a:moveTo>
                <a:cubicBezTo>
                  <a:pt x="187" y="34"/>
                  <a:pt x="187" y="34"/>
                  <a:pt x="187" y="35"/>
                </a:cubicBezTo>
                <a:cubicBezTo>
                  <a:pt x="187" y="35"/>
                  <a:pt x="188" y="34"/>
                  <a:pt x="188" y="34"/>
                </a:cubicBezTo>
                <a:close/>
                <a:moveTo>
                  <a:pt x="80" y="36"/>
                </a:moveTo>
                <a:cubicBezTo>
                  <a:pt x="78" y="36"/>
                  <a:pt x="77" y="36"/>
                  <a:pt x="75" y="36"/>
                </a:cubicBezTo>
                <a:cubicBezTo>
                  <a:pt x="77" y="36"/>
                  <a:pt x="78" y="36"/>
                  <a:pt x="80" y="36"/>
                </a:cubicBezTo>
                <a:close/>
                <a:moveTo>
                  <a:pt x="97" y="68"/>
                </a:moveTo>
                <a:cubicBezTo>
                  <a:pt x="97" y="68"/>
                  <a:pt x="97" y="67"/>
                  <a:pt x="97" y="67"/>
                </a:cubicBezTo>
                <a:cubicBezTo>
                  <a:pt x="97" y="67"/>
                  <a:pt x="97" y="66"/>
                  <a:pt x="97" y="65"/>
                </a:cubicBezTo>
                <a:cubicBezTo>
                  <a:pt x="97" y="66"/>
                  <a:pt x="97" y="66"/>
                  <a:pt x="97" y="67"/>
                </a:cubicBezTo>
                <a:cubicBezTo>
                  <a:pt x="97" y="67"/>
                  <a:pt x="97" y="67"/>
                  <a:pt x="97" y="68"/>
                </a:cubicBezTo>
                <a:close/>
                <a:moveTo>
                  <a:pt x="31" y="78"/>
                </a:moveTo>
                <a:cubicBezTo>
                  <a:pt x="30" y="77"/>
                  <a:pt x="29" y="77"/>
                  <a:pt x="28" y="78"/>
                </a:cubicBezTo>
                <a:cubicBezTo>
                  <a:pt x="29" y="78"/>
                  <a:pt x="30" y="78"/>
                  <a:pt x="31" y="78"/>
                </a:cubicBezTo>
                <a:close/>
                <a:moveTo>
                  <a:pt x="34" y="57"/>
                </a:moveTo>
                <a:cubicBezTo>
                  <a:pt x="34" y="58"/>
                  <a:pt x="34" y="58"/>
                  <a:pt x="34" y="59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15" y="55"/>
                </a:moveTo>
                <a:cubicBezTo>
                  <a:pt x="15" y="55"/>
                  <a:pt x="14" y="55"/>
                  <a:pt x="14" y="55"/>
                </a:cubicBezTo>
                <a:cubicBezTo>
                  <a:pt x="14" y="55"/>
                  <a:pt x="14" y="56"/>
                  <a:pt x="14" y="56"/>
                </a:cubicBezTo>
                <a:cubicBezTo>
                  <a:pt x="15" y="56"/>
                  <a:pt x="15" y="55"/>
                  <a:pt x="15" y="55"/>
                </a:cubicBezTo>
                <a:close/>
                <a:moveTo>
                  <a:pt x="99" y="54"/>
                </a:moveTo>
                <a:cubicBezTo>
                  <a:pt x="99" y="55"/>
                  <a:pt x="99" y="56"/>
                  <a:pt x="99" y="56"/>
                </a:cubicBezTo>
                <a:cubicBezTo>
                  <a:pt x="100" y="56"/>
                  <a:pt x="100" y="56"/>
                  <a:pt x="100" y="55"/>
                </a:cubicBezTo>
                <a:cubicBezTo>
                  <a:pt x="100" y="55"/>
                  <a:pt x="100" y="55"/>
                  <a:pt x="99" y="54"/>
                </a:cubicBezTo>
                <a:close/>
                <a:moveTo>
                  <a:pt x="12" y="51"/>
                </a:moveTo>
                <a:cubicBezTo>
                  <a:pt x="12" y="51"/>
                  <a:pt x="12" y="51"/>
                  <a:pt x="12" y="52"/>
                </a:cubicBezTo>
                <a:cubicBezTo>
                  <a:pt x="13" y="51"/>
                  <a:pt x="13" y="50"/>
                  <a:pt x="14" y="49"/>
                </a:cubicBezTo>
                <a:cubicBezTo>
                  <a:pt x="13" y="50"/>
                  <a:pt x="12" y="51"/>
                  <a:pt x="12" y="51"/>
                </a:cubicBezTo>
                <a:close/>
                <a:moveTo>
                  <a:pt x="119" y="42"/>
                </a:moveTo>
                <a:cubicBezTo>
                  <a:pt x="119" y="42"/>
                  <a:pt x="119" y="42"/>
                  <a:pt x="119" y="42"/>
                </a:cubicBezTo>
                <a:cubicBezTo>
                  <a:pt x="118" y="41"/>
                  <a:pt x="118" y="41"/>
                  <a:pt x="118" y="40"/>
                </a:cubicBezTo>
                <a:cubicBezTo>
                  <a:pt x="117" y="40"/>
                  <a:pt x="117" y="41"/>
                  <a:pt x="117" y="41"/>
                </a:cubicBezTo>
                <a:cubicBezTo>
                  <a:pt x="118" y="41"/>
                  <a:pt x="118" y="42"/>
                  <a:pt x="119" y="42"/>
                </a:cubicBezTo>
                <a:close/>
                <a:moveTo>
                  <a:pt x="246" y="158"/>
                </a:moveTo>
                <a:cubicBezTo>
                  <a:pt x="244" y="158"/>
                  <a:pt x="244" y="158"/>
                  <a:pt x="244" y="159"/>
                </a:cubicBezTo>
                <a:cubicBezTo>
                  <a:pt x="245" y="159"/>
                  <a:pt x="245" y="159"/>
                  <a:pt x="246" y="158"/>
                </a:cubicBezTo>
                <a:close/>
                <a:moveTo>
                  <a:pt x="209" y="52"/>
                </a:moveTo>
                <a:cubicBezTo>
                  <a:pt x="209" y="51"/>
                  <a:pt x="209" y="51"/>
                  <a:pt x="210" y="51"/>
                </a:cubicBezTo>
                <a:cubicBezTo>
                  <a:pt x="210" y="51"/>
                  <a:pt x="209" y="50"/>
                  <a:pt x="209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51"/>
                  <a:pt x="209" y="51"/>
                  <a:pt x="209" y="52"/>
                </a:cubicBezTo>
                <a:close/>
                <a:moveTo>
                  <a:pt x="118" y="79"/>
                </a:moveTo>
                <a:cubicBezTo>
                  <a:pt x="118" y="80"/>
                  <a:pt x="117" y="80"/>
                  <a:pt x="117" y="81"/>
                </a:cubicBezTo>
                <a:cubicBezTo>
                  <a:pt x="118" y="81"/>
                  <a:pt x="118" y="80"/>
                  <a:pt x="119" y="80"/>
                </a:cubicBezTo>
                <a:cubicBezTo>
                  <a:pt x="119" y="80"/>
                  <a:pt x="118" y="80"/>
                  <a:pt x="118" y="79"/>
                </a:cubicBezTo>
                <a:close/>
                <a:moveTo>
                  <a:pt x="95" y="57"/>
                </a:moveTo>
                <a:cubicBezTo>
                  <a:pt x="95" y="58"/>
                  <a:pt x="95" y="58"/>
                  <a:pt x="95" y="59"/>
                </a:cubicBezTo>
                <a:cubicBezTo>
                  <a:pt x="96" y="57"/>
                  <a:pt x="96" y="57"/>
                  <a:pt x="95" y="57"/>
                </a:cubicBezTo>
                <a:close/>
                <a:moveTo>
                  <a:pt x="160" y="125"/>
                </a:moveTo>
                <a:cubicBezTo>
                  <a:pt x="160" y="125"/>
                  <a:pt x="159" y="124"/>
                  <a:pt x="158" y="124"/>
                </a:cubicBezTo>
                <a:cubicBezTo>
                  <a:pt x="158" y="125"/>
                  <a:pt x="159" y="125"/>
                  <a:pt x="160" y="125"/>
                </a:cubicBezTo>
                <a:close/>
                <a:moveTo>
                  <a:pt x="153" y="118"/>
                </a:moveTo>
                <a:cubicBezTo>
                  <a:pt x="153" y="117"/>
                  <a:pt x="153" y="117"/>
                  <a:pt x="153" y="116"/>
                </a:cubicBezTo>
                <a:cubicBezTo>
                  <a:pt x="153" y="117"/>
                  <a:pt x="153" y="117"/>
                  <a:pt x="153" y="118"/>
                </a:cubicBezTo>
                <a:cubicBezTo>
                  <a:pt x="153" y="118"/>
                  <a:pt x="153" y="118"/>
                  <a:pt x="153" y="118"/>
                </a:cubicBezTo>
                <a:close/>
                <a:moveTo>
                  <a:pt x="248" y="153"/>
                </a:moveTo>
                <a:cubicBezTo>
                  <a:pt x="248" y="153"/>
                  <a:pt x="248" y="153"/>
                  <a:pt x="248" y="153"/>
                </a:cubicBezTo>
                <a:cubicBezTo>
                  <a:pt x="248" y="154"/>
                  <a:pt x="248" y="155"/>
                  <a:pt x="248" y="155"/>
                </a:cubicBezTo>
                <a:cubicBezTo>
                  <a:pt x="248" y="155"/>
                  <a:pt x="249" y="155"/>
                  <a:pt x="249" y="155"/>
                </a:cubicBezTo>
                <a:cubicBezTo>
                  <a:pt x="248" y="154"/>
                  <a:pt x="248" y="154"/>
                  <a:pt x="248" y="153"/>
                </a:cubicBezTo>
                <a:close/>
                <a:moveTo>
                  <a:pt x="193" y="48"/>
                </a:moveTo>
                <a:cubicBezTo>
                  <a:pt x="194" y="48"/>
                  <a:pt x="194" y="48"/>
                  <a:pt x="194" y="47"/>
                </a:cubicBezTo>
                <a:cubicBezTo>
                  <a:pt x="193" y="47"/>
                  <a:pt x="193" y="47"/>
                  <a:pt x="192" y="47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3" y="48"/>
                  <a:pt x="193" y="48"/>
                  <a:pt x="193" y="48"/>
                </a:cubicBezTo>
                <a:close/>
                <a:moveTo>
                  <a:pt x="96" y="70"/>
                </a:moveTo>
                <a:cubicBezTo>
                  <a:pt x="97" y="71"/>
                  <a:pt x="98" y="71"/>
                  <a:pt x="98" y="71"/>
                </a:cubicBezTo>
                <a:cubicBezTo>
                  <a:pt x="98" y="71"/>
                  <a:pt x="97" y="71"/>
                  <a:pt x="96" y="70"/>
                </a:cubicBezTo>
                <a:close/>
                <a:moveTo>
                  <a:pt x="150" y="112"/>
                </a:moveTo>
                <a:cubicBezTo>
                  <a:pt x="150" y="112"/>
                  <a:pt x="150" y="112"/>
                  <a:pt x="150" y="112"/>
                </a:cubicBezTo>
                <a:cubicBezTo>
                  <a:pt x="150" y="112"/>
                  <a:pt x="150" y="112"/>
                  <a:pt x="151" y="112"/>
                </a:cubicBezTo>
                <a:cubicBezTo>
                  <a:pt x="151" y="112"/>
                  <a:pt x="151" y="111"/>
                  <a:pt x="151" y="111"/>
                </a:cubicBezTo>
                <a:cubicBezTo>
                  <a:pt x="151" y="111"/>
                  <a:pt x="151" y="111"/>
                  <a:pt x="151" y="111"/>
                </a:cubicBezTo>
                <a:cubicBezTo>
                  <a:pt x="151" y="111"/>
                  <a:pt x="150" y="112"/>
                  <a:pt x="150" y="112"/>
                </a:cubicBezTo>
                <a:close/>
                <a:moveTo>
                  <a:pt x="170" y="36"/>
                </a:moveTo>
                <a:cubicBezTo>
                  <a:pt x="170" y="36"/>
                  <a:pt x="170" y="36"/>
                  <a:pt x="170" y="36"/>
                </a:cubicBezTo>
                <a:cubicBezTo>
                  <a:pt x="171" y="36"/>
                  <a:pt x="171" y="36"/>
                  <a:pt x="172" y="37"/>
                </a:cubicBezTo>
                <a:cubicBezTo>
                  <a:pt x="172" y="36"/>
                  <a:pt x="172" y="36"/>
                  <a:pt x="172" y="36"/>
                </a:cubicBezTo>
                <a:cubicBezTo>
                  <a:pt x="171" y="36"/>
                  <a:pt x="171" y="36"/>
                  <a:pt x="170" y="36"/>
                </a:cubicBezTo>
                <a:close/>
                <a:moveTo>
                  <a:pt x="206" y="145"/>
                </a:moveTo>
                <a:cubicBezTo>
                  <a:pt x="206" y="145"/>
                  <a:pt x="206" y="145"/>
                  <a:pt x="206" y="145"/>
                </a:cubicBezTo>
                <a:cubicBezTo>
                  <a:pt x="207" y="144"/>
                  <a:pt x="207" y="144"/>
                  <a:pt x="207" y="144"/>
                </a:cubicBezTo>
                <a:cubicBezTo>
                  <a:pt x="207" y="144"/>
                  <a:pt x="206" y="144"/>
                  <a:pt x="206" y="144"/>
                </a:cubicBezTo>
                <a:cubicBezTo>
                  <a:pt x="206" y="144"/>
                  <a:pt x="206" y="144"/>
                  <a:pt x="206" y="145"/>
                </a:cubicBezTo>
                <a:close/>
                <a:moveTo>
                  <a:pt x="55" y="40"/>
                </a:moveTo>
                <a:cubicBezTo>
                  <a:pt x="55" y="40"/>
                  <a:pt x="55" y="40"/>
                  <a:pt x="55" y="40"/>
                </a:cubicBezTo>
                <a:cubicBezTo>
                  <a:pt x="56" y="40"/>
                  <a:pt x="57" y="40"/>
                  <a:pt x="57" y="39"/>
                </a:cubicBezTo>
                <a:cubicBezTo>
                  <a:pt x="56" y="40"/>
                  <a:pt x="56" y="40"/>
                  <a:pt x="55" y="40"/>
                </a:cubicBezTo>
                <a:close/>
                <a:moveTo>
                  <a:pt x="177" y="171"/>
                </a:moveTo>
                <a:cubicBezTo>
                  <a:pt x="177" y="171"/>
                  <a:pt x="177" y="171"/>
                  <a:pt x="177" y="171"/>
                </a:cubicBezTo>
                <a:cubicBezTo>
                  <a:pt x="177" y="171"/>
                  <a:pt x="177" y="172"/>
                  <a:pt x="177" y="172"/>
                </a:cubicBezTo>
                <a:cubicBezTo>
                  <a:pt x="177" y="172"/>
                  <a:pt x="177" y="172"/>
                  <a:pt x="178" y="172"/>
                </a:cubicBezTo>
                <a:cubicBezTo>
                  <a:pt x="178" y="172"/>
                  <a:pt x="177" y="171"/>
                  <a:pt x="177" y="171"/>
                </a:cubicBezTo>
                <a:close/>
                <a:moveTo>
                  <a:pt x="18" y="43"/>
                </a:moveTo>
                <a:cubicBezTo>
                  <a:pt x="18" y="44"/>
                  <a:pt x="18" y="44"/>
                  <a:pt x="17" y="44"/>
                </a:cubicBezTo>
                <a:cubicBezTo>
                  <a:pt x="17" y="44"/>
                  <a:pt x="17" y="45"/>
                  <a:pt x="16" y="45"/>
                </a:cubicBezTo>
                <a:cubicBezTo>
                  <a:pt x="17" y="45"/>
                  <a:pt x="18" y="44"/>
                  <a:pt x="18" y="43"/>
                </a:cubicBezTo>
                <a:close/>
                <a:moveTo>
                  <a:pt x="125" y="143"/>
                </a:moveTo>
                <a:cubicBezTo>
                  <a:pt x="125" y="144"/>
                  <a:pt x="125" y="144"/>
                  <a:pt x="125" y="145"/>
                </a:cubicBezTo>
                <a:cubicBezTo>
                  <a:pt x="125" y="145"/>
                  <a:pt x="125" y="144"/>
                  <a:pt x="126" y="144"/>
                </a:cubicBezTo>
                <a:cubicBezTo>
                  <a:pt x="125" y="144"/>
                  <a:pt x="125" y="144"/>
                  <a:pt x="125" y="143"/>
                </a:cubicBezTo>
                <a:close/>
                <a:moveTo>
                  <a:pt x="152" y="124"/>
                </a:moveTo>
                <a:cubicBezTo>
                  <a:pt x="153" y="124"/>
                  <a:pt x="153" y="124"/>
                  <a:pt x="153" y="123"/>
                </a:cubicBezTo>
                <a:cubicBezTo>
                  <a:pt x="153" y="123"/>
                  <a:pt x="153" y="123"/>
                  <a:pt x="152" y="123"/>
                </a:cubicBezTo>
                <a:cubicBezTo>
                  <a:pt x="152" y="123"/>
                  <a:pt x="152" y="124"/>
                  <a:pt x="152" y="124"/>
                </a:cubicBezTo>
                <a:close/>
                <a:moveTo>
                  <a:pt x="168" y="131"/>
                </a:moveTo>
                <a:cubicBezTo>
                  <a:pt x="168" y="131"/>
                  <a:pt x="168" y="131"/>
                  <a:pt x="168" y="131"/>
                </a:cubicBezTo>
                <a:cubicBezTo>
                  <a:pt x="168" y="131"/>
                  <a:pt x="168" y="131"/>
                  <a:pt x="167" y="131"/>
                </a:cubicBezTo>
                <a:cubicBezTo>
                  <a:pt x="167" y="131"/>
                  <a:pt x="167" y="131"/>
                  <a:pt x="167" y="131"/>
                </a:cubicBezTo>
                <a:cubicBezTo>
                  <a:pt x="168" y="131"/>
                  <a:pt x="168" y="131"/>
                  <a:pt x="168" y="131"/>
                </a:cubicBezTo>
                <a:close/>
                <a:moveTo>
                  <a:pt x="209" y="60"/>
                </a:moveTo>
                <a:cubicBezTo>
                  <a:pt x="210" y="60"/>
                  <a:pt x="210" y="60"/>
                  <a:pt x="210" y="59"/>
                </a:cubicBezTo>
                <a:cubicBezTo>
                  <a:pt x="209" y="59"/>
                  <a:pt x="209" y="59"/>
                  <a:pt x="209" y="60"/>
                </a:cubicBezTo>
                <a:close/>
                <a:moveTo>
                  <a:pt x="249" y="122"/>
                </a:moveTo>
                <a:cubicBezTo>
                  <a:pt x="249" y="122"/>
                  <a:pt x="249" y="122"/>
                  <a:pt x="249" y="123"/>
                </a:cubicBezTo>
                <a:cubicBezTo>
                  <a:pt x="249" y="123"/>
                  <a:pt x="249" y="122"/>
                  <a:pt x="249" y="122"/>
                </a:cubicBezTo>
                <a:close/>
                <a:moveTo>
                  <a:pt x="128" y="144"/>
                </a:moveTo>
                <a:cubicBezTo>
                  <a:pt x="129" y="143"/>
                  <a:pt x="129" y="143"/>
                  <a:pt x="130" y="143"/>
                </a:cubicBezTo>
                <a:cubicBezTo>
                  <a:pt x="129" y="143"/>
                  <a:pt x="129" y="143"/>
                  <a:pt x="128" y="144"/>
                </a:cubicBezTo>
                <a:close/>
                <a:moveTo>
                  <a:pt x="22" y="53"/>
                </a:moveTo>
                <a:cubicBezTo>
                  <a:pt x="22" y="53"/>
                  <a:pt x="23" y="53"/>
                  <a:pt x="23" y="52"/>
                </a:cubicBezTo>
                <a:cubicBezTo>
                  <a:pt x="22" y="52"/>
                  <a:pt x="22" y="52"/>
                  <a:pt x="22" y="53"/>
                </a:cubicBezTo>
                <a:close/>
                <a:moveTo>
                  <a:pt x="182" y="170"/>
                </a:moveTo>
                <a:cubicBezTo>
                  <a:pt x="182" y="170"/>
                  <a:pt x="182" y="170"/>
                  <a:pt x="182" y="170"/>
                </a:cubicBezTo>
                <a:cubicBezTo>
                  <a:pt x="182" y="170"/>
                  <a:pt x="182" y="171"/>
                  <a:pt x="182" y="171"/>
                </a:cubicBezTo>
                <a:cubicBezTo>
                  <a:pt x="182" y="171"/>
                  <a:pt x="182" y="171"/>
                  <a:pt x="182" y="172"/>
                </a:cubicBezTo>
                <a:cubicBezTo>
                  <a:pt x="182" y="171"/>
                  <a:pt x="182" y="170"/>
                  <a:pt x="182" y="170"/>
                </a:cubicBezTo>
                <a:close/>
                <a:moveTo>
                  <a:pt x="45" y="46"/>
                </a:moveTo>
                <a:cubicBezTo>
                  <a:pt x="45" y="46"/>
                  <a:pt x="44" y="46"/>
                  <a:pt x="44" y="46"/>
                </a:cubicBezTo>
                <a:cubicBezTo>
                  <a:pt x="44" y="47"/>
                  <a:pt x="45" y="47"/>
                  <a:pt x="45" y="47"/>
                </a:cubicBezTo>
                <a:cubicBezTo>
                  <a:pt x="45" y="47"/>
                  <a:pt x="45" y="47"/>
                  <a:pt x="45" y="46"/>
                </a:cubicBezTo>
                <a:close/>
                <a:moveTo>
                  <a:pt x="111" y="36"/>
                </a:moveTo>
                <a:cubicBezTo>
                  <a:pt x="111" y="36"/>
                  <a:pt x="110" y="36"/>
                  <a:pt x="110" y="36"/>
                </a:cubicBezTo>
                <a:cubicBezTo>
                  <a:pt x="110" y="37"/>
                  <a:pt x="111" y="36"/>
                  <a:pt x="111" y="36"/>
                </a:cubicBezTo>
                <a:close/>
                <a:moveTo>
                  <a:pt x="108" y="139"/>
                </a:moveTo>
                <a:cubicBezTo>
                  <a:pt x="106" y="139"/>
                  <a:pt x="106" y="139"/>
                  <a:pt x="106" y="139"/>
                </a:cubicBezTo>
                <a:cubicBezTo>
                  <a:pt x="107" y="139"/>
                  <a:pt x="107" y="139"/>
                  <a:pt x="108" y="139"/>
                </a:cubicBezTo>
                <a:close/>
                <a:moveTo>
                  <a:pt x="183" y="147"/>
                </a:moveTo>
                <a:cubicBezTo>
                  <a:pt x="184" y="146"/>
                  <a:pt x="184" y="146"/>
                  <a:pt x="184" y="145"/>
                </a:cubicBezTo>
                <a:cubicBezTo>
                  <a:pt x="184" y="146"/>
                  <a:pt x="183" y="146"/>
                  <a:pt x="183" y="147"/>
                </a:cubicBezTo>
                <a:close/>
                <a:moveTo>
                  <a:pt x="161" y="133"/>
                </a:moveTo>
                <a:cubicBezTo>
                  <a:pt x="161" y="133"/>
                  <a:pt x="161" y="134"/>
                  <a:pt x="161" y="133"/>
                </a:cubicBezTo>
                <a:cubicBezTo>
                  <a:pt x="161" y="133"/>
                  <a:pt x="161" y="133"/>
                  <a:pt x="162" y="133"/>
                </a:cubicBezTo>
                <a:cubicBezTo>
                  <a:pt x="162" y="133"/>
                  <a:pt x="162" y="133"/>
                  <a:pt x="161" y="133"/>
                </a:cubicBezTo>
                <a:cubicBezTo>
                  <a:pt x="161" y="133"/>
                  <a:pt x="161" y="133"/>
                  <a:pt x="161" y="133"/>
                </a:cubicBezTo>
                <a:close/>
                <a:moveTo>
                  <a:pt x="127" y="133"/>
                </a:moveTo>
                <a:cubicBezTo>
                  <a:pt x="127" y="134"/>
                  <a:pt x="127" y="134"/>
                  <a:pt x="128" y="134"/>
                </a:cubicBezTo>
                <a:cubicBezTo>
                  <a:pt x="128" y="134"/>
                  <a:pt x="127" y="134"/>
                  <a:pt x="127" y="133"/>
                </a:cubicBezTo>
                <a:close/>
                <a:moveTo>
                  <a:pt x="102" y="71"/>
                </a:moveTo>
                <a:cubicBezTo>
                  <a:pt x="102" y="71"/>
                  <a:pt x="101" y="71"/>
                  <a:pt x="101" y="71"/>
                </a:cubicBezTo>
                <a:cubicBezTo>
                  <a:pt x="101" y="71"/>
                  <a:pt x="102" y="71"/>
                  <a:pt x="102" y="71"/>
                </a:cubicBezTo>
                <a:close/>
                <a:moveTo>
                  <a:pt x="30" y="102"/>
                </a:moveTo>
                <a:cubicBezTo>
                  <a:pt x="30" y="103"/>
                  <a:pt x="30" y="103"/>
                  <a:pt x="31" y="103"/>
                </a:cubicBezTo>
                <a:cubicBezTo>
                  <a:pt x="31" y="103"/>
                  <a:pt x="31" y="102"/>
                  <a:pt x="30" y="102"/>
                </a:cubicBezTo>
                <a:close/>
                <a:moveTo>
                  <a:pt x="16" y="76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5"/>
                  <a:pt x="17" y="75"/>
                  <a:pt x="17" y="75"/>
                </a:cubicBezTo>
                <a:cubicBezTo>
                  <a:pt x="16" y="75"/>
                  <a:pt x="16" y="76"/>
                  <a:pt x="16" y="76"/>
                </a:cubicBezTo>
                <a:close/>
                <a:moveTo>
                  <a:pt x="209" y="119"/>
                </a:moveTo>
                <a:cubicBezTo>
                  <a:pt x="209" y="119"/>
                  <a:pt x="209" y="119"/>
                  <a:pt x="209" y="119"/>
                </a:cubicBezTo>
                <a:cubicBezTo>
                  <a:pt x="209" y="119"/>
                  <a:pt x="208" y="119"/>
                  <a:pt x="208" y="119"/>
                </a:cubicBezTo>
                <a:cubicBezTo>
                  <a:pt x="208" y="119"/>
                  <a:pt x="208" y="119"/>
                  <a:pt x="208" y="119"/>
                </a:cubicBezTo>
                <a:cubicBezTo>
                  <a:pt x="208" y="119"/>
                  <a:pt x="208" y="119"/>
                  <a:pt x="209" y="119"/>
                </a:cubicBezTo>
                <a:close/>
                <a:moveTo>
                  <a:pt x="15" y="68"/>
                </a:moveTo>
                <a:cubicBezTo>
                  <a:pt x="15" y="68"/>
                  <a:pt x="14" y="68"/>
                  <a:pt x="14" y="68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5" y="69"/>
                  <a:pt x="15" y="68"/>
                </a:cubicBezTo>
                <a:close/>
                <a:moveTo>
                  <a:pt x="135" y="111"/>
                </a:moveTo>
                <a:cubicBezTo>
                  <a:pt x="135" y="111"/>
                  <a:pt x="135" y="111"/>
                  <a:pt x="135" y="111"/>
                </a:cubicBezTo>
                <a:cubicBezTo>
                  <a:pt x="134" y="111"/>
                  <a:pt x="134" y="111"/>
                  <a:pt x="134" y="112"/>
                </a:cubicBezTo>
                <a:cubicBezTo>
                  <a:pt x="135" y="111"/>
                  <a:pt x="135" y="111"/>
                  <a:pt x="135" y="111"/>
                </a:cubicBezTo>
                <a:close/>
                <a:moveTo>
                  <a:pt x="196" y="54"/>
                </a:moveTo>
                <a:cubicBezTo>
                  <a:pt x="196" y="54"/>
                  <a:pt x="196" y="54"/>
                  <a:pt x="196" y="54"/>
                </a:cubicBezTo>
                <a:cubicBezTo>
                  <a:pt x="196" y="53"/>
                  <a:pt x="196" y="53"/>
                  <a:pt x="195" y="53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95" y="53"/>
                  <a:pt x="196" y="54"/>
                  <a:pt x="196" y="54"/>
                </a:cubicBezTo>
                <a:close/>
                <a:moveTo>
                  <a:pt x="40" y="54"/>
                </a:moveTo>
                <a:cubicBezTo>
                  <a:pt x="39" y="54"/>
                  <a:pt x="39" y="54"/>
                  <a:pt x="39" y="55"/>
                </a:cubicBezTo>
                <a:cubicBezTo>
                  <a:pt x="39" y="54"/>
                  <a:pt x="40" y="54"/>
                  <a:pt x="40" y="54"/>
                </a:cubicBezTo>
                <a:close/>
                <a:moveTo>
                  <a:pt x="176" y="117"/>
                </a:moveTo>
                <a:cubicBezTo>
                  <a:pt x="176" y="118"/>
                  <a:pt x="176" y="118"/>
                  <a:pt x="177" y="118"/>
                </a:cubicBezTo>
                <a:cubicBezTo>
                  <a:pt x="177" y="117"/>
                  <a:pt x="177" y="117"/>
                  <a:pt x="176" y="117"/>
                </a:cubicBezTo>
                <a:close/>
                <a:moveTo>
                  <a:pt x="144" y="154"/>
                </a:moveTo>
                <a:cubicBezTo>
                  <a:pt x="144" y="154"/>
                  <a:pt x="144" y="154"/>
                  <a:pt x="144" y="154"/>
                </a:cubicBezTo>
                <a:cubicBezTo>
                  <a:pt x="144" y="154"/>
                  <a:pt x="145" y="154"/>
                  <a:pt x="145" y="153"/>
                </a:cubicBezTo>
                <a:cubicBezTo>
                  <a:pt x="145" y="153"/>
                  <a:pt x="144" y="154"/>
                  <a:pt x="144" y="154"/>
                </a:cubicBezTo>
                <a:close/>
                <a:moveTo>
                  <a:pt x="124" y="81"/>
                </a:moveTo>
                <a:cubicBezTo>
                  <a:pt x="123" y="81"/>
                  <a:pt x="123" y="81"/>
                  <a:pt x="123" y="82"/>
                </a:cubicBezTo>
                <a:cubicBezTo>
                  <a:pt x="123" y="82"/>
                  <a:pt x="123" y="82"/>
                  <a:pt x="124" y="81"/>
                </a:cubicBezTo>
                <a:close/>
                <a:moveTo>
                  <a:pt x="98" y="162"/>
                </a:moveTo>
                <a:cubicBezTo>
                  <a:pt x="98" y="163"/>
                  <a:pt x="98" y="163"/>
                  <a:pt x="98" y="164"/>
                </a:cubicBezTo>
                <a:cubicBezTo>
                  <a:pt x="98" y="163"/>
                  <a:pt x="99" y="163"/>
                  <a:pt x="98" y="162"/>
                </a:cubicBezTo>
                <a:close/>
                <a:moveTo>
                  <a:pt x="243" y="169"/>
                </a:moveTo>
                <a:cubicBezTo>
                  <a:pt x="243" y="169"/>
                  <a:pt x="243" y="169"/>
                  <a:pt x="243" y="169"/>
                </a:cubicBezTo>
                <a:cubicBezTo>
                  <a:pt x="243" y="169"/>
                  <a:pt x="243" y="168"/>
                  <a:pt x="243" y="168"/>
                </a:cubicBezTo>
                <a:cubicBezTo>
                  <a:pt x="243" y="168"/>
                  <a:pt x="243" y="168"/>
                  <a:pt x="243" y="168"/>
                </a:cubicBezTo>
                <a:cubicBezTo>
                  <a:pt x="243" y="168"/>
                  <a:pt x="243" y="169"/>
                  <a:pt x="243" y="169"/>
                </a:cubicBezTo>
                <a:close/>
                <a:moveTo>
                  <a:pt x="24" y="166"/>
                </a:moveTo>
                <a:cubicBezTo>
                  <a:pt x="23" y="165"/>
                  <a:pt x="23" y="165"/>
                  <a:pt x="22" y="166"/>
                </a:cubicBezTo>
                <a:cubicBezTo>
                  <a:pt x="23" y="166"/>
                  <a:pt x="23" y="166"/>
                  <a:pt x="24" y="166"/>
                </a:cubicBezTo>
                <a:close/>
                <a:moveTo>
                  <a:pt x="124" y="86"/>
                </a:moveTo>
                <a:cubicBezTo>
                  <a:pt x="124" y="87"/>
                  <a:pt x="124" y="87"/>
                  <a:pt x="124" y="87"/>
                </a:cubicBezTo>
                <a:cubicBezTo>
                  <a:pt x="124" y="87"/>
                  <a:pt x="124" y="87"/>
                  <a:pt x="124" y="87"/>
                </a:cubicBezTo>
                <a:cubicBezTo>
                  <a:pt x="124" y="87"/>
                  <a:pt x="124" y="87"/>
                  <a:pt x="124" y="86"/>
                </a:cubicBezTo>
                <a:close/>
                <a:moveTo>
                  <a:pt x="124" y="91"/>
                </a:moveTo>
                <a:cubicBezTo>
                  <a:pt x="125" y="91"/>
                  <a:pt x="125" y="90"/>
                  <a:pt x="124" y="90"/>
                </a:cubicBezTo>
                <a:cubicBezTo>
                  <a:pt x="124" y="91"/>
                  <a:pt x="124" y="91"/>
                  <a:pt x="124" y="91"/>
                </a:cubicBezTo>
                <a:close/>
                <a:moveTo>
                  <a:pt x="90" y="70"/>
                </a:moveTo>
                <a:cubicBezTo>
                  <a:pt x="90" y="70"/>
                  <a:pt x="90" y="70"/>
                  <a:pt x="90" y="70"/>
                </a:cubicBezTo>
                <a:cubicBezTo>
                  <a:pt x="89" y="69"/>
                  <a:pt x="89" y="70"/>
                  <a:pt x="88" y="70"/>
                </a:cubicBezTo>
                <a:cubicBezTo>
                  <a:pt x="89" y="70"/>
                  <a:pt x="89" y="70"/>
                  <a:pt x="90" y="70"/>
                </a:cubicBezTo>
                <a:close/>
                <a:moveTo>
                  <a:pt x="258" y="133"/>
                </a:moveTo>
                <a:cubicBezTo>
                  <a:pt x="257" y="134"/>
                  <a:pt x="257" y="134"/>
                  <a:pt x="258" y="134"/>
                </a:cubicBezTo>
                <a:cubicBezTo>
                  <a:pt x="258" y="134"/>
                  <a:pt x="258" y="134"/>
                  <a:pt x="258" y="133"/>
                </a:cubicBezTo>
                <a:close/>
                <a:moveTo>
                  <a:pt x="194" y="51"/>
                </a:moveTo>
                <a:cubicBezTo>
                  <a:pt x="194" y="51"/>
                  <a:pt x="194" y="52"/>
                  <a:pt x="193" y="52"/>
                </a:cubicBezTo>
                <a:cubicBezTo>
                  <a:pt x="194" y="52"/>
                  <a:pt x="194" y="52"/>
                  <a:pt x="195" y="52"/>
                </a:cubicBezTo>
                <a:cubicBezTo>
                  <a:pt x="194" y="52"/>
                  <a:pt x="194" y="52"/>
                  <a:pt x="194" y="51"/>
                </a:cubicBezTo>
                <a:close/>
                <a:moveTo>
                  <a:pt x="10" y="50"/>
                </a:move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11" y="49"/>
                  <a:pt x="11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0" y="49"/>
                  <a:pt x="10" y="49"/>
                  <a:pt x="10" y="50"/>
                </a:cubicBezTo>
                <a:close/>
                <a:moveTo>
                  <a:pt x="22" y="59"/>
                </a:moveTo>
                <a:cubicBezTo>
                  <a:pt x="22" y="59"/>
                  <a:pt x="22" y="59"/>
                  <a:pt x="22" y="59"/>
                </a:cubicBezTo>
                <a:cubicBezTo>
                  <a:pt x="21" y="59"/>
                  <a:pt x="21" y="59"/>
                  <a:pt x="21" y="60"/>
                </a:cubicBezTo>
                <a:cubicBezTo>
                  <a:pt x="21" y="60"/>
                  <a:pt x="22" y="60"/>
                  <a:pt x="22" y="59"/>
                </a:cubicBezTo>
                <a:close/>
                <a:moveTo>
                  <a:pt x="111" y="65"/>
                </a:moveTo>
                <a:cubicBezTo>
                  <a:pt x="111" y="65"/>
                  <a:pt x="111" y="65"/>
                  <a:pt x="111" y="65"/>
                </a:cubicBezTo>
                <a:cubicBezTo>
                  <a:pt x="111" y="65"/>
                  <a:pt x="111" y="65"/>
                  <a:pt x="112" y="66"/>
                </a:cubicBezTo>
                <a:cubicBezTo>
                  <a:pt x="112" y="66"/>
                  <a:pt x="112" y="66"/>
                  <a:pt x="112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5"/>
                  <a:pt x="111" y="65"/>
                  <a:pt x="111" y="65"/>
                </a:cubicBezTo>
                <a:close/>
                <a:moveTo>
                  <a:pt x="85" y="40"/>
                </a:moveTo>
                <a:cubicBezTo>
                  <a:pt x="85" y="40"/>
                  <a:pt x="85" y="40"/>
                  <a:pt x="85" y="40"/>
                </a:cubicBezTo>
                <a:cubicBezTo>
                  <a:pt x="86" y="40"/>
                  <a:pt x="86" y="40"/>
                  <a:pt x="87" y="40"/>
                </a:cubicBezTo>
                <a:cubicBezTo>
                  <a:pt x="87" y="40"/>
                  <a:pt x="87" y="40"/>
                  <a:pt x="87" y="40"/>
                </a:cubicBezTo>
                <a:cubicBezTo>
                  <a:pt x="86" y="40"/>
                  <a:pt x="86" y="40"/>
                  <a:pt x="85" y="40"/>
                </a:cubicBezTo>
                <a:close/>
                <a:moveTo>
                  <a:pt x="219" y="72"/>
                </a:moveTo>
                <a:cubicBezTo>
                  <a:pt x="220" y="73"/>
                  <a:pt x="220" y="73"/>
                  <a:pt x="220" y="72"/>
                </a:cubicBezTo>
                <a:cubicBezTo>
                  <a:pt x="220" y="72"/>
                  <a:pt x="220" y="72"/>
                  <a:pt x="219" y="72"/>
                </a:cubicBezTo>
                <a:close/>
                <a:moveTo>
                  <a:pt x="219" y="70"/>
                </a:moveTo>
                <a:cubicBezTo>
                  <a:pt x="218" y="70"/>
                  <a:pt x="218" y="70"/>
                  <a:pt x="218" y="71"/>
                </a:cubicBezTo>
                <a:cubicBezTo>
                  <a:pt x="218" y="70"/>
                  <a:pt x="219" y="70"/>
                  <a:pt x="219" y="70"/>
                </a:cubicBezTo>
                <a:close/>
                <a:moveTo>
                  <a:pt x="133" y="103"/>
                </a:moveTo>
                <a:cubicBezTo>
                  <a:pt x="133" y="103"/>
                  <a:pt x="133" y="103"/>
                  <a:pt x="133" y="103"/>
                </a:cubicBezTo>
                <a:cubicBezTo>
                  <a:pt x="133" y="103"/>
                  <a:pt x="133" y="103"/>
                  <a:pt x="133" y="103"/>
                </a:cubicBezTo>
                <a:close/>
                <a:moveTo>
                  <a:pt x="95" y="184"/>
                </a:moveTo>
                <a:cubicBezTo>
                  <a:pt x="95" y="184"/>
                  <a:pt x="95" y="184"/>
                  <a:pt x="95" y="184"/>
                </a:cubicBezTo>
                <a:cubicBezTo>
                  <a:pt x="95" y="184"/>
                  <a:pt x="95" y="184"/>
                  <a:pt x="95" y="185"/>
                </a:cubicBezTo>
                <a:cubicBezTo>
                  <a:pt x="95" y="185"/>
                  <a:pt x="95" y="185"/>
                  <a:pt x="95" y="185"/>
                </a:cubicBezTo>
                <a:cubicBezTo>
                  <a:pt x="95" y="184"/>
                  <a:pt x="95" y="184"/>
                  <a:pt x="95" y="184"/>
                </a:cubicBezTo>
                <a:close/>
                <a:moveTo>
                  <a:pt x="241" y="102"/>
                </a:moveTo>
                <a:cubicBezTo>
                  <a:pt x="241" y="102"/>
                  <a:pt x="241" y="102"/>
                  <a:pt x="240" y="102"/>
                </a:cubicBezTo>
                <a:cubicBezTo>
                  <a:pt x="241" y="102"/>
                  <a:pt x="241" y="102"/>
                  <a:pt x="241" y="102"/>
                </a:cubicBezTo>
                <a:close/>
                <a:moveTo>
                  <a:pt x="51" y="38"/>
                </a:moveTo>
                <a:cubicBezTo>
                  <a:pt x="51" y="38"/>
                  <a:pt x="51" y="38"/>
                  <a:pt x="51" y="38"/>
                </a:cubicBezTo>
                <a:cubicBezTo>
                  <a:pt x="51" y="38"/>
                  <a:pt x="52" y="38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8"/>
                  <a:pt x="51" y="38"/>
                  <a:pt x="51" y="38"/>
                </a:cubicBezTo>
                <a:close/>
                <a:moveTo>
                  <a:pt x="137" y="125"/>
                </a:moveTo>
                <a:cubicBezTo>
                  <a:pt x="137" y="125"/>
                  <a:pt x="137" y="125"/>
                  <a:pt x="137" y="125"/>
                </a:cubicBezTo>
                <a:cubicBezTo>
                  <a:pt x="137" y="125"/>
                  <a:pt x="137" y="125"/>
                  <a:pt x="137" y="126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5"/>
                  <a:pt x="137" y="125"/>
                  <a:pt x="137" y="125"/>
                </a:cubicBezTo>
                <a:close/>
                <a:moveTo>
                  <a:pt x="18" y="47"/>
                </a:move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lose/>
                <a:moveTo>
                  <a:pt x="132" y="137"/>
                </a:moveTo>
                <a:cubicBezTo>
                  <a:pt x="132" y="137"/>
                  <a:pt x="132" y="137"/>
                  <a:pt x="132" y="137"/>
                </a:cubicBezTo>
                <a:cubicBezTo>
                  <a:pt x="132" y="137"/>
                  <a:pt x="132" y="137"/>
                  <a:pt x="132" y="138"/>
                </a:cubicBezTo>
                <a:cubicBezTo>
                  <a:pt x="132" y="138"/>
                  <a:pt x="132" y="138"/>
                  <a:pt x="132" y="138"/>
                </a:cubicBezTo>
                <a:cubicBezTo>
                  <a:pt x="132" y="137"/>
                  <a:pt x="132" y="137"/>
                  <a:pt x="132" y="137"/>
                </a:cubicBezTo>
                <a:close/>
                <a:moveTo>
                  <a:pt x="14" y="73"/>
                </a:moveTo>
                <a:cubicBezTo>
                  <a:pt x="14" y="73"/>
                  <a:pt x="14" y="73"/>
                  <a:pt x="14" y="73"/>
                </a:cubicBezTo>
                <a:cubicBezTo>
                  <a:pt x="14" y="72"/>
                  <a:pt x="14" y="72"/>
                  <a:pt x="15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14" y="72"/>
                  <a:pt x="14" y="72"/>
                  <a:pt x="14" y="73"/>
                </a:cubicBezTo>
                <a:close/>
                <a:moveTo>
                  <a:pt x="53" y="136"/>
                </a:moveTo>
                <a:cubicBezTo>
                  <a:pt x="52" y="136"/>
                  <a:pt x="52" y="136"/>
                  <a:pt x="52" y="136"/>
                </a:cubicBezTo>
                <a:cubicBezTo>
                  <a:pt x="52" y="137"/>
                  <a:pt x="52" y="137"/>
                  <a:pt x="52" y="137"/>
                </a:cubicBezTo>
                <a:cubicBezTo>
                  <a:pt x="52" y="137"/>
                  <a:pt x="52" y="137"/>
                  <a:pt x="53" y="137"/>
                </a:cubicBezTo>
                <a:cubicBezTo>
                  <a:pt x="53" y="137"/>
                  <a:pt x="53" y="137"/>
                  <a:pt x="53" y="136"/>
                </a:cubicBezTo>
                <a:close/>
                <a:moveTo>
                  <a:pt x="122" y="56"/>
                </a:move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ubicBezTo>
                  <a:pt x="122" y="56"/>
                  <a:pt x="122" y="56"/>
                  <a:pt x="122" y="56"/>
                </a:cubicBezTo>
                <a:close/>
                <a:moveTo>
                  <a:pt x="187" y="148"/>
                </a:moveTo>
                <a:cubicBezTo>
                  <a:pt x="187" y="148"/>
                  <a:pt x="187" y="148"/>
                  <a:pt x="187" y="148"/>
                </a:cubicBezTo>
                <a:cubicBezTo>
                  <a:pt x="187" y="148"/>
                  <a:pt x="187" y="148"/>
                  <a:pt x="187" y="147"/>
                </a:cubicBezTo>
                <a:cubicBezTo>
                  <a:pt x="187" y="147"/>
                  <a:pt x="187" y="147"/>
                  <a:pt x="187" y="147"/>
                </a:cubicBezTo>
                <a:cubicBezTo>
                  <a:pt x="187" y="147"/>
                  <a:pt x="187" y="148"/>
                  <a:pt x="187" y="148"/>
                </a:cubicBezTo>
                <a:close/>
                <a:moveTo>
                  <a:pt x="72" y="135"/>
                </a:moveTo>
                <a:cubicBezTo>
                  <a:pt x="72" y="135"/>
                  <a:pt x="72" y="135"/>
                  <a:pt x="72" y="135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73" y="135"/>
                  <a:pt x="73" y="135"/>
                  <a:pt x="72" y="135"/>
                </a:cubicBezTo>
                <a:close/>
                <a:moveTo>
                  <a:pt x="202" y="125"/>
                </a:move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202" y="125"/>
                  <a:pt x="202" y="125"/>
                </a:cubicBezTo>
                <a:close/>
                <a:moveTo>
                  <a:pt x="228" y="115"/>
                </a:moveTo>
                <a:cubicBezTo>
                  <a:pt x="228" y="115"/>
                  <a:pt x="228" y="115"/>
                  <a:pt x="228" y="115"/>
                </a:cubicBezTo>
                <a:cubicBezTo>
                  <a:pt x="228" y="115"/>
                  <a:pt x="229" y="115"/>
                  <a:pt x="229" y="115"/>
                </a:cubicBezTo>
                <a:cubicBezTo>
                  <a:pt x="229" y="115"/>
                  <a:pt x="229" y="115"/>
                  <a:pt x="229" y="115"/>
                </a:cubicBezTo>
                <a:cubicBezTo>
                  <a:pt x="229" y="115"/>
                  <a:pt x="228" y="115"/>
                  <a:pt x="228" y="115"/>
                </a:cubicBezTo>
                <a:close/>
                <a:moveTo>
                  <a:pt x="233" y="126"/>
                </a:moveTo>
                <a:cubicBezTo>
                  <a:pt x="233" y="126"/>
                  <a:pt x="233" y="126"/>
                  <a:pt x="232" y="126"/>
                </a:cubicBezTo>
                <a:cubicBezTo>
                  <a:pt x="232" y="126"/>
                  <a:pt x="232" y="126"/>
                  <a:pt x="232" y="126"/>
                </a:cubicBezTo>
                <a:cubicBezTo>
                  <a:pt x="232" y="126"/>
                  <a:pt x="232" y="126"/>
                  <a:pt x="233" y="126"/>
                </a:cubicBezTo>
                <a:cubicBezTo>
                  <a:pt x="233" y="126"/>
                  <a:pt x="233" y="126"/>
                  <a:pt x="233" y="126"/>
                </a:cubicBezTo>
                <a:close/>
                <a:moveTo>
                  <a:pt x="192" y="51"/>
                </a:moveTo>
                <a:cubicBezTo>
                  <a:pt x="192" y="51"/>
                  <a:pt x="193" y="51"/>
                  <a:pt x="193" y="51"/>
                </a:cubicBezTo>
                <a:cubicBezTo>
                  <a:pt x="192" y="51"/>
                  <a:pt x="192" y="50"/>
                  <a:pt x="192" y="50"/>
                </a:cubicBezTo>
                <a:cubicBezTo>
                  <a:pt x="192" y="50"/>
                  <a:pt x="192" y="50"/>
                  <a:pt x="192" y="50"/>
                </a:cubicBezTo>
                <a:cubicBezTo>
                  <a:pt x="192" y="51"/>
                  <a:pt x="192" y="51"/>
                  <a:pt x="192" y="51"/>
                </a:cubicBezTo>
                <a:close/>
                <a:moveTo>
                  <a:pt x="170" y="42"/>
                </a:move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2"/>
                  <a:pt x="170" y="42"/>
                  <a:pt x="170" y="42"/>
                </a:cubicBezTo>
                <a:close/>
                <a:moveTo>
                  <a:pt x="241" y="160"/>
                </a:move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ubicBezTo>
                  <a:pt x="241" y="160"/>
                  <a:pt x="241" y="160"/>
                  <a:pt x="241" y="160"/>
                </a:cubicBezTo>
                <a:close/>
                <a:moveTo>
                  <a:pt x="121" y="92"/>
                </a:moveTo>
                <a:cubicBezTo>
                  <a:pt x="122" y="92"/>
                  <a:pt x="122" y="92"/>
                  <a:pt x="122" y="92"/>
                </a:cubicBezTo>
                <a:cubicBezTo>
                  <a:pt x="122" y="92"/>
                  <a:pt x="122" y="92"/>
                  <a:pt x="121" y="92"/>
                </a:cubicBezTo>
                <a:close/>
                <a:moveTo>
                  <a:pt x="129" y="154"/>
                </a:moveTo>
                <a:cubicBezTo>
                  <a:pt x="129" y="154"/>
                  <a:pt x="129" y="154"/>
                  <a:pt x="129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9" y="154"/>
                  <a:pt x="129" y="154"/>
                  <a:pt x="129" y="154"/>
                </a:cubicBezTo>
                <a:close/>
                <a:moveTo>
                  <a:pt x="54" y="47"/>
                </a:move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lose/>
                <a:moveTo>
                  <a:pt x="112" y="45"/>
                </a:moveTo>
                <a:cubicBezTo>
                  <a:pt x="112" y="45"/>
                  <a:pt x="112" y="45"/>
                  <a:pt x="112" y="45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3" y="45"/>
                  <a:pt x="112" y="45"/>
                </a:cubicBezTo>
                <a:close/>
                <a:moveTo>
                  <a:pt x="116" y="127"/>
                </a:moveTo>
                <a:cubicBezTo>
                  <a:pt x="116" y="127"/>
                  <a:pt x="116" y="126"/>
                  <a:pt x="116" y="126"/>
                </a:cubicBezTo>
                <a:cubicBezTo>
                  <a:pt x="116" y="126"/>
                  <a:pt x="116" y="127"/>
                  <a:pt x="116" y="127"/>
                </a:cubicBezTo>
                <a:close/>
                <a:moveTo>
                  <a:pt x="143" y="56"/>
                </a:moveTo>
                <a:cubicBezTo>
                  <a:pt x="143" y="55"/>
                  <a:pt x="143" y="55"/>
                  <a:pt x="143" y="55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3" y="55"/>
                  <a:pt x="142" y="55"/>
                  <a:pt x="142" y="55"/>
                </a:cubicBezTo>
                <a:cubicBezTo>
                  <a:pt x="142" y="55"/>
                  <a:pt x="143" y="55"/>
                  <a:pt x="143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任意多边形 98"/>
          <p:cNvSpPr/>
          <p:nvPr/>
        </p:nvSpPr>
        <p:spPr>
          <a:xfrm>
            <a:off x="9144" y="5388490"/>
            <a:ext cx="12243816" cy="256050"/>
          </a:xfrm>
          <a:custGeom>
            <a:avLst/>
            <a:gdLst>
              <a:gd name="connsiteX0" fmla="*/ 0 w 12243816"/>
              <a:gd name="connsiteY0" fmla="*/ 155603 h 256187"/>
              <a:gd name="connsiteX1" fmla="*/ 1298448 w 12243816"/>
              <a:gd name="connsiteY1" fmla="*/ 100739 h 256187"/>
              <a:gd name="connsiteX2" fmla="*/ 3264408 w 12243816"/>
              <a:gd name="connsiteY2" fmla="*/ 109883 h 256187"/>
              <a:gd name="connsiteX3" fmla="*/ 5349240 w 12243816"/>
              <a:gd name="connsiteY3" fmla="*/ 155 h 256187"/>
              <a:gd name="connsiteX4" fmla="*/ 7918704 w 12243816"/>
              <a:gd name="connsiteY4" fmla="*/ 137315 h 256187"/>
              <a:gd name="connsiteX5" fmla="*/ 10753344 w 12243816"/>
              <a:gd name="connsiteY5" fmla="*/ 55019 h 256187"/>
              <a:gd name="connsiteX6" fmla="*/ 12243816 w 12243816"/>
              <a:gd name="connsiteY6" fmla="*/ 256187 h 256187"/>
              <a:gd name="connsiteX7" fmla="*/ 12243816 w 12243816"/>
              <a:gd name="connsiteY7" fmla="*/ 256187 h 256187"/>
              <a:gd name="connsiteX0-1" fmla="*/ 0 w 12243816"/>
              <a:gd name="connsiteY0-2" fmla="*/ 155448 h 256032"/>
              <a:gd name="connsiteX1-3" fmla="*/ 1298448 w 12243816"/>
              <a:gd name="connsiteY1-4" fmla="*/ 100584 h 256032"/>
              <a:gd name="connsiteX2-5" fmla="*/ 3264408 w 12243816"/>
              <a:gd name="connsiteY2-6" fmla="*/ 109728 h 256032"/>
              <a:gd name="connsiteX3-7" fmla="*/ 5349240 w 12243816"/>
              <a:gd name="connsiteY3-8" fmla="*/ 0 h 256032"/>
              <a:gd name="connsiteX4-9" fmla="*/ 7955280 w 12243816"/>
              <a:gd name="connsiteY4-10" fmla="*/ 109728 h 256032"/>
              <a:gd name="connsiteX5-11" fmla="*/ 10753344 w 12243816"/>
              <a:gd name="connsiteY5-12" fmla="*/ 54864 h 256032"/>
              <a:gd name="connsiteX6-13" fmla="*/ 12243816 w 12243816"/>
              <a:gd name="connsiteY6-14" fmla="*/ 256032 h 256032"/>
              <a:gd name="connsiteX7-15" fmla="*/ 12243816 w 12243816"/>
              <a:gd name="connsiteY7-16" fmla="*/ 256032 h 256032"/>
              <a:gd name="connsiteX0-17" fmla="*/ 0 w 12243816"/>
              <a:gd name="connsiteY0-18" fmla="*/ 155466 h 256050"/>
              <a:gd name="connsiteX1-19" fmla="*/ 1298448 w 12243816"/>
              <a:gd name="connsiteY1-20" fmla="*/ 100602 h 256050"/>
              <a:gd name="connsiteX2-21" fmla="*/ 3264408 w 12243816"/>
              <a:gd name="connsiteY2-22" fmla="*/ 109746 h 256050"/>
              <a:gd name="connsiteX3-23" fmla="*/ 5349240 w 12243816"/>
              <a:gd name="connsiteY3-24" fmla="*/ 18 h 256050"/>
              <a:gd name="connsiteX4-25" fmla="*/ 7360920 w 12243816"/>
              <a:gd name="connsiteY4-26" fmla="*/ 118890 h 256050"/>
              <a:gd name="connsiteX5-27" fmla="*/ 10753344 w 12243816"/>
              <a:gd name="connsiteY5-28" fmla="*/ 54882 h 256050"/>
              <a:gd name="connsiteX6-29" fmla="*/ 12243816 w 12243816"/>
              <a:gd name="connsiteY6-30" fmla="*/ 256050 h 256050"/>
              <a:gd name="connsiteX7-31" fmla="*/ 12243816 w 12243816"/>
              <a:gd name="connsiteY7-32" fmla="*/ 256050 h 256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243816" h="256050">
                <a:moveTo>
                  <a:pt x="0" y="155466"/>
                </a:moveTo>
                <a:cubicBezTo>
                  <a:pt x="377190" y="131844"/>
                  <a:pt x="1298448" y="100602"/>
                  <a:pt x="1298448" y="100602"/>
                </a:cubicBezTo>
                <a:cubicBezTo>
                  <a:pt x="1842516" y="92982"/>
                  <a:pt x="2589276" y="126510"/>
                  <a:pt x="3264408" y="109746"/>
                </a:cubicBezTo>
                <a:cubicBezTo>
                  <a:pt x="3939540" y="92982"/>
                  <a:pt x="4666488" y="-1506"/>
                  <a:pt x="5349240" y="18"/>
                </a:cubicBezTo>
                <a:cubicBezTo>
                  <a:pt x="6031992" y="1542"/>
                  <a:pt x="6460236" y="109746"/>
                  <a:pt x="7360920" y="118890"/>
                </a:cubicBezTo>
                <a:cubicBezTo>
                  <a:pt x="8261604" y="128034"/>
                  <a:pt x="9939528" y="32022"/>
                  <a:pt x="10753344" y="54882"/>
                </a:cubicBezTo>
                <a:cubicBezTo>
                  <a:pt x="11567160" y="77742"/>
                  <a:pt x="12243816" y="256050"/>
                  <a:pt x="12243816" y="256050"/>
                </a:cubicBezTo>
                <a:lnTo>
                  <a:pt x="12243816" y="256050"/>
                </a:lnTo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4126992" y="593697"/>
            <a:ext cx="3938016" cy="3266584"/>
            <a:chOff x="4126992" y="593697"/>
            <a:chExt cx="3938016" cy="3266584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126992" y="593697"/>
              <a:ext cx="3938016" cy="3266584"/>
            </a:xfrm>
            <a:custGeom>
              <a:avLst/>
              <a:gdLst>
                <a:gd name="T0" fmla="*/ 884 w 884"/>
                <a:gd name="T1" fmla="*/ 621 h 733"/>
                <a:gd name="T2" fmla="*/ 603 w 884"/>
                <a:gd name="T3" fmla="*/ 654 h 733"/>
                <a:gd name="T4" fmla="*/ 541 w 884"/>
                <a:gd name="T5" fmla="*/ 730 h 733"/>
                <a:gd name="T6" fmla="*/ 514 w 884"/>
                <a:gd name="T7" fmla="*/ 731 h 733"/>
                <a:gd name="T8" fmla="*/ 348 w 884"/>
                <a:gd name="T9" fmla="*/ 719 h 733"/>
                <a:gd name="T10" fmla="*/ 304 w 884"/>
                <a:gd name="T11" fmla="*/ 696 h 733"/>
                <a:gd name="T12" fmla="*/ 19 w 884"/>
                <a:gd name="T13" fmla="*/ 687 h 733"/>
                <a:gd name="T14" fmla="*/ 13 w 884"/>
                <a:gd name="T15" fmla="*/ 490 h 733"/>
                <a:gd name="T16" fmla="*/ 16 w 884"/>
                <a:gd name="T17" fmla="*/ 342 h 733"/>
                <a:gd name="T18" fmla="*/ 276 w 884"/>
                <a:gd name="T19" fmla="*/ 289 h 733"/>
                <a:gd name="T20" fmla="*/ 304 w 884"/>
                <a:gd name="T21" fmla="*/ 143 h 733"/>
                <a:gd name="T22" fmla="*/ 389 w 884"/>
                <a:gd name="T23" fmla="*/ 23 h 733"/>
                <a:gd name="T24" fmla="*/ 499 w 884"/>
                <a:gd name="T25" fmla="*/ 21 h 733"/>
                <a:gd name="T26" fmla="*/ 498 w 884"/>
                <a:gd name="T27" fmla="*/ 117 h 733"/>
                <a:gd name="T28" fmla="*/ 588 w 884"/>
                <a:gd name="T29" fmla="*/ 238 h 733"/>
                <a:gd name="T30" fmla="*/ 587 w 884"/>
                <a:gd name="T31" fmla="*/ 303 h 733"/>
                <a:gd name="T32" fmla="*/ 835 w 884"/>
                <a:gd name="T33" fmla="*/ 288 h 733"/>
                <a:gd name="T34" fmla="*/ 868 w 884"/>
                <a:gd name="T35" fmla="*/ 475 h 733"/>
                <a:gd name="T36" fmla="*/ 870 w 884"/>
                <a:gd name="T37" fmla="*/ 636 h 733"/>
                <a:gd name="T38" fmla="*/ 858 w 884"/>
                <a:gd name="T39" fmla="*/ 460 h 733"/>
                <a:gd name="T40" fmla="*/ 847 w 884"/>
                <a:gd name="T41" fmla="*/ 302 h 733"/>
                <a:gd name="T42" fmla="*/ 586 w 884"/>
                <a:gd name="T43" fmla="*/ 313 h 733"/>
                <a:gd name="T44" fmla="*/ 594 w 884"/>
                <a:gd name="T45" fmla="*/ 518 h 733"/>
                <a:gd name="T46" fmla="*/ 603 w 884"/>
                <a:gd name="T47" fmla="*/ 648 h 733"/>
                <a:gd name="T48" fmla="*/ 870 w 884"/>
                <a:gd name="T49" fmla="*/ 636 h 733"/>
                <a:gd name="T50" fmla="*/ 592 w 884"/>
                <a:gd name="T51" fmla="*/ 597 h 733"/>
                <a:gd name="T52" fmla="*/ 577 w 884"/>
                <a:gd name="T53" fmla="*/ 310 h 733"/>
                <a:gd name="T54" fmla="*/ 577 w 884"/>
                <a:gd name="T55" fmla="*/ 302 h 733"/>
                <a:gd name="T56" fmla="*/ 579 w 884"/>
                <a:gd name="T57" fmla="*/ 202 h 733"/>
                <a:gd name="T58" fmla="*/ 459 w 884"/>
                <a:gd name="T59" fmla="*/ 124 h 733"/>
                <a:gd name="T60" fmla="*/ 304 w 884"/>
                <a:gd name="T61" fmla="*/ 157 h 733"/>
                <a:gd name="T62" fmla="*/ 292 w 884"/>
                <a:gd name="T63" fmla="*/ 370 h 733"/>
                <a:gd name="T64" fmla="*/ 311 w 884"/>
                <a:gd name="T65" fmla="*/ 691 h 733"/>
                <a:gd name="T66" fmla="*/ 357 w 884"/>
                <a:gd name="T67" fmla="*/ 710 h 733"/>
                <a:gd name="T68" fmla="*/ 388 w 884"/>
                <a:gd name="T69" fmla="*/ 640 h 733"/>
                <a:gd name="T70" fmla="*/ 519 w 884"/>
                <a:gd name="T71" fmla="*/ 646 h 733"/>
                <a:gd name="T72" fmla="*/ 566 w 884"/>
                <a:gd name="T73" fmla="*/ 716 h 733"/>
                <a:gd name="T74" fmla="*/ 513 w 884"/>
                <a:gd name="T75" fmla="*/ 723 h 733"/>
                <a:gd name="T76" fmla="*/ 441 w 884"/>
                <a:gd name="T77" fmla="*/ 628 h 733"/>
                <a:gd name="T78" fmla="*/ 386 w 884"/>
                <a:gd name="T79" fmla="*/ 683 h 733"/>
                <a:gd name="T80" fmla="*/ 430 w 884"/>
                <a:gd name="T81" fmla="*/ 719 h 733"/>
                <a:gd name="T82" fmla="*/ 489 w 884"/>
                <a:gd name="T83" fmla="*/ 73 h 733"/>
                <a:gd name="T84" fmla="*/ 398 w 884"/>
                <a:gd name="T85" fmla="*/ 28 h 733"/>
                <a:gd name="T86" fmla="*/ 386 w 884"/>
                <a:gd name="T87" fmla="*/ 116 h 733"/>
                <a:gd name="T88" fmla="*/ 489 w 884"/>
                <a:gd name="T89" fmla="*/ 73 h 733"/>
                <a:gd name="T90" fmla="*/ 297 w 884"/>
                <a:gd name="T91" fmla="*/ 533 h 733"/>
                <a:gd name="T92" fmla="*/ 276 w 884"/>
                <a:gd name="T93" fmla="*/ 298 h 733"/>
                <a:gd name="T94" fmla="*/ 66 w 884"/>
                <a:gd name="T95" fmla="*/ 295 h 733"/>
                <a:gd name="T96" fmla="*/ 16 w 884"/>
                <a:gd name="T97" fmla="*/ 579 h 733"/>
                <a:gd name="T98" fmla="*/ 21 w 884"/>
                <a:gd name="T99" fmla="*/ 669 h 733"/>
                <a:gd name="T100" fmla="*/ 307 w 884"/>
                <a:gd name="T101" fmla="*/ 66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4" h="733">
                  <a:moveTo>
                    <a:pt x="876" y="566"/>
                  </a:moveTo>
                  <a:cubicBezTo>
                    <a:pt x="878" y="584"/>
                    <a:pt x="884" y="603"/>
                    <a:pt x="884" y="621"/>
                  </a:cubicBezTo>
                  <a:cubicBezTo>
                    <a:pt x="884" y="648"/>
                    <a:pt x="861" y="653"/>
                    <a:pt x="839" y="657"/>
                  </a:cubicBezTo>
                  <a:cubicBezTo>
                    <a:pt x="764" y="672"/>
                    <a:pt x="678" y="669"/>
                    <a:pt x="603" y="654"/>
                  </a:cubicBezTo>
                  <a:cubicBezTo>
                    <a:pt x="603" y="674"/>
                    <a:pt x="600" y="696"/>
                    <a:pt x="589" y="712"/>
                  </a:cubicBezTo>
                  <a:cubicBezTo>
                    <a:pt x="579" y="727"/>
                    <a:pt x="558" y="728"/>
                    <a:pt x="541" y="730"/>
                  </a:cubicBezTo>
                  <a:cubicBezTo>
                    <a:pt x="535" y="730"/>
                    <a:pt x="528" y="731"/>
                    <a:pt x="522" y="731"/>
                  </a:cubicBezTo>
                  <a:cubicBezTo>
                    <a:pt x="520" y="733"/>
                    <a:pt x="516" y="733"/>
                    <a:pt x="514" y="731"/>
                  </a:cubicBezTo>
                  <a:cubicBezTo>
                    <a:pt x="491" y="732"/>
                    <a:pt x="467" y="732"/>
                    <a:pt x="443" y="730"/>
                  </a:cubicBezTo>
                  <a:cubicBezTo>
                    <a:pt x="411" y="728"/>
                    <a:pt x="379" y="726"/>
                    <a:pt x="348" y="719"/>
                  </a:cubicBezTo>
                  <a:cubicBezTo>
                    <a:pt x="335" y="716"/>
                    <a:pt x="312" y="712"/>
                    <a:pt x="306" y="699"/>
                  </a:cubicBezTo>
                  <a:cubicBezTo>
                    <a:pt x="305" y="698"/>
                    <a:pt x="304" y="697"/>
                    <a:pt x="304" y="696"/>
                  </a:cubicBezTo>
                  <a:cubicBezTo>
                    <a:pt x="305" y="686"/>
                    <a:pt x="306" y="677"/>
                    <a:pt x="306" y="667"/>
                  </a:cubicBezTo>
                  <a:cubicBezTo>
                    <a:pt x="211" y="673"/>
                    <a:pt x="115" y="690"/>
                    <a:pt x="19" y="687"/>
                  </a:cubicBezTo>
                  <a:cubicBezTo>
                    <a:pt x="17" y="687"/>
                    <a:pt x="15" y="686"/>
                    <a:pt x="15" y="684"/>
                  </a:cubicBezTo>
                  <a:cubicBezTo>
                    <a:pt x="0" y="620"/>
                    <a:pt x="8" y="554"/>
                    <a:pt x="13" y="490"/>
                  </a:cubicBezTo>
                  <a:cubicBezTo>
                    <a:pt x="15" y="461"/>
                    <a:pt x="16" y="433"/>
                    <a:pt x="14" y="404"/>
                  </a:cubicBezTo>
                  <a:cubicBezTo>
                    <a:pt x="13" y="383"/>
                    <a:pt x="12" y="362"/>
                    <a:pt x="16" y="342"/>
                  </a:cubicBezTo>
                  <a:cubicBezTo>
                    <a:pt x="25" y="295"/>
                    <a:pt x="61" y="283"/>
                    <a:pt x="105" y="281"/>
                  </a:cubicBezTo>
                  <a:cubicBezTo>
                    <a:pt x="162" y="277"/>
                    <a:pt x="219" y="288"/>
                    <a:pt x="276" y="289"/>
                  </a:cubicBezTo>
                  <a:cubicBezTo>
                    <a:pt x="275" y="269"/>
                    <a:pt x="274" y="249"/>
                    <a:pt x="275" y="229"/>
                  </a:cubicBezTo>
                  <a:cubicBezTo>
                    <a:pt x="277" y="201"/>
                    <a:pt x="279" y="162"/>
                    <a:pt x="304" y="143"/>
                  </a:cubicBezTo>
                  <a:cubicBezTo>
                    <a:pt x="325" y="127"/>
                    <a:pt x="353" y="121"/>
                    <a:pt x="379" y="117"/>
                  </a:cubicBezTo>
                  <a:cubicBezTo>
                    <a:pt x="371" y="89"/>
                    <a:pt x="365" y="44"/>
                    <a:pt x="389" y="23"/>
                  </a:cubicBezTo>
                  <a:cubicBezTo>
                    <a:pt x="413" y="0"/>
                    <a:pt x="465" y="16"/>
                    <a:pt x="494" y="17"/>
                  </a:cubicBezTo>
                  <a:cubicBezTo>
                    <a:pt x="497" y="17"/>
                    <a:pt x="499" y="19"/>
                    <a:pt x="499" y="21"/>
                  </a:cubicBezTo>
                  <a:cubicBezTo>
                    <a:pt x="499" y="79"/>
                    <a:pt x="499" y="79"/>
                    <a:pt x="499" y="79"/>
                  </a:cubicBezTo>
                  <a:cubicBezTo>
                    <a:pt x="499" y="91"/>
                    <a:pt x="501" y="106"/>
                    <a:pt x="498" y="117"/>
                  </a:cubicBezTo>
                  <a:cubicBezTo>
                    <a:pt x="521" y="120"/>
                    <a:pt x="554" y="124"/>
                    <a:pt x="571" y="141"/>
                  </a:cubicBezTo>
                  <a:cubicBezTo>
                    <a:pt x="596" y="166"/>
                    <a:pt x="589" y="206"/>
                    <a:pt x="588" y="238"/>
                  </a:cubicBezTo>
                  <a:cubicBezTo>
                    <a:pt x="587" y="259"/>
                    <a:pt x="586" y="281"/>
                    <a:pt x="586" y="302"/>
                  </a:cubicBezTo>
                  <a:cubicBezTo>
                    <a:pt x="586" y="303"/>
                    <a:pt x="587" y="303"/>
                    <a:pt x="587" y="303"/>
                  </a:cubicBezTo>
                  <a:cubicBezTo>
                    <a:pt x="634" y="315"/>
                    <a:pt x="684" y="303"/>
                    <a:pt x="732" y="297"/>
                  </a:cubicBezTo>
                  <a:cubicBezTo>
                    <a:pt x="764" y="292"/>
                    <a:pt x="802" y="280"/>
                    <a:pt x="835" y="288"/>
                  </a:cubicBezTo>
                  <a:cubicBezTo>
                    <a:pt x="867" y="295"/>
                    <a:pt x="877" y="321"/>
                    <a:pt x="875" y="352"/>
                  </a:cubicBezTo>
                  <a:cubicBezTo>
                    <a:pt x="873" y="394"/>
                    <a:pt x="865" y="433"/>
                    <a:pt x="868" y="475"/>
                  </a:cubicBezTo>
                  <a:cubicBezTo>
                    <a:pt x="869" y="506"/>
                    <a:pt x="872" y="536"/>
                    <a:pt x="876" y="566"/>
                  </a:cubicBezTo>
                  <a:close/>
                  <a:moveTo>
                    <a:pt x="870" y="636"/>
                  </a:moveTo>
                  <a:cubicBezTo>
                    <a:pt x="879" y="625"/>
                    <a:pt x="872" y="606"/>
                    <a:pt x="870" y="593"/>
                  </a:cubicBezTo>
                  <a:cubicBezTo>
                    <a:pt x="862" y="550"/>
                    <a:pt x="859" y="504"/>
                    <a:pt x="858" y="460"/>
                  </a:cubicBezTo>
                  <a:cubicBezTo>
                    <a:pt x="857" y="423"/>
                    <a:pt x="865" y="388"/>
                    <a:pt x="866" y="352"/>
                  </a:cubicBezTo>
                  <a:cubicBezTo>
                    <a:pt x="867" y="334"/>
                    <a:pt x="867" y="312"/>
                    <a:pt x="847" y="302"/>
                  </a:cubicBezTo>
                  <a:cubicBezTo>
                    <a:pt x="831" y="295"/>
                    <a:pt x="813" y="295"/>
                    <a:pt x="796" y="297"/>
                  </a:cubicBezTo>
                  <a:cubicBezTo>
                    <a:pt x="729" y="306"/>
                    <a:pt x="653" y="330"/>
                    <a:pt x="586" y="313"/>
                  </a:cubicBezTo>
                  <a:cubicBezTo>
                    <a:pt x="586" y="349"/>
                    <a:pt x="587" y="384"/>
                    <a:pt x="587" y="420"/>
                  </a:cubicBezTo>
                  <a:cubicBezTo>
                    <a:pt x="587" y="453"/>
                    <a:pt x="591" y="485"/>
                    <a:pt x="594" y="518"/>
                  </a:cubicBezTo>
                  <a:cubicBezTo>
                    <a:pt x="599" y="556"/>
                    <a:pt x="603" y="595"/>
                    <a:pt x="603" y="633"/>
                  </a:cubicBezTo>
                  <a:cubicBezTo>
                    <a:pt x="603" y="638"/>
                    <a:pt x="603" y="643"/>
                    <a:pt x="603" y="648"/>
                  </a:cubicBezTo>
                  <a:cubicBezTo>
                    <a:pt x="676" y="656"/>
                    <a:pt x="755" y="663"/>
                    <a:pt x="827" y="650"/>
                  </a:cubicBezTo>
                  <a:cubicBezTo>
                    <a:pt x="839" y="648"/>
                    <a:pt x="862" y="646"/>
                    <a:pt x="870" y="636"/>
                  </a:cubicBezTo>
                  <a:close/>
                  <a:moveTo>
                    <a:pt x="591" y="675"/>
                  </a:moveTo>
                  <a:cubicBezTo>
                    <a:pt x="594" y="650"/>
                    <a:pt x="593" y="623"/>
                    <a:pt x="592" y="597"/>
                  </a:cubicBezTo>
                  <a:cubicBezTo>
                    <a:pt x="588" y="548"/>
                    <a:pt x="579" y="499"/>
                    <a:pt x="577" y="450"/>
                  </a:cubicBezTo>
                  <a:cubicBezTo>
                    <a:pt x="575" y="403"/>
                    <a:pt x="576" y="357"/>
                    <a:pt x="577" y="310"/>
                  </a:cubicBezTo>
                  <a:cubicBezTo>
                    <a:pt x="575" y="309"/>
                    <a:pt x="574" y="307"/>
                    <a:pt x="575" y="305"/>
                  </a:cubicBezTo>
                  <a:cubicBezTo>
                    <a:pt x="575" y="304"/>
                    <a:pt x="576" y="303"/>
                    <a:pt x="577" y="302"/>
                  </a:cubicBezTo>
                  <a:cubicBezTo>
                    <a:pt x="577" y="292"/>
                    <a:pt x="577" y="283"/>
                    <a:pt x="577" y="274"/>
                  </a:cubicBezTo>
                  <a:cubicBezTo>
                    <a:pt x="577" y="250"/>
                    <a:pt x="579" y="226"/>
                    <a:pt x="579" y="202"/>
                  </a:cubicBezTo>
                  <a:cubicBezTo>
                    <a:pt x="579" y="182"/>
                    <a:pt x="578" y="155"/>
                    <a:pt x="558" y="144"/>
                  </a:cubicBezTo>
                  <a:cubicBezTo>
                    <a:pt x="530" y="127"/>
                    <a:pt x="491" y="125"/>
                    <a:pt x="459" y="124"/>
                  </a:cubicBezTo>
                  <a:cubicBezTo>
                    <a:pt x="422" y="123"/>
                    <a:pt x="382" y="123"/>
                    <a:pt x="346" y="135"/>
                  </a:cubicBezTo>
                  <a:cubicBezTo>
                    <a:pt x="331" y="139"/>
                    <a:pt x="314" y="145"/>
                    <a:pt x="304" y="157"/>
                  </a:cubicBezTo>
                  <a:cubicBezTo>
                    <a:pt x="290" y="173"/>
                    <a:pt x="288" y="198"/>
                    <a:pt x="286" y="217"/>
                  </a:cubicBezTo>
                  <a:cubicBezTo>
                    <a:pt x="282" y="269"/>
                    <a:pt x="289" y="319"/>
                    <a:pt x="292" y="370"/>
                  </a:cubicBezTo>
                  <a:cubicBezTo>
                    <a:pt x="296" y="425"/>
                    <a:pt x="300" y="478"/>
                    <a:pt x="307" y="533"/>
                  </a:cubicBezTo>
                  <a:cubicBezTo>
                    <a:pt x="313" y="585"/>
                    <a:pt x="319" y="639"/>
                    <a:pt x="311" y="691"/>
                  </a:cubicBezTo>
                  <a:cubicBezTo>
                    <a:pt x="313" y="692"/>
                    <a:pt x="314" y="693"/>
                    <a:pt x="315" y="695"/>
                  </a:cubicBezTo>
                  <a:cubicBezTo>
                    <a:pt x="318" y="705"/>
                    <a:pt x="348" y="709"/>
                    <a:pt x="357" y="710"/>
                  </a:cubicBezTo>
                  <a:cubicBezTo>
                    <a:pt x="364" y="712"/>
                    <a:pt x="372" y="713"/>
                    <a:pt x="380" y="714"/>
                  </a:cubicBezTo>
                  <a:cubicBezTo>
                    <a:pt x="379" y="692"/>
                    <a:pt x="375" y="659"/>
                    <a:pt x="388" y="640"/>
                  </a:cubicBezTo>
                  <a:cubicBezTo>
                    <a:pt x="402" y="622"/>
                    <a:pt x="425" y="620"/>
                    <a:pt x="446" y="619"/>
                  </a:cubicBezTo>
                  <a:cubicBezTo>
                    <a:pt x="473" y="619"/>
                    <a:pt x="506" y="618"/>
                    <a:pt x="519" y="646"/>
                  </a:cubicBezTo>
                  <a:cubicBezTo>
                    <a:pt x="530" y="669"/>
                    <a:pt x="524" y="698"/>
                    <a:pt x="523" y="722"/>
                  </a:cubicBezTo>
                  <a:cubicBezTo>
                    <a:pt x="538" y="721"/>
                    <a:pt x="552" y="719"/>
                    <a:pt x="566" y="716"/>
                  </a:cubicBezTo>
                  <a:cubicBezTo>
                    <a:pt x="584" y="711"/>
                    <a:pt x="589" y="692"/>
                    <a:pt x="591" y="675"/>
                  </a:cubicBezTo>
                  <a:close/>
                  <a:moveTo>
                    <a:pt x="513" y="723"/>
                  </a:moveTo>
                  <a:cubicBezTo>
                    <a:pt x="514" y="701"/>
                    <a:pt x="519" y="677"/>
                    <a:pt x="513" y="656"/>
                  </a:cubicBezTo>
                  <a:cubicBezTo>
                    <a:pt x="504" y="626"/>
                    <a:pt x="467" y="627"/>
                    <a:pt x="441" y="628"/>
                  </a:cubicBezTo>
                  <a:cubicBezTo>
                    <a:pt x="422" y="629"/>
                    <a:pt x="399" y="632"/>
                    <a:pt x="391" y="653"/>
                  </a:cubicBezTo>
                  <a:cubicBezTo>
                    <a:pt x="388" y="663"/>
                    <a:pt x="386" y="673"/>
                    <a:pt x="386" y="683"/>
                  </a:cubicBezTo>
                  <a:cubicBezTo>
                    <a:pt x="385" y="694"/>
                    <a:pt x="385" y="704"/>
                    <a:pt x="384" y="715"/>
                  </a:cubicBezTo>
                  <a:cubicBezTo>
                    <a:pt x="399" y="717"/>
                    <a:pt x="415" y="718"/>
                    <a:pt x="430" y="719"/>
                  </a:cubicBezTo>
                  <a:cubicBezTo>
                    <a:pt x="456" y="721"/>
                    <a:pt x="485" y="724"/>
                    <a:pt x="513" y="723"/>
                  </a:cubicBezTo>
                  <a:close/>
                  <a:moveTo>
                    <a:pt x="489" y="73"/>
                  </a:moveTo>
                  <a:cubicBezTo>
                    <a:pt x="489" y="26"/>
                    <a:pt x="489" y="26"/>
                    <a:pt x="489" y="26"/>
                  </a:cubicBezTo>
                  <a:cubicBezTo>
                    <a:pt x="462" y="24"/>
                    <a:pt x="421" y="12"/>
                    <a:pt x="398" y="28"/>
                  </a:cubicBezTo>
                  <a:cubicBezTo>
                    <a:pt x="373" y="44"/>
                    <a:pt x="382" y="90"/>
                    <a:pt x="384" y="117"/>
                  </a:cubicBezTo>
                  <a:cubicBezTo>
                    <a:pt x="385" y="117"/>
                    <a:pt x="385" y="117"/>
                    <a:pt x="386" y="116"/>
                  </a:cubicBezTo>
                  <a:cubicBezTo>
                    <a:pt x="420" y="113"/>
                    <a:pt x="456" y="112"/>
                    <a:pt x="490" y="116"/>
                  </a:cubicBezTo>
                  <a:cubicBezTo>
                    <a:pt x="487" y="103"/>
                    <a:pt x="489" y="87"/>
                    <a:pt x="489" y="73"/>
                  </a:cubicBezTo>
                  <a:close/>
                  <a:moveTo>
                    <a:pt x="307" y="661"/>
                  </a:moveTo>
                  <a:cubicBezTo>
                    <a:pt x="308" y="618"/>
                    <a:pt x="303" y="575"/>
                    <a:pt x="297" y="533"/>
                  </a:cubicBezTo>
                  <a:cubicBezTo>
                    <a:pt x="290" y="480"/>
                    <a:pt x="286" y="429"/>
                    <a:pt x="283" y="376"/>
                  </a:cubicBezTo>
                  <a:cubicBezTo>
                    <a:pt x="281" y="350"/>
                    <a:pt x="278" y="324"/>
                    <a:pt x="276" y="298"/>
                  </a:cubicBezTo>
                  <a:cubicBezTo>
                    <a:pt x="242" y="297"/>
                    <a:pt x="209" y="293"/>
                    <a:pt x="175" y="290"/>
                  </a:cubicBezTo>
                  <a:cubicBezTo>
                    <a:pt x="140" y="288"/>
                    <a:pt x="100" y="285"/>
                    <a:pt x="66" y="295"/>
                  </a:cubicBezTo>
                  <a:cubicBezTo>
                    <a:pt x="1" y="314"/>
                    <a:pt x="25" y="406"/>
                    <a:pt x="23" y="457"/>
                  </a:cubicBezTo>
                  <a:cubicBezTo>
                    <a:pt x="21" y="498"/>
                    <a:pt x="17" y="538"/>
                    <a:pt x="16" y="579"/>
                  </a:cubicBezTo>
                  <a:cubicBezTo>
                    <a:pt x="15" y="599"/>
                    <a:pt x="15" y="619"/>
                    <a:pt x="17" y="639"/>
                  </a:cubicBezTo>
                  <a:cubicBezTo>
                    <a:pt x="18" y="649"/>
                    <a:pt x="19" y="659"/>
                    <a:pt x="21" y="669"/>
                  </a:cubicBezTo>
                  <a:cubicBezTo>
                    <a:pt x="24" y="681"/>
                    <a:pt x="32" y="678"/>
                    <a:pt x="43" y="678"/>
                  </a:cubicBezTo>
                  <a:cubicBezTo>
                    <a:pt x="131" y="677"/>
                    <a:pt x="219" y="657"/>
                    <a:pt x="307" y="66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7606229" y="3094337"/>
              <a:ext cx="289444" cy="249079"/>
            </a:xfrm>
            <a:custGeom>
              <a:avLst/>
              <a:gdLst>
                <a:gd name="T0" fmla="*/ 64 w 65"/>
                <a:gd name="T1" fmla="*/ 48 h 56"/>
                <a:gd name="T2" fmla="*/ 61 w 65"/>
                <a:gd name="T3" fmla="*/ 54 h 56"/>
                <a:gd name="T4" fmla="*/ 12 w 65"/>
                <a:gd name="T5" fmla="*/ 56 h 56"/>
                <a:gd name="T6" fmla="*/ 8 w 65"/>
                <a:gd name="T7" fmla="*/ 53 h 56"/>
                <a:gd name="T8" fmla="*/ 4 w 65"/>
                <a:gd name="T9" fmla="*/ 9 h 56"/>
                <a:gd name="T10" fmla="*/ 8 w 65"/>
                <a:gd name="T11" fmla="*/ 8 h 56"/>
                <a:gd name="T12" fmla="*/ 22 w 65"/>
                <a:gd name="T13" fmla="*/ 3 h 56"/>
                <a:gd name="T14" fmla="*/ 49 w 65"/>
                <a:gd name="T15" fmla="*/ 0 h 56"/>
                <a:gd name="T16" fmla="*/ 53 w 65"/>
                <a:gd name="T17" fmla="*/ 3 h 56"/>
                <a:gd name="T18" fmla="*/ 64 w 65"/>
                <a:gd name="T19" fmla="*/ 48 h 56"/>
                <a:gd name="T20" fmla="*/ 54 w 65"/>
                <a:gd name="T21" fmla="*/ 46 h 56"/>
                <a:gd name="T22" fmla="*/ 45 w 65"/>
                <a:gd name="T23" fmla="*/ 9 h 56"/>
                <a:gd name="T24" fmla="*/ 10 w 65"/>
                <a:gd name="T25" fmla="*/ 16 h 56"/>
                <a:gd name="T26" fmla="*/ 8 w 65"/>
                <a:gd name="T27" fmla="*/ 16 h 56"/>
                <a:gd name="T28" fmla="*/ 9 w 65"/>
                <a:gd name="T29" fmla="*/ 27 h 56"/>
                <a:gd name="T30" fmla="*/ 16 w 65"/>
                <a:gd name="T31" fmla="*/ 48 h 56"/>
                <a:gd name="T32" fmla="*/ 54 w 65"/>
                <a:gd name="T33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56">
                  <a:moveTo>
                    <a:pt x="64" y="48"/>
                  </a:moveTo>
                  <a:cubicBezTo>
                    <a:pt x="65" y="50"/>
                    <a:pt x="63" y="53"/>
                    <a:pt x="61" y="54"/>
                  </a:cubicBezTo>
                  <a:cubicBezTo>
                    <a:pt x="45" y="56"/>
                    <a:pt x="28" y="56"/>
                    <a:pt x="12" y="56"/>
                  </a:cubicBezTo>
                  <a:cubicBezTo>
                    <a:pt x="10" y="56"/>
                    <a:pt x="8" y="55"/>
                    <a:pt x="8" y="53"/>
                  </a:cubicBezTo>
                  <a:cubicBezTo>
                    <a:pt x="4" y="39"/>
                    <a:pt x="0" y="24"/>
                    <a:pt x="4" y="9"/>
                  </a:cubicBezTo>
                  <a:cubicBezTo>
                    <a:pt x="4" y="7"/>
                    <a:pt x="7" y="7"/>
                    <a:pt x="8" y="8"/>
                  </a:cubicBezTo>
                  <a:cubicBezTo>
                    <a:pt x="12" y="5"/>
                    <a:pt x="18" y="4"/>
                    <a:pt x="22" y="3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1" y="0"/>
                    <a:pt x="53" y="1"/>
                    <a:pt x="53" y="3"/>
                  </a:cubicBezTo>
                  <a:cubicBezTo>
                    <a:pt x="56" y="18"/>
                    <a:pt x="58" y="34"/>
                    <a:pt x="64" y="48"/>
                  </a:cubicBezTo>
                  <a:close/>
                  <a:moveTo>
                    <a:pt x="54" y="46"/>
                  </a:moveTo>
                  <a:cubicBezTo>
                    <a:pt x="50" y="34"/>
                    <a:pt x="47" y="21"/>
                    <a:pt x="45" y="9"/>
                  </a:cubicBezTo>
                  <a:cubicBezTo>
                    <a:pt x="33" y="10"/>
                    <a:pt x="22" y="13"/>
                    <a:pt x="10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8" y="20"/>
                    <a:pt x="8" y="23"/>
                    <a:pt x="9" y="27"/>
                  </a:cubicBezTo>
                  <a:cubicBezTo>
                    <a:pt x="9" y="30"/>
                    <a:pt x="11" y="48"/>
                    <a:pt x="16" y="48"/>
                  </a:cubicBezTo>
                  <a:cubicBezTo>
                    <a:pt x="28" y="48"/>
                    <a:pt x="41" y="48"/>
                    <a:pt x="54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7570787" y="2662140"/>
              <a:ext cx="276646" cy="275661"/>
            </a:xfrm>
            <a:custGeom>
              <a:avLst/>
              <a:gdLst>
                <a:gd name="T0" fmla="*/ 56 w 62"/>
                <a:gd name="T1" fmla="*/ 27 h 62"/>
                <a:gd name="T2" fmla="*/ 12 w 62"/>
                <a:gd name="T3" fmla="*/ 60 h 62"/>
                <a:gd name="T4" fmla="*/ 8 w 62"/>
                <a:gd name="T5" fmla="*/ 57 h 62"/>
                <a:gd name="T6" fmla="*/ 1 w 62"/>
                <a:gd name="T7" fmla="*/ 11 h 62"/>
                <a:gd name="T8" fmla="*/ 6 w 62"/>
                <a:gd name="T9" fmla="*/ 11 h 62"/>
                <a:gd name="T10" fmla="*/ 6 w 62"/>
                <a:gd name="T11" fmla="*/ 11 h 62"/>
                <a:gd name="T12" fmla="*/ 56 w 62"/>
                <a:gd name="T13" fmla="*/ 27 h 62"/>
                <a:gd name="T14" fmla="*/ 15 w 62"/>
                <a:gd name="T15" fmla="*/ 52 h 62"/>
                <a:gd name="T16" fmla="*/ 47 w 62"/>
                <a:gd name="T17" fmla="*/ 29 h 62"/>
                <a:gd name="T18" fmla="*/ 33 w 62"/>
                <a:gd name="T19" fmla="*/ 16 h 62"/>
                <a:gd name="T20" fmla="*/ 7 w 62"/>
                <a:gd name="T21" fmla="*/ 20 h 62"/>
                <a:gd name="T22" fmla="*/ 15 w 62"/>
                <a:gd name="T23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62">
                  <a:moveTo>
                    <a:pt x="56" y="27"/>
                  </a:moveTo>
                  <a:cubicBezTo>
                    <a:pt x="62" y="53"/>
                    <a:pt x="32" y="62"/>
                    <a:pt x="12" y="60"/>
                  </a:cubicBezTo>
                  <a:cubicBezTo>
                    <a:pt x="10" y="60"/>
                    <a:pt x="8" y="59"/>
                    <a:pt x="8" y="57"/>
                  </a:cubicBezTo>
                  <a:cubicBezTo>
                    <a:pt x="3" y="42"/>
                    <a:pt x="0" y="26"/>
                    <a:pt x="1" y="11"/>
                  </a:cubicBezTo>
                  <a:cubicBezTo>
                    <a:pt x="1" y="7"/>
                    <a:pt x="6" y="7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2" y="0"/>
                    <a:pt x="52" y="7"/>
                    <a:pt x="56" y="27"/>
                  </a:cubicBezTo>
                  <a:close/>
                  <a:moveTo>
                    <a:pt x="15" y="52"/>
                  </a:moveTo>
                  <a:cubicBezTo>
                    <a:pt x="29" y="52"/>
                    <a:pt x="54" y="48"/>
                    <a:pt x="47" y="29"/>
                  </a:cubicBezTo>
                  <a:cubicBezTo>
                    <a:pt x="45" y="22"/>
                    <a:pt x="40" y="17"/>
                    <a:pt x="33" y="16"/>
                  </a:cubicBezTo>
                  <a:cubicBezTo>
                    <a:pt x="23" y="14"/>
                    <a:pt x="16" y="18"/>
                    <a:pt x="7" y="20"/>
                  </a:cubicBezTo>
                  <a:cubicBezTo>
                    <a:pt x="9" y="31"/>
                    <a:pt x="11" y="41"/>
                    <a:pt x="15" y="5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557004" y="2295904"/>
              <a:ext cx="262863" cy="267785"/>
            </a:xfrm>
            <a:custGeom>
              <a:avLst/>
              <a:gdLst>
                <a:gd name="T0" fmla="*/ 59 w 59"/>
                <a:gd name="T1" fmla="*/ 53 h 60"/>
                <a:gd name="T2" fmla="*/ 55 w 59"/>
                <a:gd name="T3" fmla="*/ 57 h 60"/>
                <a:gd name="T4" fmla="*/ 12 w 59"/>
                <a:gd name="T5" fmla="*/ 59 h 60"/>
                <a:gd name="T6" fmla="*/ 8 w 59"/>
                <a:gd name="T7" fmla="*/ 56 h 60"/>
                <a:gd name="T8" fmla="*/ 3 w 59"/>
                <a:gd name="T9" fmla="*/ 25 h 60"/>
                <a:gd name="T10" fmla="*/ 2 w 59"/>
                <a:gd name="T11" fmla="*/ 7 h 60"/>
                <a:gd name="T12" fmla="*/ 6 w 59"/>
                <a:gd name="T13" fmla="*/ 7 h 60"/>
                <a:gd name="T14" fmla="*/ 6 w 59"/>
                <a:gd name="T15" fmla="*/ 7 h 60"/>
                <a:gd name="T16" fmla="*/ 8 w 59"/>
                <a:gd name="T17" fmla="*/ 5 h 60"/>
                <a:gd name="T18" fmla="*/ 49 w 59"/>
                <a:gd name="T19" fmla="*/ 0 h 60"/>
                <a:gd name="T20" fmla="*/ 54 w 59"/>
                <a:gd name="T21" fmla="*/ 3 h 60"/>
                <a:gd name="T22" fmla="*/ 59 w 59"/>
                <a:gd name="T23" fmla="*/ 53 h 60"/>
                <a:gd name="T24" fmla="*/ 50 w 59"/>
                <a:gd name="T25" fmla="*/ 48 h 60"/>
                <a:gd name="T26" fmla="*/ 45 w 59"/>
                <a:gd name="T27" fmla="*/ 9 h 60"/>
                <a:gd name="T28" fmla="*/ 11 w 59"/>
                <a:gd name="T29" fmla="*/ 14 h 60"/>
                <a:gd name="T30" fmla="*/ 8 w 59"/>
                <a:gd name="T31" fmla="*/ 14 h 60"/>
                <a:gd name="T32" fmla="*/ 15 w 59"/>
                <a:gd name="T33" fmla="*/ 51 h 60"/>
                <a:gd name="T34" fmla="*/ 50 w 59"/>
                <a:gd name="T35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60">
                  <a:moveTo>
                    <a:pt x="59" y="53"/>
                  </a:moveTo>
                  <a:cubicBezTo>
                    <a:pt x="59" y="55"/>
                    <a:pt x="57" y="57"/>
                    <a:pt x="55" y="57"/>
                  </a:cubicBezTo>
                  <a:cubicBezTo>
                    <a:pt x="40" y="57"/>
                    <a:pt x="26" y="60"/>
                    <a:pt x="12" y="59"/>
                  </a:cubicBezTo>
                  <a:cubicBezTo>
                    <a:pt x="10" y="59"/>
                    <a:pt x="9" y="58"/>
                    <a:pt x="8" y="56"/>
                  </a:cubicBezTo>
                  <a:cubicBezTo>
                    <a:pt x="6" y="46"/>
                    <a:pt x="4" y="36"/>
                    <a:pt x="3" y="25"/>
                  </a:cubicBezTo>
                  <a:cubicBezTo>
                    <a:pt x="2" y="20"/>
                    <a:pt x="0" y="13"/>
                    <a:pt x="2" y="7"/>
                  </a:cubicBezTo>
                  <a:cubicBezTo>
                    <a:pt x="3" y="5"/>
                    <a:pt x="5" y="5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6"/>
                    <a:pt x="8" y="5"/>
                  </a:cubicBezTo>
                  <a:cubicBezTo>
                    <a:pt x="21" y="2"/>
                    <a:pt x="36" y="0"/>
                    <a:pt x="49" y="0"/>
                  </a:cubicBezTo>
                  <a:cubicBezTo>
                    <a:pt x="51" y="0"/>
                    <a:pt x="53" y="1"/>
                    <a:pt x="54" y="3"/>
                  </a:cubicBezTo>
                  <a:cubicBezTo>
                    <a:pt x="57" y="20"/>
                    <a:pt x="59" y="36"/>
                    <a:pt x="59" y="53"/>
                  </a:cubicBezTo>
                  <a:close/>
                  <a:moveTo>
                    <a:pt x="50" y="48"/>
                  </a:moveTo>
                  <a:cubicBezTo>
                    <a:pt x="49" y="35"/>
                    <a:pt x="48" y="22"/>
                    <a:pt x="45" y="9"/>
                  </a:cubicBezTo>
                  <a:cubicBezTo>
                    <a:pt x="34" y="10"/>
                    <a:pt x="22" y="12"/>
                    <a:pt x="11" y="14"/>
                  </a:cubicBezTo>
                  <a:cubicBezTo>
                    <a:pt x="10" y="15"/>
                    <a:pt x="9" y="14"/>
                    <a:pt x="8" y="14"/>
                  </a:cubicBezTo>
                  <a:cubicBezTo>
                    <a:pt x="11" y="26"/>
                    <a:pt x="13" y="39"/>
                    <a:pt x="15" y="51"/>
                  </a:cubicBezTo>
                  <a:cubicBezTo>
                    <a:pt x="27" y="50"/>
                    <a:pt x="38" y="49"/>
                    <a:pt x="50" y="4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7240978" y="3129779"/>
              <a:ext cx="271723" cy="254002"/>
            </a:xfrm>
            <a:custGeom>
              <a:avLst/>
              <a:gdLst>
                <a:gd name="T0" fmla="*/ 61 w 61"/>
                <a:gd name="T1" fmla="*/ 48 h 57"/>
                <a:gd name="T2" fmla="*/ 58 w 61"/>
                <a:gd name="T3" fmla="*/ 54 h 57"/>
                <a:gd name="T4" fmla="*/ 8 w 61"/>
                <a:gd name="T5" fmla="*/ 56 h 57"/>
                <a:gd name="T6" fmla="*/ 4 w 61"/>
                <a:gd name="T7" fmla="*/ 51 h 57"/>
                <a:gd name="T8" fmla="*/ 1 w 61"/>
                <a:gd name="T9" fmla="*/ 13 h 57"/>
                <a:gd name="T10" fmla="*/ 5 w 61"/>
                <a:gd name="T11" fmla="*/ 12 h 57"/>
                <a:gd name="T12" fmla="*/ 6 w 61"/>
                <a:gd name="T13" fmla="*/ 13 h 57"/>
                <a:gd name="T14" fmla="*/ 24 w 61"/>
                <a:gd name="T15" fmla="*/ 4 h 57"/>
                <a:gd name="T16" fmla="*/ 51 w 61"/>
                <a:gd name="T17" fmla="*/ 0 h 57"/>
                <a:gd name="T18" fmla="*/ 55 w 61"/>
                <a:gd name="T19" fmla="*/ 3 h 57"/>
                <a:gd name="T20" fmla="*/ 61 w 61"/>
                <a:gd name="T21" fmla="*/ 48 h 57"/>
                <a:gd name="T22" fmla="*/ 52 w 61"/>
                <a:gd name="T23" fmla="*/ 46 h 57"/>
                <a:gd name="T24" fmla="*/ 47 w 61"/>
                <a:gd name="T25" fmla="*/ 9 h 57"/>
                <a:gd name="T26" fmla="*/ 26 w 61"/>
                <a:gd name="T27" fmla="*/ 13 h 57"/>
                <a:gd name="T28" fmla="*/ 8 w 61"/>
                <a:gd name="T29" fmla="*/ 18 h 57"/>
                <a:gd name="T30" fmla="*/ 7 w 61"/>
                <a:gd name="T31" fmla="*/ 18 h 57"/>
                <a:gd name="T32" fmla="*/ 13 w 61"/>
                <a:gd name="T33" fmla="*/ 48 h 57"/>
                <a:gd name="T34" fmla="*/ 52 w 61"/>
                <a:gd name="T35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57">
                  <a:moveTo>
                    <a:pt x="61" y="48"/>
                  </a:moveTo>
                  <a:cubicBezTo>
                    <a:pt x="61" y="51"/>
                    <a:pt x="60" y="53"/>
                    <a:pt x="58" y="54"/>
                  </a:cubicBezTo>
                  <a:cubicBezTo>
                    <a:pt x="41" y="56"/>
                    <a:pt x="25" y="57"/>
                    <a:pt x="8" y="56"/>
                  </a:cubicBezTo>
                  <a:cubicBezTo>
                    <a:pt x="6" y="56"/>
                    <a:pt x="4" y="54"/>
                    <a:pt x="4" y="51"/>
                  </a:cubicBezTo>
                  <a:cubicBezTo>
                    <a:pt x="7" y="38"/>
                    <a:pt x="3" y="26"/>
                    <a:pt x="1" y="13"/>
                  </a:cubicBezTo>
                  <a:cubicBezTo>
                    <a:pt x="0" y="10"/>
                    <a:pt x="5" y="8"/>
                    <a:pt x="5" y="12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9" y="8"/>
                    <a:pt x="18" y="6"/>
                    <a:pt x="24" y="4"/>
                  </a:cubicBezTo>
                  <a:cubicBezTo>
                    <a:pt x="33" y="2"/>
                    <a:pt x="42" y="0"/>
                    <a:pt x="51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8" y="18"/>
                    <a:pt x="58" y="33"/>
                    <a:pt x="61" y="48"/>
                  </a:cubicBezTo>
                  <a:close/>
                  <a:moveTo>
                    <a:pt x="52" y="46"/>
                  </a:moveTo>
                  <a:cubicBezTo>
                    <a:pt x="50" y="34"/>
                    <a:pt x="49" y="21"/>
                    <a:pt x="47" y="9"/>
                  </a:cubicBezTo>
                  <a:cubicBezTo>
                    <a:pt x="40" y="9"/>
                    <a:pt x="33" y="11"/>
                    <a:pt x="26" y="13"/>
                  </a:cubicBezTo>
                  <a:cubicBezTo>
                    <a:pt x="20" y="14"/>
                    <a:pt x="14" y="18"/>
                    <a:pt x="8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10" y="28"/>
                    <a:pt x="12" y="38"/>
                    <a:pt x="13" y="48"/>
                  </a:cubicBezTo>
                  <a:cubicBezTo>
                    <a:pt x="26" y="48"/>
                    <a:pt x="39" y="48"/>
                    <a:pt x="52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7219319" y="2710380"/>
              <a:ext cx="271723" cy="254987"/>
            </a:xfrm>
            <a:custGeom>
              <a:avLst/>
              <a:gdLst>
                <a:gd name="T0" fmla="*/ 60 w 61"/>
                <a:gd name="T1" fmla="*/ 49 h 57"/>
                <a:gd name="T2" fmla="*/ 56 w 61"/>
                <a:gd name="T3" fmla="*/ 54 h 57"/>
                <a:gd name="T4" fmla="*/ 12 w 61"/>
                <a:gd name="T5" fmla="*/ 57 h 57"/>
                <a:gd name="T6" fmla="*/ 7 w 61"/>
                <a:gd name="T7" fmla="*/ 53 h 57"/>
                <a:gd name="T8" fmla="*/ 1 w 61"/>
                <a:gd name="T9" fmla="*/ 16 h 57"/>
                <a:gd name="T10" fmla="*/ 1 w 61"/>
                <a:gd name="T11" fmla="*/ 14 h 57"/>
                <a:gd name="T12" fmla="*/ 4 w 61"/>
                <a:gd name="T13" fmla="*/ 9 h 57"/>
                <a:gd name="T14" fmla="*/ 47 w 61"/>
                <a:gd name="T15" fmla="*/ 1 h 57"/>
                <a:gd name="T16" fmla="*/ 52 w 61"/>
                <a:gd name="T17" fmla="*/ 4 h 57"/>
                <a:gd name="T18" fmla="*/ 60 w 61"/>
                <a:gd name="T19" fmla="*/ 49 h 57"/>
                <a:gd name="T20" fmla="*/ 51 w 61"/>
                <a:gd name="T21" fmla="*/ 46 h 57"/>
                <a:gd name="T22" fmla="*/ 44 w 61"/>
                <a:gd name="T23" fmla="*/ 10 h 57"/>
                <a:gd name="T24" fmla="*/ 7 w 61"/>
                <a:gd name="T25" fmla="*/ 17 h 57"/>
                <a:gd name="T26" fmla="*/ 5 w 61"/>
                <a:gd name="T27" fmla="*/ 17 h 57"/>
                <a:gd name="T28" fmla="*/ 14 w 61"/>
                <a:gd name="T29" fmla="*/ 48 h 57"/>
                <a:gd name="T30" fmla="*/ 51 w 61"/>
                <a:gd name="T3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57">
                  <a:moveTo>
                    <a:pt x="60" y="49"/>
                  </a:moveTo>
                  <a:cubicBezTo>
                    <a:pt x="61" y="52"/>
                    <a:pt x="59" y="54"/>
                    <a:pt x="56" y="54"/>
                  </a:cubicBezTo>
                  <a:cubicBezTo>
                    <a:pt x="41" y="54"/>
                    <a:pt x="26" y="54"/>
                    <a:pt x="12" y="57"/>
                  </a:cubicBezTo>
                  <a:cubicBezTo>
                    <a:pt x="9" y="57"/>
                    <a:pt x="6" y="56"/>
                    <a:pt x="7" y="53"/>
                  </a:cubicBezTo>
                  <a:cubicBezTo>
                    <a:pt x="7" y="40"/>
                    <a:pt x="0" y="28"/>
                    <a:pt x="1" y="16"/>
                  </a:cubicBezTo>
                  <a:cubicBezTo>
                    <a:pt x="1" y="15"/>
                    <a:pt x="1" y="15"/>
                    <a:pt x="1" y="14"/>
                  </a:cubicBezTo>
                  <a:cubicBezTo>
                    <a:pt x="0" y="12"/>
                    <a:pt x="1" y="9"/>
                    <a:pt x="4" y="9"/>
                  </a:cubicBezTo>
                  <a:cubicBezTo>
                    <a:pt x="18" y="6"/>
                    <a:pt x="33" y="3"/>
                    <a:pt x="47" y="1"/>
                  </a:cubicBezTo>
                  <a:cubicBezTo>
                    <a:pt x="49" y="0"/>
                    <a:pt x="52" y="1"/>
                    <a:pt x="52" y="4"/>
                  </a:cubicBezTo>
                  <a:cubicBezTo>
                    <a:pt x="55" y="19"/>
                    <a:pt x="57" y="34"/>
                    <a:pt x="60" y="49"/>
                  </a:cubicBezTo>
                  <a:close/>
                  <a:moveTo>
                    <a:pt x="51" y="46"/>
                  </a:moveTo>
                  <a:cubicBezTo>
                    <a:pt x="49" y="34"/>
                    <a:pt x="47" y="22"/>
                    <a:pt x="44" y="10"/>
                  </a:cubicBezTo>
                  <a:cubicBezTo>
                    <a:pt x="32" y="12"/>
                    <a:pt x="19" y="15"/>
                    <a:pt x="7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7" y="28"/>
                    <a:pt x="11" y="38"/>
                    <a:pt x="14" y="48"/>
                  </a:cubicBezTo>
                  <a:cubicBezTo>
                    <a:pt x="26" y="46"/>
                    <a:pt x="39" y="46"/>
                    <a:pt x="51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7200613" y="2318548"/>
              <a:ext cx="262863" cy="267785"/>
            </a:xfrm>
            <a:custGeom>
              <a:avLst/>
              <a:gdLst>
                <a:gd name="T0" fmla="*/ 51 w 59"/>
                <a:gd name="T1" fmla="*/ 4 h 60"/>
                <a:gd name="T2" fmla="*/ 56 w 59"/>
                <a:gd name="T3" fmla="*/ 54 h 60"/>
                <a:gd name="T4" fmla="*/ 53 w 59"/>
                <a:gd name="T5" fmla="*/ 57 h 60"/>
                <a:gd name="T6" fmla="*/ 7 w 59"/>
                <a:gd name="T7" fmla="*/ 60 h 60"/>
                <a:gd name="T8" fmla="*/ 3 w 59"/>
                <a:gd name="T9" fmla="*/ 57 h 60"/>
                <a:gd name="T10" fmla="*/ 2 w 59"/>
                <a:gd name="T11" fmla="*/ 12 h 60"/>
                <a:gd name="T12" fmla="*/ 4 w 59"/>
                <a:gd name="T13" fmla="*/ 11 h 60"/>
                <a:gd name="T14" fmla="*/ 4 w 59"/>
                <a:gd name="T15" fmla="*/ 11 h 60"/>
                <a:gd name="T16" fmla="*/ 4 w 59"/>
                <a:gd name="T17" fmla="*/ 10 h 60"/>
                <a:gd name="T18" fmla="*/ 7 w 59"/>
                <a:gd name="T19" fmla="*/ 9 h 60"/>
                <a:gd name="T20" fmla="*/ 8 w 59"/>
                <a:gd name="T21" fmla="*/ 9 h 60"/>
                <a:gd name="T22" fmla="*/ 12 w 59"/>
                <a:gd name="T23" fmla="*/ 8 h 60"/>
                <a:gd name="T24" fmla="*/ 24 w 59"/>
                <a:gd name="T25" fmla="*/ 4 h 60"/>
                <a:gd name="T26" fmla="*/ 47 w 59"/>
                <a:gd name="T27" fmla="*/ 0 h 60"/>
                <a:gd name="T28" fmla="*/ 51 w 59"/>
                <a:gd name="T29" fmla="*/ 4 h 60"/>
                <a:gd name="T30" fmla="*/ 48 w 59"/>
                <a:gd name="T31" fmla="*/ 49 h 60"/>
                <a:gd name="T32" fmla="*/ 43 w 59"/>
                <a:gd name="T33" fmla="*/ 10 h 60"/>
                <a:gd name="T34" fmla="*/ 16 w 59"/>
                <a:gd name="T35" fmla="*/ 16 h 60"/>
                <a:gd name="T36" fmla="*/ 7 w 59"/>
                <a:gd name="T37" fmla="*/ 17 h 60"/>
                <a:gd name="T38" fmla="*/ 10 w 59"/>
                <a:gd name="T39" fmla="*/ 51 h 60"/>
                <a:gd name="T40" fmla="*/ 48 w 59"/>
                <a:gd name="T41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60">
                  <a:moveTo>
                    <a:pt x="51" y="4"/>
                  </a:moveTo>
                  <a:cubicBezTo>
                    <a:pt x="56" y="20"/>
                    <a:pt x="59" y="37"/>
                    <a:pt x="56" y="54"/>
                  </a:cubicBezTo>
                  <a:cubicBezTo>
                    <a:pt x="56" y="55"/>
                    <a:pt x="54" y="57"/>
                    <a:pt x="53" y="57"/>
                  </a:cubicBezTo>
                  <a:cubicBezTo>
                    <a:pt x="38" y="59"/>
                    <a:pt x="22" y="60"/>
                    <a:pt x="7" y="60"/>
                  </a:cubicBezTo>
                  <a:cubicBezTo>
                    <a:pt x="5" y="59"/>
                    <a:pt x="3" y="58"/>
                    <a:pt x="3" y="57"/>
                  </a:cubicBezTo>
                  <a:cubicBezTo>
                    <a:pt x="0" y="43"/>
                    <a:pt x="0" y="26"/>
                    <a:pt x="2" y="12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6" y="9"/>
                    <a:pt x="7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9" y="8"/>
                    <a:pt x="10" y="8"/>
                    <a:pt x="12" y="8"/>
                  </a:cubicBezTo>
                  <a:cubicBezTo>
                    <a:pt x="16" y="7"/>
                    <a:pt x="20" y="5"/>
                    <a:pt x="24" y="4"/>
                  </a:cubicBezTo>
                  <a:cubicBezTo>
                    <a:pt x="31" y="3"/>
                    <a:pt x="39" y="1"/>
                    <a:pt x="47" y="0"/>
                  </a:cubicBezTo>
                  <a:cubicBezTo>
                    <a:pt x="49" y="0"/>
                    <a:pt x="50" y="2"/>
                    <a:pt x="51" y="4"/>
                  </a:cubicBezTo>
                  <a:close/>
                  <a:moveTo>
                    <a:pt x="48" y="49"/>
                  </a:moveTo>
                  <a:cubicBezTo>
                    <a:pt x="49" y="36"/>
                    <a:pt x="47" y="23"/>
                    <a:pt x="43" y="10"/>
                  </a:cubicBezTo>
                  <a:cubicBezTo>
                    <a:pt x="34" y="10"/>
                    <a:pt x="25" y="13"/>
                    <a:pt x="16" y="16"/>
                  </a:cubicBezTo>
                  <a:cubicBezTo>
                    <a:pt x="13" y="17"/>
                    <a:pt x="10" y="18"/>
                    <a:pt x="7" y="17"/>
                  </a:cubicBezTo>
                  <a:cubicBezTo>
                    <a:pt x="8" y="29"/>
                    <a:pt x="8" y="40"/>
                    <a:pt x="10" y="51"/>
                  </a:cubicBezTo>
                  <a:cubicBezTo>
                    <a:pt x="23" y="51"/>
                    <a:pt x="35" y="51"/>
                    <a:pt x="48" y="4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6924952" y="3187865"/>
              <a:ext cx="240219" cy="245141"/>
            </a:xfrm>
            <a:custGeom>
              <a:avLst/>
              <a:gdLst>
                <a:gd name="T0" fmla="*/ 54 w 54"/>
                <a:gd name="T1" fmla="*/ 50 h 55"/>
                <a:gd name="T2" fmla="*/ 50 w 54"/>
                <a:gd name="T3" fmla="*/ 54 h 55"/>
                <a:gd name="T4" fmla="*/ 19 w 54"/>
                <a:gd name="T5" fmla="*/ 53 h 55"/>
                <a:gd name="T6" fmla="*/ 1 w 54"/>
                <a:gd name="T7" fmla="*/ 51 h 55"/>
                <a:gd name="T8" fmla="*/ 1 w 54"/>
                <a:gd name="T9" fmla="*/ 48 h 55"/>
                <a:gd name="T10" fmla="*/ 4 w 54"/>
                <a:gd name="T11" fmla="*/ 47 h 55"/>
                <a:gd name="T12" fmla="*/ 3 w 54"/>
                <a:gd name="T13" fmla="*/ 32 h 55"/>
                <a:gd name="T14" fmla="*/ 3 w 54"/>
                <a:gd name="T15" fmla="*/ 10 h 55"/>
                <a:gd name="T16" fmla="*/ 6 w 54"/>
                <a:gd name="T17" fmla="*/ 5 h 55"/>
                <a:gd name="T18" fmla="*/ 47 w 54"/>
                <a:gd name="T19" fmla="*/ 0 h 55"/>
                <a:gd name="T20" fmla="*/ 52 w 54"/>
                <a:gd name="T21" fmla="*/ 5 h 55"/>
                <a:gd name="T22" fmla="*/ 54 w 54"/>
                <a:gd name="T23" fmla="*/ 50 h 55"/>
                <a:gd name="T24" fmla="*/ 45 w 54"/>
                <a:gd name="T25" fmla="*/ 46 h 55"/>
                <a:gd name="T26" fmla="*/ 43 w 54"/>
                <a:gd name="T27" fmla="*/ 9 h 55"/>
                <a:gd name="T28" fmla="*/ 12 w 54"/>
                <a:gd name="T29" fmla="*/ 14 h 55"/>
                <a:gd name="T30" fmla="*/ 12 w 54"/>
                <a:gd name="T31" fmla="*/ 34 h 55"/>
                <a:gd name="T32" fmla="*/ 11 w 54"/>
                <a:gd name="T33" fmla="*/ 46 h 55"/>
                <a:gd name="T34" fmla="*/ 22 w 54"/>
                <a:gd name="T35" fmla="*/ 46 h 55"/>
                <a:gd name="T36" fmla="*/ 45 w 54"/>
                <a:gd name="T37" fmla="*/ 4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55">
                  <a:moveTo>
                    <a:pt x="54" y="50"/>
                  </a:moveTo>
                  <a:cubicBezTo>
                    <a:pt x="54" y="52"/>
                    <a:pt x="52" y="54"/>
                    <a:pt x="50" y="54"/>
                  </a:cubicBezTo>
                  <a:cubicBezTo>
                    <a:pt x="40" y="53"/>
                    <a:pt x="29" y="54"/>
                    <a:pt x="19" y="53"/>
                  </a:cubicBezTo>
                  <a:cubicBezTo>
                    <a:pt x="14" y="53"/>
                    <a:pt x="5" y="55"/>
                    <a:pt x="1" y="51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2" y="48"/>
                    <a:pt x="3" y="48"/>
                    <a:pt x="4" y="47"/>
                  </a:cubicBezTo>
                  <a:cubicBezTo>
                    <a:pt x="2" y="43"/>
                    <a:pt x="3" y="36"/>
                    <a:pt x="3" y="32"/>
                  </a:cubicBezTo>
                  <a:cubicBezTo>
                    <a:pt x="3" y="25"/>
                    <a:pt x="3" y="17"/>
                    <a:pt x="3" y="10"/>
                  </a:cubicBezTo>
                  <a:cubicBezTo>
                    <a:pt x="3" y="8"/>
                    <a:pt x="4" y="6"/>
                    <a:pt x="6" y="5"/>
                  </a:cubicBezTo>
                  <a:cubicBezTo>
                    <a:pt x="20" y="3"/>
                    <a:pt x="33" y="0"/>
                    <a:pt x="47" y="0"/>
                  </a:cubicBezTo>
                  <a:cubicBezTo>
                    <a:pt x="50" y="0"/>
                    <a:pt x="52" y="2"/>
                    <a:pt x="52" y="5"/>
                  </a:cubicBezTo>
                  <a:cubicBezTo>
                    <a:pt x="52" y="20"/>
                    <a:pt x="53" y="35"/>
                    <a:pt x="54" y="50"/>
                  </a:cubicBezTo>
                  <a:close/>
                  <a:moveTo>
                    <a:pt x="45" y="46"/>
                  </a:moveTo>
                  <a:cubicBezTo>
                    <a:pt x="43" y="34"/>
                    <a:pt x="43" y="22"/>
                    <a:pt x="43" y="9"/>
                  </a:cubicBezTo>
                  <a:cubicBezTo>
                    <a:pt x="32" y="10"/>
                    <a:pt x="22" y="12"/>
                    <a:pt x="12" y="14"/>
                  </a:cubicBezTo>
                  <a:cubicBezTo>
                    <a:pt x="12" y="21"/>
                    <a:pt x="12" y="27"/>
                    <a:pt x="12" y="34"/>
                  </a:cubicBezTo>
                  <a:cubicBezTo>
                    <a:pt x="12" y="38"/>
                    <a:pt x="13" y="43"/>
                    <a:pt x="11" y="46"/>
                  </a:cubicBezTo>
                  <a:cubicBezTo>
                    <a:pt x="15" y="46"/>
                    <a:pt x="19" y="47"/>
                    <a:pt x="22" y="46"/>
                  </a:cubicBezTo>
                  <a:cubicBezTo>
                    <a:pt x="29" y="46"/>
                    <a:pt x="37" y="47"/>
                    <a:pt x="45" y="4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880650" y="2808831"/>
              <a:ext cx="213637" cy="276646"/>
            </a:xfrm>
            <a:custGeom>
              <a:avLst/>
              <a:gdLst>
                <a:gd name="T0" fmla="*/ 45 w 48"/>
                <a:gd name="T1" fmla="*/ 6 h 62"/>
                <a:gd name="T2" fmla="*/ 48 w 48"/>
                <a:gd name="T3" fmla="*/ 58 h 62"/>
                <a:gd name="T4" fmla="*/ 43 w 48"/>
                <a:gd name="T5" fmla="*/ 61 h 62"/>
                <a:gd name="T6" fmla="*/ 4 w 48"/>
                <a:gd name="T7" fmla="*/ 60 h 62"/>
                <a:gd name="T8" fmla="*/ 3 w 48"/>
                <a:gd name="T9" fmla="*/ 56 h 62"/>
                <a:gd name="T10" fmla="*/ 1 w 48"/>
                <a:gd name="T11" fmla="*/ 38 h 62"/>
                <a:gd name="T12" fmla="*/ 0 w 48"/>
                <a:gd name="T13" fmla="*/ 10 h 62"/>
                <a:gd name="T14" fmla="*/ 3 w 48"/>
                <a:gd name="T15" fmla="*/ 5 h 62"/>
                <a:gd name="T16" fmla="*/ 42 w 48"/>
                <a:gd name="T17" fmla="*/ 3 h 62"/>
                <a:gd name="T18" fmla="*/ 45 w 48"/>
                <a:gd name="T19" fmla="*/ 6 h 62"/>
                <a:gd name="T20" fmla="*/ 10 w 48"/>
                <a:gd name="T21" fmla="*/ 55 h 62"/>
                <a:gd name="T22" fmla="*/ 40 w 48"/>
                <a:gd name="T23" fmla="*/ 54 h 62"/>
                <a:gd name="T24" fmla="*/ 38 w 48"/>
                <a:gd name="T25" fmla="*/ 11 h 62"/>
                <a:gd name="T26" fmla="*/ 8 w 48"/>
                <a:gd name="T27" fmla="*/ 13 h 62"/>
                <a:gd name="T28" fmla="*/ 10 w 48"/>
                <a:gd name="T29" fmla="*/ 38 h 62"/>
                <a:gd name="T30" fmla="*/ 10 w 48"/>
                <a:gd name="T31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62">
                  <a:moveTo>
                    <a:pt x="45" y="6"/>
                  </a:moveTo>
                  <a:cubicBezTo>
                    <a:pt x="48" y="23"/>
                    <a:pt x="48" y="40"/>
                    <a:pt x="48" y="58"/>
                  </a:cubicBezTo>
                  <a:cubicBezTo>
                    <a:pt x="48" y="60"/>
                    <a:pt x="45" y="62"/>
                    <a:pt x="43" y="61"/>
                  </a:cubicBezTo>
                  <a:cubicBezTo>
                    <a:pt x="30" y="58"/>
                    <a:pt x="17" y="60"/>
                    <a:pt x="4" y="60"/>
                  </a:cubicBezTo>
                  <a:cubicBezTo>
                    <a:pt x="2" y="60"/>
                    <a:pt x="1" y="56"/>
                    <a:pt x="3" y="56"/>
                  </a:cubicBezTo>
                  <a:cubicBezTo>
                    <a:pt x="1" y="50"/>
                    <a:pt x="2" y="44"/>
                    <a:pt x="1" y="38"/>
                  </a:cubicBezTo>
                  <a:cubicBezTo>
                    <a:pt x="1" y="28"/>
                    <a:pt x="0" y="19"/>
                    <a:pt x="0" y="10"/>
                  </a:cubicBezTo>
                  <a:cubicBezTo>
                    <a:pt x="0" y="8"/>
                    <a:pt x="1" y="6"/>
                    <a:pt x="3" y="5"/>
                  </a:cubicBezTo>
                  <a:cubicBezTo>
                    <a:pt x="16" y="2"/>
                    <a:pt x="29" y="0"/>
                    <a:pt x="42" y="3"/>
                  </a:cubicBezTo>
                  <a:cubicBezTo>
                    <a:pt x="44" y="3"/>
                    <a:pt x="45" y="4"/>
                    <a:pt x="45" y="6"/>
                  </a:cubicBezTo>
                  <a:close/>
                  <a:moveTo>
                    <a:pt x="10" y="55"/>
                  </a:moveTo>
                  <a:cubicBezTo>
                    <a:pt x="20" y="54"/>
                    <a:pt x="30" y="53"/>
                    <a:pt x="40" y="54"/>
                  </a:cubicBezTo>
                  <a:cubicBezTo>
                    <a:pt x="40" y="39"/>
                    <a:pt x="40" y="25"/>
                    <a:pt x="38" y="11"/>
                  </a:cubicBezTo>
                  <a:cubicBezTo>
                    <a:pt x="28" y="9"/>
                    <a:pt x="18" y="11"/>
                    <a:pt x="8" y="13"/>
                  </a:cubicBezTo>
                  <a:cubicBezTo>
                    <a:pt x="9" y="21"/>
                    <a:pt x="9" y="30"/>
                    <a:pt x="10" y="38"/>
                  </a:cubicBezTo>
                  <a:cubicBezTo>
                    <a:pt x="10" y="43"/>
                    <a:pt x="12" y="50"/>
                    <a:pt x="10" y="5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6817641" y="2309687"/>
              <a:ext cx="254002" cy="347530"/>
            </a:xfrm>
            <a:custGeom>
              <a:avLst/>
              <a:gdLst>
                <a:gd name="T0" fmla="*/ 57 w 57"/>
                <a:gd name="T1" fmla="*/ 72 h 78"/>
                <a:gd name="T2" fmla="*/ 53 w 57"/>
                <a:gd name="T3" fmla="*/ 78 h 78"/>
                <a:gd name="T4" fmla="*/ 18 w 57"/>
                <a:gd name="T5" fmla="*/ 75 h 78"/>
                <a:gd name="T6" fmla="*/ 14 w 57"/>
                <a:gd name="T7" fmla="*/ 77 h 78"/>
                <a:gd name="T8" fmla="*/ 5 w 57"/>
                <a:gd name="T9" fmla="*/ 53 h 78"/>
                <a:gd name="T10" fmla="*/ 0 w 57"/>
                <a:gd name="T11" fmla="*/ 21 h 78"/>
                <a:gd name="T12" fmla="*/ 2 w 57"/>
                <a:gd name="T13" fmla="*/ 16 h 78"/>
                <a:gd name="T14" fmla="*/ 46 w 57"/>
                <a:gd name="T15" fmla="*/ 19 h 78"/>
                <a:gd name="T16" fmla="*/ 57 w 57"/>
                <a:gd name="T17" fmla="*/ 72 h 78"/>
                <a:gd name="T18" fmla="*/ 48 w 57"/>
                <a:gd name="T19" fmla="*/ 70 h 78"/>
                <a:gd name="T20" fmla="*/ 41 w 57"/>
                <a:gd name="T21" fmla="*/ 32 h 78"/>
                <a:gd name="T22" fmla="*/ 30 w 57"/>
                <a:gd name="T23" fmla="*/ 16 h 78"/>
                <a:gd name="T24" fmla="*/ 9 w 57"/>
                <a:gd name="T25" fmla="*/ 22 h 78"/>
                <a:gd name="T26" fmla="*/ 14 w 57"/>
                <a:gd name="T27" fmla="*/ 51 h 78"/>
                <a:gd name="T28" fmla="*/ 18 w 57"/>
                <a:gd name="T29" fmla="*/ 69 h 78"/>
                <a:gd name="T30" fmla="*/ 48 w 57"/>
                <a:gd name="T31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78">
                  <a:moveTo>
                    <a:pt x="57" y="72"/>
                  </a:moveTo>
                  <a:cubicBezTo>
                    <a:pt x="57" y="75"/>
                    <a:pt x="56" y="78"/>
                    <a:pt x="53" y="78"/>
                  </a:cubicBezTo>
                  <a:cubicBezTo>
                    <a:pt x="41" y="77"/>
                    <a:pt x="30" y="77"/>
                    <a:pt x="18" y="75"/>
                  </a:cubicBezTo>
                  <a:cubicBezTo>
                    <a:pt x="18" y="77"/>
                    <a:pt x="15" y="78"/>
                    <a:pt x="14" y="77"/>
                  </a:cubicBezTo>
                  <a:cubicBezTo>
                    <a:pt x="7" y="72"/>
                    <a:pt x="7" y="60"/>
                    <a:pt x="5" y="53"/>
                  </a:cubicBezTo>
                  <a:cubicBezTo>
                    <a:pt x="3" y="43"/>
                    <a:pt x="2" y="32"/>
                    <a:pt x="0" y="21"/>
                  </a:cubicBezTo>
                  <a:cubicBezTo>
                    <a:pt x="0" y="19"/>
                    <a:pt x="1" y="18"/>
                    <a:pt x="2" y="16"/>
                  </a:cubicBezTo>
                  <a:cubicBezTo>
                    <a:pt x="16" y="7"/>
                    <a:pt x="36" y="0"/>
                    <a:pt x="46" y="19"/>
                  </a:cubicBezTo>
                  <a:cubicBezTo>
                    <a:pt x="54" y="35"/>
                    <a:pt x="54" y="55"/>
                    <a:pt x="57" y="72"/>
                  </a:cubicBezTo>
                  <a:close/>
                  <a:moveTo>
                    <a:pt x="48" y="70"/>
                  </a:moveTo>
                  <a:cubicBezTo>
                    <a:pt x="46" y="57"/>
                    <a:pt x="45" y="44"/>
                    <a:pt x="41" y="32"/>
                  </a:cubicBezTo>
                  <a:cubicBezTo>
                    <a:pt x="40" y="26"/>
                    <a:pt x="37" y="18"/>
                    <a:pt x="30" y="16"/>
                  </a:cubicBezTo>
                  <a:cubicBezTo>
                    <a:pt x="23" y="14"/>
                    <a:pt x="16" y="18"/>
                    <a:pt x="9" y="22"/>
                  </a:cubicBezTo>
                  <a:cubicBezTo>
                    <a:pt x="11" y="32"/>
                    <a:pt x="12" y="41"/>
                    <a:pt x="14" y="51"/>
                  </a:cubicBezTo>
                  <a:cubicBezTo>
                    <a:pt x="15" y="56"/>
                    <a:pt x="18" y="63"/>
                    <a:pt x="18" y="69"/>
                  </a:cubicBezTo>
                  <a:cubicBezTo>
                    <a:pt x="28" y="70"/>
                    <a:pt x="38" y="70"/>
                    <a:pt x="48" y="7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6439592" y="2898421"/>
              <a:ext cx="173273" cy="195916"/>
            </a:xfrm>
            <a:custGeom>
              <a:avLst/>
              <a:gdLst>
                <a:gd name="T0" fmla="*/ 32 w 39"/>
                <a:gd name="T1" fmla="*/ 7 h 44"/>
                <a:gd name="T2" fmla="*/ 37 w 39"/>
                <a:gd name="T3" fmla="*/ 29 h 44"/>
                <a:gd name="T4" fmla="*/ 33 w 39"/>
                <a:gd name="T5" fmla="*/ 41 h 44"/>
                <a:gd name="T6" fmla="*/ 24 w 39"/>
                <a:gd name="T7" fmla="*/ 44 h 44"/>
                <a:gd name="T8" fmla="*/ 2 w 39"/>
                <a:gd name="T9" fmla="*/ 41 h 44"/>
                <a:gd name="T10" fmla="*/ 0 w 39"/>
                <a:gd name="T11" fmla="*/ 36 h 44"/>
                <a:gd name="T12" fmla="*/ 5 w 39"/>
                <a:gd name="T13" fmla="*/ 5 h 44"/>
                <a:gd name="T14" fmla="*/ 9 w 39"/>
                <a:gd name="T15" fmla="*/ 4 h 44"/>
                <a:gd name="T16" fmla="*/ 32 w 39"/>
                <a:gd name="T17" fmla="*/ 7 h 44"/>
                <a:gd name="T18" fmla="*/ 28 w 39"/>
                <a:gd name="T19" fmla="*/ 29 h 44"/>
                <a:gd name="T20" fmla="*/ 25 w 39"/>
                <a:gd name="T21" fmla="*/ 13 h 44"/>
                <a:gd name="T22" fmla="*/ 16 w 39"/>
                <a:gd name="T23" fmla="*/ 12 h 44"/>
                <a:gd name="T24" fmla="*/ 10 w 39"/>
                <a:gd name="T25" fmla="*/ 12 h 44"/>
                <a:gd name="T26" fmla="*/ 8 w 39"/>
                <a:gd name="T27" fmla="*/ 12 h 44"/>
                <a:gd name="T28" fmla="*/ 8 w 39"/>
                <a:gd name="T29" fmla="*/ 34 h 44"/>
                <a:gd name="T30" fmla="*/ 19 w 39"/>
                <a:gd name="T31" fmla="*/ 35 h 44"/>
                <a:gd name="T32" fmla="*/ 27 w 39"/>
                <a:gd name="T33" fmla="*/ 35 h 44"/>
                <a:gd name="T34" fmla="*/ 28 w 39"/>
                <a:gd name="T35" fmla="*/ 34 h 44"/>
                <a:gd name="T36" fmla="*/ 28 w 39"/>
                <a:gd name="T37" fmla="*/ 33 h 44"/>
                <a:gd name="T38" fmla="*/ 28 w 39"/>
                <a:gd name="T39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4">
                  <a:moveTo>
                    <a:pt x="32" y="7"/>
                  </a:moveTo>
                  <a:cubicBezTo>
                    <a:pt x="39" y="10"/>
                    <a:pt x="38" y="23"/>
                    <a:pt x="37" y="29"/>
                  </a:cubicBezTo>
                  <a:cubicBezTo>
                    <a:pt x="37" y="32"/>
                    <a:pt x="37" y="40"/>
                    <a:pt x="33" y="41"/>
                  </a:cubicBezTo>
                  <a:cubicBezTo>
                    <a:pt x="30" y="43"/>
                    <a:pt x="27" y="43"/>
                    <a:pt x="24" y="44"/>
                  </a:cubicBezTo>
                  <a:cubicBezTo>
                    <a:pt x="17" y="44"/>
                    <a:pt x="9" y="44"/>
                    <a:pt x="2" y="41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2" y="26"/>
                    <a:pt x="1" y="15"/>
                    <a:pt x="5" y="5"/>
                  </a:cubicBezTo>
                  <a:cubicBezTo>
                    <a:pt x="6" y="3"/>
                    <a:pt x="8" y="3"/>
                    <a:pt x="9" y="4"/>
                  </a:cubicBezTo>
                  <a:cubicBezTo>
                    <a:pt x="15" y="0"/>
                    <a:pt x="26" y="4"/>
                    <a:pt x="32" y="7"/>
                  </a:cubicBezTo>
                  <a:close/>
                  <a:moveTo>
                    <a:pt x="28" y="29"/>
                  </a:moveTo>
                  <a:cubicBezTo>
                    <a:pt x="29" y="25"/>
                    <a:pt x="30" y="15"/>
                    <a:pt x="25" y="13"/>
                  </a:cubicBezTo>
                  <a:cubicBezTo>
                    <a:pt x="22" y="12"/>
                    <a:pt x="19" y="11"/>
                    <a:pt x="16" y="12"/>
                  </a:cubicBezTo>
                  <a:cubicBezTo>
                    <a:pt x="14" y="12"/>
                    <a:pt x="12" y="12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7" y="19"/>
                    <a:pt x="7" y="27"/>
                    <a:pt x="8" y="34"/>
                  </a:cubicBezTo>
                  <a:cubicBezTo>
                    <a:pt x="12" y="35"/>
                    <a:pt x="16" y="35"/>
                    <a:pt x="19" y="35"/>
                  </a:cubicBezTo>
                  <a:cubicBezTo>
                    <a:pt x="22" y="35"/>
                    <a:pt x="24" y="35"/>
                    <a:pt x="27" y="35"/>
                  </a:cubicBezTo>
                  <a:cubicBezTo>
                    <a:pt x="27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3"/>
                  </a:cubicBezTo>
                  <a:cubicBezTo>
                    <a:pt x="28" y="32"/>
                    <a:pt x="28" y="30"/>
                    <a:pt x="28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6420886" y="2528247"/>
              <a:ext cx="165397" cy="204777"/>
            </a:xfrm>
            <a:custGeom>
              <a:avLst/>
              <a:gdLst>
                <a:gd name="T0" fmla="*/ 34 w 37"/>
                <a:gd name="T1" fmla="*/ 5 h 46"/>
                <a:gd name="T2" fmla="*/ 36 w 37"/>
                <a:gd name="T3" fmla="*/ 41 h 46"/>
                <a:gd name="T4" fmla="*/ 32 w 37"/>
                <a:gd name="T5" fmla="*/ 45 h 46"/>
                <a:gd name="T6" fmla="*/ 8 w 37"/>
                <a:gd name="T7" fmla="*/ 43 h 46"/>
                <a:gd name="T8" fmla="*/ 6 w 37"/>
                <a:gd name="T9" fmla="*/ 41 h 46"/>
                <a:gd name="T10" fmla="*/ 6 w 37"/>
                <a:gd name="T11" fmla="*/ 41 h 46"/>
                <a:gd name="T12" fmla="*/ 1 w 37"/>
                <a:gd name="T13" fmla="*/ 29 h 46"/>
                <a:gd name="T14" fmla="*/ 1 w 37"/>
                <a:gd name="T15" fmla="*/ 9 h 46"/>
                <a:gd name="T16" fmla="*/ 3 w 37"/>
                <a:gd name="T17" fmla="*/ 5 h 46"/>
                <a:gd name="T18" fmla="*/ 21 w 37"/>
                <a:gd name="T19" fmla="*/ 1 h 46"/>
                <a:gd name="T20" fmla="*/ 34 w 37"/>
                <a:gd name="T21" fmla="*/ 5 h 46"/>
                <a:gd name="T22" fmla="*/ 28 w 37"/>
                <a:gd name="T23" fmla="*/ 37 h 46"/>
                <a:gd name="T24" fmla="*/ 26 w 37"/>
                <a:gd name="T25" fmla="*/ 10 h 46"/>
                <a:gd name="T26" fmla="*/ 10 w 37"/>
                <a:gd name="T27" fmla="*/ 11 h 46"/>
                <a:gd name="T28" fmla="*/ 10 w 37"/>
                <a:gd name="T29" fmla="*/ 31 h 46"/>
                <a:gd name="T30" fmla="*/ 10 w 37"/>
                <a:gd name="T31" fmla="*/ 38 h 46"/>
                <a:gd name="T32" fmla="*/ 28 w 37"/>
                <a:gd name="T33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6">
                  <a:moveTo>
                    <a:pt x="34" y="5"/>
                  </a:moveTo>
                  <a:cubicBezTo>
                    <a:pt x="37" y="16"/>
                    <a:pt x="37" y="29"/>
                    <a:pt x="36" y="41"/>
                  </a:cubicBezTo>
                  <a:cubicBezTo>
                    <a:pt x="36" y="43"/>
                    <a:pt x="35" y="45"/>
                    <a:pt x="32" y="45"/>
                  </a:cubicBezTo>
                  <a:cubicBezTo>
                    <a:pt x="24" y="44"/>
                    <a:pt x="16" y="46"/>
                    <a:pt x="8" y="43"/>
                  </a:cubicBezTo>
                  <a:cubicBezTo>
                    <a:pt x="7" y="43"/>
                    <a:pt x="6" y="42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0" y="41"/>
                    <a:pt x="1" y="33"/>
                    <a:pt x="1" y="29"/>
                  </a:cubicBezTo>
                  <a:cubicBezTo>
                    <a:pt x="1" y="22"/>
                    <a:pt x="1" y="15"/>
                    <a:pt x="1" y="9"/>
                  </a:cubicBezTo>
                  <a:cubicBezTo>
                    <a:pt x="1" y="7"/>
                    <a:pt x="2" y="5"/>
                    <a:pt x="3" y="5"/>
                  </a:cubicBezTo>
                  <a:cubicBezTo>
                    <a:pt x="9" y="2"/>
                    <a:pt x="15" y="1"/>
                    <a:pt x="21" y="1"/>
                  </a:cubicBezTo>
                  <a:cubicBezTo>
                    <a:pt x="25" y="1"/>
                    <a:pt x="32" y="0"/>
                    <a:pt x="34" y="5"/>
                  </a:cubicBezTo>
                  <a:close/>
                  <a:moveTo>
                    <a:pt x="28" y="37"/>
                  </a:moveTo>
                  <a:cubicBezTo>
                    <a:pt x="28" y="28"/>
                    <a:pt x="28" y="19"/>
                    <a:pt x="26" y="10"/>
                  </a:cubicBezTo>
                  <a:cubicBezTo>
                    <a:pt x="21" y="9"/>
                    <a:pt x="15" y="9"/>
                    <a:pt x="10" y="11"/>
                  </a:cubicBezTo>
                  <a:cubicBezTo>
                    <a:pt x="10" y="18"/>
                    <a:pt x="10" y="24"/>
                    <a:pt x="10" y="31"/>
                  </a:cubicBezTo>
                  <a:cubicBezTo>
                    <a:pt x="10" y="33"/>
                    <a:pt x="10" y="36"/>
                    <a:pt x="10" y="38"/>
                  </a:cubicBezTo>
                  <a:cubicBezTo>
                    <a:pt x="16" y="39"/>
                    <a:pt x="22" y="38"/>
                    <a:pt x="28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6394305" y="1935576"/>
              <a:ext cx="165397" cy="178195"/>
            </a:xfrm>
            <a:custGeom>
              <a:avLst/>
              <a:gdLst>
                <a:gd name="T0" fmla="*/ 1 w 37"/>
                <a:gd name="T1" fmla="*/ 33 h 40"/>
                <a:gd name="T2" fmla="*/ 0 w 37"/>
                <a:gd name="T3" fmla="*/ 32 h 40"/>
                <a:gd name="T4" fmla="*/ 0 w 37"/>
                <a:gd name="T5" fmla="*/ 32 h 40"/>
                <a:gd name="T6" fmla="*/ 0 w 37"/>
                <a:gd name="T7" fmla="*/ 27 h 40"/>
                <a:gd name="T8" fmla="*/ 2 w 37"/>
                <a:gd name="T9" fmla="*/ 15 h 40"/>
                <a:gd name="T10" fmla="*/ 5 w 37"/>
                <a:gd name="T11" fmla="*/ 4 h 40"/>
                <a:gd name="T12" fmla="*/ 16 w 37"/>
                <a:gd name="T13" fmla="*/ 0 h 40"/>
                <a:gd name="T14" fmla="*/ 30 w 37"/>
                <a:gd name="T15" fmla="*/ 4 h 40"/>
                <a:gd name="T16" fmla="*/ 36 w 37"/>
                <a:gd name="T17" fmla="*/ 12 h 40"/>
                <a:gd name="T18" fmla="*/ 34 w 37"/>
                <a:gd name="T19" fmla="*/ 37 h 40"/>
                <a:gd name="T20" fmla="*/ 30 w 37"/>
                <a:gd name="T21" fmla="*/ 39 h 40"/>
                <a:gd name="T22" fmla="*/ 6 w 37"/>
                <a:gd name="T23" fmla="*/ 38 h 40"/>
                <a:gd name="T24" fmla="*/ 3 w 37"/>
                <a:gd name="T25" fmla="*/ 35 h 40"/>
                <a:gd name="T26" fmla="*/ 1 w 37"/>
                <a:gd name="T27" fmla="*/ 34 h 40"/>
                <a:gd name="T28" fmla="*/ 1 w 37"/>
                <a:gd name="T29" fmla="*/ 33 h 40"/>
                <a:gd name="T30" fmla="*/ 1 w 37"/>
                <a:gd name="T31" fmla="*/ 33 h 40"/>
                <a:gd name="T32" fmla="*/ 1 w 37"/>
                <a:gd name="T33" fmla="*/ 33 h 40"/>
                <a:gd name="T34" fmla="*/ 27 w 37"/>
                <a:gd name="T35" fmla="*/ 31 h 40"/>
                <a:gd name="T36" fmla="*/ 28 w 37"/>
                <a:gd name="T37" fmla="*/ 13 h 40"/>
                <a:gd name="T38" fmla="*/ 21 w 37"/>
                <a:gd name="T39" fmla="*/ 9 h 40"/>
                <a:gd name="T40" fmla="*/ 12 w 37"/>
                <a:gd name="T41" fmla="*/ 9 h 40"/>
                <a:gd name="T42" fmla="*/ 9 w 37"/>
                <a:gd name="T43" fmla="*/ 23 h 40"/>
                <a:gd name="T44" fmla="*/ 8 w 37"/>
                <a:gd name="T45" fmla="*/ 31 h 40"/>
                <a:gd name="T46" fmla="*/ 8 w 37"/>
                <a:gd name="T47" fmla="*/ 32 h 40"/>
                <a:gd name="T48" fmla="*/ 27 w 37"/>
                <a:gd name="T4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40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3"/>
                    <a:pt x="0" y="32"/>
                    <a:pt x="0" y="32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1" y="23"/>
                    <a:pt x="1" y="19"/>
                    <a:pt x="2" y="15"/>
                  </a:cubicBezTo>
                  <a:cubicBezTo>
                    <a:pt x="3" y="11"/>
                    <a:pt x="4" y="7"/>
                    <a:pt x="5" y="4"/>
                  </a:cubicBezTo>
                  <a:cubicBezTo>
                    <a:pt x="7" y="1"/>
                    <a:pt x="12" y="0"/>
                    <a:pt x="16" y="0"/>
                  </a:cubicBezTo>
                  <a:cubicBezTo>
                    <a:pt x="21" y="1"/>
                    <a:pt x="26" y="2"/>
                    <a:pt x="30" y="4"/>
                  </a:cubicBezTo>
                  <a:cubicBezTo>
                    <a:pt x="34" y="5"/>
                    <a:pt x="35" y="8"/>
                    <a:pt x="36" y="12"/>
                  </a:cubicBezTo>
                  <a:cubicBezTo>
                    <a:pt x="37" y="20"/>
                    <a:pt x="37" y="30"/>
                    <a:pt x="34" y="37"/>
                  </a:cubicBezTo>
                  <a:cubicBezTo>
                    <a:pt x="33" y="38"/>
                    <a:pt x="32" y="39"/>
                    <a:pt x="30" y="39"/>
                  </a:cubicBezTo>
                  <a:cubicBezTo>
                    <a:pt x="22" y="39"/>
                    <a:pt x="14" y="40"/>
                    <a:pt x="6" y="38"/>
                  </a:cubicBezTo>
                  <a:cubicBezTo>
                    <a:pt x="4" y="37"/>
                    <a:pt x="3" y="36"/>
                    <a:pt x="3" y="35"/>
                  </a:cubicBezTo>
                  <a:cubicBezTo>
                    <a:pt x="2" y="35"/>
                    <a:pt x="1" y="35"/>
                    <a:pt x="1" y="34"/>
                  </a:cubicBezTo>
                  <a:cubicBezTo>
                    <a:pt x="1" y="34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7" y="31"/>
                  </a:moveTo>
                  <a:cubicBezTo>
                    <a:pt x="29" y="26"/>
                    <a:pt x="29" y="19"/>
                    <a:pt x="28" y="13"/>
                  </a:cubicBezTo>
                  <a:cubicBezTo>
                    <a:pt x="27" y="10"/>
                    <a:pt x="24" y="10"/>
                    <a:pt x="21" y="9"/>
                  </a:cubicBezTo>
                  <a:cubicBezTo>
                    <a:pt x="18" y="9"/>
                    <a:pt x="15" y="8"/>
                    <a:pt x="12" y="9"/>
                  </a:cubicBezTo>
                  <a:cubicBezTo>
                    <a:pt x="10" y="14"/>
                    <a:pt x="10" y="19"/>
                    <a:pt x="9" y="23"/>
                  </a:cubicBezTo>
                  <a:cubicBezTo>
                    <a:pt x="9" y="26"/>
                    <a:pt x="9" y="28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14" y="33"/>
                    <a:pt x="21" y="32"/>
                    <a:pt x="27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6390367" y="1690434"/>
              <a:ext cx="173273" cy="169335"/>
            </a:xfrm>
            <a:custGeom>
              <a:avLst/>
              <a:gdLst>
                <a:gd name="T0" fmla="*/ 36 w 39"/>
                <a:gd name="T1" fmla="*/ 8 h 38"/>
                <a:gd name="T2" fmla="*/ 35 w 39"/>
                <a:gd name="T3" fmla="*/ 36 h 38"/>
                <a:gd name="T4" fmla="*/ 31 w 39"/>
                <a:gd name="T5" fmla="*/ 38 h 38"/>
                <a:gd name="T6" fmla="*/ 9 w 39"/>
                <a:gd name="T7" fmla="*/ 35 h 38"/>
                <a:gd name="T8" fmla="*/ 4 w 39"/>
                <a:gd name="T9" fmla="*/ 33 h 38"/>
                <a:gd name="T10" fmla="*/ 2 w 39"/>
                <a:gd name="T11" fmla="*/ 23 h 38"/>
                <a:gd name="T12" fmla="*/ 0 w 39"/>
                <a:gd name="T13" fmla="*/ 5 h 38"/>
                <a:gd name="T14" fmla="*/ 5 w 39"/>
                <a:gd name="T15" fmla="*/ 0 h 38"/>
                <a:gd name="T16" fmla="*/ 24 w 39"/>
                <a:gd name="T17" fmla="*/ 1 h 38"/>
                <a:gd name="T18" fmla="*/ 36 w 39"/>
                <a:gd name="T19" fmla="*/ 8 h 38"/>
                <a:gd name="T20" fmla="*/ 28 w 39"/>
                <a:gd name="T21" fmla="*/ 30 h 38"/>
                <a:gd name="T22" fmla="*/ 28 w 39"/>
                <a:gd name="T23" fmla="*/ 11 h 38"/>
                <a:gd name="T24" fmla="*/ 28 w 39"/>
                <a:gd name="T25" fmla="*/ 11 h 38"/>
                <a:gd name="T26" fmla="*/ 25 w 39"/>
                <a:gd name="T27" fmla="*/ 10 h 38"/>
                <a:gd name="T28" fmla="*/ 17 w 39"/>
                <a:gd name="T29" fmla="*/ 9 h 38"/>
                <a:gd name="T30" fmla="*/ 9 w 39"/>
                <a:gd name="T31" fmla="*/ 9 h 38"/>
                <a:gd name="T32" fmla="*/ 10 w 39"/>
                <a:gd name="T33" fmla="*/ 23 h 38"/>
                <a:gd name="T34" fmla="*/ 11 w 39"/>
                <a:gd name="T35" fmla="*/ 29 h 38"/>
                <a:gd name="T36" fmla="*/ 28 w 39"/>
                <a:gd name="T37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8">
                  <a:moveTo>
                    <a:pt x="36" y="8"/>
                  </a:moveTo>
                  <a:cubicBezTo>
                    <a:pt x="38" y="16"/>
                    <a:pt x="39" y="28"/>
                    <a:pt x="35" y="36"/>
                  </a:cubicBezTo>
                  <a:cubicBezTo>
                    <a:pt x="34" y="37"/>
                    <a:pt x="33" y="38"/>
                    <a:pt x="31" y="38"/>
                  </a:cubicBezTo>
                  <a:cubicBezTo>
                    <a:pt x="24" y="37"/>
                    <a:pt x="16" y="37"/>
                    <a:pt x="9" y="35"/>
                  </a:cubicBezTo>
                  <a:cubicBezTo>
                    <a:pt x="7" y="35"/>
                    <a:pt x="5" y="35"/>
                    <a:pt x="4" y="33"/>
                  </a:cubicBezTo>
                  <a:cubicBezTo>
                    <a:pt x="2" y="30"/>
                    <a:pt x="2" y="26"/>
                    <a:pt x="2" y="23"/>
                  </a:cubicBezTo>
                  <a:cubicBezTo>
                    <a:pt x="1" y="17"/>
                    <a:pt x="1" y="11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" y="0"/>
                    <a:pt x="17" y="0"/>
                    <a:pt x="24" y="1"/>
                  </a:cubicBezTo>
                  <a:cubicBezTo>
                    <a:pt x="29" y="2"/>
                    <a:pt x="35" y="2"/>
                    <a:pt x="36" y="8"/>
                  </a:cubicBezTo>
                  <a:close/>
                  <a:moveTo>
                    <a:pt x="28" y="30"/>
                  </a:moveTo>
                  <a:cubicBezTo>
                    <a:pt x="30" y="24"/>
                    <a:pt x="30" y="17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6" y="10"/>
                    <a:pt x="25" y="10"/>
                  </a:cubicBezTo>
                  <a:cubicBezTo>
                    <a:pt x="22" y="9"/>
                    <a:pt x="20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9" y="13"/>
                    <a:pt x="10" y="18"/>
                    <a:pt x="10" y="23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7" y="30"/>
                    <a:pt x="23" y="31"/>
                    <a:pt x="28" y="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6408088" y="2247664"/>
              <a:ext cx="160474" cy="187056"/>
            </a:xfrm>
            <a:custGeom>
              <a:avLst/>
              <a:gdLst>
                <a:gd name="T0" fmla="*/ 32 w 36"/>
                <a:gd name="T1" fmla="*/ 4 h 42"/>
                <a:gd name="T2" fmla="*/ 31 w 36"/>
                <a:gd name="T3" fmla="*/ 39 h 42"/>
                <a:gd name="T4" fmla="*/ 27 w 36"/>
                <a:gd name="T5" fmla="*/ 41 h 42"/>
                <a:gd name="T6" fmla="*/ 10 w 36"/>
                <a:gd name="T7" fmla="*/ 40 h 42"/>
                <a:gd name="T8" fmla="*/ 7 w 36"/>
                <a:gd name="T9" fmla="*/ 40 h 42"/>
                <a:gd name="T10" fmla="*/ 6 w 36"/>
                <a:gd name="T11" fmla="*/ 41 h 42"/>
                <a:gd name="T12" fmla="*/ 0 w 36"/>
                <a:gd name="T13" fmla="*/ 38 h 42"/>
                <a:gd name="T14" fmla="*/ 1 w 36"/>
                <a:gd name="T15" fmla="*/ 34 h 42"/>
                <a:gd name="T16" fmla="*/ 2 w 36"/>
                <a:gd name="T17" fmla="*/ 31 h 42"/>
                <a:gd name="T18" fmla="*/ 3 w 36"/>
                <a:gd name="T19" fmla="*/ 21 h 42"/>
                <a:gd name="T20" fmla="*/ 4 w 36"/>
                <a:gd name="T21" fmla="*/ 5 h 42"/>
                <a:gd name="T22" fmla="*/ 9 w 36"/>
                <a:gd name="T23" fmla="*/ 1 h 42"/>
                <a:gd name="T24" fmla="*/ 27 w 36"/>
                <a:gd name="T25" fmla="*/ 1 h 42"/>
                <a:gd name="T26" fmla="*/ 32 w 36"/>
                <a:gd name="T27" fmla="*/ 4 h 42"/>
                <a:gd name="T28" fmla="*/ 24 w 36"/>
                <a:gd name="T29" fmla="*/ 33 h 42"/>
                <a:gd name="T30" fmla="*/ 24 w 36"/>
                <a:gd name="T31" fmla="*/ 9 h 42"/>
                <a:gd name="T32" fmla="*/ 13 w 36"/>
                <a:gd name="T33" fmla="*/ 9 h 42"/>
                <a:gd name="T34" fmla="*/ 10 w 36"/>
                <a:gd name="T35" fmla="*/ 32 h 42"/>
                <a:gd name="T36" fmla="*/ 10 w 36"/>
                <a:gd name="T37" fmla="*/ 34 h 42"/>
                <a:gd name="T38" fmla="*/ 12 w 36"/>
                <a:gd name="T39" fmla="*/ 34 h 42"/>
                <a:gd name="T40" fmla="*/ 24 w 36"/>
                <a:gd name="T41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2">
                  <a:moveTo>
                    <a:pt x="32" y="4"/>
                  </a:moveTo>
                  <a:cubicBezTo>
                    <a:pt x="35" y="14"/>
                    <a:pt x="36" y="29"/>
                    <a:pt x="31" y="39"/>
                  </a:cubicBezTo>
                  <a:cubicBezTo>
                    <a:pt x="30" y="40"/>
                    <a:pt x="29" y="41"/>
                    <a:pt x="27" y="41"/>
                  </a:cubicBezTo>
                  <a:cubicBezTo>
                    <a:pt x="22" y="40"/>
                    <a:pt x="16" y="40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ubicBezTo>
                    <a:pt x="7" y="40"/>
                    <a:pt x="7" y="40"/>
                    <a:pt x="6" y="41"/>
                  </a:cubicBezTo>
                  <a:cubicBezTo>
                    <a:pt x="4" y="42"/>
                    <a:pt x="1" y="41"/>
                    <a:pt x="0" y="38"/>
                  </a:cubicBezTo>
                  <a:cubicBezTo>
                    <a:pt x="0" y="36"/>
                    <a:pt x="0" y="35"/>
                    <a:pt x="1" y="34"/>
                  </a:cubicBezTo>
                  <a:cubicBezTo>
                    <a:pt x="1" y="33"/>
                    <a:pt x="2" y="32"/>
                    <a:pt x="2" y="31"/>
                  </a:cubicBezTo>
                  <a:cubicBezTo>
                    <a:pt x="2" y="27"/>
                    <a:pt x="3" y="24"/>
                    <a:pt x="3" y="21"/>
                  </a:cubicBezTo>
                  <a:cubicBezTo>
                    <a:pt x="4" y="16"/>
                    <a:pt x="4" y="10"/>
                    <a:pt x="4" y="5"/>
                  </a:cubicBezTo>
                  <a:cubicBezTo>
                    <a:pt x="4" y="3"/>
                    <a:pt x="6" y="0"/>
                    <a:pt x="9" y="1"/>
                  </a:cubicBezTo>
                  <a:cubicBezTo>
                    <a:pt x="15" y="1"/>
                    <a:pt x="21" y="1"/>
                    <a:pt x="27" y="1"/>
                  </a:cubicBezTo>
                  <a:cubicBezTo>
                    <a:pt x="29" y="1"/>
                    <a:pt x="31" y="2"/>
                    <a:pt x="32" y="4"/>
                  </a:cubicBezTo>
                  <a:close/>
                  <a:moveTo>
                    <a:pt x="24" y="33"/>
                  </a:moveTo>
                  <a:cubicBezTo>
                    <a:pt x="25" y="25"/>
                    <a:pt x="26" y="17"/>
                    <a:pt x="24" y="9"/>
                  </a:cubicBezTo>
                  <a:cubicBezTo>
                    <a:pt x="20" y="9"/>
                    <a:pt x="17" y="9"/>
                    <a:pt x="13" y="9"/>
                  </a:cubicBezTo>
                  <a:cubicBezTo>
                    <a:pt x="13" y="17"/>
                    <a:pt x="12" y="25"/>
                    <a:pt x="10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6" y="34"/>
                    <a:pt x="20" y="34"/>
                    <a:pt x="24" y="3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6363785" y="1387207"/>
              <a:ext cx="173273" cy="169335"/>
            </a:xfrm>
            <a:custGeom>
              <a:avLst/>
              <a:gdLst>
                <a:gd name="T0" fmla="*/ 36 w 39"/>
                <a:gd name="T1" fmla="*/ 4 h 38"/>
                <a:gd name="T2" fmla="*/ 39 w 39"/>
                <a:gd name="T3" fmla="*/ 33 h 38"/>
                <a:gd name="T4" fmla="*/ 35 w 39"/>
                <a:gd name="T5" fmla="*/ 37 h 38"/>
                <a:gd name="T6" fmla="*/ 7 w 39"/>
                <a:gd name="T7" fmla="*/ 35 h 38"/>
                <a:gd name="T8" fmla="*/ 5 w 39"/>
                <a:gd name="T9" fmla="*/ 32 h 38"/>
                <a:gd name="T10" fmla="*/ 1 w 39"/>
                <a:gd name="T11" fmla="*/ 9 h 38"/>
                <a:gd name="T12" fmla="*/ 3 w 39"/>
                <a:gd name="T13" fmla="*/ 5 h 38"/>
                <a:gd name="T14" fmla="*/ 19 w 39"/>
                <a:gd name="T15" fmla="*/ 1 h 38"/>
                <a:gd name="T16" fmla="*/ 36 w 39"/>
                <a:gd name="T17" fmla="*/ 4 h 38"/>
                <a:gd name="T18" fmla="*/ 31 w 39"/>
                <a:gd name="T19" fmla="*/ 29 h 38"/>
                <a:gd name="T20" fmla="*/ 29 w 39"/>
                <a:gd name="T21" fmla="*/ 10 h 38"/>
                <a:gd name="T22" fmla="*/ 29 w 39"/>
                <a:gd name="T23" fmla="*/ 9 h 38"/>
                <a:gd name="T24" fmla="*/ 26 w 39"/>
                <a:gd name="T25" fmla="*/ 9 h 38"/>
                <a:gd name="T26" fmla="*/ 19 w 39"/>
                <a:gd name="T27" fmla="*/ 9 h 38"/>
                <a:gd name="T28" fmla="*/ 10 w 39"/>
                <a:gd name="T29" fmla="*/ 11 h 38"/>
                <a:gd name="T30" fmla="*/ 11 w 39"/>
                <a:gd name="T31" fmla="*/ 29 h 38"/>
                <a:gd name="T32" fmla="*/ 11 w 39"/>
                <a:gd name="T33" fmla="*/ 30 h 38"/>
                <a:gd name="T34" fmla="*/ 31 w 39"/>
                <a:gd name="T3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8">
                  <a:moveTo>
                    <a:pt x="36" y="4"/>
                  </a:moveTo>
                  <a:cubicBezTo>
                    <a:pt x="39" y="13"/>
                    <a:pt x="39" y="23"/>
                    <a:pt x="39" y="33"/>
                  </a:cubicBezTo>
                  <a:cubicBezTo>
                    <a:pt x="39" y="35"/>
                    <a:pt x="37" y="37"/>
                    <a:pt x="35" y="37"/>
                  </a:cubicBezTo>
                  <a:cubicBezTo>
                    <a:pt x="26" y="36"/>
                    <a:pt x="16" y="38"/>
                    <a:pt x="7" y="35"/>
                  </a:cubicBezTo>
                  <a:cubicBezTo>
                    <a:pt x="6" y="35"/>
                    <a:pt x="5" y="33"/>
                    <a:pt x="5" y="32"/>
                  </a:cubicBezTo>
                  <a:cubicBezTo>
                    <a:pt x="0" y="28"/>
                    <a:pt x="1" y="14"/>
                    <a:pt x="1" y="9"/>
                  </a:cubicBezTo>
                  <a:cubicBezTo>
                    <a:pt x="1" y="7"/>
                    <a:pt x="2" y="6"/>
                    <a:pt x="3" y="5"/>
                  </a:cubicBezTo>
                  <a:cubicBezTo>
                    <a:pt x="8" y="3"/>
                    <a:pt x="14" y="1"/>
                    <a:pt x="19" y="1"/>
                  </a:cubicBezTo>
                  <a:cubicBezTo>
                    <a:pt x="23" y="1"/>
                    <a:pt x="34" y="0"/>
                    <a:pt x="36" y="4"/>
                  </a:cubicBezTo>
                  <a:close/>
                  <a:moveTo>
                    <a:pt x="31" y="29"/>
                  </a:moveTo>
                  <a:cubicBezTo>
                    <a:pt x="31" y="23"/>
                    <a:pt x="31" y="16"/>
                    <a:pt x="29" y="10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8" y="9"/>
                    <a:pt x="27" y="9"/>
                    <a:pt x="26" y="9"/>
                  </a:cubicBezTo>
                  <a:cubicBezTo>
                    <a:pt x="24" y="9"/>
                    <a:pt x="22" y="9"/>
                    <a:pt x="19" y="9"/>
                  </a:cubicBezTo>
                  <a:cubicBezTo>
                    <a:pt x="16" y="10"/>
                    <a:pt x="13" y="10"/>
                    <a:pt x="10" y="11"/>
                  </a:cubicBezTo>
                  <a:cubicBezTo>
                    <a:pt x="10" y="17"/>
                    <a:pt x="10" y="23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8" y="31"/>
                    <a:pt x="24" y="30"/>
                    <a:pt x="31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5838060" y="3383781"/>
              <a:ext cx="601532" cy="437120"/>
            </a:xfrm>
            <a:custGeom>
              <a:avLst/>
              <a:gdLst>
                <a:gd name="T0" fmla="*/ 129 w 135"/>
                <a:gd name="T1" fmla="*/ 30 h 98"/>
                <a:gd name="T2" fmla="*/ 129 w 135"/>
                <a:gd name="T3" fmla="*/ 97 h 98"/>
                <a:gd name="T4" fmla="*/ 46 w 135"/>
                <a:gd name="T5" fmla="*/ 93 h 98"/>
                <a:gd name="T6" fmla="*/ 0 w 135"/>
                <a:gd name="T7" fmla="*/ 89 h 98"/>
                <a:gd name="T8" fmla="*/ 2 w 135"/>
                <a:gd name="T9" fmla="*/ 57 h 98"/>
                <a:gd name="T10" fmla="*/ 7 w 135"/>
                <a:gd name="T11" fmla="*/ 27 h 98"/>
                <a:gd name="T12" fmla="*/ 57 w 135"/>
                <a:gd name="T13" fmla="*/ 2 h 98"/>
                <a:gd name="T14" fmla="*/ 129 w 135"/>
                <a:gd name="T15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98">
                  <a:moveTo>
                    <a:pt x="129" y="30"/>
                  </a:moveTo>
                  <a:cubicBezTo>
                    <a:pt x="135" y="51"/>
                    <a:pt x="130" y="75"/>
                    <a:pt x="129" y="97"/>
                  </a:cubicBezTo>
                  <a:cubicBezTo>
                    <a:pt x="101" y="98"/>
                    <a:pt x="72" y="95"/>
                    <a:pt x="46" y="93"/>
                  </a:cubicBezTo>
                  <a:cubicBezTo>
                    <a:pt x="31" y="92"/>
                    <a:pt x="15" y="91"/>
                    <a:pt x="0" y="89"/>
                  </a:cubicBezTo>
                  <a:cubicBezTo>
                    <a:pt x="1" y="78"/>
                    <a:pt x="1" y="68"/>
                    <a:pt x="2" y="57"/>
                  </a:cubicBezTo>
                  <a:cubicBezTo>
                    <a:pt x="2" y="47"/>
                    <a:pt x="4" y="37"/>
                    <a:pt x="7" y="27"/>
                  </a:cubicBezTo>
                  <a:cubicBezTo>
                    <a:pt x="15" y="6"/>
                    <a:pt x="38" y="3"/>
                    <a:pt x="57" y="2"/>
                  </a:cubicBezTo>
                  <a:cubicBezTo>
                    <a:pt x="83" y="1"/>
                    <a:pt x="120" y="0"/>
                    <a:pt x="129" y="3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6394305" y="2082267"/>
              <a:ext cx="4923" cy="492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6216109" y="2920080"/>
              <a:ext cx="178195" cy="191978"/>
            </a:xfrm>
            <a:custGeom>
              <a:avLst/>
              <a:gdLst>
                <a:gd name="T0" fmla="*/ 37 w 40"/>
                <a:gd name="T1" fmla="*/ 5 h 43"/>
                <a:gd name="T2" fmla="*/ 40 w 40"/>
                <a:gd name="T3" fmla="*/ 35 h 43"/>
                <a:gd name="T4" fmla="*/ 37 w 40"/>
                <a:gd name="T5" fmla="*/ 39 h 43"/>
                <a:gd name="T6" fmla="*/ 4 w 40"/>
                <a:gd name="T7" fmla="*/ 39 h 43"/>
                <a:gd name="T8" fmla="*/ 2 w 40"/>
                <a:gd name="T9" fmla="*/ 35 h 43"/>
                <a:gd name="T10" fmla="*/ 4 w 40"/>
                <a:gd name="T11" fmla="*/ 5 h 43"/>
                <a:gd name="T12" fmla="*/ 6 w 40"/>
                <a:gd name="T13" fmla="*/ 3 h 43"/>
                <a:gd name="T14" fmla="*/ 9 w 40"/>
                <a:gd name="T15" fmla="*/ 2 h 43"/>
                <a:gd name="T16" fmla="*/ 33 w 40"/>
                <a:gd name="T17" fmla="*/ 2 h 43"/>
                <a:gd name="T18" fmla="*/ 37 w 40"/>
                <a:gd name="T19" fmla="*/ 5 h 43"/>
                <a:gd name="T20" fmla="*/ 31 w 40"/>
                <a:gd name="T21" fmla="*/ 32 h 43"/>
                <a:gd name="T22" fmla="*/ 30 w 40"/>
                <a:gd name="T23" fmla="*/ 10 h 43"/>
                <a:gd name="T24" fmla="*/ 18 w 40"/>
                <a:gd name="T25" fmla="*/ 11 h 43"/>
                <a:gd name="T26" fmla="*/ 9 w 40"/>
                <a:gd name="T27" fmla="*/ 10 h 43"/>
                <a:gd name="T28" fmla="*/ 10 w 40"/>
                <a:gd name="T29" fmla="*/ 32 h 43"/>
                <a:gd name="T30" fmla="*/ 31 w 40"/>
                <a:gd name="T31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3">
                  <a:moveTo>
                    <a:pt x="37" y="5"/>
                  </a:moveTo>
                  <a:cubicBezTo>
                    <a:pt x="40" y="14"/>
                    <a:pt x="40" y="25"/>
                    <a:pt x="40" y="35"/>
                  </a:cubicBezTo>
                  <a:cubicBezTo>
                    <a:pt x="40" y="37"/>
                    <a:pt x="39" y="39"/>
                    <a:pt x="37" y="39"/>
                  </a:cubicBezTo>
                  <a:cubicBezTo>
                    <a:pt x="27" y="42"/>
                    <a:pt x="14" y="43"/>
                    <a:pt x="4" y="39"/>
                  </a:cubicBezTo>
                  <a:cubicBezTo>
                    <a:pt x="3" y="38"/>
                    <a:pt x="2" y="37"/>
                    <a:pt x="2" y="35"/>
                  </a:cubicBezTo>
                  <a:cubicBezTo>
                    <a:pt x="2" y="25"/>
                    <a:pt x="0" y="15"/>
                    <a:pt x="4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2"/>
                    <a:pt x="9" y="2"/>
                  </a:cubicBezTo>
                  <a:cubicBezTo>
                    <a:pt x="16" y="0"/>
                    <a:pt x="25" y="1"/>
                    <a:pt x="33" y="2"/>
                  </a:cubicBezTo>
                  <a:cubicBezTo>
                    <a:pt x="35" y="2"/>
                    <a:pt x="37" y="3"/>
                    <a:pt x="37" y="5"/>
                  </a:cubicBezTo>
                  <a:close/>
                  <a:moveTo>
                    <a:pt x="31" y="32"/>
                  </a:moveTo>
                  <a:cubicBezTo>
                    <a:pt x="31" y="25"/>
                    <a:pt x="31" y="17"/>
                    <a:pt x="30" y="10"/>
                  </a:cubicBezTo>
                  <a:cubicBezTo>
                    <a:pt x="26" y="11"/>
                    <a:pt x="22" y="11"/>
                    <a:pt x="18" y="11"/>
                  </a:cubicBezTo>
                  <a:cubicBezTo>
                    <a:pt x="15" y="11"/>
                    <a:pt x="11" y="11"/>
                    <a:pt x="9" y="10"/>
                  </a:cubicBezTo>
                  <a:cubicBezTo>
                    <a:pt x="8" y="17"/>
                    <a:pt x="10" y="25"/>
                    <a:pt x="10" y="32"/>
                  </a:cubicBezTo>
                  <a:cubicBezTo>
                    <a:pt x="17" y="34"/>
                    <a:pt x="25" y="33"/>
                    <a:pt x="31" y="3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6189528" y="2537108"/>
              <a:ext cx="183118" cy="222498"/>
            </a:xfrm>
            <a:custGeom>
              <a:avLst/>
              <a:gdLst>
                <a:gd name="T0" fmla="*/ 35 w 41"/>
                <a:gd name="T1" fmla="*/ 5 h 50"/>
                <a:gd name="T2" fmla="*/ 40 w 41"/>
                <a:gd name="T3" fmla="*/ 41 h 50"/>
                <a:gd name="T4" fmla="*/ 36 w 41"/>
                <a:gd name="T5" fmla="*/ 45 h 50"/>
                <a:gd name="T6" fmla="*/ 18 w 41"/>
                <a:gd name="T7" fmla="*/ 43 h 50"/>
                <a:gd name="T8" fmla="*/ 10 w 41"/>
                <a:gd name="T9" fmla="*/ 41 h 50"/>
                <a:gd name="T10" fmla="*/ 11 w 41"/>
                <a:gd name="T11" fmla="*/ 43 h 50"/>
                <a:gd name="T12" fmla="*/ 4 w 41"/>
                <a:gd name="T13" fmla="*/ 46 h 50"/>
                <a:gd name="T14" fmla="*/ 4 w 41"/>
                <a:gd name="T15" fmla="*/ 17 h 50"/>
                <a:gd name="T16" fmla="*/ 32 w 41"/>
                <a:gd name="T17" fmla="*/ 2 h 50"/>
                <a:gd name="T18" fmla="*/ 35 w 41"/>
                <a:gd name="T19" fmla="*/ 5 h 50"/>
                <a:gd name="T20" fmla="*/ 32 w 41"/>
                <a:gd name="T21" fmla="*/ 37 h 50"/>
                <a:gd name="T22" fmla="*/ 28 w 41"/>
                <a:gd name="T23" fmla="*/ 11 h 50"/>
                <a:gd name="T24" fmla="*/ 10 w 41"/>
                <a:gd name="T25" fmla="*/ 37 h 50"/>
                <a:gd name="T26" fmla="*/ 19 w 41"/>
                <a:gd name="T27" fmla="*/ 37 h 50"/>
                <a:gd name="T28" fmla="*/ 32 w 41"/>
                <a:gd name="T29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0">
                  <a:moveTo>
                    <a:pt x="35" y="5"/>
                  </a:moveTo>
                  <a:cubicBezTo>
                    <a:pt x="39" y="16"/>
                    <a:pt x="41" y="30"/>
                    <a:pt x="40" y="41"/>
                  </a:cubicBezTo>
                  <a:cubicBezTo>
                    <a:pt x="40" y="43"/>
                    <a:pt x="39" y="45"/>
                    <a:pt x="36" y="45"/>
                  </a:cubicBezTo>
                  <a:cubicBezTo>
                    <a:pt x="30" y="45"/>
                    <a:pt x="24" y="44"/>
                    <a:pt x="18" y="43"/>
                  </a:cubicBezTo>
                  <a:cubicBezTo>
                    <a:pt x="15" y="43"/>
                    <a:pt x="13" y="42"/>
                    <a:pt x="10" y="41"/>
                  </a:cubicBezTo>
                  <a:cubicBezTo>
                    <a:pt x="10" y="42"/>
                    <a:pt x="11" y="42"/>
                    <a:pt x="11" y="43"/>
                  </a:cubicBezTo>
                  <a:cubicBezTo>
                    <a:pt x="11" y="47"/>
                    <a:pt x="6" y="50"/>
                    <a:pt x="4" y="46"/>
                  </a:cubicBezTo>
                  <a:cubicBezTo>
                    <a:pt x="0" y="37"/>
                    <a:pt x="0" y="25"/>
                    <a:pt x="4" y="17"/>
                  </a:cubicBezTo>
                  <a:cubicBezTo>
                    <a:pt x="9" y="4"/>
                    <a:pt x="19" y="0"/>
                    <a:pt x="32" y="2"/>
                  </a:cubicBezTo>
                  <a:cubicBezTo>
                    <a:pt x="34" y="3"/>
                    <a:pt x="35" y="4"/>
                    <a:pt x="35" y="5"/>
                  </a:cubicBezTo>
                  <a:close/>
                  <a:moveTo>
                    <a:pt x="32" y="37"/>
                  </a:moveTo>
                  <a:cubicBezTo>
                    <a:pt x="31" y="28"/>
                    <a:pt x="30" y="19"/>
                    <a:pt x="28" y="11"/>
                  </a:cubicBezTo>
                  <a:cubicBezTo>
                    <a:pt x="12" y="10"/>
                    <a:pt x="9" y="24"/>
                    <a:pt x="10" y="37"/>
                  </a:cubicBezTo>
                  <a:cubicBezTo>
                    <a:pt x="13" y="37"/>
                    <a:pt x="16" y="37"/>
                    <a:pt x="19" y="37"/>
                  </a:cubicBezTo>
                  <a:cubicBezTo>
                    <a:pt x="23" y="37"/>
                    <a:pt x="28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6189528" y="2242741"/>
              <a:ext cx="169335" cy="191978"/>
            </a:xfrm>
            <a:custGeom>
              <a:avLst/>
              <a:gdLst>
                <a:gd name="T0" fmla="*/ 36 w 38"/>
                <a:gd name="T1" fmla="*/ 9 h 43"/>
                <a:gd name="T2" fmla="*/ 35 w 38"/>
                <a:gd name="T3" fmla="*/ 39 h 43"/>
                <a:gd name="T4" fmla="*/ 31 w 38"/>
                <a:gd name="T5" fmla="*/ 42 h 43"/>
                <a:gd name="T6" fmla="*/ 14 w 38"/>
                <a:gd name="T7" fmla="*/ 39 h 43"/>
                <a:gd name="T8" fmla="*/ 8 w 38"/>
                <a:gd name="T9" fmla="*/ 38 h 43"/>
                <a:gd name="T10" fmla="*/ 8 w 38"/>
                <a:gd name="T11" fmla="*/ 38 h 43"/>
                <a:gd name="T12" fmla="*/ 8 w 38"/>
                <a:gd name="T13" fmla="*/ 38 h 43"/>
                <a:gd name="T14" fmla="*/ 1 w 38"/>
                <a:gd name="T15" fmla="*/ 38 h 43"/>
                <a:gd name="T16" fmla="*/ 0 w 38"/>
                <a:gd name="T17" fmla="*/ 38 h 43"/>
                <a:gd name="T18" fmla="*/ 0 w 38"/>
                <a:gd name="T19" fmla="*/ 34 h 43"/>
                <a:gd name="T20" fmla="*/ 0 w 38"/>
                <a:gd name="T21" fmla="*/ 26 h 43"/>
                <a:gd name="T22" fmla="*/ 0 w 38"/>
                <a:gd name="T23" fmla="*/ 6 h 43"/>
                <a:gd name="T24" fmla="*/ 3 w 38"/>
                <a:gd name="T25" fmla="*/ 2 h 43"/>
                <a:gd name="T26" fmla="*/ 24 w 38"/>
                <a:gd name="T27" fmla="*/ 2 h 43"/>
                <a:gd name="T28" fmla="*/ 36 w 38"/>
                <a:gd name="T29" fmla="*/ 9 h 43"/>
                <a:gd name="T30" fmla="*/ 28 w 38"/>
                <a:gd name="T31" fmla="*/ 34 h 43"/>
                <a:gd name="T32" fmla="*/ 28 w 38"/>
                <a:gd name="T33" fmla="*/ 14 h 43"/>
                <a:gd name="T34" fmla="*/ 26 w 38"/>
                <a:gd name="T35" fmla="*/ 12 h 43"/>
                <a:gd name="T36" fmla="*/ 20 w 38"/>
                <a:gd name="T37" fmla="*/ 10 h 43"/>
                <a:gd name="T38" fmla="*/ 9 w 38"/>
                <a:gd name="T39" fmla="*/ 9 h 43"/>
                <a:gd name="T40" fmla="*/ 9 w 38"/>
                <a:gd name="T41" fmla="*/ 26 h 43"/>
                <a:gd name="T42" fmla="*/ 9 w 38"/>
                <a:gd name="T43" fmla="*/ 33 h 43"/>
                <a:gd name="T44" fmla="*/ 28 w 38"/>
                <a:gd name="T45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43">
                  <a:moveTo>
                    <a:pt x="36" y="9"/>
                  </a:moveTo>
                  <a:cubicBezTo>
                    <a:pt x="38" y="19"/>
                    <a:pt x="38" y="30"/>
                    <a:pt x="35" y="39"/>
                  </a:cubicBezTo>
                  <a:cubicBezTo>
                    <a:pt x="34" y="41"/>
                    <a:pt x="33" y="42"/>
                    <a:pt x="31" y="42"/>
                  </a:cubicBezTo>
                  <a:cubicBezTo>
                    <a:pt x="25" y="41"/>
                    <a:pt x="20" y="40"/>
                    <a:pt x="14" y="39"/>
                  </a:cubicBezTo>
                  <a:cubicBezTo>
                    <a:pt x="12" y="39"/>
                    <a:pt x="10" y="39"/>
                    <a:pt x="8" y="38"/>
                  </a:cubicBezTo>
                  <a:cubicBezTo>
                    <a:pt x="8" y="39"/>
                    <a:pt x="8" y="40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3"/>
                    <a:pt x="1" y="42"/>
                    <a:pt x="1" y="38"/>
                  </a:cubicBezTo>
                  <a:cubicBezTo>
                    <a:pt x="1" y="41"/>
                    <a:pt x="1" y="39"/>
                    <a:pt x="0" y="38"/>
                  </a:cubicBezTo>
                  <a:cubicBezTo>
                    <a:pt x="0" y="37"/>
                    <a:pt x="0" y="35"/>
                    <a:pt x="0" y="3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9"/>
                    <a:pt x="0" y="12"/>
                    <a:pt x="0" y="6"/>
                  </a:cubicBezTo>
                  <a:cubicBezTo>
                    <a:pt x="0" y="4"/>
                    <a:pt x="1" y="2"/>
                    <a:pt x="3" y="2"/>
                  </a:cubicBezTo>
                  <a:cubicBezTo>
                    <a:pt x="10" y="0"/>
                    <a:pt x="17" y="0"/>
                    <a:pt x="24" y="2"/>
                  </a:cubicBezTo>
                  <a:cubicBezTo>
                    <a:pt x="29" y="3"/>
                    <a:pt x="34" y="4"/>
                    <a:pt x="36" y="9"/>
                  </a:cubicBezTo>
                  <a:close/>
                  <a:moveTo>
                    <a:pt x="28" y="34"/>
                  </a:moveTo>
                  <a:cubicBezTo>
                    <a:pt x="29" y="28"/>
                    <a:pt x="30" y="20"/>
                    <a:pt x="28" y="14"/>
                  </a:cubicBezTo>
                  <a:cubicBezTo>
                    <a:pt x="28" y="11"/>
                    <a:pt x="29" y="12"/>
                    <a:pt x="26" y="12"/>
                  </a:cubicBezTo>
                  <a:cubicBezTo>
                    <a:pt x="24" y="11"/>
                    <a:pt x="22" y="10"/>
                    <a:pt x="20" y="10"/>
                  </a:cubicBezTo>
                  <a:cubicBezTo>
                    <a:pt x="16" y="9"/>
                    <a:pt x="12" y="9"/>
                    <a:pt x="9" y="9"/>
                  </a:cubicBezTo>
                  <a:cubicBezTo>
                    <a:pt x="9" y="15"/>
                    <a:pt x="9" y="20"/>
                    <a:pt x="9" y="26"/>
                  </a:cubicBezTo>
                  <a:cubicBezTo>
                    <a:pt x="9" y="28"/>
                    <a:pt x="9" y="31"/>
                    <a:pt x="9" y="33"/>
                  </a:cubicBezTo>
                  <a:cubicBezTo>
                    <a:pt x="15" y="32"/>
                    <a:pt x="21" y="34"/>
                    <a:pt x="28" y="3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6166884" y="1935576"/>
              <a:ext cx="183118" cy="173273"/>
            </a:xfrm>
            <a:custGeom>
              <a:avLst/>
              <a:gdLst>
                <a:gd name="T0" fmla="*/ 37 w 41"/>
                <a:gd name="T1" fmla="*/ 7 h 39"/>
                <a:gd name="T2" fmla="*/ 37 w 41"/>
                <a:gd name="T3" fmla="*/ 37 h 39"/>
                <a:gd name="T4" fmla="*/ 33 w 41"/>
                <a:gd name="T5" fmla="*/ 39 h 39"/>
                <a:gd name="T6" fmla="*/ 16 w 41"/>
                <a:gd name="T7" fmla="*/ 35 h 39"/>
                <a:gd name="T8" fmla="*/ 8 w 41"/>
                <a:gd name="T9" fmla="*/ 32 h 39"/>
                <a:gd name="T10" fmla="*/ 6 w 41"/>
                <a:gd name="T11" fmla="*/ 33 h 39"/>
                <a:gd name="T12" fmla="*/ 1 w 41"/>
                <a:gd name="T13" fmla="*/ 23 h 39"/>
                <a:gd name="T14" fmla="*/ 0 w 41"/>
                <a:gd name="T15" fmla="*/ 6 h 39"/>
                <a:gd name="T16" fmla="*/ 3 w 41"/>
                <a:gd name="T17" fmla="*/ 1 h 39"/>
                <a:gd name="T18" fmla="*/ 22 w 41"/>
                <a:gd name="T19" fmla="*/ 1 h 39"/>
                <a:gd name="T20" fmla="*/ 37 w 41"/>
                <a:gd name="T21" fmla="*/ 7 h 39"/>
                <a:gd name="T22" fmla="*/ 31 w 41"/>
                <a:gd name="T23" fmla="*/ 31 h 39"/>
                <a:gd name="T24" fmla="*/ 30 w 41"/>
                <a:gd name="T25" fmla="*/ 12 h 39"/>
                <a:gd name="T26" fmla="*/ 8 w 41"/>
                <a:gd name="T27" fmla="*/ 9 h 39"/>
                <a:gd name="T28" fmla="*/ 9 w 41"/>
                <a:gd name="T29" fmla="*/ 21 h 39"/>
                <a:gd name="T30" fmla="*/ 10 w 41"/>
                <a:gd name="T31" fmla="*/ 27 h 39"/>
                <a:gd name="T32" fmla="*/ 14 w 41"/>
                <a:gd name="T33" fmla="*/ 28 h 39"/>
                <a:gd name="T34" fmla="*/ 31 w 41"/>
                <a:gd name="T3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39">
                  <a:moveTo>
                    <a:pt x="37" y="7"/>
                  </a:moveTo>
                  <a:cubicBezTo>
                    <a:pt x="41" y="16"/>
                    <a:pt x="41" y="28"/>
                    <a:pt x="37" y="37"/>
                  </a:cubicBezTo>
                  <a:cubicBezTo>
                    <a:pt x="36" y="38"/>
                    <a:pt x="35" y="39"/>
                    <a:pt x="33" y="39"/>
                  </a:cubicBezTo>
                  <a:cubicBezTo>
                    <a:pt x="27" y="38"/>
                    <a:pt x="21" y="37"/>
                    <a:pt x="16" y="35"/>
                  </a:cubicBezTo>
                  <a:cubicBezTo>
                    <a:pt x="14" y="35"/>
                    <a:pt x="11" y="34"/>
                    <a:pt x="8" y="32"/>
                  </a:cubicBezTo>
                  <a:cubicBezTo>
                    <a:pt x="8" y="33"/>
                    <a:pt x="7" y="33"/>
                    <a:pt x="6" y="33"/>
                  </a:cubicBezTo>
                  <a:cubicBezTo>
                    <a:pt x="1" y="31"/>
                    <a:pt x="1" y="27"/>
                    <a:pt x="1" y="23"/>
                  </a:cubicBezTo>
                  <a:cubicBezTo>
                    <a:pt x="0" y="17"/>
                    <a:pt x="0" y="11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9" y="0"/>
                    <a:pt x="15" y="0"/>
                    <a:pt x="22" y="1"/>
                  </a:cubicBezTo>
                  <a:cubicBezTo>
                    <a:pt x="26" y="2"/>
                    <a:pt x="35" y="2"/>
                    <a:pt x="37" y="7"/>
                  </a:cubicBezTo>
                  <a:close/>
                  <a:moveTo>
                    <a:pt x="31" y="31"/>
                  </a:moveTo>
                  <a:cubicBezTo>
                    <a:pt x="32" y="25"/>
                    <a:pt x="32" y="17"/>
                    <a:pt x="30" y="12"/>
                  </a:cubicBezTo>
                  <a:cubicBezTo>
                    <a:pt x="23" y="10"/>
                    <a:pt x="15" y="8"/>
                    <a:pt x="8" y="9"/>
                  </a:cubicBezTo>
                  <a:cubicBezTo>
                    <a:pt x="8" y="13"/>
                    <a:pt x="8" y="17"/>
                    <a:pt x="9" y="21"/>
                  </a:cubicBezTo>
                  <a:cubicBezTo>
                    <a:pt x="9" y="23"/>
                    <a:pt x="10" y="25"/>
                    <a:pt x="10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9" y="29"/>
                    <a:pt x="25" y="31"/>
                    <a:pt x="31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6113721" y="1650070"/>
              <a:ext cx="183118" cy="169335"/>
            </a:xfrm>
            <a:custGeom>
              <a:avLst/>
              <a:gdLst>
                <a:gd name="T0" fmla="*/ 40 w 41"/>
                <a:gd name="T1" fmla="*/ 12 h 38"/>
                <a:gd name="T2" fmla="*/ 38 w 41"/>
                <a:gd name="T3" fmla="*/ 34 h 38"/>
                <a:gd name="T4" fmla="*/ 35 w 41"/>
                <a:gd name="T5" fmla="*/ 36 h 38"/>
                <a:gd name="T6" fmla="*/ 5 w 41"/>
                <a:gd name="T7" fmla="*/ 35 h 38"/>
                <a:gd name="T8" fmla="*/ 4 w 41"/>
                <a:gd name="T9" fmla="*/ 30 h 38"/>
                <a:gd name="T10" fmla="*/ 3 w 41"/>
                <a:gd name="T11" fmla="*/ 8 h 38"/>
                <a:gd name="T12" fmla="*/ 10 w 41"/>
                <a:gd name="T13" fmla="*/ 1 h 38"/>
                <a:gd name="T14" fmla="*/ 21 w 41"/>
                <a:gd name="T15" fmla="*/ 1 h 38"/>
                <a:gd name="T16" fmla="*/ 36 w 41"/>
                <a:gd name="T17" fmla="*/ 4 h 38"/>
                <a:gd name="T18" fmla="*/ 40 w 41"/>
                <a:gd name="T19" fmla="*/ 12 h 38"/>
                <a:gd name="T20" fmla="*/ 32 w 41"/>
                <a:gd name="T21" fmla="*/ 29 h 38"/>
                <a:gd name="T22" fmla="*/ 33 w 41"/>
                <a:gd name="T23" fmla="*/ 20 h 38"/>
                <a:gd name="T24" fmla="*/ 32 w 41"/>
                <a:gd name="T25" fmla="*/ 14 h 38"/>
                <a:gd name="T26" fmla="*/ 32 w 41"/>
                <a:gd name="T27" fmla="*/ 12 h 38"/>
                <a:gd name="T28" fmla="*/ 11 w 41"/>
                <a:gd name="T29" fmla="*/ 9 h 38"/>
                <a:gd name="T30" fmla="*/ 10 w 41"/>
                <a:gd name="T31" fmla="*/ 19 h 38"/>
                <a:gd name="T32" fmla="*/ 11 w 41"/>
                <a:gd name="T33" fmla="*/ 30 h 38"/>
                <a:gd name="T34" fmla="*/ 11 w 41"/>
                <a:gd name="T35" fmla="*/ 31 h 38"/>
                <a:gd name="T36" fmla="*/ 32 w 41"/>
                <a:gd name="T37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" h="38">
                  <a:moveTo>
                    <a:pt x="40" y="12"/>
                  </a:moveTo>
                  <a:cubicBezTo>
                    <a:pt x="41" y="19"/>
                    <a:pt x="41" y="27"/>
                    <a:pt x="38" y="34"/>
                  </a:cubicBezTo>
                  <a:cubicBezTo>
                    <a:pt x="37" y="35"/>
                    <a:pt x="36" y="36"/>
                    <a:pt x="35" y="36"/>
                  </a:cubicBezTo>
                  <a:cubicBezTo>
                    <a:pt x="25" y="35"/>
                    <a:pt x="14" y="38"/>
                    <a:pt x="5" y="35"/>
                  </a:cubicBezTo>
                  <a:cubicBezTo>
                    <a:pt x="2" y="34"/>
                    <a:pt x="3" y="31"/>
                    <a:pt x="4" y="30"/>
                  </a:cubicBezTo>
                  <a:cubicBezTo>
                    <a:pt x="0" y="24"/>
                    <a:pt x="2" y="14"/>
                    <a:pt x="3" y="8"/>
                  </a:cubicBezTo>
                  <a:cubicBezTo>
                    <a:pt x="4" y="3"/>
                    <a:pt x="6" y="1"/>
                    <a:pt x="10" y="1"/>
                  </a:cubicBezTo>
                  <a:cubicBezTo>
                    <a:pt x="14" y="0"/>
                    <a:pt x="18" y="0"/>
                    <a:pt x="21" y="1"/>
                  </a:cubicBezTo>
                  <a:cubicBezTo>
                    <a:pt x="26" y="2"/>
                    <a:pt x="31" y="3"/>
                    <a:pt x="36" y="4"/>
                  </a:cubicBezTo>
                  <a:cubicBezTo>
                    <a:pt x="39" y="5"/>
                    <a:pt x="40" y="9"/>
                    <a:pt x="40" y="12"/>
                  </a:cubicBezTo>
                  <a:close/>
                  <a:moveTo>
                    <a:pt x="32" y="29"/>
                  </a:moveTo>
                  <a:cubicBezTo>
                    <a:pt x="32" y="26"/>
                    <a:pt x="33" y="23"/>
                    <a:pt x="33" y="20"/>
                  </a:cubicBezTo>
                  <a:cubicBezTo>
                    <a:pt x="33" y="18"/>
                    <a:pt x="33" y="16"/>
                    <a:pt x="32" y="14"/>
                  </a:cubicBezTo>
                  <a:cubicBezTo>
                    <a:pt x="32" y="13"/>
                    <a:pt x="31" y="11"/>
                    <a:pt x="32" y="12"/>
                  </a:cubicBezTo>
                  <a:cubicBezTo>
                    <a:pt x="26" y="10"/>
                    <a:pt x="18" y="7"/>
                    <a:pt x="11" y="9"/>
                  </a:cubicBezTo>
                  <a:cubicBezTo>
                    <a:pt x="11" y="12"/>
                    <a:pt x="10" y="16"/>
                    <a:pt x="10" y="19"/>
                  </a:cubicBezTo>
                  <a:cubicBezTo>
                    <a:pt x="10" y="23"/>
                    <a:pt x="11" y="26"/>
                    <a:pt x="11" y="30"/>
                  </a:cubicBezTo>
                  <a:cubicBezTo>
                    <a:pt x="11" y="30"/>
                    <a:pt x="11" y="30"/>
                    <a:pt x="11" y="31"/>
                  </a:cubicBezTo>
                  <a:cubicBezTo>
                    <a:pt x="18" y="31"/>
                    <a:pt x="25" y="30"/>
                    <a:pt x="32" y="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6087139" y="1369486"/>
              <a:ext cx="173273" cy="164412"/>
            </a:xfrm>
            <a:custGeom>
              <a:avLst/>
              <a:gdLst>
                <a:gd name="T0" fmla="*/ 37 w 39"/>
                <a:gd name="T1" fmla="*/ 10 h 37"/>
                <a:gd name="T2" fmla="*/ 39 w 39"/>
                <a:gd name="T3" fmla="*/ 31 h 37"/>
                <a:gd name="T4" fmla="*/ 35 w 39"/>
                <a:gd name="T5" fmla="*/ 35 h 37"/>
                <a:gd name="T6" fmla="*/ 11 w 39"/>
                <a:gd name="T7" fmla="*/ 34 h 37"/>
                <a:gd name="T8" fmla="*/ 10 w 39"/>
                <a:gd name="T9" fmla="*/ 34 h 37"/>
                <a:gd name="T10" fmla="*/ 6 w 39"/>
                <a:gd name="T11" fmla="*/ 34 h 37"/>
                <a:gd name="T12" fmla="*/ 2 w 39"/>
                <a:gd name="T13" fmla="*/ 7 h 37"/>
                <a:gd name="T14" fmla="*/ 5 w 39"/>
                <a:gd name="T15" fmla="*/ 3 h 37"/>
                <a:gd name="T16" fmla="*/ 34 w 39"/>
                <a:gd name="T17" fmla="*/ 6 h 37"/>
                <a:gd name="T18" fmla="*/ 37 w 39"/>
                <a:gd name="T19" fmla="*/ 10 h 37"/>
                <a:gd name="T20" fmla="*/ 31 w 39"/>
                <a:gd name="T21" fmla="*/ 28 h 37"/>
                <a:gd name="T22" fmla="*/ 29 w 39"/>
                <a:gd name="T23" fmla="*/ 13 h 37"/>
                <a:gd name="T24" fmla="*/ 10 w 39"/>
                <a:gd name="T25" fmla="*/ 11 h 37"/>
                <a:gd name="T26" fmla="*/ 11 w 39"/>
                <a:gd name="T27" fmla="*/ 21 h 37"/>
                <a:gd name="T28" fmla="*/ 12 w 39"/>
                <a:gd name="T29" fmla="*/ 28 h 37"/>
                <a:gd name="T30" fmla="*/ 12 w 39"/>
                <a:gd name="T31" fmla="*/ 28 h 37"/>
                <a:gd name="T32" fmla="*/ 31 w 39"/>
                <a:gd name="T33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37">
                  <a:moveTo>
                    <a:pt x="37" y="10"/>
                  </a:moveTo>
                  <a:cubicBezTo>
                    <a:pt x="37" y="17"/>
                    <a:pt x="39" y="24"/>
                    <a:pt x="39" y="31"/>
                  </a:cubicBezTo>
                  <a:cubicBezTo>
                    <a:pt x="39" y="33"/>
                    <a:pt x="38" y="35"/>
                    <a:pt x="35" y="35"/>
                  </a:cubicBezTo>
                  <a:cubicBezTo>
                    <a:pt x="27" y="35"/>
                    <a:pt x="19" y="37"/>
                    <a:pt x="11" y="34"/>
                  </a:cubicBezTo>
                  <a:cubicBezTo>
                    <a:pt x="11" y="34"/>
                    <a:pt x="10" y="34"/>
                    <a:pt x="10" y="34"/>
                  </a:cubicBezTo>
                  <a:cubicBezTo>
                    <a:pt x="9" y="35"/>
                    <a:pt x="8" y="35"/>
                    <a:pt x="6" y="34"/>
                  </a:cubicBezTo>
                  <a:cubicBezTo>
                    <a:pt x="0" y="28"/>
                    <a:pt x="2" y="15"/>
                    <a:pt x="2" y="7"/>
                  </a:cubicBezTo>
                  <a:cubicBezTo>
                    <a:pt x="2" y="5"/>
                    <a:pt x="3" y="4"/>
                    <a:pt x="5" y="3"/>
                  </a:cubicBezTo>
                  <a:cubicBezTo>
                    <a:pt x="15" y="0"/>
                    <a:pt x="25" y="3"/>
                    <a:pt x="34" y="6"/>
                  </a:cubicBezTo>
                  <a:cubicBezTo>
                    <a:pt x="36" y="7"/>
                    <a:pt x="37" y="8"/>
                    <a:pt x="37" y="10"/>
                  </a:cubicBezTo>
                  <a:close/>
                  <a:moveTo>
                    <a:pt x="31" y="28"/>
                  </a:moveTo>
                  <a:cubicBezTo>
                    <a:pt x="30" y="23"/>
                    <a:pt x="29" y="18"/>
                    <a:pt x="29" y="13"/>
                  </a:cubicBezTo>
                  <a:cubicBezTo>
                    <a:pt x="23" y="11"/>
                    <a:pt x="16" y="10"/>
                    <a:pt x="10" y="11"/>
                  </a:cubicBezTo>
                  <a:cubicBezTo>
                    <a:pt x="10" y="14"/>
                    <a:pt x="10" y="18"/>
                    <a:pt x="11" y="21"/>
                  </a:cubicBezTo>
                  <a:cubicBezTo>
                    <a:pt x="11" y="24"/>
                    <a:pt x="12" y="26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8" y="30"/>
                    <a:pt x="25" y="29"/>
                    <a:pt x="31" y="2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5940448" y="2928940"/>
              <a:ext cx="178195" cy="169335"/>
            </a:xfrm>
            <a:custGeom>
              <a:avLst/>
              <a:gdLst>
                <a:gd name="T0" fmla="*/ 37 w 40"/>
                <a:gd name="T1" fmla="*/ 2 h 38"/>
                <a:gd name="T2" fmla="*/ 40 w 40"/>
                <a:gd name="T3" fmla="*/ 20 h 38"/>
                <a:gd name="T4" fmla="*/ 36 w 40"/>
                <a:gd name="T5" fmla="*/ 34 h 38"/>
                <a:gd name="T6" fmla="*/ 4 w 40"/>
                <a:gd name="T7" fmla="*/ 37 h 38"/>
                <a:gd name="T8" fmla="*/ 0 w 40"/>
                <a:gd name="T9" fmla="*/ 33 h 38"/>
                <a:gd name="T10" fmla="*/ 3 w 40"/>
                <a:gd name="T11" fmla="*/ 7 h 38"/>
                <a:gd name="T12" fmla="*/ 4 w 40"/>
                <a:gd name="T13" fmla="*/ 5 h 38"/>
                <a:gd name="T14" fmla="*/ 4 w 40"/>
                <a:gd name="T15" fmla="*/ 3 h 38"/>
                <a:gd name="T16" fmla="*/ 10 w 40"/>
                <a:gd name="T17" fmla="*/ 3 h 38"/>
                <a:gd name="T18" fmla="*/ 11 w 40"/>
                <a:gd name="T19" fmla="*/ 3 h 38"/>
                <a:gd name="T20" fmla="*/ 18 w 40"/>
                <a:gd name="T21" fmla="*/ 1 h 38"/>
                <a:gd name="T22" fmla="*/ 34 w 40"/>
                <a:gd name="T23" fmla="*/ 0 h 38"/>
                <a:gd name="T24" fmla="*/ 37 w 40"/>
                <a:gd name="T25" fmla="*/ 2 h 38"/>
                <a:gd name="T26" fmla="*/ 31 w 40"/>
                <a:gd name="T27" fmla="*/ 18 h 38"/>
                <a:gd name="T28" fmla="*/ 31 w 40"/>
                <a:gd name="T29" fmla="*/ 9 h 38"/>
                <a:gd name="T30" fmla="*/ 10 w 40"/>
                <a:gd name="T31" fmla="*/ 12 h 38"/>
                <a:gd name="T32" fmla="*/ 9 w 40"/>
                <a:gd name="T33" fmla="*/ 11 h 38"/>
                <a:gd name="T34" fmla="*/ 8 w 40"/>
                <a:gd name="T35" fmla="*/ 29 h 38"/>
                <a:gd name="T36" fmla="*/ 29 w 40"/>
                <a:gd name="T37" fmla="*/ 28 h 38"/>
                <a:gd name="T38" fmla="*/ 30 w 40"/>
                <a:gd name="T39" fmla="*/ 27 h 38"/>
                <a:gd name="T40" fmla="*/ 31 w 40"/>
                <a:gd name="T41" fmla="*/ 25 h 38"/>
                <a:gd name="T42" fmla="*/ 31 w 40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8">
                  <a:moveTo>
                    <a:pt x="37" y="2"/>
                  </a:moveTo>
                  <a:cubicBezTo>
                    <a:pt x="40" y="7"/>
                    <a:pt x="40" y="14"/>
                    <a:pt x="40" y="20"/>
                  </a:cubicBezTo>
                  <a:cubicBezTo>
                    <a:pt x="40" y="23"/>
                    <a:pt x="40" y="33"/>
                    <a:pt x="36" y="34"/>
                  </a:cubicBezTo>
                  <a:cubicBezTo>
                    <a:pt x="26" y="38"/>
                    <a:pt x="14" y="37"/>
                    <a:pt x="4" y="37"/>
                  </a:cubicBezTo>
                  <a:cubicBezTo>
                    <a:pt x="2" y="37"/>
                    <a:pt x="0" y="36"/>
                    <a:pt x="0" y="33"/>
                  </a:cubicBezTo>
                  <a:cubicBezTo>
                    <a:pt x="0" y="25"/>
                    <a:pt x="1" y="15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5" y="0"/>
                    <a:pt x="9" y="1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4" y="2"/>
                    <a:pt x="16" y="2"/>
                    <a:pt x="18" y="1"/>
                  </a:cubicBezTo>
                  <a:cubicBezTo>
                    <a:pt x="23" y="1"/>
                    <a:pt x="29" y="0"/>
                    <a:pt x="34" y="0"/>
                  </a:cubicBezTo>
                  <a:cubicBezTo>
                    <a:pt x="35" y="0"/>
                    <a:pt x="37" y="0"/>
                    <a:pt x="37" y="2"/>
                  </a:cubicBezTo>
                  <a:close/>
                  <a:moveTo>
                    <a:pt x="31" y="18"/>
                  </a:moveTo>
                  <a:cubicBezTo>
                    <a:pt x="31" y="15"/>
                    <a:pt x="31" y="12"/>
                    <a:pt x="31" y="9"/>
                  </a:cubicBezTo>
                  <a:cubicBezTo>
                    <a:pt x="24" y="9"/>
                    <a:pt x="17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8" y="17"/>
                    <a:pt x="8" y="23"/>
                    <a:pt x="8" y="29"/>
                  </a:cubicBezTo>
                  <a:cubicBezTo>
                    <a:pt x="15" y="29"/>
                    <a:pt x="22" y="29"/>
                    <a:pt x="29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6"/>
                    <a:pt x="31" y="25"/>
                  </a:cubicBezTo>
                  <a:cubicBezTo>
                    <a:pt x="31" y="23"/>
                    <a:pt x="31" y="20"/>
                    <a:pt x="31" y="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5895161" y="2216159"/>
              <a:ext cx="187056" cy="187056"/>
            </a:xfrm>
            <a:custGeom>
              <a:avLst/>
              <a:gdLst>
                <a:gd name="T0" fmla="*/ 13 w 42"/>
                <a:gd name="T1" fmla="*/ 36 h 42"/>
                <a:gd name="T2" fmla="*/ 10 w 42"/>
                <a:gd name="T3" fmla="*/ 36 h 42"/>
                <a:gd name="T4" fmla="*/ 11 w 42"/>
                <a:gd name="T5" fmla="*/ 2 h 42"/>
                <a:gd name="T6" fmla="*/ 14 w 42"/>
                <a:gd name="T7" fmla="*/ 0 h 42"/>
                <a:gd name="T8" fmla="*/ 38 w 42"/>
                <a:gd name="T9" fmla="*/ 3 h 42"/>
                <a:gd name="T10" fmla="*/ 42 w 42"/>
                <a:gd name="T11" fmla="*/ 20 h 42"/>
                <a:gd name="T12" fmla="*/ 39 w 42"/>
                <a:gd name="T13" fmla="*/ 39 h 42"/>
                <a:gd name="T14" fmla="*/ 28 w 42"/>
                <a:gd name="T15" fmla="*/ 41 h 42"/>
                <a:gd name="T16" fmla="*/ 14 w 42"/>
                <a:gd name="T17" fmla="*/ 41 h 42"/>
                <a:gd name="T18" fmla="*/ 13 w 42"/>
                <a:gd name="T19" fmla="*/ 36 h 42"/>
                <a:gd name="T20" fmla="*/ 13 w 42"/>
                <a:gd name="T21" fmla="*/ 36 h 42"/>
                <a:gd name="T22" fmla="*/ 14 w 42"/>
                <a:gd name="T23" fmla="*/ 36 h 42"/>
                <a:gd name="T24" fmla="*/ 27 w 42"/>
                <a:gd name="T25" fmla="*/ 35 h 42"/>
                <a:gd name="T26" fmla="*/ 32 w 42"/>
                <a:gd name="T27" fmla="*/ 33 h 42"/>
                <a:gd name="T28" fmla="*/ 33 w 42"/>
                <a:gd name="T29" fmla="*/ 19 h 42"/>
                <a:gd name="T30" fmla="*/ 33 w 42"/>
                <a:gd name="T31" fmla="*/ 11 h 42"/>
                <a:gd name="T32" fmla="*/ 32 w 42"/>
                <a:gd name="T33" fmla="*/ 10 h 42"/>
                <a:gd name="T34" fmla="*/ 30 w 42"/>
                <a:gd name="T35" fmla="*/ 9 h 42"/>
                <a:gd name="T36" fmla="*/ 17 w 42"/>
                <a:gd name="T37" fmla="*/ 8 h 42"/>
                <a:gd name="T38" fmla="*/ 15 w 42"/>
                <a:gd name="T39" fmla="*/ 32 h 42"/>
                <a:gd name="T40" fmla="*/ 13 w 42"/>
                <a:gd name="T41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2">
                  <a:moveTo>
                    <a:pt x="13" y="36"/>
                  </a:moveTo>
                  <a:cubicBezTo>
                    <a:pt x="12" y="37"/>
                    <a:pt x="11" y="37"/>
                    <a:pt x="10" y="36"/>
                  </a:cubicBezTo>
                  <a:cubicBezTo>
                    <a:pt x="0" y="30"/>
                    <a:pt x="7" y="10"/>
                    <a:pt x="11" y="2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22" y="0"/>
                    <a:pt x="30" y="0"/>
                    <a:pt x="38" y="3"/>
                  </a:cubicBezTo>
                  <a:cubicBezTo>
                    <a:pt x="42" y="5"/>
                    <a:pt x="42" y="17"/>
                    <a:pt x="42" y="20"/>
                  </a:cubicBezTo>
                  <a:cubicBezTo>
                    <a:pt x="42" y="25"/>
                    <a:pt x="42" y="35"/>
                    <a:pt x="39" y="39"/>
                  </a:cubicBezTo>
                  <a:cubicBezTo>
                    <a:pt x="36" y="41"/>
                    <a:pt x="31" y="41"/>
                    <a:pt x="28" y="41"/>
                  </a:cubicBezTo>
                  <a:cubicBezTo>
                    <a:pt x="24" y="42"/>
                    <a:pt x="19" y="41"/>
                    <a:pt x="14" y="41"/>
                  </a:cubicBezTo>
                  <a:cubicBezTo>
                    <a:pt x="12" y="41"/>
                    <a:pt x="11" y="38"/>
                    <a:pt x="13" y="36"/>
                  </a:cubicBezTo>
                  <a:close/>
                  <a:moveTo>
                    <a:pt x="13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9" y="36"/>
                    <a:pt x="23" y="36"/>
                    <a:pt x="27" y="35"/>
                  </a:cubicBezTo>
                  <a:cubicBezTo>
                    <a:pt x="30" y="35"/>
                    <a:pt x="32" y="34"/>
                    <a:pt x="32" y="33"/>
                  </a:cubicBezTo>
                  <a:cubicBezTo>
                    <a:pt x="34" y="28"/>
                    <a:pt x="34" y="23"/>
                    <a:pt x="33" y="19"/>
                  </a:cubicBezTo>
                  <a:cubicBezTo>
                    <a:pt x="33" y="16"/>
                    <a:pt x="33" y="13"/>
                    <a:pt x="33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10"/>
                    <a:pt x="31" y="9"/>
                    <a:pt x="30" y="9"/>
                  </a:cubicBezTo>
                  <a:cubicBezTo>
                    <a:pt x="26" y="8"/>
                    <a:pt x="21" y="8"/>
                    <a:pt x="17" y="8"/>
                  </a:cubicBezTo>
                  <a:cubicBezTo>
                    <a:pt x="14" y="15"/>
                    <a:pt x="13" y="25"/>
                    <a:pt x="15" y="32"/>
                  </a:cubicBezTo>
                  <a:cubicBezTo>
                    <a:pt x="15" y="34"/>
                    <a:pt x="15" y="35"/>
                    <a:pt x="13" y="3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5912882" y="1904072"/>
              <a:ext cx="174257" cy="195916"/>
            </a:xfrm>
            <a:custGeom>
              <a:avLst/>
              <a:gdLst>
                <a:gd name="T0" fmla="*/ 36 w 39"/>
                <a:gd name="T1" fmla="*/ 6 h 44"/>
                <a:gd name="T2" fmla="*/ 36 w 39"/>
                <a:gd name="T3" fmla="*/ 40 h 44"/>
                <a:gd name="T4" fmla="*/ 31 w 39"/>
                <a:gd name="T5" fmla="*/ 43 h 44"/>
                <a:gd name="T6" fmla="*/ 4 w 39"/>
                <a:gd name="T7" fmla="*/ 39 h 44"/>
                <a:gd name="T8" fmla="*/ 4 w 39"/>
                <a:gd name="T9" fmla="*/ 35 h 44"/>
                <a:gd name="T10" fmla="*/ 2 w 39"/>
                <a:gd name="T11" fmla="*/ 32 h 44"/>
                <a:gd name="T12" fmla="*/ 1 w 39"/>
                <a:gd name="T13" fmla="*/ 7 h 44"/>
                <a:gd name="T14" fmla="*/ 4 w 39"/>
                <a:gd name="T15" fmla="*/ 3 h 44"/>
                <a:gd name="T16" fmla="*/ 32 w 39"/>
                <a:gd name="T17" fmla="*/ 3 h 44"/>
                <a:gd name="T18" fmla="*/ 36 w 39"/>
                <a:gd name="T19" fmla="*/ 6 h 44"/>
                <a:gd name="T20" fmla="*/ 28 w 39"/>
                <a:gd name="T21" fmla="*/ 36 h 44"/>
                <a:gd name="T22" fmla="*/ 28 w 39"/>
                <a:gd name="T23" fmla="*/ 11 h 44"/>
                <a:gd name="T24" fmla="*/ 9 w 39"/>
                <a:gd name="T25" fmla="*/ 11 h 44"/>
                <a:gd name="T26" fmla="*/ 8 w 39"/>
                <a:gd name="T27" fmla="*/ 32 h 44"/>
                <a:gd name="T28" fmla="*/ 7 w 39"/>
                <a:gd name="T29" fmla="*/ 35 h 44"/>
                <a:gd name="T30" fmla="*/ 28 w 39"/>
                <a:gd name="T31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4">
                  <a:moveTo>
                    <a:pt x="36" y="6"/>
                  </a:moveTo>
                  <a:cubicBezTo>
                    <a:pt x="39" y="17"/>
                    <a:pt x="39" y="30"/>
                    <a:pt x="36" y="40"/>
                  </a:cubicBezTo>
                  <a:cubicBezTo>
                    <a:pt x="35" y="43"/>
                    <a:pt x="33" y="44"/>
                    <a:pt x="31" y="43"/>
                  </a:cubicBezTo>
                  <a:cubicBezTo>
                    <a:pt x="22" y="42"/>
                    <a:pt x="12" y="43"/>
                    <a:pt x="4" y="39"/>
                  </a:cubicBezTo>
                  <a:cubicBezTo>
                    <a:pt x="2" y="38"/>
                    <a:pt x="3" y="36"/>
                    <a:pt x="4" y="35"/>
                  </a:cubicBezTo>
                  <a:cubicBezTo>
                    <a:pt x="3" y="35"/>
                    <a:pt x="2" y="34"/>
                    <a:pt x="2" y="32"/>
                  </a:cubicBezTo>
                  <a:cubicBezTo>
                    <a:pt x="0" y="24"/>
                    <a:pt x="1" y="16"/>
                    <a:pt x="1" y="7"/>
                  </a:cubicBezTo>
                  <a:cubicBezTo>
                    <a:pt x="1" y="5"/>
                    <a:pt x="2" y="4"/>
                    <a:pt x="4" y="3"/>
                  </a:cubicBezTo>
                  <a:cubicBezTo>
                    <a:pt x="13" y="0"/>
                    <a:pt x="22" y="3"/>
                    <a:pt x="32" y="3"/>
                  </a:cubicBezTo>
                  <a:cubicBezTo>
                    <a:pt x="34" y="3"/>
                    <a:pt x="35" y="4"/>
                    <a:pt x="36" y="6"/>
                  </a:cubicBezTo>
                  <a:close/>
                  <a:moveTo>
                    <a:pt x="28" y="36"/>
                  </a:moveTo>
                  <a:cubicBezTo>
                    <a:pt x="30" y="28"/>
                    <a:pt x="30" y="19"/>
                    <a:pt x="28" y="11"/>
                  </a:cubicBezTo>
                  <a:cubicBezTo>
                    <a:pt x="22" y="11"/>
                    <a:pt x="16" y="10"/>
                    <a:pt x="9" y="11"/>
                  </a:cubicBezTo>
                  <a:cubicBezTo>
                    <a:pt x="10" y="18"/>
                    <a:pt x="10" y="25"/>
                    <a:pt x="8" y="32"/>
                  </a:cubicBezTo>
                  <a:cubicBezTo>
                    <a:pt x="8" y="34"/>
                    <a:pt x="7" y="34"/>
                    <a:pt x="7" y="35"/>
                  </a:cubicBezTo>
                  <a:cubicBezTo>
                    <a:pt x="13" y="36"/>
                    <a:pt x="22" y="36"/>
                    <a:pt x="28" y="3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5922727" y="2541046"/>
              <a:ext cx="164412" cy="174257"/>
            </a:xfrm>
            <a:custGeom>
              <a:avLst/>
              <a:gdLst>
                <a:gd name="T0" fmla="*/ 32 w 37"/>
                <a:gd name="T1" fmla="*/ 10 h 39"/>
                <a:gd name="T2" fmla="*/ 33 w 37"/>
                <a:gd name="T3" fmla="*/ 36 h 39"/>
                <a:gd name="T4" fmla="*/ 30 w 37"/>
                <a:gd name="T5" fmla="*/ 39 h 39"/>
                <a:gd name="T6" fmla="*/ 17 w 37"/>
                <a:gd name="T7" fmla="*/ 37 h 39"/>
                <a:gd name="T8" fmla="*/ 11 w 37"/>
                <a:gd name="T9" fmla="*/ 36 h 39"/>
                <a:gd name="T10" fmla="*/ 9 w 37"/>
                <a:gd name="T11" fmla="*/ 36 h 39"/>
                <a:gd name="T12" fmla="*/ 8 w 37"/>
                <a:gd name="T13" fmla="*/ 38 h 39"/>
                <a:gd name="T14" fmla="*/ 3 w 37"/>
                <a:gd name="T15" fmla="*/ 38 h 39"/>
                <a:gd name="T16" fmla="*/ 2 w 37"/>
                <a:gd name="T17" fmla="*/ 22 h 39"/>
                <a:gd name="T18" fmla="*/ 4 w 37"/>
                <a:gd name="T19" fmla="*/ 4 h 39"/>
                <a:gd name="T20" fmla="*/ 8 w 37"/>
                <a:gd name="T21" fmla="*/ 1 h 39"/>
                <a:gd name="T22" fmla="*/ 32 w 37"/>
                <a:gd name="T23" fmla="*/ 10 h 39"/>
                <a:gd name="T24" fmla="*/ 27 w 37"/>
                <a:gd name="T25" fmla="*/ 31 h 39"/>
                <a:gd name="T26" fmla="*/ 24 w 37"/>
                <a:gd name="T27" fmla="*/ 14 h 39"/>
                <a:gd name="T28" fmla="*/ 12 w 37"/>
                <a:gd name="T29" fmla="*/ 10 h 39"/>
                <a:gd name="T30" fmla="*/ 10 w 37"/>
                <a:gd name="T31" fmla="*/ 25 h 39"/>
                <a:gd name="T32" fmla="*/ 10 w 37"/>
                <a:gd name="T33" fmla="*/ 31 h 39"/>
                <a:gd name="T34" fmla="*/ 27 w 37"/>
                <a:gd name="T3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9">
                  <a:moveTo>
                    <a:pt x="32" y="10"/>
                  </a:moveTo>
                  <a:cubicBezTo>
                    <a:pt x="37" y="18"/>
                    <a:pt x="36" y="27"/>
                    <a:pt x="33" y="36"/>
                  </a:cubicBezTo>
                  <a:cubicBezTo>
                    <a:pt x="33" y="37"/>
                    <a:pt x="31" y="39"/>
                    <a:pt x="30" y="39"/>
                  </a:cubicBezTo>
                  <a:cubicBezTo>
                    <a:pt x="26" y="38"/>
                    <a:pt x="21" y="38"/>
                    <a:pt x="17" y="37"/>
                  </a:cubicBezTo>
                  <a:cubicBezTo>
                    <a:pt x="15" y="37"/>
                    <a:pt x="13" y="37"/>
                    <a:pt x="11" y="36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9" y="37"/>
                    <a:pt x="9" y="37"/>
                    <a:pt x="8" y="38"/>
                  </a:cubicBezTo>
                  <a:cubicBezTo>
                    <a:pt x="7" y="39"/>
                    <a:pt x="5" y="39"/>
                    <a:pt x="3" y="38"/>
                  </a:cubicBezTo>
                  <a:cubicBezTo>
                    <a:pt x="0" y="35"/>
                    <a:pt x="1" y="26"/>
                    <a:pt x="2" y="22"/>
                  </a:cubicBezTo>
                  <a:cubicBezTo>
                    <a:pt x="2" y="16"/>
                    <a:pt x="2" y="10"/>
                    <a:pt x="4" y="4"/>
                  </a:cubicBezTo>
                  <a:cubicBezTo>
                    <a:pt x="5" y="2"/>
                    <a:pt x="6" y="1"/>
                    <a:pt x="8" y="1"/>
                  </a:cubicBezTo>
                  <a:cubicBezTo>
                    <a:pt x="17" y="0"/>
                    <a:pt x="27" y="2"/>
                    <a:pt x="32" y="10"/>
                  </a:cubicBezTo>
                  <a:close/>
                  <a:moveTo>
                    <a:pt x="27" y="31"/>
                  </a:moveTo>
                  <a:cubicBezTo>
                    <a:pt x="28" y="26"/>
                    <a:pt x="28" y="19"/>
                    <a:pt x="24" y="14"/>
                  </a:cubicBezTo>
                  <a:cubicBezTo>
                    <a:pt x="21" y="10"/>
                    <a:pt x="17" y="10"/>
                    <a:pt x="12" y="10"/>
                  </a:cubicBezTo>
                  <a:cubicBezTo>
                    <a:pt x="11" y="15"/>
                    <a:pt x="10" y="20"/>
                    <a:pt x="10" y="25"/>
                  </a:cubicBezTo>
                  <a:cubicBezTo>
                    <a:pt x="10" y="27"/>
                    <a:pt x="10" y="29"/>
                    <a:pt x="10" y="31"/>
                  </a:cubicBezTo>
                  <a:cubicBezTo>
                    <a:pt x="16" y="30"/>
                    <a:pt x="21" y="31"/>
                    <a:pt x="27" y="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5833137" y="1355703"/>
              <a:ext cx="218560" cy="191978"/>
            </a:xfrm>
            <a:custGeom>
              <a:avLst/>
              <a:gdLst>
                <a:gd name="T0" fmla="*/ 44 w 49"/>
                <a:gd name="T1" fmla="*/ 8 h 43"/>
                <a:gd name="T2" fmla="*/ 46 w 49"/>
                <a:gd name="T3" fmla="*/ 38 h 43"/>
                <a:gd name="T4" fmla="*/ 42 w 49"/>
                <a:gd name="T5" fmla="*/ 41 h 43"/>
                <a:gd name="T6" fmla="*/ 9 w 49"/>
                <a:gd name="T7" fmla="*/ 39 h 43"/>
                <a:gd name="T8" fmla="*/ 10 w 49"/>
                <a:gd name="T9" fmla="*/ 35 h 43"/>
                <a:gd name="T10" fmla="*/ 38 w 49"/>
                <a:gd name="T11" fmla="*/ 33 h 43"/>
                <a:gd name="T12" fmla="*/ 36 w 49"/>
                <a:gd name="T13" fmla="*/ 11 h 43"/>
                <a:gd name="T14" fmla="*/ 17 w 49"/>
                <a:gd name="T15" fmla="*/ 14 h 43"/>
                <a:gd name="T16" fmla="*/ 16 w 49"/>
                <a:gd name="T17" fmla="*/ 31 h 43"/>
                <a:gd name="T18" fmla="*/ 10 w 49"/>
                <a:gd name="T19" fmla="*/ 34 h 43"/>
                <a:gd name="T20" fmla="*/ 21 w 49"/>
                <a:gd name="T21" fmla="*/ 1 h 43"/>
                <a:gd name="T22" fmla="*/ 44 w 49"/>
                <a:gd name="T23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3">
                  <a:moveTo>
                    <a:pt x="44" y="8"/>
                  </a:moveTo>
                  <a:cubicBezTo>
                    <a:pt x="46" y="17"/>
                    <a:pt x="49" y="28"/>
                    <a:pt x="46" y="38"/>
                  </a:cubicBezTo>
                  <a:cubicBezTo>
                    <a:pt x="45" y="40"/>
                    <a:pt x="44" y="41"/>
                    <a:pt x="42" y="41"/>
                  </a:cubicBezTo>
                  <a:cubicBezTo>
                    <a:pt x="31" y="41"/>
                    <a:pt x="18" y="43"/>
                    <a:pt x="9" y="39"/>
                  </a:cubicBezTo>
                  <a:cubicBezTo>
                    <a:pt x="6" y="38"/>
                    <a:pt x="8" y="35"/>
                    <a:pt x="10" y="35"/>
                  </a:cubicBezTo>
                  <a:cubicBezTo>
                    <a:pt x="20" y="36"/>
                    <a:pt x="29" y="34"/>
                    <a:pt x="38" y="33"/>
                  </a:cubicBezTo>
                  <a:cubicBezTo>
                    <a:pt x="39" y="26"/>
                    <a:pt x="38" y="18"/>
                    <a:pt x="36" y="11"/>
                  </a:cubicBezTo>
                  <a:cubicBezTo>
                    <a:pt x="29" y="9"/>
                    <a:pt x="21" y="7"/>
                    <a:pt x="17" y="14"/>
                  </a:cubicBezTo>
                  <a:cubicBezTo>
                    <a:pt x="13" y="19"/>
                    <a:pt x="14" y="25"/>
                    <a:pt x="16" y="31"/>
                  </a:cubicBezTo>
                  <a:cubicBezTo>
                    <a:pt x="16" y="34"/>
                    <a:pt x="12" y="36"/>
                    <a:pt x="10" y="34"/>
                  </a:cubicBezTo>
                  <a:cubicBezTo>
                    <a:pt x="0" y="24"/>
                    <a:pt x="7" y="4"/>
                    <a:pt x="21" y="1"/>
                  </a:cubicBezTo>
                  <a:cubicBezTo>
                    <a:pt x="27" y="0"/>
                    <a:pt x="41" y="0"/>
                    <a:pt x="44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36"/>
            <p:cNvSpPr>
              <a:spLocks noEditPoints="1"/>
            </p:cNvSpPr>
            <p:nvPr/>
          </p:nvSpPr>
          <p:spPr bwMode="auto">
            <a:xfrm>
              <a:off x="5846920" y="1609705"/>
              <a:ext cx="190994" cy="174257"/>
            </a:xfrm>
            <a:custGeom>
              <a:avLst/>
              <a:gdLst>
                <a:gd name="T0" fmla="*/ 37 w 43"/>
                <a:gd name="T1" fmla="*/ 5 h 39"/>
                <a:gd name="T2" fmla="*/ 43 w 43"/>
                <a:gd name="T3" fmla="*/ 33 h 39"/>
                <a:gd name="T4" fmla="*/ 39 w 43"/>
                <a:gd name="T5" fmla="*/ 37 h 39"/>
                <a:gd name="T6" fmla="*/ 8 w 43"/>
                <a:gd name="T7" fmla="*/ 36 h 39"/>
                <a:gd name="T8" fmla="*/ 4 w 43"/>
                <a:gd name="T9" fmla="*/ 35 h 39"/>
                <a:gd name="T10" fmla="*/ 3 w 43"/>
                <a:gd name="T11" fmla="*/ 5 h 39"/>
                <a:gd name="T12" fmla="*/ 6 w 43"/>
                <a:gd name="T13" fmla="*/ 2 h 39"/>
                <a:gd name="T14" fmla="*/ 25 w 43"/>
                <a:gd name="T15" fmla="*/ 0 h 39"/>
                <a:gd name="T16" fmla="*/ 37 w 43"/>
                <a:gd name="T17" fmla="*/ 5 h 39"/>
                <a:gd name="T18" fmla="*/ 35 w 43"/>
                <a:gd name="T19" fmla="*/ 30 h 39"/>
                <a:gd name="T20" fmla="*/ 31 w 43"/>
                <a:gd name="T21" fmla="*/ 12 h 39"/>
                <a:gd name="T22" fmla="*/ 28 w 43"/>
                <a:gd name="T23" fmla="*/ 9 h 39"/>
                <a:gd name="T24" fmla="*/ 21 w 43"/>
                <a:gd name="T25" fmla="*/ 9 h 39"/>
                <a:gd name="T26" fmla="*/ 10 w 43"/>
                <a:gd name="T27" fmla="*/ 10 h 39"/>
                <a:gd name="T28" fmla="*/ 10 w 43"/>
                <a:gd name="T29" fmla="*/ 31 h 39"/>
                <a:gd name="T30" fmla="*/ 35 w 43"/>
                <a:gd name="T31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39">
                  <a:moveTo>
                    <a:pt x="37" y="5"/>
                  </a:moveTo>
                  <a:cubicBezTo>
                    <a:pt x="41" y="13"/>
                    <a:pt x="43" y="24"/>
                    <a:pt x="43" y="33"/>
                  </a:cubicBezTo>
                  <a:cubicBezTo>
                    <a:pt x="42" y="36"/>
                    <a:pt x="41" y="37"/>
                    <a:pt x="39" y="37"/>
                  </a:cubicBezTo>
                  <a:cubicBezTo>
                    <a:pt x="28" y="38"/>
                    <a:pt x="18" y="39"/>
                    <a:pt x="8" y="36"/>
                  </a:cubicBezTo>
                  <a:cubicBezTo>
                    <a:pt x="6" y="37"/>
                    <a:pt x="5" y="37"/>
                    <a:pt x="4" y="35"/>
                  </a:cubicBezTo>
                  <a:cubicBezTo>
                    <a:pt x="0" y="26"/>
                    <a:pt x="1" y="15"/>
                    <a:pt x="3" y="5"/>
                  </a:cubicBezTo>
                  <a:cubicBezTo>
                    <a:pt x="3" y="4"/>
                    <a:pt x="4" y="3"/>
                    <a:pt x="6" y="2"/>
                  </a:cubicBezTo>
                  <a:cubicBezTo>
                    <a:pt x="12" y="1"/>
                    <a:pt x="18" y="0"/>
                    <a:pt x="25" y="0"/>
                  </a:cubicBezTo>
                  <a:cubicBezTo>
                    <a:pt x="29" y="1"/>
                    <a:pt x="35" y="1"/>
                    <a:pt x="37" y="5"/>
                  </a:cubicBezTo>
                  <a:close/>
                  <a:moveTo>
                    <a:pt x="35" y="30"/>
                  </a:moveTo>
                  <a:cubicBezTo>
                    <a:pt x="34" y="24"/>
                    <a:pt x="33" y="18"/>
                    <a:pt x="31" y="12"/>
                  </a:cubicBezTo>
                  <a:cubicBezTo>
                    <a:pt x="30" y="10"/>
                    <a:pt x="31" y="10"/>
                    <a:pt x="28" y="9"/>
                  </a:cubicBezTo>
                  <a:cubicBezTo>
                    <a:pt x="26" y="9"/>
                    <a:pt x="24" y="9"/>
                    <a:pt x="21" y="9"/>
                  </a:cubicBezTo>
                  <a:cubicBezTo>
                    <a:pt x="17" y="9"/>
                    <a:pt x="14" y="9"/>
                    <a:pt x="10" y="10"/>
                  </a:cubicBezTo>
                  <a:cubicBezTo>
                    <a:pt x="9" y="17"/>
                    <a:pt x="11" y="24"/>
                    <a:pt x="10" y="31"/>
                  </a:cubicBezTo>
                  <a:cubicBezTo>
                    <a:pt x="18" y="33"/>
                    <a:pt x="27" y="33"/>
                    <a:pt x="35" y="3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5659865" y="2902359"/>
              <a:ext cx="173273" cy="191978"/>
            </a:xfrm>
            <a:custGeom>
              <a:avLst/>
              <a:gdLst>
                <a:gd name="T0" fmla="*/ 26 w 39"/>
                <a:gd name="T1" fmla="*/ 34 h 43"/>
                <a:gd name="T2" fmla="*/ 27 w 39"/>
                <a:gd name="T3" fmla="*/ 30 h 43"/>
                <a:gd name="T4" fmla="*/ 29 w 39"/>
                <a:gd name="T5" fmla="*/ 9 h 43"/>
                <a:gd name="T6" fmla="*/ 9 w 39"/>
                <a:gd name="T7" fmla="*/ 11 h 43"/>
                <a:gd name="T8" fmla="*/ 8 w 39"/>
                <a:gd name="T9" fmla="*/ 11 h 43"/>
                <a:gd name="T10" fmla="*/ 10 w 39"/>
                <a:gd name="T11" fmla="*/ 34 h 43"/>
                <a:gd name="T12" fmla="*/ 21 w 39"/>
                <a:gd name="T13" fmla="*/ 34 h 43"/>
                <a:gd name="T14" fmla="*/ 26 w 39"/>
                <a:gd name="T15" fmla="*/ 34 h 43"/>
                <a:gd name="T16" fmla="*/ 37 w 39"/>
                <a:gd name="T17" fmla="*/ 3 h 43"/>
                <a:gd name="T18" fmla="*/ 37 w 39"/>
                <a:gd name="T19" fmla="*/ 22 h 43"/>
                <a:gd name="T20" fmla="*/ 34 w 39"/>
                <a:gd name="T21" fmla="*/ 39 h 43"/>
                <a:gd name="T22" fmla="*/ 20 w 39"/>
                <a:gd name="T23" fmla="*/ 43 h 43"/>
                <a:gd name="T24" fmla="*/ 4 w 39"/>
                <a:gd name="T25" fmla="*/ 40 h 43"/>
                <a:gd name="T26" fmla="*/ 2 w 39"/>
                <a:gd name="T27" fmla="*/ 37 h 43"/>
                <a:gd name="T28" fmla="*/ 4 w 39"/>
                <a:gd name="T29" fmla="*/ 7 h 43"/>
                <a:gd name="T30" fmla="*/ 5 w 39"/>
                <a:gd name="T31" fmla="*/ 5 h 43"/>
                <a:gd name="T32" fmla="*/ 6 w 39"/>
                <a:gd name="T33" fmla="*/ 5 h 43"/>
                <a:gd name="T34" fmla="*/ 16 w 39"/>
                <a:gd name="T35" fmla="*/ 2 h 43"/>
                <a:gd name="T36" fmla="*/ 33 w 39"/>
                <a:gd name="T37" fmla="*/ 0 h 43"/>
                <a:gd name="T38" fmla="*/ 37 w 39"/>
                <a:gd name="T3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3">
                  <a:moveTo>
                    <a:pt x="26" y="34"/>
                  </a:moveTo>
                  <a:cubicBezTo>
                    <a:pt x="27" y="33"/>
                    <a:pt x="27" y="31"/>
                    <a:pt x="27" y="30"/>
                  </a:cubicBezTo>
                  <a:cubicBezTo>
                    <a:pt x="29" y="23"/>
                    <a:pt x="30" y="16"/>
                    <a:pt x="29" y="9"/>
                  </a:cubicBezTo>
                  <a:cubicBezTo>
                    <a:pt x="22" y="10"/>
                    <a:pt x="14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9"/>
                    <a:pt x="9" y="26"/>
                    <a:pt x="10" y="34"/>
                  </a:cubicBezTo>
                  <a:cubicBezTo>
                    <a:pt x="14" y="35"/>
                    <a:pt x="18" y="35"/>
                    <a:pt x="21" y="34"/>
                  </a:cubicBezTo>
                  <a:cubicBezTo>
                    <a:pt x="23" y="34"/>
                    <a:pt x="26" y="33"/>
                    <a:pt x="26" y="34"/>
                  </a:cubicBezTo>
                  <a:close/>
                  <a:moveTo>
                    <a:pt x="37" y="3"/>
                  </a:moveTo>
                  <a:cubicBezTo>
                    <a:pt x="39" y="10"/>
                    <a:pt x="38" y="16"/>
                    <a:pt x="37" y="22"/>
                  </a:cubicBezTo>
                  <a:cubicBezTo>
                    <a:pt x="37" y="27"/>
                    <a:pt x="36" y="34"/>
                    <a:pt x="34" y="39"/>
                  </a:cubicBezTo>
                  <a:cubicBezTo>
                    <a:pt x="31" y="42"/>
                    <a:pt x="24" y="43"/>
                    <a:pt x="20" y="43"/>
                  </a:cubicBezTo>
                  <a:cubicBezTo>
                    <a:pt x="14" y="43"/>
                    <a:pt x="9" y="42"/>
                    <a:pt x="4" y="40"/>
                  </a:cubicBezTo>
                  <a:cubicBezTo>
                    <a:pt x="3" y="40"/>
                    <a:pt x="2" y="38"/>
                    <a:pt x="2" y="37"/>
                  </a:cubicBezTo>
                  <a:cubicBezTo>
                    <a:pt x="2" y="27"/>
                    <a:pt x="0" y="16"/>
                    <a:pt x="4" y="7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9" y="2"/>
                    <a:pt x="12" y="2"/>
                    <a:pt x="16" y="2"/>
                  </a:cubicBezTo>
                  <a:cubicBezTo>
                    <a:pt x="22" y="1"/>
                    <a:pt x="27" y="0"/>
                    <a:pt x="33" y="0"/>
                  </a:cubicBezTo>
                  <a:cubicBezTo>
                    <a:pt x="35" y="0"/>
                    <a:pt x="36" y="2"/>
                    <a:pt x="37" y="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38"/>
            <p:cNvSpPr>
              <a:spLocks noEditPoints="1"/>
            </p:cNvSpPr>
            <p:nvPr/>
          </p:nvSpPr>
          <p:spPr bwMode="auto">
            <a:xfrm>
              <a:off x="5654942" y="2554829"/>
              <a:ext cx="164412" cy="195916"/>
            </a:xfrm>
            <a:custGeom>
              <a:avLst/>
              <a:gdLst>
                <a:gd name="T0" fmla="*/ 36 w 37"/>
                <a:gd name="T1" fmla="*/ 23 h 44"/>
                <a:gd name="T2" fmla="*/ 33 w 37"/>
                <a:gd name="T3" fmla="*/ 38 h 44"/>
                <a:gd name="T4" fmla="*/ 4 w 37"/>
                <a:gd name="T5" fmla="*/ 44 h 44"/>
                <a:gd name="T6" fmla="*/ 0 w 37"/>
                <a:gd name="T7" fmla="*/ 40 h 44"/>
                <a:gd name="T8" fmla="*/ 5 w 37"/>
                <a:gd name="T9" fmla="*/ 7 h 44"/>
                <a:gd name="T10" fmla="*/ 9 w 37"/>
                <a:gd name="T11" fmla="*/ 9 h 44"/>
                <a:gd name="T12" fmla="*/ 9 w 37"/>
                <a:gd name="T13" fmla="*/ 10 h 44"/>
                <a:gd name="T14" fmla="*/ 10 w 37"/>
                <a:gd name="T15" fmla="*/ 10 h 44"/>
                <a:gd name="T16" fmla="*/ 11 w 37"/>
                <a:gd name="T17" fmla="*/ 10 h 44"/>
                <a:gd name="T18" fmla="*/ 17 w 37"/>
                <a:gd name="T19" fmla="*/ 7 h 44"/>
                <a:gd name="T20" fmla="*/ 26 w 37"/>
                <a:gd name="T21" fmla="*/ 2 h 44"/>
                <a:gd name="T22" fmla="*/ 32 w 37"/>
                <a:gd name="T23" fmla="*/ 4 h 44"/>
                <a:gd name="T24" fmla="*/ 36 w 37"/>
                <a:gd name="T25" fmla="*/ 23 h 44"/>
                <a:gd name="T26" fmla="*/ 26 w 37"/>
                <a:gd name="T27" fmla="*/ 32 h 44"/>
                <a:gd name="T28" fmla="*/ 28 w 37"/>
                <a:gd name="T29" fmla="*/ 27 h 44"/>
                <a:gd name="T30" fmla="*/ 28 w 37"/>
                <a:gd name="T31" fmla="*/ 21 h 44"/>
                <a:gd name="T32" fmla="*/ 26 w 37"/>
                <a:gd name="T33" fmla="*/ 12 h 44"/>
                <a:gd name="T34" fmla="*/ 11 w 37"/>
                <a:gd name="T35" fmla="*/ 19 h 44"/>
                <a:gd name="T36" fmla="*/ 8 w 37"/>
                <a:gd name="T37" fmla="*/ 19 h 44"/>
                <a:gd name="T38" fmla="*/ 8 w 37"/>
                <a:gd name="T39" fmla="*/ 36 h 44"/>
                <a:gd name="T40" fmla="*/ 26 w 37"/>
                <a:gd name="T41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44">
                  <a:moveTo>
                    <a:pt x="36" y="23"/>
                  </a:moveTo>
                  <a:cubicBezTo>
                    <a:pt x="36" y="27"/>
                    <a:pt x="37" y="36"/>
                    <a:pt x="33" y="38"/>
                  </a:cubicBezTo>
                  <a:cubicBezTo>
                    <a:pt x="24" y="42"/>
                    <a:pt x="14" y="44"/>
                    <a:pt x="4" y="44"/>
                  </a:cubicBezTo>
                  <a:cubicBezTo>
                    <a:pt x="2" y="44"/>
                    <a:pt x="0" y="42"/>
                    <a:pt x="0" y="40"/>
                  </a:cubicBezTo>
                  <a:cubicBezTo>
                    <a:pt x="1" y="29"/>
                    <a:pt x="1" y="17"/>
                    <a:pt x="5" y="7"/>
                  </a:cubicBezTo>
                  <a:cubicBezTo>
                    <a:pt x="6" y="5"/>
                    <a:pt x="10" y="6"/>
                    <a:pt x="9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3" y="9"/>
                    <a:pt x="15" y="8"/>
                    <a:pt x="17" y="7"/>
                  </a:cubicBezTo>
                  <a:cubicBezTo>
                    <a:pt x="20" y="5"/>
                    <a:pt x="23" y="3"/>
                    <a:pt x="26" y="2"/>
                  </a:cubicBezTo>
                  <a:cubicBezTo>
                    <a:pt x="29" y="0"/>
                    <a:pt x="32" y="1"/>
                    <a:pt x="32" y="4"/>
                  </a:cubicBezTo>
                  <a:cubicBezTo>
                    <a:pt x="34" y="10"/>
                    <a:pt x="36" y="17"/>
                    <a:pt x="36" y="23"/>
                  </a:cubicBezTo>
                  <a:close/>
                  <a:moveTo>
                    <a:pt x="26" y="32"/>
                  </a:moveTo>
                  <a:cubicBezTo>
                    <a:pt x="28" y="31"/>
                    <a:pt x="28" y="30"/>
                    <a:pt x="28" y="27"/>
                  </a:cubicBezTo>
                  <a:cubicBezTo>
                    <a:pt x="28" y="25"/>
                    <a:pt x="28" y="23"/>
                    <a:pt x="28" y="21"/>
                  </a:cubicBezTo>
                  <a:cubicBezTo>
                    <a:pt x="27" y="18"/>
                    <a:pt x="26" y="15"/>
                    <a:pt x="26" y="12"/>
                  </a:cubicBezTo>
                  <a:cubicBezTo>
                    <a:pt x="21" y="14"/>
                    <a:pt x="16" y="17"/>
                    <a:pt x="11" y="19"/>
                  </a:cubicBezTo>
                  <a:cubicBezTo>
                    <a:pt x="10" y="19"/>
                    <a:pt x="9" y="19"/>
                    <a:pt x="8" y="19"/>
                  </a:cubicBezTo>
                  <a:cubicBezTo>
                    <a:pt x="8" y="24"/>
                    <a:pt x="8" y="30"/>
                    <a:pt x="8" y="36"/>
                  </a:cubicBezTo>
                  <a:cubicBezTo>
                    <a:pt x="14" y="35"/>
                    <a:pt x="21" y="34"/>
                    <a:pt x="26" y="3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5650020" y="2260462"/>
              <a:ext cx="174257" cy="178195"/>
            </a:xfrm>
            <a:custGeom>
              <a:avLst/>
              <a:gdLst>
                <a:gd name="T0" fmla="*/ 36 w 39"/>
                <a:gd name="T1" fmla="*/ 3 h 40"/>
                <a:gd name="T2" fmla="*/ 31 w 39"/>
                <a:gd name="T3" fmla="*/ 33 h 40"/>
                <a:gd name="T4" fmla="*/ 4 w 39"/>
                <a:gd name="T5" fmla="*/ 38 h 40"/>
                <a:gd name="T6" fmla="*/ 1 w 39"/>
                <a:gd name="T7" fmla="*/ 34 h 40"/>
                <a:gd name="T8" fmla="*/ 3 w 39"/>
                <a:gd name="T9" fmla="*/ 7 h 40"/>
                <a:gd name="T10" fmla="*/ 7 w 39"/>
                <a:gd name="T11" fmla="*/ 5 h 40"/>
                <a:gd name="T12" fmla="*/ 7 w 39"/>
                <a:gd name="T13" fmla="*/ 5 h 40"/>
                <a:gd name="T14" fmla="*/ 10 w 39"/>
                <a:gd name="T15" fmla="*/ 4 h 40"/>
                <a:gd name="T16" fmla="*/ 10 w 39"/>
                <a:gd name="T17" fmla="*/ 4 h 40"/>
                <a:gd name="T18" fmla="*/ 11 w 39"/>
                <a:gd name="T19" fmla="*/ 3 h 40"/>
                <a:gd name="T20" fmla="*/ 14 w 39"/>
                <a:gd name="T21" fmla="*/ 3 h 40"/>
                <a:gd name="T22" fmla="*/ 20 w 39"/>
                <a:gd name="T23" fmla="*/ 2 h 40"/>
                <a:gd name="T24" fmla="*/ 32 w 39"/>
                <a:gd name="T25" fmla="*/ 0 h 40"/>
                <a:gd name="T26" fmla="*/ 36 w 39"/>
                <a:gd name="T27" fmla="*/ 3 h 40"/>
                <a:gd name="T28" fmla="*/ 26 w 39"/>
                <a:gd name="T29" fmla="*/ 26 h 40"/>
                <a:gd name="T30" fmla="*/ 28 w 39"/>
                <a:gd name="T31" fmla="*/ 9 h 40"/>
                <a:gd name="T32" fmla="*/ 16 w 39"/>
                <a:gd name="T33" fmla="*/ 12 h 40"/>
                <a:gd name="T34" fmla="*/ 8 w 39"/>
                <a:gd name="T35" fmla="*/ 11 h 40"/>
                <a:gd name="T36" fmla="*/ 9 w 39"/>
                <a:gd name="T37" fmla="*/ 30 h 40"/>
                <a:gd name="T38" fmla="*/ 26 w 39"/>
                <a:gd name="T3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0">
                  <a:moveTo>
                    <a:pt x="36" y="3"/>
                  </a:moveTo>
                  <a:cubicBezTo>
                    <a:pt x="39" y="13"/>
                    <a:pt x="39" y="25"/>
                    <a:pt x="31" y="33"/>
                  </a:cubicBezTo>
                  <a:cubicBezTo>
                    <a:pt x="24" y="40"/>
                    <a:pt x="14" y="40"/>
                    <a:pt x="4" y="38"/>
                  </a:cubicBezTo>
                  <a:cubicBezTo>
                    <a:pt x="2" y="38"/>
                    <a:pt x="1" y="36"/>
                    <a:pt x="1" y="34"/>
                  </a:cubicBezTo>
                  <a:cubicBezTo>
                    <a:pt x="1" y="25"/>
                    <a:pt x="0" y="15"/>
                    <a:pt x="3" y="7"/>
                  </a:cubicBezTo>
                  <a:cubicBezTo>
                    <a:pt x="4" y="4"/>
                    <a:pt x="6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6" y="3"/>
                    <a:pt x="18" y="2"/>
                    <a:pt x="20" y="2"/>
                  </a:cubicBezTo>
                  <a:cubicBezTo>
                    <a:pt x="24" y="1"/>
                    <a:pt x="28" y="0"/>
                    <a:pt x="32" y="0"/>
                  </a:cubicBezTo>
                  <a:cubicBezTo>
                    <a:pt x="34" y="0"/>
                    <a:pt x="36" y="2"/>
                    <a:pt x="36" y="3"/>
                  </a:cubicBezTo>
                  <a:close/>
                  <a:moveTo>
                    <a:pt x="26" y="26"/>
                  </a:moveTo>
                  <a:cubicBezTo>
                    <a:pt x="29" y="21"/>
                    <a:pt x="29" y="15"/>
                    <a:pt x="28" y="9"/>
                  </a:cubicBezTo>
                  <a:cubicBezTo>
                    <a:pt x="24" y="10"/>
                    <a:pt x="20" y="11"/>
                    <a:pt x="16" y="12"/>
                  </a:cubicBezTo>
                  <a:cubicBezTo>
                    <a:pt x="14" y="12"/>
                    <a:pt x="10" y="13"/>
                    <a:pt x="8" y="11"/>
                  </a:cubicBezTo>
                  <a:cubicBezTo>
                    <a:pt x="7" y="18"/>
                    <a:pt x="9" y="24"/>
                    <a:pt x="9" y="30"/>
                  </a:cubicBezTo>
                  <a:cubicBezTo>
                    <a:pt x="15" y="31"/>
                    <a:pt x="22" y="31"/>
                    <a:pt x="26" y="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5637221" y="1962157"/>
              <a:ext cx="173273" cy="173273"/>
            </a:xfrm>
            <a:custGeom>
              <a:avLst/>
              <a:gdLst>
                <a:gd name="T0" fmla="*/ 39 w 39"/>
                <a:gd name="T1" fmla="*/ 29 h 39"/>
                <a:gd name="T2" fmla="*/ 36 w 39"/>
                <a:gd name="T3" fmla="*/ 33 h 39"/>
                <a:gd name="T4" fmla="*/ 5 w 39"/>
                <a:gd name="T5" fmla="*/ 36 h 39"/>
                <a:gd name="T6" fmla="*/ 1 w 39"/>
                <a:gd name="T7" fmla="*/ 32 h 39"/>
                <a:gd name="T8" fmla="*/ 3 w 39"/>
                <a:gd name="T9" fmla="*/ 7 h 39"/>
                <a:gd name="T10" fmla="*/ 6 w 39"/>
                <a:gd name="T11" fmla="*/ 5 h 39"/>
                <a:gd name="T12" fmla="*/ 9 w 39"/>
                <a:gd name="T13" fmla="*/ 4 h 39"/>
                <a:gd name="T14" fmla="*/ 9 w 39"/>
                <a:gd name="T15" fmla="*/ 4 h 39"/>
                <a:gd name="T16" fmla="*/ 12 w 39"/>
                <a:gd name="T17" fmla="*/ 3 h 39"/>
                <a:gd name="T18" fmla="*/ 18 w 39"/>
                <a:gd name="T19" fmla="*/ 2 h 39"/>
                <a:gd name="T20" fmla="*/ 30 w 39"/>
                <a:gd name="T21" fmla="*/ 1 h 39"/>
                <a:gd name="T22" fmla="*/ 33 w 39"/>
                <a:gd name="T23" fmla="*/ 3 h 39"/>
                <a:gd name="T24" fmla="*/ 39 w 39"/>
                <a:gd name="T25" fmla="*/ 29 h 39"/>
                <a:gd name="T26" fmla="*/ 30 w 39"/>
                <a:gd name="T27" fmla="*/ 26 h 39"/>
                <a:gd name="T28" fmla="*/ 27 w 39"/>
                <a:gd name="T29" fmla="*/ 10 h 39"/>
                <a:gd name="T30" fmla="*/ 11 w 39"/>
                <a:gd name="T31" fmla="*/ 13 h 39"/>
                <a:gd name="T32" fmla="*/ 8 w 39"/>
                <a:gd name="T33" fmla="*/ 12 h 39"/>
                <a:gd name="T34" fmla="*/ 9 w 39"/>
                <a:gd name="T35" fmla="*/ 28 h 39"/>
                <a:gd name="T36" fmla="*/ 30 w 39"/>
                <a:gd name="T37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9">
                  <a:moveTo>
                    <a:pt x="39" y="29"/>
                  </a:moveTo>
                  <a:cubicBezTo>
                    <a:pt x="39" y="31"/>
                    <a:pt x="38" y="32"/>
                    <a:pt x="36" y="33"/>
                  </a:cubicBezTo>
                  <a:cubicBezTo>
                    <a:pt x="26" y="36"/>
                    <a:pt x="15" y="39"/>
                    <a:pt x="5" y="36"/>
                  </a:cubicBezTo>
                  <a:cubicBezTo>
                    <a:pt x="3" y="35"/>
                    <a:pt x="1" y="33"/>
                    <a:pt x="1" y="32"/>
                  </a:cubicBezTo>
                  <a:cubicBezTo>
                    <a:pt x="2" y="23"/>
                    <a:pt x="0" y="15"/>
                    <a:pt x="3" y="7"/>
                  </a:cubicBezTo>
                  <a:cubicBezTo>
                    <a:pt x="3" y="5"/>
                    <a:pt x="5" y="5"/>
                    <a:pt x="6" y="5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4"/>
                    <a:pt x="12" y="3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22" y="2"/>
                    <a:pt x="26" y="1"/>
                    <a:pt x="30" y="1"/>
                  </a:cubicBezTo>
                  <a:cubicBezTo>
                    <a:pt x="31" y="0"/>
                    <a:pt x="33" y="1"/>
                    <a:pt x="33" y="3"/>
                  </a:cubicBezTo>
                  <a:cubicBezTo>
                    <a:pt x="37" y="11"/>
                    <a:pt x="39" y="20"/>
                    <a:pt x="39" y="29"/>
                  </a:cubicBezTo>
                  <a:close/>
                  <a:moveTo>
                    <a:pt x="30" y="26"/>
                  </a:moveTo>
                  <a:cubicBezTo>
                    <a:pt x="30" y="20"/>
                    <a:pt x="29" y="15"/>
                    <a:pt x="27" y="10"/>
                  </a:cubicBezTo>
                  <a:cubicBezTo>
                    <a:pt x="22" y="10"/>
                    <a:pt x="17" y="12"/>
                    <a:pt x="11" y="13"/>
                  </a:cubicBezTo>
                  <a:cubicBezTo>
                    <a:pt x="10" y="13"/>
                    <a:pt x="9" y="12"/>
                    <a:pt x="8" y="12"/>
                  </a:cubicBezTo>
                  <a:cubicBezTo>
                    <a:pt x="8" y="17"/>
                    <a:pt x="9" y="23"/>
                    <a:pt x="9" y="28"/>
                  </a:cubicBezTo>
                  <a:cubicBezTo>
                    <a:pt x="16" y="29"/>
                    <a:pt x="24" y="28"/>
                    <a:pt x="30" y="2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Freeform 41"/>
            <p:cNvSpPr>
              <a:spLocks noEditPoints="1"/>
            </p:cNvSpPr>
            <p:nvPr/>
          </p:nvSpPr>
          <p:spPr bwMode="auto">
            <a:xfrm>
              <a:off x="5623438" y="1382285"/>
              <a:ext cx="156536" cy="169335"/>
            </a:xfrm>
            <a:custGeom>
              <a:avLst/>
              <a:gdLst>
                <a:gd name="T0" fmla="*/ 34 w 35"/>
                <a:gd name="T1" fmla="*/ 4 h 38"/>
                <a:gd name="T2" fmla="*/ 31 w 35"/>
                <a:gd name="T3" fmla="*/ 36 h 38"/>
                <a:gd name="T4" fmla="*/ 27 w 35"/>
                <a:gd name="T5" fmla="*/ 38 h 38"/>
                <a:gd name="T6" fmla="*/ 6 w 35"/>
                <a:gd name="T7" fmla="*/ 37 h 38"/>
                <a:gd name="T8" fmla="*/ 2 w 35"/>
                <a:gd name="T9" fmla="*/ 33 h 38"/>
                <a:gd name="T10" fmla="*/ 3 w 35"/>
                <a:gd name="T11" fmla="*/ 11 h 38"/>
                <a:gd name="T12" fmla="*/ 5 w 35"/>
                <a:gd name="T13" fmla="*/ 10 h 38"/>
                <a:gd name="T14" fmla="*/ 7 w 35"/>
                <a:gd name="T15" fmla="*/ 9 h 38"/>
                <a:gd name="T16" fmla="*/ 30 w 35"/>
                <a:gd name="T17" fmla="*/ 0 h 38"/>
                <a:gd name="T18" fmla="*/ 34 w 35"/>
                <a:gd name="T19" fmla="*/ 4 h 38"/>
                <a:gd name="T20" fmla="*/ 26 w 35"/>
                <a:gd name="T21" fmla="*/ 17 h 38"/>
                <a:gd name="T22" fmla="*/ 26 w 35"/>
                <a:gd name="T23" fmla="*/ 9 h 38"/>
                <a:gd name="T24" fmla="*/ 11 w 35"/>
                <a:gd name="T25" fmla="*/ 16 h 38"/>
                <a:gd name="T26" fmla="*/ 8 w 35"/>
                <a:gd name="T27" fmla="*/ 16 h 38"/>
                <a:gd name="T28" fmla="*/ 10 w 35"/>
                <a:gd name="T29" fmla="*/ 25 h 38"/>
                <a:gd name="T30" fmla="*/ 10 w 35"/>
                <a:gd name="T31" fmla="*/ 30 h 38"/>
                <a:gd name="T32" fmla="*/ 24 w 35"/>
                <a:gd name="T33" fmla="*/ 30 h 38"/>
                <a:gd name="T34" fmla="*/ 26 w 35"/>
                <a:gd name="T35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8">
                  <a:moveTo>
                    <a:pt x="34" y="4"/>
                  </a:moveTo>
                  <a:cubicBezTo>
                    <a:pt x="34" y="14"/>
                    <a:pt x="35" y="26"/>
                    <a:pt x="31" y="36"/>
                  </a:cubicBezTo>
                  <a:cubicBezTo>
                    <a:pt x="30" y="37"/>
                    <a:pt x="29" y="38"/>
                    <a:pt x="27" y="38"/>
                  </a:cubicBezTo>
                  <a:cubicBezTo>
                    <a:pt x="20" y="38"/>
                    <a:pt x="13" y="38"/>
                    <a:pt x="6" y="37"/>
                  </a:cubicBezTo>
                  <a:cubicBezTo>
                    <a:pt x="4" y="37"/>
                    <a:pt x="1" y="35"/>
                    <a:pt x="2" y="33"/>
                  </a:cubicBezTo>
                  <a:cubicBezTo>
                    <a:pt x="5" y="26"/>
                    <a:pt x="0" y="18"/>
                    <a:pt x="3" y="11"/>
                  </a:cubicBezTo>
                  <a:cubicBezTo>
                    <a:pt x="4" y="11"/>
                    <a:pt x="4" y="10"/>
                    <a:pt x="5" y="10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14" y="5"/>
                    <a:pt x="21" y="0"/>
                    <a:pt x="30" y="0"/>
                  </a:cubicBezTo>
                  <a:cubicBezTo>
                    <a:pt x="32" y="0"/>
                    <a:pt x="34" y="2"/>
                    <a:pt x="34" y="4"/>
                  </a:cubicBezTo>
                  <a:close/>
                  <a:moveTo>
                    <a:pt x="26" y="17"/>
                  </a:moveTo>
                  <a:cubicBezTo>
                    <a:pt x="26" y="14"/>
                    <a:pt x="26" y="12"/>
                    <a:pt x="26" y="9"/>
                  </a:cubicBezTo>
                  <a:cubicBezTo>
                    <a:pt x="20" y="11"/>
                    <a:pt x="16" y="14"/>
                    <a:pt x="11" y="16"/>
                  </a:cubicBezTo>
                  <a:cubicBezTo>
                    <a:pt x="10" y="16"/>
                    <a:pt x="9" y="16"/>
                    <a:pt x="8" y="16"/>
                  </a:cubicBezTo>
                  <a:cubicBezTo>
                    <a:pt x="8" y="19"/>
                    <a:pt x="10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5" y="30"/>
                    <a:pt x="20" y="30"/>
                    <a:pt x="24" y="30"/>
                  </a:cubicBezTo>
                  <a:cubicBezTo>
                    <a:pt x="26" y="26"/>
                    <a:pt x="26" y="21"/>
                    <a:pt x="26" y="1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632299" y="1672713"/>
              <a:ext cx="156536" cy="169335"/>
            </a:xfrm>
            <a:custGeom>
              <a:avLst/>
              <a:gdLst>
                <a:gd name="T0" fmla="*/ 29 w 35"/>
                <a:gd name="T1" fmla="*/ 5 h 38"/>
                <a:gd name="T2" fmla="*/ 29 w 35"/>
                <a:gd name="T3" fmla="*/ 30 h 38"/>
                <a:gd name="T4" fmla="*/ 4 w 35"/>
                <a:gd name="T5" fmla="*/ 37 h 38"/>
                <a:gd name="T6" fmla="*/ 0 w 35"/>
                <a:gd name="T7" fmla="*/ 33 h 38"/>
                <a:gd name="T8" fmla="*/ 5 w 35"/>
                <a:gd name="T9" fmla="*/ 2 h 38"/>
                <a:gd name="T10" fmla="*/ 9 w 35"/>
                <a:gd name="T11" fmla="*/ 4 h 38"/>
                <a:gd name="T12" fmla="*/ 8 w 35"/>
                <a:gd name="T13" fmla="*/ 4 h 38"/>
                <a:gd name="T14" fmla="*/ 25 w 35"/>
                <a:gd name="T15" fmla="*/ 2 h 38"/>
                <a:gd name="T16" fmla="*/ 29 w 35"/>
                <a:gd name="T17" fmla="*/ 5 h 38"/>
                <a:gd name="T18" fmla="*/ 22 w 35"/>
                <a:gd name="T19" fmla="*/ 25 h 38"/>
                <a:gd name="T20" fmla="*/ 22 w 35"/>
                <a:gd name="T21" fmla="*/ 10 h 38"/>
                <a:gd name="T22" fmla="*/ 10 w 35"/>
                <a:gd name="T23" fmla="*/ 13 h 38"/>
                <a:gd name="T24" fmla="*/ 8 w 35"/>
                <a:gd name="T25" fmla="*/ 13 h 38"/>
                <a:gd name="T26" fmla="*/ 8 w 35"/>
                <a:gd name="T27" fmla="*/ 29 h 38"/>
                <a:gd name="T28" fmla="*/ 22 w 35"/>
                <a:gd name="T2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8">
                  <a:moveTo>
                    <a:pt x="29" y="5"/>
                  </a:moveTo>
                  <a:cubicBezTo>
                    <a:pt x="33" y="13"/>
                    <a:pt x="35" y="23"/>
                    <a:pt x="29" y="30"/>
                  </a:cubicBezTo>
                  <a:cubicBezTo>
                    <a:pt x="23" y="37"/>
                    <a:pt x="13" y="38"/>
                    <a:pt x="4" y="37"/>
                  </a:cubicBezTo>
                  <a:cubicBezTo>
                    <a:pt x="2" y="36"/>
                    <a:pt x="0" y="35"/>
                    <a:pt x="0" y="33"/>
                  </a:cubicBezTo>
                  <a:cubicBezTo>
                    <a:pt x="0" y="23"/>
                    <a:pt x="1" y="12"/>
                    <a:pt x="5" y="2"/>
                  </a:cubicBezTo>
                  <a:cubicBezTo>
                    <a:pt x="6" y="0"/>
                    <a:pt x="9" y="2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14" y="2"/>
                    <a:pt x="19" y="2"/>
                    <a:pt x="25" y="2"/>
                  </a:cubicBezTo>
                  <a:cubicBezTo>
                    <a:pt x="27" y="2"/>
                    <a:pt x="29" y="3"/>
                    <a:pt x="29" y="5"/>
                  </a:cubicBezTo>
                  <a:close/>
                  <a:moveTo>
                    <a:pt x="22" y="25"/>
                  </a:moveTo>
                  <a:cubicBezTo>
                    <a:pt x="26" y="21"/>
                    <a:pt x="24" y="15"/>
                    <a:pt x="22" y="10"/>
                  </a:cubicBezTo>
                  <a:cubicBezTo>
                    <a:pt x="18" y="11"/>
                    <a:pt x="14" y="11"/>
                    <a:pt x="10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8"/>
                    <a:pt x="8" y="23"/>
                    <a:pt x="8" y="29"/>
                  </a:cubicBezTo>
                  <a:cubicBezTo>
                    <a:pt x="13" y="29"/>
                    <a:pt x="19" y="29"/>
                    <a:pt x="22" y="2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5076054" y="3058895"/>
              <a:ext cx="249080" cy="266801"/>
            </a:xfrm>
            <a:custGeom>
              <a:avLst/>
              <a:gdLst>
                <a:gd name="T0" fmla="*/ 56 w 56"/>
                <a:gd name="T1" fmla="*/ 7 h 60"/>
                <a:gd name="T2" fmla="*/ 56 w 56"/>
                <a:gd name="T3" fmla="*/ 55 h 60"/>
                <a:gd name="T4" fmla="*/ 51 w 56"/>
                <a:gd name="T5" fmla="*/ 59 h 60"/>
                <a:gd name="T6" fmla="*/ 6 w 56"/>
                <a:gd name="T7" fmla="*/ 56 h 60"/>
                <a:gd name="T8" fmla="*/ 3 w 56"/>
                <a:gd name="T9" fmla="*/ 52 h 60"/>
                <a:gd name="T10" fmla="*/ 3 w 56"/>
                <a:gd name="T11" fmla="*/ 51 h 60"/>
                <a:gd name="T12" fmla="*/ 2 w 56"/>
                <a:gd name="T13" fmla="*/ 30 h 60"/>
                <a:gd name="T14" fmla="*/ 5 w 56"/>
                <a:gd name="T15" fmla="*/ 3 h 60"/>
                <a:gd name="T16" fmla="*/ 9 w 56"/>
                <a:gd name="T17" fmla="*/ 0 h 60"/>
                <a:gd name="T18" fmla="*/ 53 w 56"/>
                <a:gd name="T19" fmla="*/ 3 h 60"/>
                <a:gd name="T20" fmla="*/ 56 w 56"/>
                <a:gd name="T21" fmla="*/ 7 h 60"/>
                <a:gd name="T22" fmla="*/ 47 w 56"/>
                <a:gd name="T23" fmla="*/ 50 h 60"/>
                <a:gd name="T24" fmla="*/ 47 w 56"/>
                <a:gd name="T25" fmla="*/ 11 h 60"/>
                <a:gd name="T26" fmla="*/ 13 w 56"/>
                <a:gd name="T27" fmla="*/ 9 h 60"/>
                <a:gd name="T28" fmla="*/ 11 w 56"/>
                <a:gd name="T29" fmla="*/ 33 h 60"/>
                <a:gd name="T30" fmla="*/ 11 w 56"/>
                <a:gd name="T31" fmla="*/ 49 h 60"/>
                <a:gd name="T32" fmla="*/ 47 w 56"/>
                <a:gd name="T33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60">
                  <a:moveTo>
                    <a:pt x="56" y="7"/>
                  </a:moveTo>
                  <a:cubicBezTo>
                    <a:pt x="56" y="23"/>
                    <a:pt x="56" y="39"/>
                    <a:pt x="56" y="55"/>
                  </a:cubicBezTo>
                  <a:cubicBezTo>
                    <a:pt x="56" y="58"/>
                    <a:pt x="53" y="60"/>
                    <a:pt x="51" y="59"/>
                  </a:cubicBezTo>
                  <a:cubicBezTo>
                    <a:pt x="36" y="56"/>
                    <a:pt x="21" y="56"/>
                    <a:pt x="6" y="56"/>
                  </a:cubicBezTo>
                  <a:cubicBezTo>
                    <a:pt x="4" y="56"/>
                    <a:pt x="3" y="53"/>
                    <a:pt x="3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0" y="45"/>
                    <a:pt x="2" y="36"/>
                    <a:pt x="2" y="30"/>
                  </a:cubicBezTo>
                  <a:cubicBezTo>
                    <a:pt x="2" y="21"/>
                    <a:pt x="3" y="12"/>
                    <a:pt x="5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24" y="0"/>
                    <a:pt x="38" y="0"/>
                    <a:pt x="53" y="3"/>
                  </a:cubicBezTo>
                  <a:cubicBezTo>
                    <a:pt x="55" y="3"/>
                    <a:pt x="56" y="5"/>
                    <a:pt x="56" y="7"/>
                  </a:cubicBezTo>
                  <a:close/>
                  <a:moveTo>
                    <a:pt x="47" y="50"/>
                  </a:moveTo>
                  <a:cubicBezTo>
                    <a:pt x="47" y="37"/>
                    <a:pt x="47" y="24"/>
                    <a:pt x="47" y="11"/>
                  </a:cubicBezTo>
                  <a:cubicBezTo>
                    <a:pt x="36" y="9"/>
                    <a:pt x="24" y="9"/>
                    <a:pt x="13" y="9"/>
                  </a:cubicBezTo>
                  <a:cubicBezTo>
                    <a:pt x="12" y="17"/>
                    <a:pt x="11" y="25"/>
                    <a:pt x="11" y="33"/>
                  </a:cubicBezTo>
                  <a:cubicBezTo>
                    <a:pt x="11" y="37"/>
                    <a:pt x="12" y="44"/>
                    <a:pt x="11" y="49"/>
                  </a:cubicBezTo>
                  <a:cubicBezTo>
                    <a:pt x="23" y="48"/>
                    <a:pt x="35" y="49"/>
                    <a:pt x="47" y="5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5053410" y="2616853"/>
              <a:ext cx="227420" cy="267785"/>
            </a:xfrm>
            <a:custGeom>
              <a:avLst/>
              <a:gdLst>
                <a:gd name="T0" fmla="*/ 47 w 51"/>
                <a:gd name="T1" fmla="*/ 3 h 60"/>
                <a:gd name="T2" fmla="*/ 50 w 51"/>
                <a:gd name="T3" fmla="*/ 7 h 60"/>
                <a:gd name="T4" fmla="*/ 50 w 51"/>
                <a:gd name="T5" fmla="*/ 55 h 60"/>
                <a:gd name="T6" fmla="*/ 46 w 51"/>
                <a:gd name="T7" fmla="*/ 60 h 60"/>
                <a:gd name="T8" fmla="*/ 3 w 51"/>
                <a:gd name="T9" fmla="*/ 58 h 60"/>
                <a:gd name="T10" fmla="*/ 3 w 51"/>
                <a:gd name="T11" fmla="*/ 53 h 60"/>
                <a:gd name="T12" fmla="*/ 42 w 51"/>
                <a:gd name="T13" fmla="*/ 51 h 60"/>
                <a:gd name="T14" fmla="*/ 42 w 51"/>
                <a:gd name="T15" fmla="*/ 11 h 60"/>
                <a:gd name="T16" fmla="*/ 16 w 51"/>
                <a:gd name="T17" fmla="*/ 11 h 60"/>
                <a:gd name="T18" fmla="*/ 14 w 51"/>
                <a:gd name="T19" fmla="*/ 31 h 60"/>
                <a:gd name="T20" fmla="*/ 12 w 51"/>
                <a:gd name="T21" fmla="*/ 43 h 60"/>
                <a:gd name="T22" fmla="*/ 12 w 51"/>
                <a:gd name="T23" fmla="*/ 47 h 60"/>
                <a:gd name="T24" fmla="*/ 12 w 51"/>
                <a:gd name="T25" fmla="*/ 49 h 60"/>
                <a:gd name="T26" fmla="*/ 12 w 51"/>
                <a:gd name="T27" fmla="*/ 47 h 60"/>
                <a:gd name="T28" fmla="*/ 12 w 51"/>
                <a:gd name="T29" fmla="*/ 47 h 60"/>
                <a:gd name="T30" fmla="*/ 12 w 51"/>
                <a:gd name="T31" fmla="*/ 48 h 60"/>
                <a:gd name="T32" fmla="*/ 12 w 51"/>
                <a:gd name="T33" fmla="*/ 48 h 60"/>
                <a:gd name="T34" fmla="*/ 9 w 51"/>
                <a:gd name="T35" fmla="*/ 51 h 60"/>
                <a:gd name="T36" fmla="*/ 4 w 51"/>
                <a:gd name="T37" fmla="*/ 37 h 60"/>
                <a:gd name="T38" fmla="*/ 7 w 51"/>
                <a:gd name="T39" fmla="*/ 7 h 60"/>
                <a:gd name="T40" fmla="*/ 10 w 51"/>
                <a:gd name="T41" fmla="*/ 3 h 60"/>
                <a:gd name="T42" fmla="*/ 47 w 51"/>
                <a:gd name="T4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" h="60">
                  <a:moveTo>
                    <a:pt x="47" y="3"/>
                  </a:moveTo>
                  <a:cubicBezTo>
                    <a:pt x="49" y="3"/>
                    <a:pt x="51" y="5"/>
                    <a:pt x="50" y="7"/>
                  </a:cubicBezTo>
                  <a:cubicBezTo>
                    <a:pt x="50" y="23"/>
                    <a:pt x="50" y="39"/>
                    <a:pt x="50" y="55"/>
                  </a:cubicBezTo>
                  <a:cubicBezTo>
                    <a:pt x="50" y="57"/>
                    <a:pt x="48" y="60"/>
                    <a:pt x="46" y="60"/>
                  </a:cubicBezTo>
                  <a:cubicBezTo>
                    <a:pt x="32" y="58"/>
                    <a:pt x="18" y="58"/>
                    <a:pt x="3" y="58"/>
                  </a:cubicBezTo>
                  <a:cubicBezTo>
                    <a:pt x="0" y="58"/>
                    <a:pt x="0" y="53"/>
                    <a:pt x="3" y="53"/>
                  </a:cubicBezTo>
                  <a:cubicBezTo>
                    <a:pt x="16" y="52"/>
                    <a:pt x="29" y="52"/>
                    <a:pt x="42" y="51"/>
                  </a:cubicBezTo>
                  <a:cubicBezTo>
                    <a:pt x="42" y="38"/>
                    <a:pt x="42" y="24"/>
                    <a:pt x="42" y="11"/>
                  </a:cubicBezTo>
                  <a:cubicBezTo>
                    <a:pt x="33" y="9"/>
                    <a:pt x="24" y="9"/>
                    <a:pt x="16" y="11"/>
                  </a:cubicBezTo>
                  <a:cubicBezTo>
                    <a:pt x="15" y="18"/>
                    <a:pt x="14" y="24"/>
                    <a:pt x="14" y="31"/>
                  </a:cubicBezTo>
                  <a:cubicBezTo>
                    <a:pt x="13" y="35"/>
                    <a:pt x="13" y="39"/>
                    <a:pt x="12" y="43"/>
                  </a:cubicBezTo>
                  <a:cubicBezTo>
                    <a:pt x="12" y="45"/>
                    <a:pt x="12" y="46"/>
                    <a:pt x="12" y="47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12" y="49"/>
                    <a:pt x="12" y="48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1" y="49"/>
                    <a:pt x="10" y="50"/>
                    <a:pt x="9" y="51"/>
                  </a:cubicBezTo>
                  <a:cubicBezTo>
                    <a:pt x="2" y="53"/>
                    <a:pt x="4" y="40"/>
                    <a:pt x="4" y="37"/>
                  </a:cubicBezTo>
                  <a:cubicBezTo>
                    <a:pt x="5" y="27"/>
                    <a:pt x="7" y="17"/>
                    <a:pt x="7" y="7"/>
                  </a:cubicBezTo>
                  <a:cubicBezTo>
                    <a:pt x="7" y="5"/>
                    <a:pt x="8" y="3"/>
                    <a:pt x="10" y="3"/>
                  </a:cubicBezTo>
                  <a:cubicBezTo>
                    <a:pt x="22" y="0"/>
                    <a:pt x="36" y="0"/>
                    <a:pt x="47" y="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5035689" y="2180717"/>
              <a:ext cx="231358" cy="289444"/>
            </a:xfrm>
            <a:custGeom>
              <a:avLst/>
              <a:gdLst>
                <a:gd name="T0" fmla="*/ 49 w 52"/>
                <a:gd name="T1" fmla="*/ 5 h 65"/>
                <a:gd name="T2" fmla="*/ 52 w 52"/>
                <a:gd name="T3" fmla="*/ 10 h 65"/>
                <a:gd name="T4" fmla="*/ 51 w 52"/>
                <a:gd name="T5" fmla="*/ 59 h 65"/>
                <a:gd name="T6" fmla="*/ 47 w 52"/>
                <a:gd name="T7" fmla="*/ 64 h 65"/>
                <a:gd name="T8" fmla="*/ 7 w 52"/>
                <a:gd name="T9" fmla="*/ 63 h 65"/>
                <a:gd name="T10" fmla="*/ 6 w 52"/>
                <a:gd name="T11" fmla="*/ 57 h 65"/>
                <a:gd name="T12" fmla="*/ 4 w 52"/>
                <a:gd name="T13" fmla="*/ 55 h 65"/>
                <a:gd name="T14" fmla="*/ 3 w 52"/>
                <a:gd name="T15" fmla="*/ 7 h 65"/>
                <a:gd name="T16" fmla="*/ 6 w 52"/>
                <a:gd name="T17" fmla="*/ 2 h 65"/>
                <a:gd name="T18" fmla="*/ 49 w 52"/>
                <a:gd name="T19" fmla="*/ 5 h 65"/>
                <a:gd name="T20" fmla="*/ 43 w 52"/>
                <a:gd name="T21" fmla="*/ 56 h 65"/>
                <a:gd name="T22" fmla="*/ 42 w 52"/>
                <a:gd name="T23" fmla="*/ 13 h 65"/>
                <a:gd name="T24" fmla="*/ 12 w 52"/>
                <a:gd name="T25" fmla="*/ 10 h 65"/>
                <a:gd name="T26" fmla="*/ 11 w 52"/>
                <a:gd name="T27" fmla="*/ 55 h 65"/>
                <a:gd name="T28" fmla="*/ 9 w 52"/>
                <a:gd name="T29" fmla="*/ 57 h 65"/>
                <a:gd name="T30" fmla="*/ 43 w 52"/>
                <a:gd name="T31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65">
                  <a:moveTo>
                    <a:pt x="49" y="5"/>
                  </a:moveTo>
                  <a:cubicBezTo>
                    <a:pt x="51" y="6"/>
                    <a:pt x="52" y="8"/>
                    <a:pt x="52" y="10"/>
                  </a:cubicBezTo>
                  <a:cubicBezTo>
                    <a:pt x="49" y="26"/>
                    <a:pt x="49" y="43"/>
                    <a:pt x="51" y="59"/>
                  </a:cubicBezTo>
                  <a:cubicBezTo>
                    <a:pt x="52" y="61"/>
                    <a:pt x="50" y="64"/>
                    <a:pt x="47" y="64"/>
                  </a:cubicBezTo>
                  <a:cubicBezTo>
                    <a:pt x="34" y="63"/>
                    <a:pt x="20" y="65"/>
                    <a:pt x="7" y="63"/>
                  </a:cubicBezTo>
                  <a:cubicBezTo>
                    <a:pt x="4" y="62"/>
                    <a:pt x="4" y="59"/>
                    <a:pt x="6" y="57"/>
                  </a:cubicBezTo>
                  <a:cubicBezTo>
                    <a:pt x="5" y="57"/>
                    <a:pt x="4" y="56"/>
                    <a:pt x="4" y="55"/>
                  </a:cubicBezTo>
                  <a:cubicBezTo>
                    <a:pt x="0" y="40"/>
                    <a:pt x="3" y="22"/>
                    <a:pt x="3" y="7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20" y="0"/>
                    <a:pt x="35" y="2"/>
                    <a:pt x="49" y="5"/>
                  </a:cubicBezTo>
                  <a:close/>
                  <a:moveTo>
                    <a:pt x="43" y="56"/>
                  </a:moveTo>
                  <a:cubicBezTo>
                    <a:pt x="41" y="42"/>
                    <a:pt x="41" y="27"/>
                    <a:pt x="42" y="13"/>
                  </a:cubicBezTo>
                  <a:cubicBezTo>
                    <a:pt x="32" y="11"/>
                    <a:pt x="22" y="9"/>
                    <a:pt x="12" y="10"/>
                  </a:cubicBezTo>
                  <a:cubicBezTo>
                    <a:pt x="12" y="25"/>
                    <a:pt x="14" y="42"/>
                    <a:pt x="11" y="55"/>
                  </a:cubicBezTo>
                  <a:cubicBezTo>
                    <a:pt x="10" y="56"/>
                    <a:pt x="10" y="57"/>
                    <a:pt x="9" y="57"/>
                  </a:cubicBezTo>
                  <a:cubicBezTo>
                    <a:pt x="21" y="58"/>
                    <a:pt x="32" y="57"/>
                    <a:pt x="43" y="5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Freeform 46"/>
            <p:cNvSpPr>
              <a:spLocks noEditPoints="1"/>
            </p:cNvSpPr>
            <p:nvPr/>
          </p:nvSpPr>
          <p:spPr bwMode="auto">
            <a:xfrm>
              <a:off x="4700958" y="2630636"/>
              <a:ext cx="245141" cy="240219"/>
            </a:xfrm>
            <a:custGeom>
              <a:avLst/>
              <a:gdLst>
                <a:gd name="T0" fmla="*/ 54 w 55"/>
                <a:gd name="T1" fmla="*/ 48 h 54"/>
                <a:gd name="T2" fmla="*/ 50 w 55"/>
                <a:gd name="T3" fmla="*/ 54 h 54"/>
                <a:gd name="T4" fmla="*/ 16 w 55"/>
                <a:gd name="T5" fmla="*/ 51 h 54"/>
                <a:gd name="T6" fmla="*/ 11 w 55"/>
                <a:gd name="T7" fmla="*/ 53 h 54"/>
                <a:gd name="T8" fmla="*/ 8 w 55"/>
                <a:gd name="T9" fmla="*/ 50 h 54"/>
                <a:gd name="T10" fmla="*/ 7 w 55"/>
                <a:gd name="T11" fmla="*/ 50 h 54"/>
                <a:gd name="T12" fmla="*/ 5 w 55"/>
                <a:gd name="T13" fmla="*/ 46 h 54"/>
                <a:gd name="T14" fmla="*/ 6 w 55"/>
                <a:gd name="T15" fmla="*/ 17 h 54"/>
                <a:gd name="T16" fmla="*/ 48 w 55"/>
                <a:gd name="T17" fmla="*/ 0 h 54"/>
                <a:gd name="T18" fmla="*/ 52 w 55"/>
                <a:gd name="T19" fmla="*/ 5 h 54"/>
                <a:gd name="T20" fmla="*/ 54 w 55"/>
                <a:gd name="T21" fmla="*/ 48 h 54"/>
                <a:gd name="T22" fmla="*/ 45 w 55"/>
                <a:gd name="T23" fmla="*/ 45 h 54"/>
                <a:gd name="T24" fmla="*/ 43 w 55"/>
                <a:gd name="T25" fmla="*/ 9 h 54"/>
                <a:gd name="T26" fmla="*/ 14 w 55"/>
                <a:gd name="T27" fmla="*/ 22 h 54"/>
                <a:gd name="T28" fmla="*/ 15 w 55"/>
                <a:gd name="T29" fmla="*/ 45 h 54"/>
                <a:gd name="T30" fmla="*/ 45 w 55"/>
                <a:gd name="T31" fmla="*/ 4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4">
                  <a:moveTo>
                    <a:pt x="54" y="48"/>
                  </a:moveTo>
                  <a:cubicBezTo>
                    <a:pt x="55" y="51"/>
                    <a:pt x="53" y="54"/>
                    <a:pt x="50" y="54"/>
                  </a:cubicBezTo>
                  <a:cubicBezTo>
                    <a:pt x="39" y="54"/>
                    <a:pt x="27" y="53"/>
                    <a:pt x="16" y="51"/>
                  </a:cubicBezTo>
                  <a:cubicBezTo>
                    <a:pt x="15" y="53"/>
                    <a:pt x="13" y="54"/>
                    <a:pt x="11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0"/>
                    <a:pt x="7" y="50"/>
                    <a:pt x="7" y="50"/>
                  </a:cubicBezTo>
                  <a:cubicBezTo>
                    <a:pt x="5" y="49"/>
                    <a:pt x="5" y="48"/>
                    <a:pt x="5" y="46"/>
                  </a:cubicBezTo>
                  <a:cubicBezTo>
                    <a:pt x="0" y="38"/>
                    <a:pt x="0" y="26"/>
                    <a:pt x="6" y="17"/>
                  </a:cubicBezTo>
                  <a:cubicBezTo>
                    <a:pt x="16" y="4"/>
                    <a:pt x="32" y="0"/>
                    <a:pt x="48" y="0"/>
                  </a:cubicBezTo>
                  <a:cubicBezTo>
                    <a:pt x="51" y="0"/>
                    <a:pt x="52" y="3"/>
                    <a:pt x="52" y="5"/>
                  </a:cubicBezTo>
                  <a:cubicBezTo>
                    <a:pt x="50" y="20"/>
                    <a:pt x="49" y="34"/>
                    <a:pt x="54" y="48"/>
                  </a:cubicBezTo>
                  <a:close/>
                  <a:moveTo>
                    <a:pt x="45" y="45"/>
                  </a:moveTo>
                  <a:cubicBezTo>
                    <a:pt x="41" y="33"/>
                    <a:pt x="41" y="21"/>
                    <a:pt x="43" y="9"/>
                  </a:cubicBezTo>
                  <a:cubicBezTo>
                    <a:pt x="32" y="10"/>
                    <a:pt x="20" y="13"/>
                    <a:pt x="14" y="22"/>
                  </a:cubicBezTo>
                  <a:cubicBezTo>
                    <a:pt x="8" y="31"/>
                    <a:pt x="11" y="37"/>
                    <a:pt x="15" y="45"/>
                  </a:cubicBezTo>
                  <a:cubicBezTo>
                    <a:pt x="25" y="46"/>
                    <a:pt x="35" y="46"/>
                    <a:pt x="45" y="4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Freeform 47"/>
            <p:cNvSpPr>
              <a:spLocks noEditPoints="1"/>
            </p:cNvSpPr>
            <p:nvPr/>
          </p:nvSpPr>
          <p:spPr bwMode="auto">
            <a:xfrm>
              <a:off x="4652717" y="3022468"/>
              <a:ext cx="280584" cy="312088"/>
            </a:xfrm>
            <a:custGeom>
              <a:avLst/>
              <a:gdLst>
                <a:gd name="T0" fmla="*/ 63 w 63"/>
                <a:gd name="T1" fmla="*/ 7 h 70"/>
                <a:gd name="T2" fmla="*/ 63 w 63"/>
                <a:gd name="T3" fmla="*/ 63 h 70"/>
                <a:gd name="T4" fmla="*/ 59 w 63"/>
                <a:gd name="T5" fmla="*/ 67 h 70"/>
                <a:gd name="T6" fmla="*/ 23 w 63"/>
                <a:gd name="T7" fmla="*/ 66 h 70"/>
                <a:gd name="T8" fmla="*/ 17 w 63"/>
                <a:gd name="T9" fmla="*/ 69 h 70"/>
                <a:gd name="T10" fmla="*/ 7 w 63"/>
                <a:gd name="T11" fmla="*/ 68 h 70"/>
                <a:gd name="T12" fmla="*/ 6 w 63"/>
                <a:gd name="T13" fmla="*/ 63 h 70"/>
                <a:gd name="T14" fmla="*/ 5 w 63"/>
                <a:gd name="T15" fmla="*/ 61 h 70"/>
                <a:gd name="T16" fmla="*/ 13 w 63"/>
                <a:gd name="T17" fmla="*/ 14 h 70"/>
                <a:gd name="T18" fmla="*/ 59 w 63"/>
                <a:gd name="T19" fmla="*/ 2 h 70"/>
                <a:gd name="T20" fmla="*/ 63 w 63"/>
                <a:gd name="T21" fmla="*/ 7 h 70"/>
                <a:gd name="T22" fmla="*/ 54 w 63"/>
                <a:gd name="T23" fmla="*/ 59 h 70"/>
                <a:gd name="T24" fmla="*/ 54 w 63"/>
                <a:gd name="T25" fmla="*/ 11 h 70"/>
                <a:gd name="T26" fmla="*/ 19 w 63"/>
                <a:gd name="T27" fmla="*/ 21 h 70"/>
                <a:gd name="T28" fmla="*/ 12 w 63"/>
                <a:gd name="T29" fmla="*/ 61 h 70"/>
                <a:gd name="T30" fmla="*/ 10 w 63"/>
                <a:gd name="T31" fmla="*/ 63 h 70"/>
                <a:gd name="T32" fmla="*/ 14 w 63"/>
                <a:gd name="T33" fmla="*/ 64 h 70"/>
                <a:gd name="T34" fmla="*/ 16 w 63"/>
                <a:gd name="T35" fmla="*/ 61 h 70"/>
                <a:gd name="T36" fmla="*/ 54 w 63"/>
                <a:gd name="T37" fmla="*/ 5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70">
                  <a:moveTo>
                    <a:pt x="63" y="7"/>
                  </a:moveTo>
                  <a:cubicBezTo>
                    <a:pt x="63" y="26"/>
                    <a:pt x="63" y="44"/>
                    <a:pt x="63" y="63"/>
                  </a:cubicBezTo>
                  <a:cubicBezTo>
                    <a:pt x="63" y="65"/>
                    <a:pt x="61" y="67"/>
                    <a:pt x="59" y="67"/>
                  </a:cubicBezTo>
                  <a:cubicBezTo>
                    <a:pt x="47" y="66"/>
                    <a:pt x="35" y="66"/>
                    <a:pt x="23" y="66"/>
                  </a:cubicBezTo>
                  <a:cubicBezTo>
                    <a:pt x="21" y="67"/>
                    <a:pt x="19" y="69"/>
                    <a:pt x="17" y="69"/>
                  </a:cubicBezTo>
                  <a:cubicBezTo>
                    <a:pt x="13" y="70"/>
                    <a:pt x="10" y="70"/>
                    <a:pt x="7" y="68"/>
                  </a:cubicBezTo>
                  <a:cubicBezTo>
                    <a:pt x="5" y="67"/>
                    <a:pt x="5" y="65"/>
                    <a:pt x="6" y="63"/>
                  </a:cubicBezTo>
                  <a:cubicBezTo>
                    <a:pt x="6" y="63"/>
                    <a:pt x="5" y="62"/>
                    <a:pt x="5" y="61"/>
                  </a:cubicBezTo>
                  <a:cubicBezTo>
                    <a:pt x="0" y="48"/>
                    <a:pt x="4" y="25"/>
                    <a:pt x="13" y="14"/>
                  </a:cubicBezTo>
                  <a:cubicBezTo>
                    <a:pt x="23" y="0"/>
                    <a:pt x="43" y="1"/>
                    <a:pt x="59" y="2"/>
                  </a:cubicBezTo>
                  <a:cubicBezTo>
                    <a:pt x="61" y="3"/>
                    <a:pt x="63" y="4"/>
                    <a:pt x="63" y="7"/>
                  </a:cubicBezTo>
                  <a:close/>
                  <a:moveTo>
                    <a:pt x="54" y="59"/>
                  </a:moveTo>
                  <a:cubicBezTo>
                    <a:pt x="54" y="43"/>
                    <a:pt x="54" y="27"/>
                    <a:pt x="54" y="11"/>
                  </a:cubicBezTo>
                  <a:cubicBezTo>
                    <a:pt x="42" y="10"/>
                    <a:pt x="26" y="9"/>
                    <a:pt x="19" y="21"/>
                  </a:cubicBezTo>
                  <a:cubicBezTo>
                    <a:pt x="11" y="34"/>
                    <a:pt x="16" y="48"/>
                    <a:pt x="12" y="61"/>
                  </a:cubicBezTo>
                  <a:cubicBezTo>
                    <a:pt x="11" y="62"/>
                    <a:pt x="11" y="63"/>
                    <a:pt x="10" y="63"/>
                  </a:cubicBezTo>
                  <a:cubicBezTo>
                    <a:pt x="11" y="64"/>
                    <a:pt x="12" y="64"/>
                    <a:pt x="14" y="64"/>
                  </a:cubicBezTo>
                  <a:cubicBezTo>
                    <a:pt x="13" y="62"/>
                    <a:pt x="14" y="61"/>
                    <a:pt x="16" y="61"/>
                  </a:cubicBezTo>
                  <a:cubicBezTo>
                    <a:pt x="29" y="59"/>
                    <a:pt x="42" y="60"/>
                    <a:pt x="54" y="5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4688159" y="2154136"/>
              <a:ext cx="245141" cy="347530"/>
            </a:xfrm>
            <a:custGeom>
              <a:avLst/>
              <a:gdLst>
                <a:gd name="T0" fmla="*/ 52 w 55"/>
                <a:gd name="T1" fmla="*/ 10 h 78"/>
                <a:gd name="T2" fmla="*/ 55 w 55"/>
                <a:gd name="T3" fmla="*/ 71 h 78"/>
                <a:gd name="T4" fmla="*/ 51 w 55"/>
                <a:gd name="T5" fmla="*/ 75 h 78"/>
                <a:gd name="T6" fmla="*/ 7 w 55"/>
                <a:gd name="T7" fmla="*/ 76 h 78"/>
                <a:gd name="T8" fmla="*/ 2 w 55"/>
                <a:gd name="T9" fmla="*/ 75 h 78"/>
                <a:gd name="T10" fmla="*/ 3 w 55"/>
                <a:gd name="T11" fmla="*/ 46 h 78"/>
                <a:gd name="T12" fmla="*/ 6 w 55"/>
                <a:gd name="T13" fmla="*/ 7 h 78"/>
                <a:gd name="T14" fmla="*/ 10 w 55"/>
                <a:gd name="T15" fmla="*/ 3 h 78"/>
                <a:gd name="T16" fmla="*/ 49 w 55"/>
                <a:gd name="T17" fmla="*/ 6 h 78"/>
                <a:gd name="T18" fmla="*/ 52 w 55"/>
                <a:gd name="T19" fmla="*/ 10 h 78"/>
                <a:gd name="T20" fmla="*/ 47 w 55"/>
                <a:gd name="T21" fmla="*/ 68 h 78"/>
                <a:gd name="T22" fmla="*/ 44 w 55"/>
                <a:gd name="T23" fmla="*/ 13 h 78"/>
                <a:gd name="T24" fmla="*/ 15 w 55"/>
                <a:gd name="T25" fmla="*/ 11 h 78"/>
                <a:gd name="T26" fmla="*/ 9 w 55"/>
                <a:gd name="T27" fmla="*/ 72 h 78"/>
                <a:gd name="T28" fmla="*/ 47 w 55"/>
                <a:gd name="T29" fmla="*/ 6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8">
                  <a:moveTo>
                    <a:pt x="52" y="10"/>
                  </a:moveTo>
                  <a:cubicBezTo>
                    <a:pt x="53" y="30"/>
                    <a:pt x="55" y="51"/>
                    <a:pt x="55" y="71"/>
                  </a:cubicBezTo>
                  <a:cubicBezTo>
                    <a:pt x="55" y="74"/>
                    <a:pt x="53" y="75"/>
                    <a:pt x="51" y="75"/>
                  </a:cubicBezTo>
                  <a:cubicBezTo>
                    <a:pt x="36" y="77"/>
                    <a:pt x="22" y="77"/>
                    <a:pt x="7" y="76"/>
                  </a:cubicBezTo>
                  <a:cubicBezTo>
                    <a:pt x="6" y="78"/>
                    <a:pt x="3" y="77"/>
                    <a:pt x="2" y="75"/>
                  </a:cubicBezTo>
                  <a:cubicBezTo>
                    <a:pt x="0" y="66"/>
                    <a:pt x="3" y="56"/>
                    <a:pt x="3" y="46"/>
                  </a:cubicBezTo>
                  <a:cubicBezTo>
                    <a:pt x="5" y="33"/>
                    <a:pt x="6" y="20"/>
                    <a:pt x="6" y="7"/>
                  </a:cubicBezTo>
                  <a:cubicBezTo>
                    <a:pt x="6" y="5"/>
                    <a:pt x="8" y="3"/>
                    <a:pt x="10" y="3"/>
                  </a:cubicBezTo>
                  <a:cubicBezTo>
                    <a:pt x="22" y="0"/>
                    <a:pt x="37" y="2"/>
                    <a:pt x="49" y="6"/>
                  </a:cubicBezTo>
                  <a:cubicBezTo>
                    <a:pt x="51" y="6"/>
                    <a:pt x="52" y="8"/>
                    <a:pt x="52" y="10"/>
                  </a:cubicBezTo>
                  <a:close/>
                  <a:moveTo>
                    <a:pt x="47" y="68"/>
                  </a:moveTo>
                  <a:cubicBezTo>
                    <a:pt x="46" y="50"/>
                    <a:pt x="44" y="32"/>
                    <a:pt x="44" y="13"/>
                  </a:cubicBezTo>
                  <a:cubicBezTo>
                    <a:pt x="35" y="11"/>
                    <a:pt x="25" y="10"/>
                    <a:pt x="15" y="11"/>
                  </a:cubicBezTo>
                  <a:cubicBezTo>
                    <a:pt x="15" y="31"/>
                    <a:pt x="14" y="53"/>
                    <a:pt x="9" y="72"/>
                  </a:cubicBezTo>
                  <a:cubicBezTo>
                    <a:pt x="22" y="71"/>
                    <a:pt x="34" y="70"/>
                    <a:pt x="47" y="6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Freeform 49"/>
            <p:cNvSpPr>
              <a:spLocks noEditPoints="1"/>
            </p:cNvSpPr>
            <p:nvPr/>
          </p:nvSpPr>
          <p:spPr bwMode="auto">
            <a:xfrm>
              <a:off x="4349490" y="2595193"/>
              <a:ext cx="276646" cy="289444"/>
            </a:xfrm>
            <a:custGeom>
              <a:avLst/>
              <a:gdLst>
                <a:gd name="T0" fmla="*/ 58 w 62"/>
                <a:gd name="T1" fmla="*/ 5 h 65"/>
                <a:gd name="T2" fmla="*/ 62 w 62"/>
                <a:gd name="T3" fmla="*/ 10 h 65"/>
                <a:gd name="T4" fmla="*/ 56 w 62"/>
                <a:gd name="T5" fmla="*/ 61 h 65"/>
                <a:gd name="T6" fmla="*/ 52 w 62"/>
                <a:gd name="T7" fmla="*/ 64 h 65"/>
                <a:gd name="T8" fmla="*/ 9 w 62"/>
                <a:gd name="T9" fmla="*/ 63 h 65"/>
                <a:gd name="T10" fmla="*/ 4 w 62"/>
                <a:gd name="T11" fmla="*/ 63 h 65"/>
                <a:gd name="T12" fmla="*/ 2 w 62"/>
                <a:gd name="T13" fmla="*/ 58 h 65"/>
                <a:gd name="T14" fmla="*/ 1 w 62"/>
                <a:gd name="T15" fmla="*/ 36 h 65"/>
                <a:gd name="T16" fmla="*/ 5 w 62"/>
                <a:gd name="T17" fmla="*/ 3 h 65"/>
                <a:gd name="T18" fmla="*/ 9 w 62"/>
                <a:gd name="T19" fmla="*/ 0 h 65"/>
                <a:gd name="T20" fmla="*/ 58 w 62"/>
                <a:gd name="T21" fmla="*/ 5 h 65"/>
                <a:gd name="T22" fmla="*/ 48 w 62"/>
                <a:gd name="T23" fmla="*/ 56 h 65"/>
                <a:gd name="T24" fmla="*/ 53 w 62"/>
                <a:gd name="T25" fmla="*/ 13 h 65"/>
                <a:gd name="T26" fmla="*/ 13 w 62"/>
                <a:gd name="T27" fmla="*/ 9 h 65"/>
                <a:gd name="T28" fmla="*/ 10 w 62"/>
                <a:gd name="T29" fmla="*/ 36 h 65"/>
                <a:gd name="T30" fmla="*/ 11 w 62"/>
                <a:gd name="T31" fmla="*/ 57 h 65"/>
                <a:gd name="T32" fmla="*/ 48 w 62"/>
                <a:gd name="T33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65">
                  <a:moveTo>
                    <a:pt x="58" y="5"/>
                  </a:moveTo>
                  <a:cubicBezTo>
                    <a:pt x="60" y="6"/>
                    <a:pt x="62" y="8"/>
                    <a:pt x="62" y="10"/>
                  </a:cubicBezTo>
                  <a:cubicBezTo>
                    <a:pt x="61" y="27"/>
                    <a:pt x="59" y="44"/>
                    <a:pt x="56" y="61"/>
                  </a:cubicBezTo>
                  <a:cubicBezTo>
                    <a:pt x="56" y="63"/>
                    <a:pt x="54" y="65"/>
                    <a:pt x="52" y="64"/>
                  </a:cubicBezTo>
                  <a:cubicBezTo>
                    <a:pt x="38" y="63"/>
                    <a:pt x="23" y="63"/>
                    <a:pt x="9" y="63"/>
                  </a:cubicBezTo>
                  <a:cubicBezTo>
                    <a:pt x="7" y="64"/>
                    <a:pt x="5" y="65"/>
                    <a:pt x="4" y="63"/>
                  </a:cubicBezTo>
                  <a:cubicBezTo>
                    <a:pt x="1" y="63"/>
                    <a:pt x="1" y="60"/>
                    <a:pt x="2" y="58"/>
                  </a:cubicBezTo>
                  <a:cubicBezTo>
                    <a:pt x="0" y="51"/>
                    <a:pt x="1" y="43"/>
                    <a:pt x="1" y="36"/>
                  </a:cubicBezTo>
                  <a:cubicBezTo>
                    <a:pt x="2" y="25"/>
                    <a:pt x="3" y="14"/>
                    <a:pt x="5" y="3"/>
                  </a:cubicBezTo>
                  <a:cubicBezTo>
                    <a:pt x="5" y="1"/>
                    <a:pt x="8" y="0"/>
                    <a:pt x="9" y="0"/>
                  </a:cubicBezTo>
                  <a:cubicBezTo>
                    <a:pt x="26" y="0"/>
                    <a:pt x="42" y="3"/>
                    <a:pt x="58" y="5"/>
                  </a:cubicBezTo>
                  <a:close/>
                  <a:moveTo>
                    <a:pt x="48" y="56"/>
                  </a:moveTo>
                  <a:cubicBezTo>
                    <a:pt x="51" y="42"/>
                    <a:pt x="53" y="28"/>
                    <a:pt x="53" y="13"/>
                  </a:cubicBezTo>
                  <a:cubicBezTo>
                    <a:pt x="40" y="11"/>
                    <a:pt x="27" y="9"/>
                    <a:pt x="13" y="9"/>
                  </a:cubicBezTo>
                  <a:cubicBezTo>
                    <a:pt x="12" y="18"/>
                    <a:pt x="11" y="27"/>
                    <a:pt x="10" y="36"/>
                  </a:cubicBezTo>
                  <a:cubicBezTo>
                    <a:pt x="10" y="43"/>
                    <a:pt x="11" y="50"/>
                    <a:pt x="11" y="57"/>
                  </a:cubicBezTo>
                  <a:cubicBezTo>
                    <a:pt x="23" y="57"/>
                    <a:pt x="36" y="58"/>
                    <a:pt x="48" y="5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4353428" y="2131492"/>
              <a:ext cx="258925" cy="289444"/>
            </a:xfrm>
            <a:custGeom>
              <a:avLst/>
              <a:gdLst>
                <a:gd name="T0" fmla="*/ 54 w 58"/>
                <a:gd name="T1" fmla="*/ 0 h 65"/>
                <a:gd name="T2" fmla="*/ 58 w 58"/>
                <a:gd name="T3" fmla="*/ 4 h 65"/>
                <a:gd name="T4" fmla="*/ 55 w 58"/>
                <a:gd name="T5" fmla="*/ 60 h 65"/>
                <a:gd name="T6" fmla="*/ 51 w 58"/>
                <a:gd name="T7" fmla="*/ 65 h 65"/>
                <a:gd name="T8" fmla="*/ 3 w 58"/>
                <a:gd name="T9" fmla="*/ 63 h 65"/>
                <a:gd name="T10" fmla="*/ 3 w 58"/>
                <a:gd name="T11" fmla="*/ 58 h 65"/>
                <a:gd name="T12" fmla="*/ 5 w 58"/>
                <a:gd name="T13" fmla="*/ 58 h 65"/>
                <a:gd name="T14" fmla="*/ 2 w 58"/>
                <a:gd name="T15" fmla="*/ 38 h 65"/>
                <a:gd name="T16" fmla="*/ 1 w 58"/>
                <a:gd name="T17" fmla="*/ 4 h 65"/>
                <a:gd name="T18" fmla="*/ 6 w 58"/>
                <a:gd name="T19" fmla="*/ 0 h 65"/>
                <a:gd name="T20" fmla="*/ 54 w 58"/>
                <a:gd name="T21" fmla="*/ 0 h 65"/>
                <a:gd name="T22" fmla="*/ 49 w 58"/>
                <a:gd name="T23" fmla="*/ 9 h 65"/>
                <a:gd name="T24" fmla="*/ 10 w 58"/>
                <a:gd name="T25" fmla="*/ 9 h 65"/>
                <a:gd name="T26" fmla="*/ 12 w 58"/>
                <a:gd name="T27" fmla="*/ 57 h 65"/>
                <a:gd name="T28" fmla="*/ 12 w 58"/>
                <a:gd name="T29" fmla="*/ 57 h 65"/>
                <a:gd name="T30" fmla="*/ 47 w 58"/>
                <a:gd name="T31" fmla="*/ 56 h 65"/>
                <a:gd name="T32" fmla="*/ 49 w 58"/>
                <a:gd name="T33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65">
                  <a:moveTo>
                    <a:pt x="54" y="0"/>
                  </a:moveTo>
                  <a:cubicBezTo>
                    <a:pt x="56" y="0"/>
                    <a:pt x="58" y="2"/>
                    <a:pt x="58" y="4"/>
                  </a:cubicBezTo>
                  <a:cubicBezTo>
                    <a:pt x="58" y="23"/>
                    <a:pt x="56" y="42"/>
                    <a:pt x="55" y="60"/>
                  </a:cubicBezTo>
                  <a:cubicBezTo>
                    <a:pt x="55" y="62"/>
                    <a:pt x="53" y="65"/>
                    <a:pt x="51" y="65"/>
                  </a:cubicBezTo>
                  <a:cubicBezTo>
                    <a:pt x="35" y="63"/>
                    <a:pt x="19" y="63"/>
                    <a:pt x="3" y="63"/>
                  </a:cubicBezTo>
                  <a:cubicBezTo>
                    <a:pt x="0" y="63"/>
                    <a:pt x="0" y="58"/>
                    <a:pt x="3" y="58"/>
                  </a:cubicBezTo>
                  <a:cubicBezTo>
                    <a:pt x="4" y="58"/>
                    <a:pt x="4" y="58"/>
                    <a:pt x="5" y="58"/>
                  </a:cubicBezTo>
                  <a:cubicBezTo>
                    <a:pt x="1" y="52"/>
                    <a:pt x="2" y="44"/>
                    <a:pt x="2" y="38"/>
                  </a:cubicBezTo>
                  <a:cubicBezTo>
                    <a:pt x="1" y="27"/>
                    <a:pt x="1" y="15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22" y="0"/>
                    <a:pt x="38" y="0"/>
                    <a:pt x="54" y="0"/>
                  </a:cubicBezTo>
                  <a:close/>
                  <a:moveTo>
                    <a:pt x="49" y="9"/>
                  </a:moveTo>
                  <a:cubicBezTo>
                    <a:pt x="36" y="9"/>
                    <a:pt x="23" y="9"/>
                    <a:pt x="10" y="9"/>
                  </a:cubicBezTo>
                  <a:cubicBezTo>
                    <a:pt x="10" y="25"/>
                    <a:pt x="9" y="41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23" y="57"/>
                    <a:pt x="35" y="57"/>
                    <a:pt x="47" y="56"/>
                  </a:cubicBezTo>
                  <a:cubicBezTo>
                    <a:pt x="47" y="40"/>
                    <a:pt x="49" y="25"/>
                    <a:pt x="49" y="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Freeform 51"/>
            <p:cNvSpPr>
              <a:spLocks noEditPoints="1"/>
            </p:cNvSpPr>
            <p:nvPr/>
          </p:nvSpPr>
          <p:spPr bwMode="auto">
            <a:xfrm>
              <a:off x="4326846" y="3045112"/>
              <a:ext cx="271723" cy="298305"/>
            </a:xfrm>
            <a:custGeom>
              <a:avLst/>
              <a:gdLst>
                <a:gd name="T0" fmla="*/ 10 w 61"/>
                <a:gd name="T1" fmla="*/ 62 h 67"/>
                <a:gd name="T2" fmla="*/ 12 w 61"/>
                <a:gd name="T3" fmla="*/ 61 h 67"/>
                <a:gd name="T4" fmla="*/ 51 w 61"/>
                <a:gd name="T5" fmla="*/ 59 h 67"/>
                <a:gd name="T6" fmla="*/ 53 w 61"/>
                <a:gd name="T7" fmla="*/ 9 h 67"/>
                <a:gd name="T8" fmla="*/ 15 w 61"/>
                <a:gd name="T9" fmla="*/ 9 h 67"/>
                <a:gd name="T10" fmla="*/ 11 w 61"/>
                <a:gd name="T11" fmla="*/ 40 h 67"/>
                <a:gd name="T12" fmla="*/ 10 w 61"/>
                <a:gd name="T13" fmla="*/ 62 h 67"/>
                <a:gd name="T14" fmla="*/ 10 w 61"/>
                <a:gd name="T15" fmla="*/ 62 h 67"/>
                <a:gd name="T16" fmla="*/ 9 w 61"/>
                <a:gd name="T17" fmla="*/ 63 h 67"/>
                <a:gd name="T18" fmla="*/ 3 w 61"/>
                <a:gd name="T19" fmla="*/ 62 h 67"/>
                <a:gd name="T20" fmla="*/ 3 w 61"/>
                <a:gd name="T21" fmla="*/ 34 h 67"/>
                <a:gd name="T22" fmla="*/ 7 w 61"/>
                <a:gd name="T23" fmla="*/ 3 h 67"/>
                <a:gd name="T24" fmla="*/ 12 w 61"/>
                <a:gd name="T25" fmla="*/ 0 h 67"/>
                <a:gd name="T26" fmla="*/ 57 w 61"/>
                <a:gd name="T27" fmla="*/ 0 h 67"/>
                <a:gd name="T28" fmla="*/ 61 w 61"/>
                <a:gd name="T29" fmla="*/ 5 h 67"/>
                <a:gd name="T30" fmla="*/ 58 w 61"/>
                <a:gd name="T31" fmla="*/ 64 h 67"/>
                <a:gd name="T32" fmla="*/ 54 w 61"/>
                <a:gd name="T33" fmla="*/ 67 h 67"/>
                <a:gd name="T34" fmla="*/ 12 w 61"/>
                <a:gd name="T35" fmla="*/ 66 h 67"/>
                <a:gd name="T36" fmla="*/ 9 w 61"/>
                <a:gd name="T37" fmla="*/ 63 h 67"/>
                <a:gd name="T38" fmla="*/ 10 w 61"/>
                <a:gd name="T3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67">
                  <a:moveTo>
                    <a:pt x="10" y="62"/>
                  </a:moveTo>
                  <a:cubicBezTo>
                    <a:pt x="10" y="61"/>
                    <a:pt x="11" y="61"/>
                    <a:pt x="12" y="61"/>
                  </a:cubicBezTo>
                  <a:cubicBezTo>
                    <a:pt x="25" y="60"/>
                    <a:pt x="38" y="60"/>
                    <a:pt x="51" y="59"/>
                  </a:cubicBezTo>
                  <a:cubicBezTo>
                    <a:pt x="53" y="43"/>
                    <a:pt x="53" y="26"/>
                    <a:pt x="53" y="9"/>
                  </a:cubicBezTo>
                  <a:cubicBezTo>
                    <a:pt x="40" y="9"/>
                    <a:pt x="28" y="9"/>
                    <a:pt x="15" y="9"/>
                  </a:cubicBezTo>
                  <a:cubicBezTo>
                    <a:pt x="13" y="19"/>
                    <a:pt x="12" y="30"/>
                    <a:pt x="11" y="40"/>
                  </a:cubicBezTo>
                  <a:cubicBezTo>
                    <a:pt x="11" y="47"/>
                    <a:pt x="12" y="55"/>
                    <a:pt x="10" y="62"/>
                  </a:cubicBezTo>
                  <a:close/>
                  <a:moveTo>
                    <a:pt x="10" y="62"/>
                  </a:moveTo>
                  <a:cubicBezTo>
                    <a:pt x="10" y="62"/>
                    <a:pt x="10" y="62"/>
                    <a:pt x="9" y="63"/>
                  </a:cubicBezTo>
                  <a:cubicBezTo>
                    <a:pt x="8" y="65"/>
                    <a:pt x="4" y="65"/>
                    <a:pt x="3" y="62"/>
                  </a:cubicBezTo>
                  <a:cubicBezTo>
                    <a:pt x="0" y="54"/>
                    <a:pt x="2" y="42"/>
                    <a:pt x="3" y="34"/>
                  </a:cubicBezTo>
                  <a:cubicBezTo>
                    <a:pt x="3" y="24"/>
                    <a:pt x="4" y="13"/>
                    <a:pt x="7" y="3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27" y="0"/>
                    <a:pt x="42" y="0"/>
                    <a:pt x="57" y="0"/>
                  </a:cubicBezTo>
                  <a:cubicBezTo>
                    <a:pt x="59" y="0"/>
                    <a:pt x="61" y="2"/>
                    <a:pt x="61" y="5"/>
                  </a:cubicBezTo>
                  <a:cubicBezTo>
                    <a:pt x="61" y="25"/>
                    <a:pt x="61" y="45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ubicBezTo>
                    <a:pt x="40" y="66"/>
                    <a:pt x="26" y="66"/>
                    <a:pt x="12" y="66"/>
                  </a:cubicBezTo>
                  <a:cubicBezTo>
                    <a:pt x="10" y="66"/>
                    <a:pt x="9" y="64"/>
                    <a:pt x="9" y="63"/>
                  </a:cubicBezTo>
                  <a:cubicBezTo>
                    <a:pt x="10" y="62"/>
                    <a:pt x="10" y="62"/>
                    <a:pt x="10" y="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Freeform 52"/>
            <p:cNvSpPr/>
            <p:nvPr/>
          </p:nvSpPr>
          <p:spPr bwMode="auto">
            <a:xfrm>
              <a:off x="4367211" y="3321757"/>
              <a:ext cx="4923" cy="393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97"/>
            <p:cNvSpPr>
              <a:spLocks noEditPoints="1"/>
            </p:cNvSpPr>
            <p:nvPr/>
          </p:nvSpPr>
          <p:spPr bwMode="auto">
            <a:xfrm>
              <a:off x="5936247" y="745447"/>
              <a:ext cx="283333" cy="301534"/>
            </a:xfrm>
            <a:custGeom>
              <a:avLst/>
              <a:gdLst>
                <a:gd name="T0" fmla="*/ 109 w 257"/>
                <a:gd name="T1" fmla="*/ 272 h 273"/>
                <a:gd name="T2" fmla="*/ 146 w 257"/>
                <a:gd name="T3" fmla="*/ 101 h 273"/>
                <a:gd name="T4" fmla="*/ 179 w 257"/>
                <a:gd name="T5" fmla="*/ 142 h 273"/>
                <a:gd name="T6" fmla="*/ 151 w 257"/>
                <a:gd name="T7" fmla="*/ 255 h 273"/>
                <a:gd name="T8" fmla="*/ 187 w 257"/>
                <a:gd name="T9" fmla="*/ 169 h 273"/>
                <a:gd name="T10" fmla="*/ 85 w 257"/>
                <a:gd name="T11" fmla="*/ 251 h 273"/>
                <a:gd name="T12" fmla="*/ 21 w 257"/>
                <a:gd name="T13" fmla="*/ 97 h 273"/>
                <a:gd name="T14" fmla="*/ 70 w 257"/>
                <a:gd name="T15" fmla="*/ 169 h 273"/>
                <a:gd name="T16" fmla="*/ 60 w 257"/>
                <a:gd name="T17" fmla="*/ 116 h 273"/>
                <a:gd name="T18" fmla="*/ 246 w 257"/>
                <a:gd name="T19" fmla="*/ 91 h 273"/>
                <a:gd name="T20" fmla="*/ 91 w 257"/>
                <a:gd name="T21" fmla="*/ 53 h 273"/>
                <a:gd name="T22" fmla="*/ 44 w 257"/>
                <a:gd name="T23" fmla="*/ 123 h 273"/>
                <a:gd name="T24" fmla="*/ 83 w 257"/>
                <a:gd name="T25" fmla="*/ 25 h 273"/>
                <a:gd name="T26" fmla="*/ 105 w 257"/>
                <a:gd name="T27" fmla="*/ 74 h 273"/>
                <a:gd name="T28" fmla="*/ 88 w 257"/>
                <a:gd name="T29" fmla="*/ 266 h 273"/>
                <a:gd name="T30" fmla="*/ 146 w 257"/>
                <a:gd name="T31" fmla="*/ 51 h 273"/>
                <a:gd name="T32" fmla="*/ 81 w 257"/>
                <a:gd name="T33" fmla="*/ 105 h 273"/>
                <a:gd name="T34" fmla="*/ 114 w 257"/>
                <a:gd name="T35" fmla="*/ 86 h 273"/>
                <a:gd name="T36" fmla="*/ 80 w 257"/>
                <a:gd name="T37" fmla="*/ 241 h 273"/>
                <a:gd name="T38" fmla="*/ 81 w 257"/>
                <a:gd name="T39" fmla="*/ 270 h 273"/>
                <a:gd name="T40" fmla="*/ 204 w 257"/>
                <a:gd name="T41" fmla="*/ 117 h 273"/>
                <a:gd name="T42" fmla="*/ 156 w 257"/>
                <a:gd name="T43" fmla="*/ 31 h 273"/>
                <a:gd name="T44" fmla="*/ 168 w 257"/>
                <a:gd name="T45" fmla="*/ 201 h 273"/>
                <a:gd name="T46" fmla="*/ 138 w 257"/>
                <a:gd name="T47" fmla="*/ 250 h 273"/>
                <a:gd name="T48" fmla="*/ 194 w 257"/>
                <a:gd name="T49" fmla="*/ 167 h 273"/>
                <a:gd name="T50" fmla="*/ 24 w 257"/>
                <a:gd name="T51" fmla="*/ 164 h 273"/>
                <a:gd name="T52" fmla="*/ 245 w 257"/>
                <a:gd name="T53" fmla="*/ 155 h 273"/>
                <a:gd name="T54" fmla="*/ 89 w 257"/>
                <a:gd name="T55" fmla="*/ 66 h 273"/>
                <a:gd name="T56" fmla="*/ 112 w 257"/>
                <a:gd name="T57" fmla="*/ 23 h 273"/>
                <a:gd name="T58" fmla="*/ 51 w 257"/>
                <a:gd name="T59" fmla="*/ 157 h 273"/>
                <a:gd name="T60" fmla="*/ 150 w 257"/>
                <a:gd name="T61" fmla="*/ 46 h 273"/>
                <a:gd name="T62" fmla="*/ 143 w 257"/>
                <a:gd name="T63" fmla="*/ 238 h 273"/>
                <a:gd name="T64" fmla="*/ 92 w 257"/>
                <a:gd name="T65" fmla="*/ 182 h 273"/>
                <a:gd name="T66" fmla="*/ 204 w 257"/>
                <a:gd name="T67" fmla="*/ 169 h 273"/>
                <a:gd name="T68" fmla="*/ 189 w 257"/>
                <a:gd name="T69" fmla="*/ 119 h 273"/>
                <a:gd name="T70" fmla="*/ 61 w 257"/>
                <a:gd name="T71" fmla="*/ 133 h 273"/>
                <a:gd name="T72" fmla="*/ 16 w 257"/>
                <a:gd name="T73" fmla="*/ 124 h 273"/>
                <a:gd name="T74" fmla="*/ 121 w 257"/>
                <a:gd name="T75" fmla="*/ 16 h 273"/>
                <a:gd name="T76" fmla="*/ 50 w 257"/>
                <a:gd name="T77" fmla="*/ 135 h 273"/>
                <a:gd name="T78" fmla="*/ 85 w 257"/>
                <a:gd name="T79" fmla="*/ 235 h 273"/>
                <a:gd name="T80" fmla="*/ 212 w 257"/>
                <a:gd name="T81" fmla="*/ 117 h 273"/>
                <a:gd name="T82" fmla="*/ 181 w 257"/>
                <a:gd name="T83" fmla="*/ 104 h 273"/>
                <a:gd name="T84" fmla="*/ 163 w 257"/>
                <a:gd name="T85" fmla="*/ 42 h 273"/>
                <a:gd name="T86" fmla="*/ 176 w 257"/>
                <a:gd name="T87" fmla="*/ 184 h 273"/>
                <a:gd name="T88" fmla="*/ 109 w 257"/>
                <a:gd name="T89" fmla="*/ 252 h 273"/>
                <a:gd name="T90" fmla="*/ 92 w 257"/>
                <a:gd name="T91" fmla="*/ 23 h 273"/>
                <a:gd name="T92" fmla="*/ 232 w 257"/>
                <a:gd name="T93" fmla="*/ 117 h 273"/>
                <a:gd name="T94" fmla="*/ 69 w 257"/>
                <a:gd name="T95" fmla="*/ 156 h 273"/>
                <a:gd name="T96" fmla="*/ 136 w 257"/>
                <a:gd name="T97" fmla="*/ 222 h 273"/>
                <a:gd name="T98" fmla="*/ 121 w 257"/>
                <a:gd name="T99" fmla="*/ 257 h 273"/>
                <a:gd name="T100" fmla="*/ 149 w 257"/>
                <a:gd name="T101" fmla="*/ 51 h 273"/>
                <a:gd name="T102" fmla="*/ 123 w 257"/>
                <a:gd name="T103" fmla="*/ 254 h 273"/>
                <a:gd name="T104" fmla="*/ 105 w 257"/>
                <a:gd name="T105" fmla="*/ 261 h 273"/>
                <a:gd name="T106" fmla="*/ 100 w 257"/>
                <a:gd name="T107" fmla="*/ 263 h 273"/>
                <a:gd name="T108" fmla="*/ 239 w 257"/>
                <a:gd name="T109" fmla="*/ 116 h 273"/>
                <a:gd name="T110" fmla="*/ 20 w 257"/>
                <a:gd name="T111" fmla="*/ 151 h 273"/>
                <a:gd name="T112" fmla="*/ 239 w 257"/>
                <a:gd name="T113" fmla="*/ 145 h 273"/>
                <a:gd name="T114" fmla="*/ 102 w 257"/>
                <a:gd name="T115" fmla="*/ 188 h 273"/>
                <a:gd name="T116" fmla="*/ 92 w 257"/>
                <a:gd name="T117" fmla="*/ 14 h 273"/>
                <a:gd name="T118" fmla="*/ 55 w 257"/>
                <a:gd name="T119" fmla="*/ 131 h 273"/>
                <a:gd name="T120" fmla="*/ 79 w 257"/>
                <a:gd name="T121" fmla="*/ 70 h 273"/>
                <a:gd name="T122" fmla="*/ 69 w 257"/>
                <a:gd name="T123" fmla="*/ 116 h 273"/>
                <a:gd name="T124" fmla="*/ 213 w 257"/>
                <a:gd name="T125" fmla="*/ 11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7" h="273">
                  <a:moveTo>
                    <a:pt x="74" y="86"/>
                  </a:moveTo>
                  <a:cubicBezTo>
                    <a:pt x="75" y="85"/>
                    <a:pt x="75" y="85"/>
                    <a:pt x="75" y="84"/>
                  </a:cubicBezTo>
                  <a:cubicBezTo>
                    <a:pt x="75" y="84"/>
                    <a:pt x="75" y="84"/>
                    <a:pt x="76" y="84"/>
                  </a:cubicBezTo>
                  <a:cubicBezTo>
                    <a:pt x="76" y="82"/>
                    <a:pt x="76" y="80"/>
                    <a:pt x="76" y="79"/>
                  </a:cubicBezTo>
                  <a:cubicBezTo>
                    <a:pt x="76" y="73"/>
                    <a:pt x="76" y="67"/>
                    <a:pt x="76" y="61"/>
                  </a:cubicBezTo>
                  <a:cubicBezTo>
                    <a:pt x="76" y="58"/>
                    <a:pt x="76" y="56"/>
                    <a:pt x="75" y="53"/>
                  </a:cubicBezTo>
                  <a:cubicBezTo>
                    <a:pt x="75" y="49"/>
                    <a:pt x="75" y="45"/>
                    <a:pt x="75" y="42"/>
                  </a:cubicBezTo>
                  <a:cubicBezTo>
                    <a:pt x="74" y="37"/>
                    <a:pt x="74" y="33"/>
                    <a:pt x="74" y="28"/>
                  </a:cubicBezTo>
                  <a:cubicBezTo>
                    <a:pt x="74" y="27"/>
                    <a:pt x="74" y="25"/>
                    <a:pt x="74" y="24"/>
                  </a:cubicBezTo>
                  <a:cubicBezTo>
                    <a:pt x="74" y="21"/>
                    <a:pt x="74" y="18"/>
                    <a:pt x="74" y="15"/>
                  </a:cubicBezTo>
                  <a:cubicBezTo>
                    <a:pt x="74" y="14"/>
                    <a:pt x="74" y="12"/>
                    <a:pt x="73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3" y="9"/>
                    <a:pt x="74" y="9"/>
                  </a:cubicBezTo>
                  <a:cubicBezTo>
                    <a:pt x="73" y="8"/>
                    <a:pt x="73" y="8"/>
                    <a:pt x="73" y="7"/>
                  </a:cubicBezTo>
                  <a:cubicBezTo>
                    <a:pt x="73" y="6"/>
                    <a:pt x="74" y="6"/>
                    <a:pt x="74" y="5"/>
                  </a:cubicBezTo>
                  <a:cubicBezTo>
                    <a:pt x="74" y="5"/>
                    <a:pt x="74" y="4"/>
                    <a:pt x="74" y="4"/>
                  </a:cubicBezTo>
                  <a:cubicBezTo>
                    <a:pt x="73" y="3"/>
                    <a:pt x="73" y="3"/>
                    <a:pt x="74" y="3"/>
                  </a:cubicBezTo>
                  <a:cubicBezTo>
                    <a:pt x="74" y="1"/>
                    <a:pt x="76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82" y="3"/>
                    <a:pt x="87" y="3"/>
                    <a:pt x="92" y="3"/>
                  </a:cubicBezTo>
                  <a:cubicBezTo>
                    <a:pt x="97" y="3"/>
                    <a:pt x="103" y="4"/>
                    <a:pt x="108" y="4"/>
                  </a:cubicBezTo>
                  <a:cubicBezTo>
                    <a:pt x="117" y="4"/>
                    <a:pt x="125" y="4"/>
                    <a:pt x="134" y="4"/>
                  </a:cubicBezTo>
                  <a:cubicBezTo>
                    <a:pt x="137" y="4"/>
                    <a:pt x="141" y="4"/>
                    <a:pt x="145" y="4"/>
                  </a:cubicBezTo>
                  <a:cubicBezTo>
                    <a:pt x="152" y="3"/>
                    <a:pt x="158" y="2"/>
                    <a:pt x="165" y="1"/>
                  </a:cubicBezTo>
                  <a:cubicBezTo>
                    <a:pt x="168" y="1"/>
                    <a:pt x="170" y="1"/>
                    <a:pt x="173" y="1"/>
                  </a:cubicBezTo>
                  <a:cubicBezTo>
                    <a:pt x="175" y="0"/>
                    <a:pt x="176" y="1"/>
                    <a:pt x="176" y="3"/>
                  </a:cubicBezTo>
                  <a:cubicBezTo>
                    <a:pt x="176" y="4"/>
                    <a:pt x="176" y="5"/>
                    <a:pt x="175" y="6"/>
                  </a:cubicBezTo>
                  <a:cubicBezTo>
                    <a:pt x="175" y="9"/>
                    <a:pt x="175" y="11"/>
                    <a:pt x="175" y="13"/>
                  </a:cubicBezTo>
                  <a:cubicBezTo>
                    <a:pt x="174" y="20"/>
                    <a:pt x="174" y="27"/>
                    <a:pt x="174" y="34"/>
                  </a:cubicBezTo>
                  <a:cubicBezTo>
                    <a:pt x="174" y="41"/>
                    <a:pt x="174" y="48"/>
                    <a:pt x="175" y="54"/>
                  </a:cubicBezTo>
                  <a:cubicBezTo>
                    <a:pt x="175" y="59"/>
                    <a:pt x="176" y="63"/>
                    <a:pt x="176" y="67"/>
                  </a:cubicBezTo>
                  <a:cubicBezTo>
                    <a:pt x="177" y="72"/>
                    <a:pt x="177" y="78"/>
                    <a:pt x="178" y="83"/>
                  </a:cubicBezTo>
                  <a:cubicBezTo>
                    <a:pt x="178" y="84"/>
                    <a:pt x="178" y="85"/>
                    <a:pt x="178" y="85"/>
                  </a:cubicBezTo>
                  <a:cubicBezTo>
                    <a:pt x="178" y="85"/>
                    <a:pt x="178" y="85"/>
                    <a:pt x="178" y="85"/>
                  </a:cubicBezTo>
                  <a:cubicBezTo>
                    <a:pt x="186" y="86"/>
                    <a:pt x="193" y="86"/>
                    <a:pt x="201" y="86"/>
                  </a:cubicBezTo>
                  <a:cubicBezTo>
                    <a:pt x="205" y="86"/>
                    <a:pt x="210" y="86"/>
                    <a:pt x="214" y="86"/>
                  </a:cubicBezTo>
                  <a:cubicBezTo>
                    <a:pt x="222" y="86"/>
                    <a:pt x="231" y="86"/>
                    <a:pt x="240" y="86"/>
                  </a:cubicBezTo>
                  <a:cubicBezTo>
                    <a:pt x="242" y="86"/>
                    <a:pt x="244" y="86"/>
                    <a:pt x="246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7" y="86"/>
                    <a:pt x="247" y="86"/>
                    <a:pt x="247" y="85"/>
                  </a:cubicBezTo>
                  <a:cubicBezTo>
                    <a:pt x="247" y="85"/>
                    <a:pt x="247" y="84"/>
                    <a:pt x="248" y="84"/>
                  </a:cubicBezTo>
                  <a:cubicBezTo>
                    <a:pt x="248" y="83"/>
                    <a:pt x="249" y="83"/>
                    <a:pt x="250" y="84"/>
                  </a:cubicBezTo>
                  <a:cubicBezTo>
                    <a:pt x="250" y="84"/>
                    <a:pt x="250" y="84"/>
                    <a:pt x="250" y="85"/>
                  </a:cubicBezTo>
                  <a:cubicBezTo>
                    <a:pt x="250" y="86"/>
                    <a:pt x="251" y="86"/>
                    <a:pt x="251" y="87"/>
                  </a:cubicBezTo>
                  <a:cubicBezTo>
                    <a:pt x="251" y="89"/>
                    <a:pt x="251" y="90"/>
                    <a:pt x="251" y="92"/>
                  </a:cubicBezTo>
                  <a:cubicBezTo>
                    <a:pt x="252" y="95"/>
                    <a:pt x="253" y="99"/>
                    <a:pt x="253" y="103"/>
                  </a:cubicBezTo>
                  <a:cubicBezTo>
                    <a:pt x="253" y="112"/>
                    <a:pt x="253" y="120"/>
                    <a:pt x="253" y="129"/>
                  </a:cubicBezTo>
                  <a:cubicBezTo>
                    <a:pt x="253" y="133"/>
                    <a:pt x="253" y="137"/>
                    <a:pt x="253" y="140"/>
                  </a:cubicBezTo>
                  <a:cubicBezTo>
                    <a:pt x="253" y="143"/>
                    <a:pt x="253" y="146"/>
                    <a:pt x="254" y="149"/>
                  </a:cubicBezTo>
                  <a:cubicBezTo>
                    <a:pt x="254" y="151"/>
                    <a:pt x="254" y="154"/>
                    <a:pt x="254" y="157"/>
                  </a:cubicBezTo>
                  <a:cubicBezTo>
                    <a:pt x="255" y="160"/>
                    <a:pt x="255" y="163"/>
                    <a:pt x="256" y="167"/>
                  </a:cubicBezTo>
                  <a:cubicBezTo>
                    <a:pt x="256" y="168"/>
                    <a:pt x="257" y="170"/>
                    <a:pt x="257" y="171"/>
                  </a:cubicBezTo>
                  <a:cubicBezTo>
                    <a:pt x="257" y="172"/>
                    <a:pt x="257" y="173"/>
                    <a:pt x="257" y="173"/>
                  </a:cubicBezTo>
                  <a:cubicBezTo>
                    <a:pt x="256" y="174"/>
                    <a:pt x="256" y="174"/>
                    <a:pt x="256" y="174"/>
                  </a:cubicBezTo>
                  <a:cubicBezTo>
                    <a:pt x="256" y="176"/>
                    <a:pt x="256" y="176"/>
                    <a:pt x="255" y="177"/>
                  </a:cubicBezTo>
                  <a:cubicBezTo>
                    <a:pt x="252" y="177"/>
                    <a:pt x="249" y="178"/>
                    <a:pt x="246" y="178"/>
                  </a:cubicBezTo>
                  <a:cubicBezTo>
                    <a:pt x="230" y="179"/>
                    <a:pt x="213" y="179"/>
                    <a:pt x="197" y="179"/>
                  </a:cubicBezTo>
                  <a:cubicBezTo>
                    <a:pt x="196" y="179"/>
                    <a:pt x="195" y="179"/>
                    <a:pt x="194" y="179"/>
                  </a:cubicBezTo>
                  <a:cubicBezTo>
                    <a:pt x="194" y="179"/>
                    <a:pt x="193" y="179"/>
                    <a:pt x="193" y="179"/>
                  </a:cubicBezTo>
                  <a:cubicBezTo>
                    <a:pt x="191" y="179"/>
                    <a:pt x="188" y="179"/>
                    <a:pt x="186" y="179"/>
                  </a:cubicBezTo>
                  <a:cubicBezTo>
                    <a:pt x="184" y="179"/>
                    <a:pt x="182" y="179"/>
                    <a:pt x="180" y="179"/>
                  </a:cubicBezTo>
                  <a:cubicBezTo>
                    <a:pt x="180" y="179"/>
                    <a:pt x="180" y="179"/>
                    <a:pt x="179" y="179"/>
                  </a:cubicBezTo>
                  <a:cubicBezTo>
                    <a:pt x="179" y="180"/>
                    <a:pt x="179" y="180"/>
                    <a:pt x="179" y="180"/>
                  </a:cubicBezTo>
                  <a:cubicBezTo>
                    <a:pt x="179" y="185"/>
                    <a:pt x="179" y="190"/>
                    <a:pt x="180" y="195"/>
                  </a:cubicBezTo>
                  <a:cubicBezTo>
                    <a:pt x="180" y="197"/>
                    <a:pt x="180" y="200"/>
                    <a:pt x="180" y="203"/>
                  </a:cubicBezTo>
                  <a:cubicBezTo>
                    <a:pt x="180" y="206"/>
                    <a:pt x="180" y="209"/>
                    <a:pt x="180" y="212"/>
                  </a:cubicBezTo>
                  <a:cubicBezTo>
                    <a:pt x="180" y="215"/>
                    <a:pt x="180" y="218"/>
                    <a:pt x="181" y="221"/>
                  </a:cubicBezTo>
                  <a:cubicBezTo>
                    <a:pt x="181" y="228"/>
                    <a:pt x="181" y="235"/>
                    <a:pt x="181" y="242"/>
                  </a:cubicBezTo>
                  <a:cubicBezTo>
                    <a:pt x="181" y="247"/>
                    <a:pt x="182" y="253"/>
                    <a:pt x="182" y="258"/>
                  </a:cubicBezTo>
                  <a:cubicBezTo>
                    <a:pt x="182" y="259"/>
                    <a:pt x="182" y="259"/>
                    <a:pt x="182" y="260"/>
                  </a:cubicBezTo>
                  <a:cubicBezTo>
                    <a:pt x="183" y="260"/>
                    <a:pt x="184" y="260"/>
                    <a:pt x="185" y="262"/>
                  </a:cubicBezTo>
                  <a:cubicBezTo>
                    <a:pt x="185" y="263"/>
                    <a:pt x="184" y="264"/>
                    <a:pt x="183" y="264"/>
                  </a:cubicBezTo>
                  <a:cubicBezTo>
                    <a:pt x="183" y="265"/>
                    <a:pt x="184" y="266"/>
                    <a:pt x="184" y="267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85" y="267"/>
                    <a:pt x="185" y="267"/>
                    <a:pt x="185" y="268"/>
                  </a:cubicBezTo>
                  <a:cubicBezTo>
                    <a:pt x="185" y="269"/>
                    <a:pt x="185" y="269"/>
                    <a:pt x="184" y="270"/>
                  </a:cubicBezTo>
                  <a:cubicBezTo>
                    <a:pt x="183" y="270"/>
                    <a:pt x="183" y="270"/>
                    <a:pt x="182" y="270"/>
                  </a:cubicBezTo>
                  <a:cubicBezTo>
                    <a:pt x="181" y="270"/>
                    <a:pt x="180" y="270"/>
                    <a:pt x="179" y="270"/>
                  </a:cubicBezTo>
                  <a:cubicBezTo>
                    <a:pt x="179" y="271"/>
                    <a:pt x="179" y="271"/>
                    <a:pt x="178" y="271"/>
                  </a:cubicBezTo>
                  <a:cubicBezTo>
                    <a:pt x="177" y="270"/>
                    <a:pt x="175" y="270"/>
                    <a:pt x="174" y="270"/>
                  </a:cubicBezTo>
                  <a:cubicBezTo>
                    <a:pt x="170" y="270"/>
                    <a:pt x="167" y="270"/>
                    <a:pt x="163" y="270"/>
                  </a:cubicBezTo>
                  <a:cubicBezTo>
                    <a:pt x="155" y="271"/>
                    <a:pt x="148" y="271"/>
                    <a:pt x="140" y="271"/>
                  </a:cubicBezTo>
                  <a:cubicBezTo>
                    <a:pt x="137" y="271"/>
                    <a:pt x="133" y="271"/>
                    <a:pt x="130" y="271"/>
                  </a:cubicBezTo>
                  <a:cubicBezTo>
                    <a:pt x="128" y="271"/>
                    <a:pt x="127" y="271"/>
                    <a:pt x="125" y="271"/>
                  </a:cubicBezTo>
                  <a:cubicBezTo>
                    <a:pt x="120" y="272"/>
                    <a:pt x="115" y="272"/>
                    <a:pt x="109" y="272"/>
                  </a:cubicBezTo>
                  <a:cubicBezTo>
                    <a:pt x="105" y="272"/>
                    <a:pt x="102" y="272"/>
                    <a:pt x="98" y="272"/>
                  </a:cubicBezTo>
                  <a:cubicBezTo>
                    <a:pt x="97" y="272"/>
                    <a:pt x="97" y="272"/>
                    <a:pt x="96" y="273"/>
                  </a:cubicBezTo>
                  <a:cubicBezTo>
                    <a:pt x="96" y="273"/>
                    <a:pt x="95" y="273"/>
                    <a:pt x="95" y="273"/>
                  </a:cubicBezTo>
                  <a:cubicBezTo>
                    <a:pt x="94" y="272"/>
                    <a:pt x="94" y="272"/>
                    <a:pt x="93" y="272"/>
                  </a:cubicBezTo>
                  <a:cubicBezTo>
                    <a:pt x="91" y="272"/>
                    <a:pt x="88" y="272"/>
                    <a:pt x="86" y="272"/>
                  </a:cubicBezTo>
                  <a:cubicBezTo>
                    <a:pt x="83" y="272"/>
                    <a:pt x="81" y="272"/>
                    <a:pt x="79" y="273"/>
                  </a:cubicBezTo>
                  <a:cubicBezTo>
                    <a:pt x="79" y="273"/>
                    <a:pt x="78" y="273"/>
                    <a:pt x="78" y="273"/>
                  </a:cubicBezTo>
                  <a:cubicBezTo>
                    <a:pt x="77" y="273"/>
                    <a:pt x="76" y="272"/>
                    <a:pt x="76" y="271"/>
                  </a:cubicBezTo>
                  <a:cubicBezTo>
                    <a:pt x="76" y="271"/>
                    <a:pt x="76" y="270"/>
                    <a:pt x="76" y="270"/>
                  </a:cubicBezTo>
                  <a:cubicBezTo>
                    <a:pt x="75" y="270"/>
                    <a:pt x="75" y="269"/>
                    <a:pt x="75" y="268"/>
                  </a:cubicBezTo>
                  <a:cubicBezTo>
                    <a:pt x="76" y="266"/>
                    <a:pt x="76" y="263"/>
                    <a:pt x="76" y="260"/>
                  </a:cubicBezTo>
                  <a:cubicBezTo>
                    <a:pt x="76" y="257"/>
                    <a:pt x="76" y="253"/>
                    <a:pt x="77" y="249"/>
                  </a:cubicBezTo>
                  <a:cubicBezTo>
                    <a:pt x="77" y="247"/>
                    <a:pt x="76" y="245"/>
                    <a:pt x="76" y="242"/>
                  </a:cubicBezTo>
                  <a:cubicBezTo>
                    <a:pt x="76" y="240"/>
                    <a:pt x="76" y="239"/>
                    <a:pt x="76" y="237"/>
                  </a:cubicBezTo>
                  <a:cubicBezTo>
                    <a:pt x="76" y="229"/>
                    <a:pt x="76" y="221"/>
                    <a:pt x="75" y="213"/>
                  </a:cubicBezTo>
                  <a:cubicBezTo>
                    <a:pt x="75" y="213"/>
                    <a:pt x="75" y="212"/>
                    <a:pt x="75" y="211"/>
                  </a:cubicBezTo>
                  <a:cubicBezTo>
                    <a:pt x="75" y="210"/>
                    <a:pt x="75" y="210"/>
                    <a:pt x="75" y="209"/>
                  </a:cubicBezTo>
                  <a:cubicBezTo>
                    <a:pt x="75" y="207"/>
                    <a:pt x="75" y="206"/>
                    <a:pt x="75" y="204"/>
                  </a:cubicBezTo>
                  <a:cubicBezTo>
                    <a:pt x="75" y="199"/>
                    <a:pt x="74" y="195"/>
                    <a:pt x="74" y="190"/>
                  </a:cubicBezTo>
                  <a:cubicBezTo>
                    <a:pt x="74" y="186"/>
                    <a:pt x="74" y="183"/>
                    <a:pt x="74" y="179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4" y="179"/>
                    <a:pt x="73" y="179"/>
                    <a:pt x="73" y="179"/>
                  </a:cubicBezTo>
                  <a:cubicBezTo>
                    <a:pt x="67" y="180"/>
                    <a:pt x="62" y="180"/>
                    <a:pt x="56" y="181"/>
                  </a:cubicBezTo>
                  <a:cubicBezTo>
                    <a:pt x="52" y="181"/>
                    <a:pt x="47" y="181"/>
                    <a:pt x="43" y="181"/>
                  </a:cubicBezTo>
                  <a:cubicBezTo>
                    <a:pt x="40" y="181"/>
                    <a:pt x="37" y="181"/>
                    <a:pt x="34" y="182"/>
                  </a:cubicBezTo>
                  <a:cubicBezTo>
                    <a:pt x="31" y="182"/>
                    <a:pt x="27" y="182"/>
                    <a:pt x="23" y="183"/>
                  </a:cubicBezTo>
                  <a:cubicBezTo>
                    <a:pt x="21" y="183"/>
                    <a:pt x="18" y="183"/>
                    <a:pt x="15" y="183"/>
                  </a:cubicBezTo>
                  <a:cubicBezTo>
                    <a:pt x="15" y="183"/>
                    <a:pt x="14" y="183"/>
                    <a:pt x="13" y="183"/>
                  </a:cubicBezTo>
                  <a:cubicBezTo>
                    <a:pt x="13" y="184"/>
                    <a:pt x="12" y="184"/>
                    <a:pt x="12" y="184"/>
                  </a:cubicBezTo>
                  <a:cubicBezTo>
                    <a:pt x="11" y="184"/>
                    <a:pt x="11" y="184"/>
                    <a:pt x="10" y="184"/>
                  </a:cubicBezTo>
                  <a:cubicBezTo>
                    <a:pt x="9" y="184"/>
                    <a:pt x="9" y="183"/>
                    <a:pt x="9" y="182"/>
                  </a:cubicBezTo>
                  <a:cubicBezTo>
                    <a:pt x="8" y="182"/>
                    <a:pt x="7" y="182"/>
                    <a:pt x="7" y="182"/>
                  </a:cubicBezTo>
                  <a:cubicBezTo>
                    <a:pt x="7" y="181"/>
                    <a:pt x="6" y="181"/>
                    <a:pt x="6" y="180"/>
                  </a:cubicBezTo>
                  <a:cubicBezTo>
                    <a:pt x="5" y="180"/>
                    <a:pt x="4" y="180"/>
                    <a:pt x="4" y="181"/>
                  </a:cubicBezTo>
                  <a:cubicBezTo>
                    <a:pt x="3" y="182"/>
                    <a:pt x="3" y="182"/>
                    <a:pt x="2" y="182"/>
                  </a:cubicBezTo>
                  <a:cubicBezTo>
                    <a:pt x="2" y="181"/>
                    <a:pt x="1" y="181"/>
                    <a:pt x="1" y="180"/>
                  </a:cubicBezTo>
                  <a:cubicBezTo>
                    <a:pt x="1" y="180"/>
                    <a:pt x="1" y="179"/>
                    <a:pt x="1" y="179"/>
                  </a:cubicBezTo>
                  <a:cubicBezTo>
                    <a:pt x="2" y="175"/>
                    <a:pt x="2" y="171"/>
                    <a:pt x="2" y="167"/>
                  </a:cubicBezTo>
                  <a:cubicBezTo>
                    <a:pt x="3" y="155"/>
                    <a:pt x="3" y="143"/>
                    <a:pt x="3" y="131"/>
                  </a:cubicBezTo>
                  <a:cubicBezTo>
                    <a:pt x="3" y="128"/>
                    <a:pt x="2" y="126"/>
                    <a:pt x="2" y="124"/>
                  </a:cubicBezTo>
                  <a:cubicBezTo>
                    <a:pt x="2" y="119"/>
                    <a:pt x="2" y="114"/>
                    <a:pt x="1" y="110"/>
                  </a:cubicBezTo>
                  <a:cubicBezTo>
                    <a:pt x="1" y="105"/>
                    <a:pt x="1" y="101"/>
                    <a:pt x="0" y="96"/>
                  </a:cubicBezTo>
                  <a:cubicBezTo>
                    <a:pt x="0" y="94"/>
                    <a:pt x="0" y="93"/>
                    <a:pt x="0" y="91"/>
                  </a:cubicBezTo>
                  <a:cubicBezTo>
                    <a:pt x="0" y="90"/>
                    <a:pt x="1" y="89"/>
                    <a:pt x="2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3" y="88"/>
                    <a:pt x="4" y="88"/>
                    <a:pt x="4" y="88"/>
                  </a:cubicBezTo>
                  <a:cubicBezTo>
                    <a:pt x="7" y="87"/>
                    <a:pt x="9" y="87"/>
                    <a:pt x="11" y="87"/>
                  </a:cubicBezTo>
                  <a:cubicBezTo>
                    <a:pt x="17" y="87"/>
                    <a:pt x="22" y="87"/>
                    <a:pt x="28" y="87"/>
                  </a:cubicBezTo>
                  <a:cubicBezTo>
                    <a:pt x="33" y="87"/>
                    <a:pt x="38" y="86"/>
                    <a:pt x="43" y="86"/>
                  </a:cubicBezTo>
                  <a:cubicBezTo>
                    <a:pt x="50" y="86"/>
                    <a:pt x="57" y="86"/>
                    <a:pt x="63" y="86"/>
                  </a:cubicBezTo>
                  <a:cubicBezTo>
                    <a:pt x="67" y="86"/>
                    <a:pt x="70" y="86"/>
                    <a:pt x="73" y="86"/>
                  </a:cubicBezTo>
                  <a:cubicBezTo>
                    <a:pt x="74" y="86"/>
                    <a:pt x="74" y="86"/>
                    <a:pt x="74" y="86"/>
                  </a:cubicBezTo>
                  <a:close/>
                  <a:moveTo>
                    <a:pt x="65" y="137"/>
                  </a:moveTo>
                  <a:cubicBezTo>
                    <a:pt x="65" y="136"/>
                    <a:pt x="65" y="136"/>
                    <a:pt x="65" y="135"/>
                  </a:cubicBezTo>
                  <a:cubicBezTo>
                    <a:pt x="65" y="135"/>
                    <a:pt x="65" y="135"/>
                    <a:pt x="65" y="135"/>
                  </a:cubicBezTo>
                  <a:cubicBezTo>
                    <a:pt x="65" y="136"/>
                    <a:pt x="65" y="136"/>
                    <a:pt x="65" y="137"/>
                  </a:cubicBezTo>
                  <a:cubicBezTo>
                    <a:pt x="65" y="137"/>
                    <a:pt x="66" y="138"/>
                    <a:pt x="66" y="138"/>
                  </a:cubicBezTo>
                  <a:cubicBezTo>
                    <a:pt x="66" y="138"/>
                    <a:pt x="66" y="137"/>
                    <a:pt x="65" y="137"/>
                  </a:cubicBezTo>
                  <a:close/>
                  <a:moveTo>
                    <a:pt x="8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79" y="112"/>
                    <a:pt x="77" y="114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6" y="117"/>
                    <a:pt x="76" y="117"/>
                    <a:pt x="76" y="117"/>
                  </a:cubicBezTo>
                  <a:cubicBezTo>
                    <a:pt x="78" y="114"/>
                    <a:pt x="79" y="112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2" y="108"/>
                    <a:pt x="82" y="108"/>
                    <a:pt x="81" y="109"/>
                  </a:cubicBezTo>
                  <a:close/>
                  <a:moveTo>
                    <a:pt x="131" y="198"/>
                  </a:moveTo>
                  <a:cubicBezTo>
                    <a:pt x="131" y="197"/>
                    <a:pt x="131" y="197"/>
                    <a:pt x="132" y="196"/>
                  </a:cubicBezTo>
                  <a:cubicBezTo>
                    <a:pt x="134" y="196"/>
                    <a:pt x="135" y="195"/>
                    <a:pt x="137" y="193"/>
                  </a:cubicBezTo>
                  <a:cubicBezTo>
                    <a:pt x="138" y="192"/>
                    <a:pt x="139" y="190"/>
                    <a:pt x="140" y="189"/>
                  </a:cubicBezTo>
                  <a:cubicBezTo>
                    <a:pt x="142" y="187"/>
                    <a:pt x="144" y="184"/>
                    <a:pt x="146" y="182"/>
                  </a:cubicBezTo>
                  <a:cubicBezTo>
                    <a:pt x="149" y="179"/>
                    <a:pt x="152" y="176"/>
                    <a:pt x="156" y="172"/>
                  </a:cubicBezTo>
                  <a:cubicBezTo>
                    <a:pt x="158" y="170"/>
                    <a:pt x="160" y="168"/>
                    <a:pt x="161" y="165"/>
                  </a:cubicBezTo>
                  <a:cubicBezTo>
                    <a:pt x="163" y="164"/>
                    <a:pt x="164" y="162"/>
                    <a:pt x="165" y="161"/>
                  </a:cubicBezTo>
                  <a:cubicBezTo>
                    <a:pt x="167" y="158"/>
                    <a:pt x="169" y="155"/>
                    <a:pt x="171" y="152"/>
                  </a:cubicBezTo>
                  <a:cubicBezTo>
                    <a:pt x="173" y="149"/>
                    <a:pt x="175" y="145"/>
                    <a:pt x="177" y="141"/>
                  </a:cubicBezTo>
                  <a:cubicBezTo>
                    <a:pt x="178" y="137"/>
                    <a:pt x="179" y="133"/>
                    <a:pt x="180" y="129"/>
                  </a:cubicBezTo>
                  <a:cubicBezTo>
                    <a:pt x="181" y="122"/>
                    <a:pt x="180" y="116"/>
                    <a:pt x="177" y="110"/>
                  </a:cubicBezTo>
                  <a:cubicBezTo>
                    <a:pt x="176" y="108"/>
                    <a:pt x="174" y="105"/>
                    <a:pt x="172" y="103"/>
                  </a:cubicBezTo>
                  <a:cubicBezTo>
                    <a:pt x="170" y="102"/>
                    <a:pt x="169" y="101"/>
                    <a:pt x="167" y="100"/>
                  </a:cubicBezTo>
                  <a:cubicBezTo>
                    <a:pt x="166" y="99"/>
                    <a:pt x="164" y="99"/>
                    <a:pt x="162" y="99"/>
                  </a:cubicBezTo>
                  <a:cubicBezTo>
                    <a:pt x="160" y="99"/>
                    <a:pt x="157" y="99"/>
                    <a:pt x="155" y="99"/>
                  </a:cubicBezTo>
                  <a:cubicBezTo>
                    <a:pt x="152" y="99"/>
                    <a:pt x="149" y="100"/>
                    <a:pt x="146" y="101"/>
                  </a:cubicBezTo>
                  <a:cubicBezTo>
                    <a:pt x="143" y="102"/>
                    <a:pt x="140" y="103"/>
                    <a:pt x="138" y="105"/>
                  </a:cubicBezTo>
                  <a:cubicBezTo>
                    <a:pt x="136" y="106"/>
                    <a:pt x="135" y="107"/>
                    <a:pt x="134" y="108"/>
                  </a:cubicBezTo>
                  <a:cubicBezTo>
                    <a:pt x="134" y="108"/>
                    <a:pt x="134" y="108"/>
                    <a:pt x="134" y="108"/>
                  </a:cubicBezTo>
                  <a:cubicBezTo>
                    <a:pt x="134" y="110"/>
                    <a:pt x="134" y="111"/>
                    <a:pt x="132" y="111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131" y="112"/>
                    <a:pt x="130" y="112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28" y="113"/>
                    <a:pt x="126" y="112"/>
                    <a:pt x="126" y="110"/>
                  </a:cubicBezTo>
                  <a:cubicBezTo>
                    <a:pt x="126" y="110"/>
                    <a:pt x="126" y="110"/>
                    <a:pt x="127" y="110"/>
                  </a:cubicBezTo>
                  <a:cubicBezTo>
                    <a:pt x="126" y="109"/>
                    <a:pt x="126" y="109"/>
                    <a:pt x="125" y="108"/>
                  </a:cubicBezTo>
                  <a:cubicBezTo>
                    <a:pt x="123" y="106"/>
                    <a:pt x="120" y="105"/>
                    <a:pt x="117" y="104"/>
                  </a:cubicBezTo>
                  <a:cubicBezTo>
                    <a:pt x="114" y="104"/>
                    <a:pt x="111" y="103"/>
                    <a:pt x="108" y="103"/>
                  </a:cubicBezTo>
                  <a:cubicBezTo>
                    <a:pt x="105" y="103"/>
                    <a:pt x="102" y="103"/>
                    <a:pt x="99" y="103"/>
                  </a:cubicBezTo>
                  <a:cubicBezTo>
                    <a:pt x="96" y="103"/>
                    <a:pt x="94" y="104"/>
                    <a:pt x="92" y="105"/>
                  </a:cubicBezTo>
                  <a:cubicBezTo>
                    <a:pt x="89" y="107"/>
                    <a:pt x="86" y="109"/>
                    <a:pt x="84" y="112"/>
                  </a:cubicBezTo>
                  <a:cubicBezTo>
                    <a:pt x="83" y="112"/>
                    <a:pt x="83" y="113"/>
                    <a:pt x="83" y="113"/>
                  </a:cubicBezTo>
                  <a:cubicBezTo>
                    <a:pt x="81" y="116"/>
                    <a:pt x="80" y="118"/>
                    <a:pt x="80" y="121"/>
                  </a:cubicBezTo>
                  <a:cubicBezTo>
                    <a:pt x="79" y="123"/>
                    <a:pt x="79" y="126"/>
                    <a:pt x="79" y="128"/>
                  </a:cubicBezTo>
                  <a:cubicBezTo>
                    <a:pt x="79" y="133"/>
                    <a:pt x="80" y="137"/>
                    <a:pt x="83" y="140"/>
                  </a:cubicBezTo>
                  <a:cubicBezTo>
                    <a:pt x="84" y="143"/>
                    <a:pt x="86" y="145"/>
                    <a:pt x="88" y="147"/>
                  </a:cubicBezTo>
                  <a:cubicBezTo>
                    <a:pt x="89" y="149"/>
                    <a:pt x="90" y="150"/>
                    <a:pt x="91" y="151"/>
                  </a:cubicBezTo>
                  <a:cubicBezTo>
                    <a:pt x="92" y="152"/>
                    <a:pt x="94" y="153"/>
                    <a:pt x="95" y="154"/>
                  </a:cubicBezTo>
                  <a:cubicBezTo>
                    <a:pt x="98" y="157"/>
                    <a:pt x="100" y="160"/>
                    <a:pt x="103" y="163"/>
                  </a:cubicBezTo>
                  <a:cubicBezTo>
                    <a:pt x="104" y="163"/>
                    <a:pt x="104" y="164"/>
                    <a:pt x="105" y="164"/>
                  </a:cubicBezTo>
                  <a:cubicBezTo>
                    <a:pt x="107" y="167"/>
                    <a:pt x="109" y="169"/>
                    <a:pt x="111" y="171"/>
                  </a:cubicBezTo>
                  <a:cubicBezTo>
                    <a:pt x="114" y="174"/>
                    <a:pt x="118" y="178"/>
                    <a:pt x="121" y="181"/>
                  </a:cubicBezTo>
                  <a:cubicBezTo>
                    <a:pt x="122" y="183"/>
                    <a:pt x="123" y="184"/>
                    <a:pt x="125" y="185"/>
                  </a:cubicBezTo>
                  <a:cubicBezTo>
                    <a:pt x="125" y="186"/>
                    <a:pt x="126" y="187"/>
                    <a:pt x="127" y="188"/>
                  </a:cubicBezTo>
                  <a:cubicBezTo>
                    <a:pt x="128" y="189"/>
                    <a:pt x="128" y="190"/>
                    <a:pt x="129" y="190"/>
                  </a:cubicBezTo>
                  <a:cubicBezTo>
                    <a:pt x="130" y="190"/>
                    <a:pt x="130" y="191"/>
                    <a:pt x="130" y="192"/>
                  </a:cubicBezTo>
                  <a:cubicBezTo>
                    <a:pt x="130" y="193"/>
                    <a:pt x="130" y="193"/>
                    <a:pt x="129" y="194"/>
                  </a:cubicBezTo>
                  <a:cubicBezTo>
                    <a:pt x="128" y="194"/>
                    <a:pt x="127" y="194"/>
                    <a:pt x="127" y="193"/>
                  </a:cubicBezTo>
                  <a:cubicBezTo>
                    <a:pt x="127" y="193"/>
                    <a:pt x="126" y="192"/>
                    <a:pt x="126" y="192"/>
                  </a:cubicBezTo>
                  <a:cubicBezTo>
                    <a:pt x="126" y="191"/>
                    <a:pt x="125" y="190"/>
                    <a:pt x="125" y="189"/>
                  </a:cubicBezTo>
                  <a:cubicBezTo>
                    <a:pt x="123" y="187"/>
                    <a:pt x="122" y="185"/>
                    <a:pt x="121" y="184"/>
                  </a:cubicBezTo>
                  <a:cubicBezTo>
                    <a:pt x="117" y="180"/>
                    <a:pt x="114" y="176"/>
                    <a:pt x="110" y="172"/>
                  </a:cubicBezTo>
                  <a:cubicBezTo>
                    <a:pt x="108" y="171"/>
                    <a:pt x="107" y="170"/>
                    <a:pt x="106" y="168"/>
                  </a:cubicBezTo>
                  <a:cubicBezTo>
                    <a:pt x="104" y="166"/>
                    <a:pt x="102" y="165"/>
                    <a:pt x="101" y="163"/>
                  </a:cubicBezTo>
                  <a:cubicBezTo>
                    <a:pt x="97" y="159"/>
                    <a:pt x="93" y="155"/>
                    <a:pt x="89" y="151"/>
                  </a:cubicBezTo>
                  <a:cubicBezTo>
                    <a:pt x="88" y="151"/>
                    <a:pt x="88" y="150"/>
                    <a:pt x="87" y="149"/>
                  </a:cubicBezTo>
                  <a:cubicBezTo>
                    <a:pt x="85" y="147"/>
                    <a:pt x="83" y="144"/>
                    <a:pt x="81" y="142"/>
                  </a:cubicBezTo>
                  <a:cubicBezTo>
                    <a:pt x="79" y="139"/>
                    <a:pt x="78" y="135"/>
                    <a:pt x="77" y="132"/>
                  </a:cubicBezTo>
                  <a:cubicBezTo>
                    <a:pt x="77" y="132"/>
                    <a:pt x="77" y="131"/>
                    <a:pt x="77" y="131"/>
                  </a:cubicBezTo>
                  <a:cubicBezTo>
                    <a:pt x="77" y="131"/>
                    <a:pt x="76" y="132"/>
                    <a:pt x="76" y="132"/>
                  </a:cubicBezTo>
                  <a:cubicBezTo>
                    <a:pt x="76" y="134"/>
                    <a:pt x="76" y="135"/>
                    <a:pt x="77" y="137"/>
                  </a:cubicBezTo>
                  <a:cubicBezTo>
                    <a:pt x="78" y="141"/>
                    <a:pt x="81" y="145"/>
                    <a:pt x="83" y="148"/>
                  </a:cubicBezTo>
                  <a:cubicBezTo>
                    <a:pt x="85" y="150"/>
                    <a:pt x="87" y="152"/>
                    <a:pt x="88" y="154"/>
                  </a:cubicBezTo>
                  <a:cubicBezTo>
                    <a:pt x="90" y="157"/>
                    <a:pt x="93" y="160"/>
                    <a:pt x="96" y="163"/>
                  </a:cubicBezTo>
                  <a:cubicBezTo>
                    <a:pt x="97" y="163"/>
                    <a:pt x="98" y="164"/>
                    <a:pt x="99" y="165"/>
                  </a:cubicBezTo>
                  <a:cubicBezTo>
                    <a:pt x="99" y="166"/>
                    <a:pt x="99" y="166"/>
                    <a:pt x="99" y="167"/>
                  </a:cubicBezTo>
                  <a:cubicBezTo>
                    <a:pt x="99" y="167"/>
                    <a:pt x="100" y="168"/>
                    <a:pt x="100" y="168"/>
                  </a:cubicBezTo>
                  <a:cubicBezTo>
                    <a:pt x="103" y="171"/>
                    <a:pt x="105" y="173"/>
                    <a:pt x="108" y="176"/>
                  </a:cubicBezTo>
                  <a:cubicBezTo>
                    <a:pt x="112" y="180"/>
                    <a:pt x="115" y="183"/>
                    <a:pt x="119" y="187"/>
                  </a:cubicBezTo>
                  <a:cubicBezTo>
                    <a:pt x="122" y="190"/>
                    <a:pt x="126" y="193"/>
                    <a:pt x="129" y="196"/>
                  </a:cubicBezTo>
                  <a:cubicBezTo>
                    <a:pt x="130" y="197"/>
                    <a:pt x="130" y="197"/>
                    <a:pt x="131" y="198"/>
                  </a:cubicBezTo>
                  <a:close/>
                  <a:moveTo>
                    <a:pt x="134" y="199"/>
                  </a:moveTo>
                  <a:cubicBezTo>
                    <a:pt x="135" y="200"/>
                    <a:pt x="135" y="200"/>
                    <a:pt x="135" y="199"/>
                  </a:cubicBezTo>
                  <a:cubicBezTo>
                    <a:pt x="137" y="197"/>
                    <a:pt x="140" y="195"/>
                    <a:pt x="142" y="192"/>
                  </a:cubicBezTo>
                  <a:cubicBezTo>
                    <a:pt x="146" y="188"/>
                    <a:pt x="149" y="184"/>
                    <a:pt x="153" y="180"/>
                  </a:cubicBezTo>
                  <a:cubicBezTo>
                    <a:pt x="153" y="180"/>
                    <a:pt x="154" y="179"/>
                    <a:pt x="154" y="179"/>
                  </a:cubicBezTo>
                  <a:cubicBezTo>
                    <a:pt x="156" y="177"/>
                    <a:pt x="158" y="174"/>
                    <a:pt x="161" y="172"/>
                  </a:cubicBezTo>
                  <a:cubicBezTo>
                    <a:pt x="162" y="171"/>
                    <a:pt x="163" y="170"/>
                    <a:pt x="164" y="169"/>
                  </a:cubicBezTo>
                  <a:cubicBezTo>
                    <a:pt x="166" y="166"/>
                    <a:pt x="168" y="164"/>
                    <a:pt x="170" y="161"/>
                  </a:cubicBezTo>
                  <a:cubicBezTo>
                    <a:pt x="170" y="161"/>
                    <a:pt x="170" y="160"/>
                    <a:pt x="170" y="160"/>
                  </a:cubicBezTo>
                  <a:cubicBezTo>
                    <a:pt x="170" y="159"/>
                    <a:pt x="171" y="158"/>
                    <a:pt x="172" y="158"/>
                  </a:cubicBezTo>
                  <a:cubicBezTo>
                    <a:pt x="172" y="158"/>
                    <a:pt x="172" y="157"/>
                    <a:pt x="173" y="157"/>
                  </a:cubicBezTo>
                  <a:cubicBezTo>
                    <a:pt x="175" y="154"/>
                    <a:pt x="176" y="151"/>
                    <a:pt x="178" y="148"/>
                  </a:cubicBezTo>
                  <a:cubicBezTo>
                    <a:pt x="180" y="145"/>
                    <a:pt x="182" y="141"/>
                    <a:pt x="183" y="138"/>
                  </a:cubicBezTo>
                  <a:cubicBezTo>
                    <a:pt x="184" y="136"/>
                    <a:pt x="185" y="134"/>
                    <a:pt x="185" y="132"/>
                  </a:cubicBezTo>
                  <a:cubicBezTo>
                    <a:pt x="186" y="131"/>
                    <a:pt x="186" y="129"/>
                    <a:pt x="186" y="128"/>
                  </a:cubicBezTo>
                  <a:cubicBezTo>
                    <a:pt x="186" y="124"/>
                    <a:pt x="186" y="121"/>
                    <a:pt x="185" y="118"/>
                  </a:cubicBezTo>
                  <a:cubicBezTo>
                    <a:pt x="185" y="116"/>
                    <a:pt x="184" y="115"/>
                    <a:pt x="184" y="113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3" y="114"/>
                    <a:pt x="182" y="114"/>
                    <a:pt x="182" y="113"/>
                  </a:cubicBezTo>
                  <a:cubicBezTo>
                    <a:pt x="181" y="113"/>
                    <a:pt x="181" y="112"/>
                    <a:pt x="181" y="112"/>
                  </a:cubicBezTo>
                  <a:cubicBezTo>
                    <a:pt x="181" y="111"/>
                    <a:pt x="182" y="111"/>
                    <a:pt x="182" y="111"/>
                  </a:cubicBezTo>
                  <a:cubicBezTo>
                    <a:pt x="182" y="110"/>
                    <a:pt x="182" y="110"/>
                    <a:pt x="182" y="109"/>
                  </a:cubicBezTo>
                  <a:cubicBezTo>
                    <a:pt x="179" y="105"/>
                    <a:pt x="176" y="102"/>
                    <a:pt x="173" y="100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1" y="99"/>
                    <a:pt x="171" y="100"/>
                    <a:pt x="171" y="100"/>
                  </a:cubicBezTo>
                  <a:cubicBezTo>
                    <a:pt x="171" y="100"/>
                    <a:pt x="172" y="101"/>
                    <a:pt x="173" y="101"/>
                  </a:cubicBezTo>
                  <a:cubicBezTo>
                    <a:pt x="174" y="103"/>
                    <a:pt x="176" y="104"/>
                    <a:pt x="177" y="105"/>
                  </a:cubicBezTo>
                  <a:cubicBezTo>
                    <a:pt x="179" y="109"/>
                    <a:pt x="181" y="114"/>
                    <a:pt x="182" y="119"/>
                  </a:cubicBezTo>
                  <a:cubicBezTo>
                    <a:pt x="182" y="122"/>
                    <a:pt x="182" y="124"/>
                    <a:pt x="182" y="127"/>
                  </a:cubicBezTo>
                  <a:cubicBezTo>
                    <a:pt x="182" y="132"/>
                    <a:pt x="180" y="137"/>
                    <a:pt x="179" y="142"/>
                  </a:cubicBezTo>
                  <a:cubicBezTo>
                    <a:pt x="178" y="143"/>
                    <a:pt x="177" y="145"/>
                    <a:pt x="177" y="146"/>
                  </a:cubicBezTo>
                  <a:cubicBezTo>
                    <a:pt x="174" y="151"/>
                    <a:pt x="171" y="156"/>
                    <a:pt x="167" y="161"/>
                  </a:cubicBezTo>
                  <a:cubicBezTo>
                    <a:pt x="166" y="163"/>
                    <a:pt x="165" y="164"/>
                    <a:pt x="163" y="166"/>
                  </a:cubicBezTo>
                  <a:cubicBezTo>
                    <a:pt x="161" y="169"/>
                    <a:pt x="159" y="172"/>
                    <a:pt x="156" y="175"/>
                  </a:cubicBezTo>
                  <a:cubicBezTo>
                    <a:pt x="153" y="178"/>
                    <a:pt x="150" y="181"/>
                    <a:pt x="147" y="184"/>
                  </a:cubicBezTo>
                  <a:cubicBezTo>
                    <a:pt x="142" y="189"/>
                    <a:pt x="138" y="194"/>
                    <a:pt x="134" y="199"/>
                  </a:cubicBezTo>
                  <a:close/>
                  <a:moveTo>
                    <a:pt x="79" y="92"/>
                  </a:moveTo>
                  <a:cubicBezTo>
                    <a:pt x="78" y="92"/>
                    <a:pt x="78" y="92"/>
                    <a:pt x="77" y="92"/>
                  </a:cubicBezTo>
                  <a:cubicBezTo>
                    <a:pt x="76" y="91"/>
                    <a:pt x="74" y="91"/>
                    <a:pt x="72" y="91"/>
                  </a:cubicBezTo>
                  <a:cubicBezTo>
                    <a:pt x="68" y="90"/>
                    <a:pt x="63" y="90"/>
                    <a:pt x="59" y="90"/>
                  </a:cubicBezTo>
                  <a:cubicBezTo>
                    <a:pt x="53" y="90"/>
                    <a:pt x="47" y="90"/>
                    <a:pt x="41" y="90"/>
                  </a:cubicBezTo>
                  <a:cubicBezTo>
                    <a:pt x="37" y="90"/>
                    <a:pt x="33" y="90"/>
                    <a:pt x="29" y="90"/>
                  </a:cubicBezTo>
                  <a:cubicBezTo>
                    <a:pt x="26" y="91"/>
                    <a:pt x="23" y="91"/>
                    <a:pt x="20" y="91"/>
                  </a:cubicBezTo>
                  <a:cubicBezTo>
                    <a:pt x="20" y="92"/>
                    <a:pt x="19" y="92"/>
                    <a:pt x="19" y="92"/>
                  </a:cubicBezTo>
                  <a:cubicBezTo>
                    <a:pt x="20" y="92"/>
                    <a:pt x="21" y="92"/>
                    <a:pt x="22" y="92"/>
                  </a:cubicBezTo>
                  <a:cubicBezTo>
                    <a:pt x="24" y="92"/>
                    <a:pt x="26" y="92"/>
                    <a:pt x="28" y="92"/>
                  </a:cubicBezTo>
                  <a:cubicBezTo>
                    <a:pt x="32" y="92"/>
                    <a:pt x="37" y="92"/>
                    <a:pt x="41" y="92"/>
                  </a:cubicBezTo>
                  <a:cubicBezTo>
                    <a:pt x="49" y="92"/>
                    <a:pt x="56" y="91"/>
                    <a:pt x="64" y="92"/>
                  </a:cubicBezTo>
                  <a:cubicBezTo>
                    <a:pt x="69" y="92"/>
                    <a:pt x="74" y="93"/>
                    <a:pt x="79" y="93"/>
                  </a:cubicBezTo>
                  <a:cubicBezTo>
                    <a:pt x="79" y="93"/>
                    <a:pt x="79" y="93"/>
                    <a:pt x="80" y="93"/>
                  </a:cubicBezTo>
                  <a:cubicBezTo>
                    <a:pt x="79" y="92"/>
                    <a:pt x="79" y="92"/>
                    <a:pt x="79" y="92"/>
                  </a:cubicBezTo>
                  <a:close/>
                  <a:moveTo>
                    <a:pt x="119" y="50"/>
                  </a:moveTo>
                  <a:cubicBezTo>
                    <a:pt x="121" y="50"/>
                    <a:pt x="123" y="50"/>
                    <a:pt x="124" y="50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5" y="49"/>
                    <a:pt x="125" y="49"/>
                    <a:pt x="125" y="48"/>
                  </a:cubicBezTo>
                  <a:cubicBezTo>
                    <a:pt x="125" y="48"/>
                    <a:pt x="126" y="47"/>
                    <a:pt x="126" y="46"/>
                  </a:cubicBezTo>
                  <a:cubicBezTo>
                    <a:pt x="126" y="45"/>
                    <a:pt x="127" y="45"/>
                    <a:pt x="128" y="46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31" y="46"/>
                    <a:pt x="132" y="45"/>
                    <a:pt x="133" y="43"/>
                  </a:cubicBezTo>
                  <a:cubicBezTo>
                    <a:pt x="132" y="43"/>
                    <a:pt x="131" y="43"/>
                    <a:pt x="130" y="43"/>
                  </a:cubicBezTo>
                  <a:cubicBezTo>
                    <a:pt x="129" y="43"/>
                    <a:pt x="128" y="43"/>
                    <a:pt x="127" y="43"/>
                  </a:cubicBezTo>
                  <a:cubicBezTo>
                    <a:pt x="126" y="43"/>
                    <a:pt x="125" y="44"/>
                    <a:pt x="124" y="44"/>
                  </a:cubicBezTo>
                  <a:cubicBezTo>
                    <a:pt x="124" y="44"/>
                    <a:pt x="123" y="45"/>
                    <a:pt x="123" y="45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49"/>
                    <a:pt x="119" y="49"/>
                    <a:pt x="119" y="50"/>
                  </a:cubicBezTo>
                  <a:close/>
                  <a:moveTo>
                    <a:pt x="154" y="245"/>
                  </a:moveTo>
                  <a:cubicBezTo>
                    <a:pt x="153" y="247"/>
                    <a:pt x="153" y="249"/>
                    <a:pt x="152" y="251"/>
                  </a:cubicBezTo>
                  <a:cubicBezTo>
                    <a:pt x="152" y="251"/>
                    <a:pt x="153" y="252"/>
                    <a:pt x="154" y="252"/>
                  </a:cubicBezTo>
                  <a:cubicBezTo>
                    <a:pt x="155" y="253"/>
                    <a:pt x="155" y="254"/>
                    <a:pt x="154" y="255"/>
                  </a:cubicBezTo>
                  <a:cubicBezTo>
                    <a:pt x="154" y="255"/>
                    <a:pt x="154" y="255"/>
                    <a:pt x="154" y="255"/>
                  </a:cubicBezTo>
                  <a:cubicBezTo>
                    <a:pt x="155" y="256"/>
                    <a:pt x="155" y="257"/>
                    <a:pt x="156" y="258"/>
                  </a:cubicBezTo>
                  <a:cubicBezTo>
                    <a:pt x="156" y="258"/>
                    <a:pt x="157" y="258"/>
                    <a:pt x="157" y="258"/>
                  </a:cubicBezTo>
                  <a:cubicBezTo>
                    <a:pt x="158" y="258"/>
                    <a:pt x="158" y="258"/>
                    <a:pt x="159" y="258"/>
                  </a:cubicBezTo>
                  <a:cubicBezTo>
                    <a:pt x="158" y="253"/>
                    <a:pt x="156" y="249"/>
                    <a:pt x="154" y="245"/>
                  </a:cubicBezTo>
                  <a:close/>
                  <a:moveTo>
                    <a:pt x="149" y="226"/>
                  </a:moveTo>
                  <a:cubicBezTo>
                    <a:pt x="151" y="226"/>
                    <a:pt x="152" y="226"/>
                    <a:pt x="153" y="225"/>
                  </a:cubicBezTo>
                  <a:cubicBezTo>
                    <a:pt x="155" y="221"/>
                    <a:pt x="158" y="216"/>
                    <a:pt x="161" y="211"/>
                  </a:cubicBezTo>
                  <a:cubicBezTo>
                    <a:pt x="160" y="211"/>
                    <a:pt x="160" y="211"/>
                    <a:pt x="160" y="211"/>
                  </a:cubicBezTo>
                  <a:cubicBezTo>
                    <a:pt x="159" y="212"/>
                    <a:pt x="157" y="213"/>
                    <a:pt x="156" y="214"/>
                  </a:cubicBezTo>
                  <a:cubicBezTo>
                    <a:pt x="156" y="215"/>
                    <a:pt x="156" y="215"/>
                    <a:pt x="155" y="215"/>
                  </a:cubicBezTo>
                  <a:cubicBezTo>
                    <a:pt x="154" y="217"/>
                    <a:pt x="153" y="220"/>
                    <a:pt x="152" y="222"/>
                  </a:cubicBezTo>
                  <a:cubicBezTo>
                    <a:pt x="152" y="222"/>
                    <a:pt x="151" y="222"/>
                    <a:pt x="151" y="223"/>
                  </a:cubicBezTo>
                  <a:cubicBezTo>
                    <a:pt x="151" y="223"/>
                    <a:pt x="151" y="223"/>
                    <a:pt x="151" y="224"/>
                  </a:cubicBezTo>
                  <a:cubicBezTo>
                    <a:pt x="150" y="224"/>
                    <a:pt x="150" y="225"/>
                    <a:pt x="149" y="226"/>
                  </a:cubicBezTo>
                  <a:close/>
                  <a:moveTo>
                    <a:pt x="122" y="29"/>
                  </a:moveTo>
                  <a:cubicBezTo>
                    <a:pt x="122" y="29"/>
                    <a:pt x="122" y="29"/>
                    <a:pt x="122" y="29"/>
                  </a:cubicBezTo>
                  <a:cubicBezTo>
                    <a:pt x="120" y="29"/>
                    <a:pt x="118" y="29"/>
                    <a:pt x="116" y="30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5" y="32"/>
                    <a:pt x="114" y="33"/>
                    <a:pt x="114" y="35"/>
                  </a:cubicBezTo>
                  <a:cubicBezTo>
                    <a:pt x="114" y="35"/>
                    <a:pt x="114" y="35"/>
                    <a:pt x="113" y="36"/>
                  </a:cubicBezTo>
                  <a:cubicBezTo>
                    <a:pt x="116" y="35"/>
                    <a:pt x="119" y="34"/>
                    <a:pt x="122" y="33"/>
                  </a:cubicBezTo>
                  <a:cubicBezTo>
                    <a:pt x="122" y="32"/>
                    <a:pt x="122" y="30"/>
                    <a:pt x="122" y="29"/>
                  </a:cubicBezTo>
                  <a:close/>
                  <a:moveTo>
                    <a:pt x="66" y="178"/>
                  </a:moveTo>
                  <a:cubicBezTo>
                    <a:pt x="66" y="178"/>
                    <a:pt x="66" y="178"/>
                    <a:pt x="66" y="178"/>
                  </a:cubicBezTo>
                  <a:cubicBezTo>
                    <a:pt x="66" y="178"/>
                    <a:pt x="66" y="178"/>
                    <a:pt x="65" y="178"/>
                  </a:cubicBezTo>
                  <a:cubicBezTo>
                    <a:pt x="61" y="178"/>
                    <a:pt x="56" y="178"/>
                    <a:pt x="51" y="178"/>
                  </a:cubicBezTo>
                  <a:cubicBezTo>
                    <a:pt x="50" y="178"/>
                    <a:pt x="49" y="178"/>
                    <a:pt x="48" y="178"/>
                  </a:cubicBezTo>
                  <a:cubicBezTo>
                    <a:pt x="46" y="178"/>
                    <a:pt x="44" y="178"/>
                    <a:pt x="41" y="178"/>
                  </a:cubicBezTo>
                  <a:cubicBezTo>
                    <a:pt x="41" y="178"/>
                    <a:pt x="40" y="178"/>
                    <a:pt x="40" y="179"/>
                  </a:cubicBezTo>
                  <a:cubicBezTo>
                    <a:pt x="40" y="179"/>
                    <a:pt x="39" y="179"/>
                    <a:pt x="39" y="179"/>
                  </a:cubicBezTo>
                  <a:cubicBezTo>
                    <a:pt x="38" y="178"/>
                    <a:pt x="37" y="179"/>
                    <a:pt x="36" y="179"/>
                  </a:cubicBezTo>
                  <a:cubicBezTo>
                    <a:pt x="33" y="179"/>
                    <a:pt x="30" y="179"/>
                    <a:pt x="28" y="179"/>
                  </a:cubicBezTo>
                  <a:cubicBezTo>
                    <a:pt x="24" y="180"/>
                    <a:pt x="21" y="180"/>
                    <a:pt x="18" y="181"/>
                  </a:cubicBezTo>
                  <a:cubicBezTo>
                    <a:pt x="17" y="181"/>
                    <a:pt x="15" y="181"/>
                    <a:pt x="14" y="181"/>
                  </a:cubicBezTo>
                  <a:cubicBezTo>
                    <a:pt x="15" y="181"/>
                    <a:pt x="15" y="181"/>
                    <a:pt x="16" y="181"/>
                  </a:cubicBezTo>
                  <a:cubicBezTo>
                    <a:pt x="18" y="181"/>
                    <a:pt x="20" y="181"/>
                    <a:pt x="23" y="181"/>
                  </a:cubicBezTo>
                  <a:cubicBezTo>
                    <a:pt x="26" y="180"/>
                    <a:pt x="30" y="180"/>
                    <a:pt x="34" y="180"/>
                  </a:cubicBezTo>
                  <a:cubicBezTo>
                    <a:pt x="36" y="180"/>
                    <a:pt x="39" y="179"/>
                    <a:pt x="42" y="179"/>
                  </a:cubicBezTo>
                  <a:cubicBezTo>
                    <a:pt x="46" y="179"/>
                    <a:pt x="49" y="179"/>
                    <a:pt x="53" y="179"/>
                  </a:cubicBezTo>
                  <a:cubicBezTo>
                    <a:pt x="56" y="179"/>
                    <a:pt x="59" y="179"/>
                    <a:pt x="62" y="178"/>
                  </a:cubicBezTo>
                  <a:cubicBezTo>
                    <a:pt x="63" y="178"/>
                    <a:pt x="65" y="178"/>
                    <a:pt x="66" y="178"/>
                  </a:cubicBezTo>
                  <a:close/>
                  <a:moveTo>
                    <a:pt x="152" y="259"/>
                  </a:moveTo>
                  <a:cubicBezTo>
                    <a:pt x="153" y="259"/>
                    <a:pt x="153" y="259"/>
                    <a:pt x="154" y="259"/>
                  </a:cubicBezTo>
                  <a:cubicBezTo>
                    <a:pt x="153" y="258"/>
                    <a:pt x="152" y="256"/>
                    <a:pt x="151" y="255"/>
                  </a:cubicBezTo>
                  <a:cubicBezTo>
                    <a:pt x="151" y="255"/>
                    <a:pt x="151" y="255"/>
                    <a:pt x="151" y="255"/>
                  </a:cubicBezTo>
                  <a:cubicBezTo>
                    <a:pt x="150" y="255"/>
                    <a:pt x="149" y="255"/>
                    <a:pt x="148" y="255"/>
                  </a:cubicBezTo>
                  <a:cubicBezTo>
                    <a:pt x="147" y="255"/>
                    <a:pt x="147" y="255"/>
                    <a:pt x="146" y="255"/>
                  </a:cubicBezTo>
                  <a:cubicBezTo>
                    <a:pt x="146" y="255"/>
                    <a:pt x="146" y="255"/>
                    <a:pt x="145" y="255"/>
                  </a:cubicBezTo>
                  <a:cubicBezTo>
                    <a:pt x="144" y="255"/>
                    <a:pt x="143" y="255"/>
                    <a:pt x="142" y="255"/>
                  </a:cubicBezTo>
                  <a:cubicBezTo>
                    <a:pt x="143" y="256"/>
                    <a:pt x="143" y="257"/>
                    <a:pt x="144" y="258"/>
                  </a:cubicBezTo>
                  <a:cubicBezTo>
                    <a:pt x="146" y="258"/>
                    <a:pt x="148" y="258"/>
                    <a:pt x="150" y="258"/>
                  </a:cubicBezTo>
                  <a:cubicBezTo>
                    <a:pt x="151" y="258"/>
                    <a:pt x="152" y="258"/>
                    <a:pt x="152" y="259"/>
                  </a:cubicBezTo>
                  <a:close/>
                  <a:moveTo>
                    <a:pt x="103" y="48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7" y="47"/>
                    <a:pt x="110" y="46"/>
                    <a:pt x="113" y="45"/>
                  </a:cubicBezTo>
                  <a:cubicBezTo>
                    <a:pt x="115" y="45"/>
                    <a:pt x="115" y="44"/>
                    <a:pt x="116" y="43"/>
                  </a:cubicBezTo>
                  <a:cubicBezTo>
                    <a:pt x="116" y="43"/>
                    <a:pt x="115" y="43"/>
                    <a:pt x="115" y="43"/>
                  </a:cubicBezTo>
                  <a:cubicBezTo>
                    <a:pt x="113" y="43"/>
                    <a:pt x="111" y="43"/>
                    <a:pt x="108" y="43"/>
                  </a:cubicBezTo>
                  <a:cubicBezTo>
                    <a:pt x="107" y="44"/>
                    <a:pt x="107" y="44"/>
                    <a:pt x="106" y="45"/>
                  </a:cubicBezTo>
                  <a:cubicBezTo>
                    <a:pt x="105" y="46"/>
                    <a:pt x="104" y="47"/>
                    <a:pt x="103" y="48"/>
                  </a:cubicBezTo>
                  <a:close/>
                  <a:moveTo>
                    <a:pt x="172" y="39"/>
                  </a:moveTo>
                  <a:cubicBezTo>
                    <a:pt x="172" y="39"/>
                    <a:pt x="172" y="39"/>
                    <a:pt x="172" y="39"/>
                  </a:cubicBezTo>
                  <a:cubicBezTo>
                    <a:pt x="172" y="36"/>
                    <a:pt x="172" y="32"/>
                    <a:pt x="172" y="29"/>
                  </a:cubicBezTo>
                  <a:cubicBezTo>
                    <a:pt x="172" y="28"/>
                    <a:pt x="172" y="27"/>
                    <a:pt x="172" y="25"/>
                  </a:cubicBezTo>
                  <a:cubicBezTo>
                    <a:pt x="172" y="19"/>
                    <a:pt x="171" y="13"/>
                    <a:pt x="171" y="7"/>
                  </a:cubicBezTo>
                  <a:cubicBezTo>
                    <a:pt x="171" y="7"/>
                    <a:pt x="171" y="6"/>
                    <a:pt x="170" y="5"/>
                  </a:cubicBezTo>
                  <a:cubicBezTo>
                    <a:pt x="170" y="6"/>
                    <a:pt x="170" y="7"/>
                    <a:pt x="170" y="8"/>
                  </a:cubicBezTo>
                  <a:cubicBezTo>
                    <a:pt x="170" y="12"/>
                    <a:pt x="170" y="16"/>
                    <a:pt x="170" y="20"/>
                  </a:cubicBezTo>
                  <a:cubicBezTo>
                    <a:pt x="171" y="21"/>
                    <a:pt x="171" y="22"/>
                    <a:pt x="171" y="23"/>
                  </a:cubicBezTo>
                  <a:cubicBezTo>
                    <a:pt x="171" y="27"/>
                    <a:pt x="171" y="31"/>
                    <a:pt x="171" y="35"/>
                  </a:cubicBezTo>
                  <a:cubicBezTo>
                    <a:pt x="171" y="36"/>
                    <a:pt x="172" y="38"/>
                    <a:pt x="172" y="39"/>
                  </a:cubicBezTo>
                  <a:close/>
                  <a:moveTo>
                    <a:pt x="164" y="250"/>
                  </a:moveTo>
                  <a:cubicBezTo>
                    <a:pt x="163" y="251"/>
                    <a:pt x="163" y="252"/>
                    <a:pt x="162" y="252"/>
                  </a:cubicBezTo>
                  <a:cubicBezTo>
                    <a:pt x="162" y="253"/>
                    <a:pt x="162" y="253"/>
                    <a:pt x="162" y="253"/>
                  </a:cubicBezTo>
                  <a:cubicBezTo>
                    <a:pt x="162" y="254"/>
                    <a:pt x="161" y="255"/>
                    <a:pt x="161" y="255"/>
                  </a:cubicBezTo>
                  <a:cubicBezTo>
                    <a:pt x="161" y="256"/>
                    <a:pt x="161" y="257"/>
                    <a:pt x="161" y="257"/>
                  </a:cubicBezTo>
                  <a:cubicBezTo>
                    <a:pt x="161" y="257"/>
                    <a:pt x="162" y="257"/>
                    <a:pt x="162" y="257"/>
                  </a:cubicBezTo>
                  <a:cubicBezTo>
                    <a:pt x="163" y="257"/>
                    <a:pt x="165" y="257"/>
                    <a:pt x="166" y="256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68" y="256"/>
                    <a:pt x="168" y="255"/>
                    <a:pt x="168" y="255"/>
                  </a:cubicBezTo>
                  <a:cubicBezTo>
                    <a:pt x="166" y="253"/>
                    <a:pt x="165" y="252"/>
                    <a:pt x="164" y="250"/>
                  </a:cubicBezTo>
                  <a:close/>
                  <a:moveTo>
                    <a:pt x="51" y="174"/>
                  </a:moveTo>
                  <a:cubicBezTo>
                    <a:pt x="52" y="174"/>
                    <a:pt x="52" y="174"/>
                    <a:pt x="52" y="174"/>
                  </a:cubicBezTo>
                  <a:cubicBezTo>
                    <a:pt x="59" y="174"/>
                    <a:pt x="66" y="174"/>
                    <a:pt x="74" y="174"/>
                  </a:cubicBezTo>
                  <a:cubicBezTo>
                    <a:pt x="74" y="174"/>
                    <a:pt x="74" y="174"/>
                    <a:pt x="74" y="174"/>
                  </a:cubicBezTo>
                  <a:cubicBezTo>
                    <a:pt x="74" y="174"/>
                    <a:pt x="74" y="174"/>
                    <a:pt x="74" y="174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3" y="172"/>
                    <a:pt x="72" y="172"/>
                    <a:pt x="72" y="172"/>
                  </a:cubicBezTo>
                  <a:cubicBezTo>
                    <a:pt x="69" y="172"/>
                    <a:pt x="66" y="173"/>
                    <a:pt x="62" y="173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1" y="174"/>
                    <a:pt x="60" y="174"/>
                    <a:pt x="59" y="173"/>
                  </a:cubicBezTo>
                  <a:cubicBezTo>
                    <a:pt x="59" y="173"/>
                    <a:pt x="59" y="173"/>
                    <a:pt x="58" y="173"/>
                  </a:cubicBezTo>
                  <a:cubicBezTo>
                    <a:pt x="56" y="173"/>
                    <a:pt x="54" y="173"/>
                    <a:pt x="52" y="173"/>
                  </a:cubicBezTo>
                  <a:cubicBezTo>
                    <a:pt x="52" y="173"/>
                    <a:pt x="51" y="173"/>
                    <a:pt x="51" y="173"/>
                  </a:cubicBezTo>
                  <a:cubicBezTo>
                    <a:pt x="51" y="173"/>
                    <a:pt x="51" y="174"/>
                    <a:pt x="51" y="174"/>
                  </a:cubicBezTo>
                  <a:close/>
                  <a:moveTo>
                    <a:pt x="103" y="37"/>
                  </a:moveTo>
                  <a:cubicBezTo>
                    <a:pt x="105" y="37"/>
                    <a:pt x="107" y="37"/>
                    <a:pt x="108" y="37"/>
                  </a:cubicBezTo>
                  <a:cubicBezTo>
                    <a:pt x="108" y="37"/>
                    <a:pt x="109" y="37"/>
                    <a:pt x="109" y="37"/>
                  </a:cubicBezTo>
                  <a:cubicBezTo>
                    <a:pt x="110" y="36"/>
                    <a:pt x="110" y="35"/>
                    <a:pt x="111" y="35"/>
                  </a:cubicBezTo>
                  <a:cubicBezTo>
                    <a:pt x="111" y="35"/>
                    <a:pt x="111" y="34"/>
                    <a:pt x="111" y="34"/>
                  </a:cubicBezTo>
                  <a:cubicBezTo>
                    <a:pt x="111" y="33"/>
                    <a:pt x="112" y="32"/>
                    <a:pt x="112" y="31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09" y="32"/>
                    <a:pt x="107" y="33"/>
                    <a:pt x="105" y="34"/>
                  </a:cubicBezTo>
                  <a:cubicBezTo>
                    <a:pt x="104" y="35"/>
                    <a:pt x="104" y="35"/>
                    <a:pt x="103" y="37"/>
                  </a:cubicBezTo>
                  <a:close/>
                  <a:moveTo>
                    <a:pt x="81" y="22"/>
                  </a:move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1"/>
                    <a:pt x="81" y="21"/>
                  </a:cubicBezTo>
                  <a:cubicBezTo>
                    <a:pt x="81" y="19"/>
                    <a:pt x="81" y="18"/>
                    <a:pt x="81" y="16"/>
                  </a:cubicBezTo>
                  <a:cubicBezTo>
                    <a:pt x="82" y="14"/>
                    <a:pt x="83" y="12"/>
                    <a:pt x="85" y="12"/>
                  </a:cubicBezTo>
                  <a:cubicBezTo>
                    <a:pt x="85" y="12"/>
                    <a:pt x="86" y="12"/>
                    <a:pt x="86" y="12"/>
                  </a:cubicBezTo>
                  <a:cubicBezTo>
                    <a:pt x="86" y="11"/>
                    <a:pt x="86" y="10"/>
                    <a:pt x="86" y="9"/>
                  </a:cubicBezTo>
                  <a:cubicBezTo>
                    <a:pt x="85" y="9"/>
                    <a:pt x="84" y="9"/>
                    <a:pt x="82" y="9"/>
                  </a:cubicBezTo>
                  <a:cubicBezTo>
                    <a:pt x="82" y="9"/>
                    <a:pt x="81" y="9"/>
                    <a:pt x="81" y="9"/>
                  </a:cubicBezTo>
                  <a:cubicBezTo>
                    <a:pt x="81" y="9"/>
                    <a:pt x="81" y="9"/>
                    <a:pt x="81" y="10"/>
                  </a:cubicBezTo>
                  <a:cubicBezTo>
                    <a:pt x="81" y="12"/>
                    <a:pt x="81" y="15"/>
                    <a:pt x="81" y="18"/>
                  </a:cubicBezTo>
                  <a:cubicBezTo>
                    <a:pt x="81" y="19"/>
                    <a:pt x="81" y="21"/>
                    <a:pt x="81" y="22"/>
                  </a:cubicBezTo>
                  <a:close/>
                  <a:moveTo>
                    <a:pt x="21" y="118"/>
                  </a:moveTo>
                  <a:cubicBezTo>
                    <a:pt x="19" y="117"/>
                    <a:pt x="16" y="117"/>
                    <a:pt x="14" y="11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2" y="118"/>
                    <a:pt x="12" y="119"/>
                    <a:pt x="11" y="120"/>
                  </a:cubicBezTo>
                  <a:cubicBezTo>
                    <a:pt x="10" y="120"/>
                    <a:pt x="10" y="120"/>
                    <a:pt x="11" y="121"/>
                  </a:cubicBezTo>
                  <a:cubicBezTo>
                    <a:pt x="12" y="121"/>
                    <a:pt x="12" y="120"/>
                    <a:pt x="13" y="120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5" y="120"/>
                    <a:pt x="15" y="120"/>
                    <a:pt x="16" y="120"/>
                  </a:cubicBezTo>
                  <a:cubicBezTo>
                    <a:pt x="18" y="120"/>
                    <a:pt x="19" y="120"/>
                    <a:pt x="20" y="119"/>
                  </a:cubicBezTo>
                  <a:cubicBezTo>
                    <a:pt x="21" y="119"/>
                    <a:pt x="21" y="118"/>
                    <a:pt x="21" y="118"/>
                  </a:cubicBezTo>
                  <a:close/>
                  <a:moveTo>
                    <a:pt x="189" y="172"/>
                  </a:moveTo>
                  <a:cubicBezTo>
                    <a:pt x="188" y="171"/>
                    <a:pt x="188" y="171"/>
                    <a:pt x="188" y="170"/>
                  </a:cubicBezTo>
                  <a:cubicBezTo>
                    <a:pt x="188" y="170"/>
                    <a:pt x="187" y="169"/>
                    <a:pt x="187" y="169"/>
                  </a:cubicBezTo>
                  <a:cubicBezTo>
                    <a:pt x="184" y="169"/>
                    <a:pt x="181" y="169"/>
                    <a:pt x="178" y="169"/>
                  </a:cubicBezTo>
                  <a:cubicBezTo>
                    <a:pt x="177" y="169"/>
                    <a:pt x="177" y="169"/>
                    <a:pt x="177" y="169"/>
                  </a:cubicBezTo>
                  <a:cubicBezTo>
                    <a:pt x="177" y="170"/>
                    <a:pt x="177" y="170"/>
                    <a:pt x="177" y="170"/>
                  </a:cubicBezTo>
                  <a:cubicBezTo>
                    <a:pt x="178" y="170"/>
                    <a:pt x="178" y="171"/>
                    <a:pt x="178" y="172"/>
                  </a:cubicBezTo>
                  <a:cubicBezTo>
                    <a:pt x="182" y="171"/>
                    <a:pt x="185" y="172"/>
                    <a:pt x="189" y="172"/>
                  </a:cubicBezTo>
                  <a:close/>
                  <a:moveTo>
                    <a:pt x="252" y="174"/>
                  </a:moveTo>
                  <a:cubicBezTo>
                    <a:pt x="252" y="174"/>
                    <a:pt x="251" y="175"/>
                    <a:pt x="250" y="175"/>
                  </a:cubicBezTo>
                  <a:cubicBezTo>
                    <a:pt x="249" y="175"/>
                    <a:pt x="248" y="176"/>
                    <a:pt x="247" y="176"/>
                  </a:cubicBezTo>
                  <a:cubicBezTo>
                    <a:pt x="243" y="176"/>
                    <a:pt x="238" y="176"/>
                    <a:pt x="233" y="176"/>
                  </a:cubicBezTo>
                  <a:cubicBezTo>
                    <a:pt x="230" y="176"/>
                    <a:pt x="226" y="176"/>
                    <a:pt x="223" y="176"/>
                  </a:cubicBezTo>
                  <a:cubicBezTo>
                    <a:pt x="220" y="176"/>
                    <a:pt x="218" y="177"/>
                    <a:pt x="216" y="177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6" y="177"/>
                    <a:pt x="217" y="177"/>
                    <a:pt x="217" y="177"/>
                  </a:cubicBezTo>
                  <a:cubicBezTo>
                    <a:pt x="223" y="177"/>
                    <a:pt x="229" y="177"/>
                    <a:pt x="235" y="177"/>
                  </a:cubicBezTo>
                  <a:cubicBezTo>
                    <a:pt x="239" y="177"/>
                    <a:pt x="244" y="176"/>
                    <a:pt x="249" y="176"/>
                  </a:cubicBezTo>
                  <a:cubicBezTo>
                    <a:pt x="250" y="176"/>
                    <a:pt x="252" y="175"/>
                    <a:pt x="253" y="175"/>
                  </a:cubicBezTo>
                  <a:cubicBezTo>
                    <a:pt x="253" y="175"/>
                    <a:pt x="252" y="174"/>
                    <a:pt x="252" y="174"/>
                  </a:cubicBezTo>
                  <a:close/>
                  <a:moveTo>
                    <a:pt x="139" y="96"/>
                  </a:moveTo>
                  <a:cubicBezTo>
                    <a:pt x="139" y="97"/>
                    <a:pt x="139" y="97"/>
                    <a:pt x="139" y="97"/>
                  </a:cubicBezTo>
                  <a:cubicBezTo>
                    <a:pt x="139" y="96"/>
                    <a:pt x="139" y="96"/>
                    <a:pt x="140" y="96"/>
                  </a:cubicBezTo>
                  <a:cubicBezTo>
                    <a:pt x="141" y="96"/>
                    <a:pt x="142" y="95"/>
                    <a:pt x="144" y="95"/>
                  </a:cubicBezTo>
                  <a:cubicBezTo>
                    <a:pt x="145" y="94"/>
                    <a:pt x="145" y="94"/>
                    <a:pt x="145" y="93"/>
                  </a:cubicBezTo>
                  <a:cubicBezTo>
                    <a:pt x="146" y="92"/>
                    <a:pt x="146" y="91"/>
                    <a:pt x="146" y="91"/>
                  </a:cubicBezTo>
                  <a:cubicBezTo>
                    <a:pt x="144" y="90"/>
                    <a:pt x="143" y="90"/>
                    <a:pt x="141" y="90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41" y="91"/>
                    <a:pt x="141" y="92"/>
                    <a:pt x="141" y="93"/>
                  </a:cubicBezTo>
                  <a:cubicBezTo>
                    <a:pt x="140" y="94"/>
                    <a:pt x="139" y="95"/>
                    <a:pt x="139" y="96"/>
                  </a:cubicBezTo>
                  <a:close/>
                  <a:moveTo>
                    <a:pt x="176" y="248"/>
                  </a:moveTo>
                  <a:cubicBezTo>
                    <a:pt x="176" y="249"/>
                    <a:pt x="176" y="249"/>
                    <a:pt x="176" y="249"/>
                  </a:cubicBezTo>
                  <a:cubicBezTo>
                    <a:pt x="176" y="251"/>
                    <a:pt x="176" y="252"/>
                    <a:pt x="176" y="253"/>
                  </a:cubicBezTo>
                  <a:cubicBezTo>
                    <a:pt x="176" y="254"/>
                    <a:pt x="176" y="255"/>
                    <a:pt x="175" y="256"/>
                  </a:cubicBezTo>
                  <a:cubicBezTo>
                    <a:pt x="175" y="257"/>
                    <a:pt x="175" y="258"/>
                    <a:pt x="175" y="258"/>
                  </a:cubicBezTo>
                  <a:cubicBezTo>
                    <a:pt x="175" y="259"/>
                    <a:pt x="175" y="260"/>
                    <a:pt x="174" y="260"/>
                  </a:cubicBezTo>
                  <a:cubicBezTo>
                    <a:pt x="175" y="260"/>
                    <a:pt x="176" y="260"/>
                    <a:pt x="177" y="261"/>
                  </a:cubicBezTo>
                  <a:cubicBezTo>
                    <a:pt x="178" y="259"/>
                    <a:pt x="178" y="250"/>
                    <a:pt x="177" y="248"/>
                  </a:cubicBezTo>
                  <a:cubicBezTo>
                    <a:pt x="177" y="248"/>
                    <a:pt x="177" y="248"/>
                    <a:pt x="176" y="248"/>
                  </a:cubicBezTo>
                  <a:close/>
                  <a:moveTo>
                    <a:pt x="108" y="189"/>
                  </a:moveTo>
                  <a:cubicBezTo>
                    <a:pt x="107" y="189"/>
                    <a:pt x="106" y="188"/>
                    <a:pt x="105" y="187"/>
                  </a:cubicBezTo>
                  <a:cubicBezTo>
                    <a:pt x="104" y="188"/>
                    <a:pt x="103" y="189"/>
                    <a:pt x="102" y="190"/>
                  </a:cubicBezTo>
                  <a:cubicBezTo>
                    <a:pt x="103" y="192"/>
                    <a:pt x="105" y="193"/>
                    <a:pt x="106" y="195"/>
                  </a:cubicBezTo>
                  <a:cubicBezTo>
                    <a:pt x="107" y="194"/>
                    <a:pt x="107" y="193"/>
                    <a:pt x="108" y="193"/>
                  </a:cubicBezTo>
                  <a:cubicBezTo>
                    <a:pt x="107" y="192"/>
                    <a:pt x="107" y="190"/>
                    <a:pt x="108" y="189"/>
                  </a:cubicBezTo>
                  <a:close/>
                  <a:moveTo>
                    <a:pt x="127" y="93"/>
                  </a:moveTo>
                  <a:cubicBezTo>
                    <a:pt x="128" y="93"/>
                    <a:pt x="128" y="93"/>
                    <a:pt x="128" y="93"/>
                  </a:cubicBezTo>
                  <a:cubicBezTo>
                    <a:pt x="130" y="93"/>
                    <a:pt x="132" y="93"/>
                    <a:pt x="134" y="93"/>
                  </a:cubicBezTo>
                  <a:cubicBezTo>
                    <a:pt x="134" y="93"/>
                    <a:pt x="134" y="92"/>
                    <a:pt x="134" y="92"/>
                  </a:cubicBezTo>
                  <a:cubicBezTo>
                    <a:pt x="135" y="90"/>
                    <a:pt x="135" y="89"/>
                    <a:pt x="136" y="87"/>
                  </a:cubicBezTo>
                  <a:cubicBezTo>
                    <a:pt x="136" y="87"/>
                    <a:pt x="136" y="87"/>
                    <a:pt x="136" y="87"/>
                  </a:cubicBezTo>
                  <a:cubicBezTo>
                    <a:pt x="133" y="89"/>
                    <a:pt x="130" y="90"/>
                    <a:pt x="128" y="92"/>
                  </a:cubicBezTo>
                  <a:cubicBezTo>
                    <a:pt x="128" y="93"/>
                    <a:pt x="127" y="93"/>
                    <a:pt x="127" y="93"/>
                  </a:cubicBezTo>
                  <a:close/>
                  <a:moveTo>
                    <a:pt x="159" y="21"/>
                  </a:moveTo>
                  <a:cubicBezTo>
                    <a:pt x="160" y="18"/>
                    <a:pt x="160" y="15"/>
                    <a:pt x="160" y="13"/>
                  </a:cubicBezTo>
                  <a:cubicBezTo>
                    <a:pt x="160" y="13"/>
                    <a:pt x="159" y="13"/>
                    <a:pt x="159" y="13"/>
                  </a:cubicBezTo>
                  <a:cubicBezTo>
                    <a:pt x="158" y="13"/>
                    <a:pt x="158" y="13"/>
                    <a:pt x="158" y="14"/>
                  </a:cubicBezTo>
                  <a:cubicBezTo>
                    <a:pt x="157" y="16"/>
                    <a:pt x="156" y="18"/>
                    <a:pt x="155" y="19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20"/>
                    <a:pt x="158" y="20"/>
                    <a:pt x="159" y="21"/>
                  </a:cubicBezTo>
                  <a:close/>
                  <a:moveTo>
                    <a:pt x="132" y="81"/>
                  </a:moveTo>
                  <a:cubicBezTo>
                    <a:pt x="132" y="82"/>
                    <a:pt x="131" y="84"/>
                    <a:pt x="130" y="85"/>
                  </a:cubicBezTo>
                  <a:cubicBezTo>
                    <a:pt x="131" y="85"/>
                    <a:pt x="131" y="85"/>
                    <a:pt x="131" y="85"/>
                  </a:cubicBezTo>
                  <a:cubicBezTo>
                    <a:pt x="131" y="85"/>
                    <a:pt x="132" y="85"/>
                    <a:pt x="133" y="85"/>
                  </a:cubicBezTo>
                  <a:cubicBezTo>
                    <a:pt x="133" y="85"/>
                    <a:pt x="133" y="85"/>
                    <a:pt x="134" y="84"/>
                  </a:cubicBezTo>
                  <a:cubicBezTo>
                    <a:pt x="134" y="83"/>
                    <a:pt x="135" y="83"/>
                    <a:pt x="136" y="83"/>
                  </a:cubicBezTo>
                  <a:cubicBezTo>
                    <a:pt x="136" y="83"/>
                    <a:pt x="137" y="83"/>
                    <a:pt x="138" y="83"/>
                  </a:cubicBezTo>
                  <a:cubicBezTo>
                    <a:pt x="138" y="82"/>
                    <a:pt x="139" y="81"/>
                    <a:pt x="139" y="79"/>
                  </a:cubicBezTo>
                  <a:cubicBezTo>
                    <a:pt x="138" y="80"/>
                    <a:pt x="137" y="80"/>
                    <a:pt x="136" y="80"/>
                  </a:cubicBezTo>
                  <a:cubicBezTo>
                    <a:pt x="135" y="80"/>
                    <a:pt x="135" y="80"/>
                    <a:pt x="135" y="81"/>
                  </a:cubicBezTo>
                  <a:cubicBezTo>
                    <a:pt x="134" y="82"/>
                    <a:pt x="134" y="82"/>
                    <a:pt x="132" y="81"/>
                  </a:cubicBezTo>
                  <a:close/>
                  <a:moveTo>
                    <a:pt x="130" y="81"/>
                  </a:moveTo>
                  <a:cubicBezTo>
                    <a:pt x="130" y="81"/>
                    <a:pt x="130" y="81"/>
                    <a:pt x="130" y="81"/>
                  </a:cubicBezTo>
                  <a:cubicBezTo>
                    <a:pt x="127" y="83"/>
                    <a:pt x="125" y="84"/>
                    <a:pt x="122" y="86"/>
                  </a:cubicBezTo>
                  <a:cubicBezTo>
                    <a:pt x="122" y="86"/>
                    <a:pt x="121" y="87"/>
                    <a:pt x="121" y="88"/>
                  </a:cubicBezTo>
                  <a:cubicBezTo>
                    <a:pt x="123" y="88"/>
                    <a:pt x="125" y="87"/>
                    <a:pt x="128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9" y="84"/>
                    <a:pt x="129" y="83"/>
                    <a:pt x="130" y="81"/>
                  </a:cubicBezTo>
                  <a:close/>
                  <a:moveTo>
                    <a:pt x="84" y="247"/>
                  </a:moveTo>
                  <a:cubicBezTo>
                    <a:pt x="84" y="247"/>
                    <a:pt x="84" y="247"/>
                    <a:pt x="84" y="247"/>
                  </a:cubicBezTo>
                  <a:cubicBezTo>
                    <a:pt x="83" y="248"/>
                    <a:pt x="82" y="249"/>
                    <a:pt x="81" y="250"/>
                  </a:cubicBezTo>
                  <a:cubicBezTo>
                    <a:pt x="81" y="250"/>
                    <a:pt x="81" y="250"/>
                    <a:pt x="81" y="250"/>
                  </a:cubicBezTo>
                  <a:cubicBezTo>
                    <a:pt x="81" y="252"/>
                    <a:pt x="81" y="253"/>
                    <a:pt x="81" y="254"/>
                  </a:cubicBezTo>
                  <a:cubicBezTo>
                    <a:pt x="81" y="255"/>
                    <a:pt x="81" y="255"/>
                    <a:pt x="81" y="256"/>
                  </a:cubicBezTo>
                  <a:cubicBezTo>
                    <a:pt x="81" y="257"/>
                    <a:pt x="81" y="257"/>
                    <a:pt x="81" y="258"/>
                  </a:cubicBezTo>
                  <a:cubicBezTo>
                    <a:pt x="81" y="258"/>
                    <a:pt x="81" y="258"/>
                    <a:pt x="81" y="257"/>
                  </a:cubicBezTo>
                  <a:cubicBezTo>
                    <a:pt x="82" y="256"/>
                    <a:pt x="82" y="255"/>
                    <a:pt x="83" y="254"/>
                  </a:cubicBezTo>
                  <a:cubicBezTo>
                    <a:pt x="83" y="253"/>
                    <a:pt x="84" y="252"/>
                    <a:pt x="85" y="251"/>
                  </a:cubicBezTo>
                  <a:cubicBezTo>
                    <a:pt x="85" y="250"/>
                    <a:pt x="85" y="248"/>
                    <a:pt x="84" y="247"/>
                  </a:cubicBezTo>
                  <a:close/>
                  <a:moveTo>
                    <a:pt x="153" y="66"/>
                  </a:moveTo>
                  <a:cubicBezTo>
                    <a:pt x="151" y="66"/>
                    <a:pt x="149" y="66"/>
                    <a:pt x="147" y="66"/>
                  </a:cubicBezTo>
                  <a:cubicBezTo>
                    <a:pt x="147" y="66"/>
                    <a:pt x="147" y="67"/>
                    <a:pt x="147" y="67"/>
                  </a:cubicBezTo>
                  <a:cubicBezTo>
                    <a:pt x="146" y="68"/>
                    <a:pt x="146" y="68"/>
                    <a:pt x="146" y="70"/>
                  </a:cubicBezTo>
                  <a:cubicBezTo>
                    <a:pt x="147" y="70"/>
                    <a:pt x="148" y="70"/>
                    <a:pt x="149" y="70"/>
                  </a:cubicBezTo>
                  <a:cubicBezTo>
                    <a:pt x="150" y="70"/>
                    <a:pt x="151" y="70"/>
                    <a:pt x="151" y="69"/>
                  </a:cubicBezTo>
                  <a:cubicBezTo>
                    <a:pt x="152" y="69"/>
                    <a:pt x="152" y="68"/>
                    <a:pt x="152" y="68"/>
                  </a:cubicBezTo>
                  <a:cubicBezTo>
                    <a:pt x="153" y="67"/>
                    <a:pt x="153" y="67"/>
                    <a:pt x="153" y="66"/>
                  </a:cubicBezTo>
                  <a:close/>
                  <a:moveTo>
                    <a:pt x="29" y="175"/>
                  </a:moveTo>
                  <a:cubicBezTo>
                    <a:pt x="30" y="175"/>
                    <a:pt x="34" y="175"/>
                    <a:pt x="35" y="175"/>
                  </a:cubicBezTo>
                  <a:cubicBezTo>
                    <a:pt x="34" y="173"/>
                    <a:pt x="33" y="172"/>
                    <a:pt x="33" y="171"/>
                  </a:cubicBezTo>
                  <a:cubicBezTo>
                    <a:pt x="31" y="171"/>
                    <a:pt x="30" y="171"/>
                    <a:pt x="28" y="171"/>
                  </a:cubicBezTo>
                  <a:cubicBezTo>
                    <a:pt x="28" y="172"/>
                    <a:pt x="29" y="173"/>
                    <a:pt x="29" y="175"/>
                  </a:cubicBezTo>
                  <a:close/>
                  <a:moveTo>
                    <a:pt x="66" y="159"/>
                  </a:moveTo>
                  <a:cubicBezTo>
                    <a:pt x="66" y="159"/>
                    <a:pt x="66" y="159"/>
                    <a:pt x="66" y="159"/>
                  </a:cubicBezTo>
                  <a:cubicBezTo>
                    <a:pt x="66" y="160"/>
                    <a:pt x="67" y="161"/>
                    <a:pt x="67" y="161"/>
                  </a:cubicBezTo>
                  <a:cubicBezTo>
                    <a:pt x="67" y="162"/>
                    <a:pt x="68" y="162"/>
                    <a:pt x="69" y="162"/>
                  </a:cubicBezTo>
                  <a:cubicBezTo>
                    <a:pt x="69" y="162"/>
                    <a:pt x="70" y="162"/>
                    <a:pt x="71" y="163"/>
                  </a:cubicBezTo>
                  <a:cubicBezTo>
                    <a:pt x="72" y="163"/>
                    <a:pt x="73" y="163"/>
                    <a:pt x="73" y="163"/>
                  </a:cubicBezTo>
                  <a:cubicBezTo>
                    <a:pt x="73" y="161"/>
                    <a:pt x="73" y="160"/>
                    <a:pt x="73" y="159"/>
                  </a:cubicBezTo>
                  <a:cubicBezTo>
                    <a:pt x="70" y="159"/>
                    <a:pt x="68" y="159"/>
                    <a:pt x="66" y="159"/>
                  </a:cubicBezTo>
                  <a:close/>
                  <a:moveTo>
                    <a:pt x="248" y="158"/>
                  </a:moveTo>
                  <a:cubicBezTo>
                    <a:pt x="248" y="158"/>
                    <a:pt x="248" y="159"/>
                    <a:pt x="247" y="160"/>
                  </a:cubicBezTo>
                  <a:cubicBezTo>
                    <a:pt x="247" y="160"/>
                    <a:pt x="247" y="161"/>
                    <a:pt x="247" y="161"/>
                  </a:cubicBezTo>
                  <a:cubicBezTo>
                    <a:pt x="247" y="162"/>
                    <a:pt x="247" y="162"/>
                    <a:pt x="247" y="162"/>
                  </a:cubicBezTo>
                  <a:cubicBezTo>
                    <a:pt x="246" y="163"/>
                    <a:pt x="246" y="163"/>
                    <a:pt x="246" y="163"/>
                  </a:cubicBezTo>
                  <a:cubicBezTo>
                    <a:pt x="246" y="164"/>
                    <a:pt x="245" y="164"/>
                    <a:pt x="245" y="164"/>
                  </a:cubicBezTo>
                  <a:cubicBezTo>
                    <a:pt x="245" y="165"/>
                    <a:pt x="246" y="165"/>
                    <a:pt x="247" y="166"/>
                  </a:cubicBezTo>
                  <a:cubicBezTo>
                    <a:pt x="247" y="166"/>
                    <a:pt x="247" y="166"/>
                    <a:pt x="247" y="166"/>
                  </a:cubicBezTo>
                  <a:cubicBezTo>
                    <a:pt x="248" y="166"/>
                    <a:pt x="249" y="166"/>
                    <a:pt x="249" y="166"/>
                  </a:cubicBezTo>
                  <a:cubicBezTo>
                    <a:pt x="250" y="165"/>
                    <a:pt x="249" y="158"/>
                    <a:pt x="248" y="158"/>
                  </a:cubicBezTo>
                  <a:close/>
                  <a:moveTo>
                    <a:pt x="27" y="97"/>
                  </a:moveTo>
                  <a:cubicBezTo>
                    <a:pt x="27" y="97"/>
                    <a:pt x="27" y="97"/>
                    <a:pt x="27" y="97"/>
                  </a:cubicBezTo>
                  <a:cubicBezTo>
                    <a:pt x="26" y="97"/>
                    <a:pt x="26" y="97"/>
                    <a:pt x="25" y="97"/>
                  </a:cubicBezTo>
                  <a:cubicBezTo>
                    <a:pt x="25" y="97"/>
                    <a:pt x="24" y="97"/>
                    <a:pt x="24" y="98"/>
                  </a:cubicBezTo>
                  <a:cubicBezTo>
                    <a:pt x="22" y="100"/>
                    <a:pt x="20" y="103"/>
                    <a:pt x="18" y="105"/>
                  </a:cubicBezTo>
                  <a:cubicBezTo>
                    <a:pt x="18" y="105"/>
                    <a:pt x="18" y="106"/>
                    <a:pt x="18" y="106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1" y="104"/>
                    <a:pt x="21" y="103"/>
                    <a:pt x="22" y="103"/>
                  </a:cubicBezTo>
                  <a:cubicBezTo>
                    <a:pt x="22" y="103"/>
                    <a:pt x="23" y="103"/>
                    <a:pt x="23" y="103"/>
                  </a:cubicBezTo>
                  <a:cubicBezTo>
                    <a:pt x="23" y="102"/>
                    <a:pt x="24" y="103"/>
                    <a:pt x="24" y="102"/>
                  </a:cubicBezTo>
                  <a:cubicBezTo>
                    <a:pt x="25" y="102"/>
                    <a:pt x="25" y="101"/>
                    <a:pt x="26" y="100"/>
                  </a:cubicBezTo>
                  <a:cubicBezTo>
                    <a:pt x="26" y="100"/>
                    <a:pt x="25" y="100"/>
                    <a:pt x="25" y="100"/>
                  </a:cubicBezTo>
                  <a:cubicBezTo>
                    <a:pt x="24" y="100"/>
                    <a:pt x="24" y="99"/>
                    <a:pt x="24" y="99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8"/>
                    <a:pt x="26" y="98"/>
                  </a:cubicBezTo>
                  <a:cubicBezTo>
                    <a:pt x="26" y="98"/>
                    <a:pt x="27" y="97"/>
                    <a:pt x="27" y="97"/>
                  </a:cubicBezTo>
                  <a:close/>
                  <a:moveTo>
                    <a:pt x="74" y="98"/>
                  </a:moveTo>
                  <a:cubicBezTo>
                    <a:pt x="73" y="98"/>
                    <a:pt x="73" y="98"/>
                    <a:pt x="73" y="98"/>
                  </a:cubicBezTo>
                  <a:cubicBezTo>
                    <a:pt x="72" y="97"/>
                    <a:pt x="70" y="97"/>
                    <a:pt x="69" y="97"/>
                  </a:cubicBezTo>
                  <a:cubicBezTo>
                    <a:pt x="67" y="97"/>
                    <a:pt x="67" y="97"/>
                    <a:pt x="65" y="99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5" y="100"/>
                    <a:pt x="64" y="100"/>
                    <a:pt x="64" y="100"/>
                  </a:cubicBezTo>
                  <a:cubicBezTo>
                    <a:pt x="66" y="100"/>
                    <a:pt x="68" y="100"/>
                    <a:pt x="70" y="100"/>
                  </a:cubicBezTo>
                  <a:cubicBezTo>
                    <a:pt x="70" y="101"/>
                    <a:pt x="70" y="100"/>
                    <a:pt x="71" y="100"/>
                  </a:cubicBezTo>
                  <a:cubicBezTo>
                    <a:pt x="72" y="100"/>
                    <a:pt x="73" y="99"/>
                    <a:pt x="74" y="98"/>
                  </a:cubicBezTo>
                  <a:close/>
                  <a:moveTo>
                    <a:pt x="50" y="99"/>
                  </a:moveTo>
                  <a:cubicBezTo>
                    <a:pt x="52" y="99"/>
                    <a:pt x="53" y="99"/>
                    <a:pt x="55" y="99"/>
                  </a:cubicBezTo>
                  <a:cubicBezTo>
                    <a:pt x="55" y="99"/>
                    <a:pt x="56" y="99"/>
                    <a:pt x="56" y="99"/>
                  </a:cubicBezTo>
                  <a:cubicBezTo>
                    <a:pt x="57" y="100"/>
                    <a:pt x="58" y="100"/>
                    <a:pt x="59" y="100"/>
                  </a:cubicBezTo>
                  <a:cubicBezTo>
                    <a:pt x="59" y="100"/>
                    <a:pt x="60" y="99"/>
                    <a:pt x="60" y="99"/>
                  </a:cubicBezTo>
                  <a:cubicBezTo>
                    <a:pt x="61" y="98"/>
                    <a:pt x="61" y="98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58" y="97"/>
                    <a:pt x="55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1" y="98"/>
                    <a:pt x="51" y="98"/>
                    <a:pt x="50" y="99"/>
                  </a:cubicBezTo>
                  <a:close/>
                  <a:moveTo>
                    <a:pt x="79" y="162"/>
                  </a:moveTo>
                  <a:cubicBezTo>
                    <a:pt x="80" y="161"/>
                    <a:pt x="80" y="160"/>
                    <a:pt x="79" y="160"/>
                  </a:cubicBezTo>
                  <a:cubicBezTo>
                    <a:pt x="79" y="159"/>
                    <a:pt x="78" y="159"/>
                    <a:pt x="78" y="15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6" y="155"/>
                    <a:pt x="74" y="153"/>
                    <a:pt x="72" y="151"/>
                  </a:cubicBezTo>
                  <a:cubicBezTo>
                    <a:pt x="72" y="151"/>
                    <a:pt x="72" y="151"/>
                    <a:pt x="72" y="151"/>
                  </a:cubicBezTo>
                  <a:cubicBezTo>
                    <a:pt x="72" y="153"/>
                    <a:pt x="72" y="155"/>
                    <a:pt x="72" y="156"/>
                  </a:cubicBezTo>
                  <a:cubicBezTo>
                    <a:pt x="73" y="156"/>
                    <a:pt x="73" y="156"/>
                    <a:pt x="74" y="156"/>
                  </a:cubicBezTo>
                  <a:cubicBezTo>
                    <a:pt x="74" y="156"/>
                    <a:pt x="75" y="156"/>
                    <a:pt x="75" y="157"/>
                  </a:cubicBezTo>
                  <a:cubicBezTo>
                    <a:pt x="76" y="157"/>
                    <a:pt x="76" y="157"/>
                    <a:pt x="76" y="15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7" y="160"/>
                    <a:pt x="78" y="161"/>
                    <a:pt x="79" y="162"/>
                  </a:cubicBezTo>
                  <a:close/>
                  <a:moveTo>
                    <a:pt x="13" y="101"/>
                  </a:moveTo>
                  <a:cubicBezTo>
                    <a:pt x="14" y="101"/>
                    <a:pt x="15" y="101"/>
                    <a:pt x="16" y="102"/>
                  </a:cubicBezTo>
                  <a:cubicBezTo>
                    <a:pt x="16" y="102"/>
                    <a:pt x="16" y="101"/>
                    <a:pt x="17" y="101"/>
                  </a:cubicBezTo>
                  <a:cubicBezTo>
                    <a:pt x="18" y="100"/>
                    <a:pt x="19" y="99"/>
                    <a:pt x="20" y="98"/>
                  </a:cubicBezTo>
                  <a:cubicBezTo>
                    <a:pt x="20" y="98"/>
                    <a:pt x="21" y="98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19" y="97"/>
                    <a:pt x="17" y="97"/>
                    <a:pt x="16" y="97"/>
                  </a:cubicBezTo>
                  <a:cubicBezTo>
                    <a:pt x="15" y="97"/>
                    <a:pt x="15" y="97"/>
                    <a:pt x="15" y="98"/>
                  </a:cubicBezTo>
                  <a:cubicBezTo>
                    <a:pt x="14" y="99"/>
                    <a:pt x="14" y="100"/>
                    <a:pt x="13" y="101"/>
                  </a:cubicBezTo>
                  <a:cubicBezTo>
                    <a:pt x="13" y="101"/>
                    <a:pt x="13" y="101"/>
                    <a:pt x="13" y="101"/>
                  </a:cubicBezTo>
                  <a:close/>
                  <a:moveTo>
                    <a:pt x="194" y="123"/>
                  </a:moveTo>
                  <a:cubicBezTo>
                    <a:pt x="194" y="124"/>
                    <a:pt x="194" y="124"/>
                    <a:pt x="193" y="124"/>
                  </a:cubicBezTo>
                  <a:cubicBezTo>
                    <a:pt x="193" y="126"/>
                    <a:pt x="192" y="128"/>
                    <a:pt x="191" y="129"/>
                  </a:cubicBezTo>
                  <a:cubicBezTo>
                    <a:pt x="191" y="130"/>
                    <a:pt x="191" y="130"/>
                    <a:pt x="192" y="130"/>
                  </a:cubicBezTo>
                  <a:cubicBezTo>
                    <a:pt x="192" y="131"/>
                    <a:pt x="193" y="132"/>
                    <a:pt x="194" y="133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94" y="134"/>
                    <a:pt x="194" y="134"/>
                    <a:pt x="194" y="134"/>
                  </a:cubicBezTo>
                  <a:cubicBezTo>
                    <a:pt x="194" y="131"/>
                    <a:pt x="195" y="129"/>
                    <a:pt x="195" y="126"/>
                  </a:cubicBezTo>
                  <a:cubicBezTo>
                    <a:pt x="195" y="125"/>
                    <a:pt x="194" y="124"/>
                    <a:pt x="194" y="123"/>
                  </a:cubicBezTo>
                  <a:close/>
                  <a:moveTo>
                    <a:pt x="158" y="234"/>
                  </a:moveTo>
                  <a:cubicBezTo>
                    <a:pt x="158" y="234"/>
                    <a:pt x="158" y="234"/>
                    <a:pt x="158" y="234"/>
                  </a:cubicBezTo>
                  <a:cubicBezTo>
                    <a:pt x="158" y="234"/>
                    <a:pt x="158" y="233"/>
                    <a:pt x="158" y="233"/>
                  </a:cubicBezTo>
                  <a:cubicBezTo>
                    <a:pt x="159" y="232"/>
                    <a:pt x="160" y="231"/>
                    <a:pt x="161" y="229"/>
                  </a:cubicBezTo>
                  <a:cubicBezTo>
                    <a:pt x="161" y="229"/>
                    <a:pt x="161" y="229"/>
                    <a:pt x="161" y="228"/>
                  </a:cubicBezTo>
                  <a:cubicBezTo>
                    <a:pt x="161" y="226"/>
                    <a:pt x="161" y="225"/>
                    <a:pt x="161" y="223"/>
                  </a:cubicBezTo>
                  <a:cubicBezTo>
                    <a:pt x="161" y="223"/>
                    <a:pt x="161" y="223"/>
                    <a:pt x="161" y="223"/>
                  </a:cubicBezTo>
                  <a:cubicBezTo>
                    <a:pt x="161" y="223"/>
                    <a:pt x="160" y="223"/>
                    <a:pt x="160" y="223"/>
                  </a:cubicBezTo>
                  <a:cubicBezTo>
                    <a:pt x="159" y="225"/>
                    <a:pt x="158" y="227"/>
                    <a:pt x="158" y="229"/>
                  </a:cubicBezTo>
                  <a:cubicBezTo>
                    <a:pt x="157" y="229"/>
                    <a:pt x="157" y="229"/>
                    <a:pt x="157" y="230"/>
                  </a:cubicBezTo>
                  <a:cubicBezTo>
                    <a:pt x="157" y="231"/>
                    <a:pt x="158" y="232"/>
                    <a:pt x="158" y="234"/>
                  </a:cubicBezTo>
                  <a:close/>
                  <a:moveTo>
                    <a:pt x="200" y="159"/>
                  </a:moveTo>
                  <a:cubicBezTo>
                    <a:pt x="201" y="157"/>
                    <a:pt x="202" y="153"/>
                    <a:pt x="202" y="152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1" y="152"/>
                    <a:pt x="201" y="152"/>
                    <a:pt x="201" y="151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0"/>
                    <a:pt x="201" y="149"/>
                    <a:pt x="201" y="149"/>
                  </a:cubicBezTo>
                  <a:cubicBezTo>
                    <a:pt x="200" y="150"/>
                    <a:pt x="199" y="151"/>
                    <a:pt x="198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5"/>
                    <a:pt x="199" y="157"/>
                    <a:pt x="200" y="159"/>
                  </a:cubicBezTo>
                  <a:close/>
                  <a:moveTo>
                    <a:pt x="101" y="241"/>
                  </a:moveTo>
                  <a:cubicBezTo>
                    <a:pt x="103" y="239"/>
                    <a:pt x="104" y="237"/>
                    <a:pt x="106" y="235"/>
                  </a:cubicBezTo>
                  <a:cubicBezTo>
                    <a:pt x="105" y="234"/>
                    <a:pt x="104" y="233"/>
                    <a:pt x="103" y="232"/>
                  </a:cubicBezTo>
                  <a:cubicBezTo>
                    <a:pt x="102" y="232"/>
                    <a:pt x="102" y="233"/>
                    <a:pt x="101" y="233"/>
                  </a:cubicBezTo>
                  <a:cubicBezTo>
                    <a:pt x="101" y="234"/>
                    <a:pt x="101" y="235"/>
                    <a:pt x="101" y="235"/>
                  </a:cubicBezTo>
                  <a:cubicBezTo>
                    <a:pt x="101" y="236"/>
                    <a:pt x="102" y="237"/>
                    <a:pt x="102" y="237"/>
                  </a:cubicBezTo>
                  <a:cubicBezTo>
                    <a:pt x="102" y="238"/>
                    <a:pt x="102" y="239"/>
                    <a:pt x="101" y="239"/>
                  </a:cubicBezTo>
                  <a:cubicBezTo>
                    <a:pt x="101" y="239"/>
                    <a:pt x="101" y="239"/>
                    <a:pt x="100" y="239"/>
                  </a:cubicBezTo>
                  <a:cubicBezTo>
                    <a:pt x="101" y="240"/>
                    <a:pt x="101" y="240"/>
                    <a:pt x="101" y="241"/>
                  </a:cubicBezTo>
                  <a:close/>
                  <a:moveTo>
                    <a:pt x="104" y="207"/>
                  </a:moveTo>
                  <a:cubicBezTo>
                    <a:pt x="103" y="206"/>
                    <a:pt x="103" y="205"/>
                    <a:pt x="102" y="205"/>
                  </a:cubicBezTo>
                  <a:cubicBezTo>
                    <a:pt x="100" y="206"/>
                    <a:pt x="99" y="207"/>
                    <a:pt x="98" y="208"/>
                  </a:cubicBezTo>
                  <a:cubicBezTo>
                    <a:pt x="99" y="209"/>
                    <a:pt x="100" y="210"/>
                    <a:pt x="100" y="211"/>
                  </a:cubicBezTo>
                  <a:cubicBezTo>
                    <a:pt x="102" y="210"/>
                    <a:pt x="103" y="209"/>
                    <a:pt x="104" y="207"/>
                  </a:cubicBezTo>
                  <a:close/>
                  <a:moveTo>
                    <a:pt x="161" y="233"/>
                  </a:moveTo>
                  <a:cubicBezTo>
                    <a:pt x="161" y="233"/>
                    <a:pt x="161" y="233"/>
                    <a:pt x="161" y="233"/>
                  </a:cubicBezTo>
                  <a:cubicBezTo>
                    <a:pt x="160" y="234"/>
                    <a:pt x="159" y="236"/>
                    <a:pt x="158" y="237"/>
                  </a:cubicBezTo>
                  <a:cubicBezTo>
                    <a:pt x="158" y="237"/>
                    <a:pt x="158" y="237"/>
                    <a:pt x="158" y="238"/>
                  </a:cubicBezTo>
                  <a:cubicBezTo>
                    <a:pt x="158" y="239"/>
                    <a:pt x="158" y="240"/>
                    <a:pt x="159" y="241"/>
                  </a:cubicBezTo>
                  <a:cubicBezTo>
                    <a:pt x="160" y="241"/>
                    <a:pt x="160" y="242"/>
                    <a:pt x="160" y="242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0"/>
                    <a:pt x="161" y="236"/>
                    <a:pt x="161" y="233"/>
                  </a:cubicBezTo>
                  <a:close/>
                  <a:moveTo>
                    <a:pt x="107" y="237"/>
                  </a:moveTo>
                  <a:cubicBezTo>
                    <a:pt x="105" y="239"/>
                    <a:pt x="103" y="241"/>
                    <a:pt x="102" y="243"/>
                  </a:cubicBezTo>
                  <a:cubicBezTo>
                    <a:pt x="103" y="244"/>
                    <a:pt x="103" y="245"/>
                    <a:pt x="104" y="246"/>
                  </a:cubicBezTo>
                  <a:cubicBezTo>
                    <a:pt x="104" y="245"/>
                    <a:pt x="105" y="244"/>
                    <a:pt x="105" y="244"/>
                  </a:cubicBezTo>
                  <a:cubicBezTo>
                    <a:pt x="105" y="243"/>
                    <a:pt x="105" y="242"/>
                    <a:pt x="106" y="242"/>
                  </a:cubicBezTo>
                  <a:cubicBezTo>
                    <a:pt x="106" y="242"/>
                    <a:pt x="106" y="242"/>
                    <a:pt x="106" y="242"/>
                  </a:cubicBezTo>
                  <a:cubicBezTo>
                    <a:pt x="107" y="242"/>
                    <a:pt x="108" y="240"/>
                    <a:pt x="108" y="240"/>
                  </a:cubicBezTo>
                  <a:cubicBezTo>
                    <a:pt x="108" y="240"/>
                    <a:pt x="108" y="239"/>
                    <a:pt x="108" y="239"/>
                  </a:cubicBezTo>
                  <a:cubicBezTo>
                    <a:pt x="107" y="239"/>
                    <a:pt x="107" y="238"/>
                    <a:pt x="107" y="237"/>
                  </a:cubicBezTo>
                  <a:close/>
                  <a:moveTo>
                    <a:pt x="90" y="169"/>
                  </a:moveTo>
                  <a:cubicBezTo>
                    <a:pt x="88" y="171"/>
                    <a:pt x="87" y="174"/>
                    <a:pt x="85" y="176"/>
                  </a:cubicBezTo>
                  <a:cubicBezTo>
                    <a:pt x="86" y="176"/>
                    <a:pt x="86" y="176"/>
                    <a:pt x="87" y="177"/>
                  </a:cubicBezTo>
                  <a:cubicBezTo>
                    <a:pt x="89" y="175"/>
                    <a:pt x="90" y="173"/>
                    <a:pt x="92" y="172"/>
                  </a:cubicBezTo>
                  <a:cubicBezTo>
                    <a:pt x="91" y="171"/>
                    <a:pt x="91" y="170"/>
                    <a:pt x="90" y="169"/>
                  </a:cubicBezTo>
                  <a:close/>
                  <a:moveTo>
                    <a:pt x="137" y="51"/>
                  </a:moveTo>
                  <a:cubicBezTo>
                    <a:pt x="136" y="51"/>
                    <a:pt x="135" y="51"/>
                    <a:pt x="134" y="51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3" y="53"/>
                    <a:pt x="132" y="54"/>
                    <a:pt x="131" y="55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32" y="56"/>
                    <a:pt x="134" y="55"/>
                    <a:pt x="136" y="55"/>
                  </a:cubicBezTo>
                  <a:cubicBezTo>
                    <a:pt x="136" y="54"/>
                    <a:pt x="137" y="52"/>
                    <a:pt x="137" y="51"/>
                  </a:cubicBezTo>
                  <a:close/>
                  <a:moveTo>
                    <a:pt x="197" y="142"/>
                  </a:moveTo>
                  <a:cubicBezTo>
                    <a:pt x="196" y="142"/>
                    <a:pt x="196" y="143"/>
                    <a:pt x="196" y="143"/>
                  </a:cubicBezTo>
                  <a:cubicBezTo>
                    <a:pt x="195" y="145"/>
                    <a:pt x="195" y="147"/>
                    <a:pt x="196" y="148"/>
                  </a:cubicBezTo>
                  <a:cubicBezTo>
                    <a:pt x="197" y="149"/>
                    <a:pt x="197" y="150"/>
                    <a:pt x="197" y="151"/>
                  </a:cubicBezTo>
                  <a:cubicBezTo>
                    <a:pt x="198" y="149"/>
                    <a:pt x="199" y="148"/>
                    <a:pt x="200" y="147"/>
                  </a:cubicBezTo>
                  <a:cubicBezTo>
                    <a:pt x="199" y="146"/>
                    <a:pt x="198" y="144"/>
                    <a:pt x="197" y="142"/>
                  </a:cubicBezTo>
                  <a:close/>
                  <a:moveTo>
                    <a:pt x="62" y="168"/>
                  </a:moveTo>
                  <a:cubicBezTo>
                    <a:pt x="65" y="169"/>
                    <a:pt x="67" y="169"/>
                    <a:pt x="70" y="169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9" y="168"/>
                    <a:pt x="69" y="167"/>
                    <a:pt x="68" y="167"/>
                  </a:cubicBezTo>
                  <a:cubicBezTo>
                    <a:pt x="68" y="166"/>
                    <a:pt x="68" y="166"/>
                    <a:pt x="67" y="166"/>
                  </a:cubicBezTo>
                  <a:cubicBezTo>
                    <a:pt x="66" y="166"/>
                    <a:pt x="64" y="166"/>
                    <a:pt x="62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2" y="167"/>
                    <a:pt x="62" y="168"/>
                    <a:pt x="62" y="168"/>
                  </a:cubicBezTo>
                  <a:close/>
                  <a:moveTo>
                    <a:pt x="123" y="20"/>
                  </a:moveTo>
                  <a:cubicBezTo>
                    <a:pt x="122" y="20"/>
                    <a:pt x="121" y="20"/>
                    <a:pt x="119" y="2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119" y="21"/>
                    <a:pt x="118" y="22"/>
                    <a:pt x="118" y="23"/>
                  </a:cubicBezTo>
                  <a:cubicBezTo>
                    <a:pt x="118" y="23"/>
                    <a:pt x="118" y="23"/>
                    <a:pt x="117" y="24"/>
                  </a:cubicBezTo>
                  <a:cubicBezTo>
                    <a:pt x="119" y="24"/>
                    <a:pt x="121" y="24"/>
                    <a:pt x="123" y="23"/>
                  </a:cubicBezTo>
                  <a:cubicBezTo>
                    <a:pt x="123" y="22"/>
                    <a:pt x="123" y="21"/>
                    <a:pt x="123" y="20"/>
                  </a:cubicBezTo>
                  <a:close/>
                  <a:moveTo>
                    <a:pt x="108" y="250"/>
                  </a:moveTo>
                  <a:cubicBezTo>
                    <a:pt x="108" y="250"/>
                    <a:pt x="108" y="250"/>
                    <a:pt x="109" y="249"/>
                  </a:cubicBezTo>
                  <a:cubicBezTo>
                    <a:pt x="109" y="249"/>
                    <a:pt x="110" y="248"/>
                    <a:pt x="110" y="247"/>
                  </a:cubicBezTo>
                  <a:cubicBezTo>
                    <a:pt x="111" y="247"/>
                    <a:pt x="111" y="247"/>
                    <a:pt x="110" y="246"/>
                  </a:cubicBezTo>
                  <a:cubicBezTo>
                    <a:pt x="110" y="245"/>
                    <a:pt x="110" y="244"/>
                    <a:pt x="108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7" y="244"/>
                    <a:pt x="107" y="244"/>
                    <a:pt x="107" y="245"/>
                  </a:cubicBezTo>
                  <a:cubicBezTo>
                    <a:pt x="107" y="245"/>
                    <a:pt x="107" y="245"/>
                    <a:pt x="106" y="245"/>
                  </a:cubicBezTo>
                  <a:cubicBezTo>
                    <a:pt x="106" y="246"/>
                    <a:pt x="106" y="247"/>
                    <a:pt x="105" y="247"/>
                  </a:cubicBezTo>
                  <a:cubicBezTo>
                    <a:pt x="106" y="248"/>
                    <a:pt x="106" y="248"/>
                    <a:pt x="107" y="249"/>
                  </a:cubicBezTo>
                  <a:cubicBezTo>
                    <a:pt x="107" y="250"/>
                    <a:pt x="107" y="250"/>
                    <a:pt x="108" y="250"/>
                  </a:cubicBezTo>
                  <a:close/>
                  <a:moveTo>
                    <a:pt x="63" y="107"/>
                  </a:moveTo>
                  <a:cubicBezTo>
                    <a:pt x="63" y="107"/>
                    <a:pt x="63" y="107"/>
                    <a:pt x="63" y="107"/>
                  </a:cubicBezTo>
                  <a:cubicBezTo>
                    <a:pt x="61" y="107"/>
                    <a:pt x="60" y="107"/>
                    <a:pt x="59" y="107"/>
                  </a:cubicBezTo>
                  <a:cubicBezTo>
                    <a:pt x="58" y="107"/>
                    <a:pt x="58" y="108"/>
                    <a:pt x="57" y="108"/>
                  </a:cubicBezTo>
                  <a:cubicBezTo>
                    <a:pt x="57" y="109"/>
                    <a:pt x="56" y="110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11"/>
                    <a:pt x="57" y="111"/>
                    <a:pt x="58" y="111"/>
                  </a:cubicBezTo>
                  <a:cubicBezTo>
                    <a:pt x="58" y="112"/>
                    <a:pt x="59" y="111"/>
                    <a:pt x="59" y="111"/>
                  </a:cubicBezTo>
                  <a:cubicBezTo>
                    <a:pt x="60" y="110"/>
                    <a:pt x="61" y="109"/>
                    <a:pt x="62" y="108"/>
                  </a:cubicBezTo>
                  <a:cubicBezTo>
                    <a:pt x="63" y="108"/>
                    <a:pt x="63" y="107"/>
                    <a:pt x="63" y="107"/>
                  </a:cubicBezTo>
                  <a:close/>
                  <a:moveTo>
                    <a:pt x="149" y="24"/>
                  </a:moveTo>
                  <a:cubicBezTo>
                    <a:pt x="147" y="24"/>
                    <a:pt x="146" y="24"/>
                    <a:pt x="144" y="24"/>
                  </a:cubicBezTo>
                  <a:cubicBezTo>
                    <a:pt x="144" y="25"/>
                    <a:pt x="143" y="27"/>
                    <a:pt x="143" y="28"/>
                  </a:cubicBezTo>
                  <a:cubicBezTo>
                    <a:pt x="145" y="28"/>
                    <a:pt x="146" y="27"/>
                    <a:pt x="148" y="27"/>
                  </a:cubicBezTo>
                  <a:cubicBezTo>
                    <a:pt x="148" y="26"/>
                    <a:pt x="148" y="25"/>
                    <a:pt x="149" y="24"/>
                  </a:cubicBezTo>
                  <a:close/>
                  <a:moveTo>
                    <a:pt x="125" y="104"/>
                  </a:moveTo>
                  <a:cubicBezTo>
                    <a:pt x="125" y="104"/>
                    <a:pt x="126" y="105"/>
                    <a:pt x="127" y="105"/>
                  </a:cubicBezTo>
                  <a:cubicBezTo>
                    <a:pt x="128" y="106"/>
                    <a:pt x="129" y="106"/>
                    <a:pt x="130" y="107"/>
                  </a:cubicBezTo>
                  <a:cubicBezTo>
                    <a:pt x="131" y="107"/>
                    <a:pt x="132" y="107"/>
                    <a:pt x="132" y="106"/>
                  </a:cubicBezTo>
                  <a:cubicBezTo>
                    <a:pt x="134" y="105"/>
                    <a:pt x="136" y="104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8" y="102"/>
                    <a:pt x="137" y="102"/>
                    <a:pt x="136" y="102"/>
                  </a:cubicBezTo>
                  <a:cubicBezTo>
                    <a:pt x="135" y="102"/>
                    <a:pt x="135" y="103"/>
                    <a:pt x="135" y="103"/>
                  </a:cubicBezTo>
                  <a:cubicBezTo>
                    <a:pt x="134" y="104"/>
                    <a:pt x="134" y="104"/>
                    <a:pt x="133" y="105"/>
                  </a:cubicBezTo>
                  <a:cubicBezTo>
                    <a:pt x="132" y="106"/>
                    <a:pt x="131" y="106"/>
                    <a:pt x="131" y="105"/>
                  </a:cubicBezTo>
                  <a:cubicBezTo>
                    <a:pt x="131" y="105"/>
                    <a:pt x="131" y="104"/>
                    <a:pt x="131" y="104"/>
                  </a:cubicBezTo>
                  <a:cubicBezTo>
                    <a:pt x="129" y="105"/>
                    <a:pt x="129" y="105"/>
                    <a:pt x="128" y="104"/>
                  </a:cubicBezTo>
                  <a:cubicBezTo>
                    <a:pt x="127" y="104"/>
                    <a:pt x="126" y="103"/>
                    <a:pt x="126" y="103"/>
                  </a:cubicBezTo>
                  <a:cubicBezTo>
                    <a:pt x="126" y="103"/>
                    <a:pt x="125" y="103"/>
                    <a:pt x="125" y="103"/>
                  </a:cubicBezTo>
                  <a:cubicBezTo>
                    <a:pt x="125" y="103"/>
                    <a:pt x="125" y="103"/>
                    <a:pt x="125" y="104"/>
                  </a:cubicBezTo>
                  <a:close/>
                  <a:moveTo>
                    <a:pt x="126" y="90"/>
                  </a:moveTo>
                  <a:cubicBezTo>
                    <a:pt x="126" y="90"/>
                    <a:pt x="126" y="90"/>
                    <a:pt x="126" y="90"/>
                  </a:cubicBezTo>
                  <a:cubicBezTo>
                    <a:pt x="124" y="90"/>
                    <a:pt x="121" y="91"/>
                    <a:pt x="119" y="91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18" y="92"/>
                    <a:pt x="118" y="92"/>
                    <a:pt x="118" y="93"/>
                  </a:cubicBezTo>
                  <a:cubicBezTo>
                    <a:pt x="120" y="93"/>
                    <a:pt x="122" y="93"/>
                    <a:pt x="124" y="93"/>
                  </a:cubicBezTo>
                  <a:cubicBezTo>
                    <a:pt x="125" y="93"/>
                    <a:pt x="125" y="92"/>
                    <a:pt x="125" y="92"/>
                  </a:cubicBezTo>
                  <a:cubicBezTo>
                    <a:pt x="126" y="92"/>
                    <a:pt x="126" y="91"/>
                    <a:pt x="126" y="90"/>
                  </a:cubicBezTo>
                  <a:close/>
                  <a:moveTo>
                    <a:pt x="157" y="54"/>
                  </a:moveTo>
                  <a:cubicBezTo>
                    <a:pt x="157" y="56"/>
                    <a:pt x="157" y="58"/>
                    <a:pt x="157" y="60"/>
                  </a:cubicBezTo>
                  <a:cubicBezTo>
                    <a:pt x="158" y="60"/>
                    <a:pt x="159" y="60"/>
                    <a:pt x="160" y="60"/>
                  </a:cubicBezTo>
                  <a:cubicBezTo>
                    <a:pt x="160" y="58"/>
                    <a:pt x="160" y="56"/>
                    <a:pt x="160" y="54"/>
                  </a:cubicBezTo>
                  <a:cubicBezTo>
                    <a:pt x="159" y="54"/>
                    <a:pt x="158" y="54"/>
                    <a:pt x="157" y="54"/>
                  </a:cubicBezTo>
                  <a:close/>
                  <a:moveTo>
                    <a:pt x="210" y="97"/>
                  </a:moveTo>
                  <a:cubicBezTo>
                    <a:pt x="210" y="97"/>
                    <a:pt x="209" y="97"/>
                    <a:pt x="209" y="97"/>
                  </a:cubicBezTo>
                  <a:cubicBezTo>
                    <a:pt x="208" y="97"/>
                    <a:pt x="208" y="97"/>
                    <a:pt x="207" y="98"/>
                  </a:cubicBezTo>
                  <a:cubicBezTo>
                    <a:pt x="206" y="99"/>
                    <a:pt x="206" y="100"/>
                    <a:pt x="207" y="102"/>
                  </a:cubicBezTo>
                  <a:cubicBezTo>
                    <a:pt x="208" y="102"/>
                    <a:pt x="208" y="103"/>
                    <a:pt x="209" y="104"/>
                  </a:cubicBezTo>
                  <a:cubicBezTo>
                    <a:pt x="209" y="104"/>
                    <a:pt x="210" y="103"/>
                    <a:pt x="210" y="103"/>
                  </a:cubicBezTo>
                  <a:cubicBezTo>
                    <a:pt x="209" y="101"/>
                    <a:pt x="209" y="101"/>
                    <a:pt x="210" y="100"/>
                  </a:cubicBezTo>
                  <a:cubicBezTo>
                    <a:pt x="210" y="100"/>
                    <a:pt x="210" y="100"/>
                    <a:pt x="210" y="99"/>
                  </a:cubicBezTo>
                  <a:cubicBezTo>
                    <a:pt x="210" y="99"/>
                    <a:pt x="210" y="98"/>
                    <a:pt x="210" y="97"/>
                  </a:cubicBezTo>
                  <a:close/>
                  <a:moveTo>
                    <a:pt x="60" y="116"/>
                  </a:moveTo>
                  <a:cubicBezTo>
                    <a:pt x="59" y="116"/>
                    <a:pt x="58" y="116"/>
                    <a:pt x="57" y="116"/>
                  </a:cubicBezTo>
                  <a:cubicBezTo>
                    <a:pt x="56" y="116"/>
                    <a:pt x="56" y="116"/>
                    <a:pt x="56" y="117"/>
                  </a:cubicBezTo>
                  <a:cubicBezTo>
                    <a:pt x="55" y="117"/>
                    <a:pt x="54" y="118"/>
                    <a:pt x="53" y="119"/>
                  </a:cubicBezTo>
                  <a:cubicBezTo>
                    <a:pt x="53" y="119"/>
                    <a:pt x="53" y="120"/>
                    <a:pt x="53" y="120"/>
                  </a:cubicBezTo>
                  <a:cubicBezTo>
                    <a:pt x="54" y="120"/>
                    <a:pt x="55" y="120"/>
                    <a:pt x="56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8" y="119"/>
                    <a:pt x="59" y="118"/>
                    <a:pt x="60" y="117"/>
                  </a:cubicBezTo>
                  <a:cubicBezTo>
                    <a:pt x="60" y="116"/>
                    <a:pt x="60" y="116"/>
                    <a:pt x="60" y="116"/>
                  </a:cubicBezTo>
                  <a:close/>
                  <a:moveTo>
                    <a:pt x="200" y="136"/>
                  </a:moveTo>
                  <a:cubicBezTo>
                    <a:pt x="202" y="136"/>
                    <a:pt x="202" y="136"/>
                    <a:pt x="203" y="136"/>
                  </a:cubicBezTo>
                  <a:cubicBezTo>
                    <a:pt x="203" y="135"/>
                    <a:pt x="204" y="135"/>
                    <a:pt x="204" y="134"/>
                  </a:cubicBezTo>
                  <a:cubicBezTo>
                    <a:pt x="204" y="134"/>
                    <a:pt x="204" y="134"/>
                    <a:pt x="203" y="133"/>
                  </a:cubicBezTo>
                  <a:cubicBezTo>
                    <a:pt x="203" y="132"/>
                    <a:pt x="202" y="131"/>
                    <a:pt x="201" y="129"/>
                  </a:cubicBezTo>
                  <a:cubicBezTo>
                    <a:pt x="200" y="130"/>
                    <a:pt x="200" y="131"/>
                    <a:pt x="200" y="132"/>
                  </a:cubicBezTo>
                  <a:cubicBezTo>
                    <a:pt x="200" y="133"/>
                    <a:pt x="200" y="133"/>
                    <a:pt x="200" y="134"/>
                  </a:cubicBezTo>
                  <a:cubicBezTo>
                    <a:pt x="200" y="135"/>
                    <a:pt x="200" y="135"/>
                    <a:pt x="200" y="136"/>
                  </a:cubicBezTo>
                  <a:close/>
                  <a:moveTo>
                    <a:pt x="86" y="16"/>
                  </a:moveTo>
                  <a:cubicBezTo>
                    <a:pt x="85" y="16"/>
                    <a:pt x="84" y="16"/>
                    <a:pt x="84" y="15"/>
                  </a:cubicBezTo>
                  <a:cubicBezTo>
                    <a:pt x="83" y="18"/>
                    <a:pt x="83" y="20"/>
                    <a:pt x="83" y="22"/>
                  </a:cubicBezTo>
                  <a:cubicBezTo>
                    <a:pt x="84" y="22"/>
                    <a:pt x="85" y="22"/>
                    <a:pt x="86" y="21"/>
                  </a:cubicBezTo>
                  <a:cubicBezTo>
                    <a:pt x="86" y="20"/>
                    <a:pt x="86" y="18"/>
                    <a:pt x="86" y="16"/>
                  </a:cubicBezTo>
                  <a:close/>
                  <a:moveTo>
                    <a:pt x="161" y="77"/>
                  </a:moveTo>
                  <a:cubicBezTo>
                    <a:pt x="163" y="77"/>
                    <a:pt x="165" y="77"/>
                    <a:pt x="167" y="77"/>
                  </a:cubicBezTo>
                  <a:cubicBezTo>
                    <a:pt x="166" y="76"/>
                    <a:pt x="166" y="74"/>
                    <a:pt x="166" y="73"/>
                  </a:cubicBezTo>
                  <a:cubicBezTo>
                    <a:pt x="165" y="73"/>
                    <a:pt x="164" y="73"/>
                    <a:pt x="162" y="73"/>
                  </a:cubicBezTo>
                  <a:cubicBezTo>
                    <a:pt x="162" y="74"/>
                    <a:pt x="162" y="75"/>
                    <a:pt x="161" y="77"/>
                  </a:cubicBezTo>
                  <a:close/>
                  <a:moveTo>
                    <a:pt x="81" y="197"/>
                  </a:moveTo>
                  <a:cubicBezTo>
                    <a:pt x="81" y="197"/>
                    <a:pt x="81" y="197"/>
                    <a:pt x="81" y="197"/>
                  </a:cubicBezTo>
                  <a:cubicBezTo>
                    <a:pt x="81" y="195"/>
                    <a:pt x="81" y="194"/>
                    <a:pt x="81" y="192"/>
                  </a:cubicBezTo>
                  <a:cubicBezTo>
                    <a:pt x="81" y="191"/>
                    <a:pt x="81" y="190"/>
                    <a:pt x="81" y="189"/>
                  </a:cubicBezTo>
                  <a:cubicBezTo>
                    <a:pt x="82" y="187"/>
                    <a:pt x="82" y="185"/>
                    <a:pt x="82" y="183"/>
                  </a:cubicBezTo>
                  <a:cubicBezTo>
                    <a:pt x="82" y="182"/>
                    <a:pt x="81" y="181"/>
                    <a:pt x="81" y="181"/>
                  </a:cubicBezTo>
                  <a:cubicBezTo>
                    <a:pt x="81" y="181"/>
                    <a:pt x="80" y="181"/>
                    <a:pt x="80" y="181"/>
                  </a:cubicBezTo>
                  <a:cubicBezTo>
                    <a:pt x="79" y="182"/>
                    <a:pt x="80" y="184"/>
                    <a:pt x="80" y="185"/>
                  </a:cubicBezTo>
                  <a:cubicBezTo>
                    <a:pt x="80" y="187"/>
                    <a:pt x="80" y="189"/>
                    <a:pt x="81" y="191"/>
                  </a:cubicBezTo>
                  <a:cubicBezTo>
                    <a:pt x="81" y="193"/>
                    <a:pt x="81" y="195"/>
                    <a:pt x="81" y="197"/>
                  </a:cubicBezTo>
                  <a:close/>
                  <a:moveTo>
                    <a:pt x="14" y="176"/>
                  </a:moveTo>
                  <a:cubicBezTo>
                    <a:pt x="14" y="175"/>
                    <a:pt x="13" y="174"/>
                    <a:pt x="12" y="174"/>
                  </a:cubicBezTo>
                  <a:cubicBezTo>
                    <a:pt x="12" y="174"/>
                    <a:pt x="12" y="174"/>
                    <a:pt x="12" y="174"/>
                  </a:cubicBezTo>
                  <a:cubicBezTo>
                    <a:pt x="11" y="174"/>
                    <a:pt x="11" y="173"/>
                    <a:pt x="11" y="172"/>
                  </a:cubicBezTo>
                  <a:cubicBezTo>
                    <a:pt x="12" y="172"/>
                    <a:pt x="12" y="172"/>
                    <a:pt x="12" y="171"/>
                  </a:cubicBezTo>
                  <a:cubicBezTo>
                    <a:pt x="11" y="170"/>
                    <a:pt x="10" y="169"/>
                    <a:pt x="10" y="168"/>
                  </a:cubicBezTo>
                  <a:cubicBezTo>
                    <a:pt x="10" y="168"/>
                    <a:pt x="10" y="168"/>
                    <a:pt x="10" y="168"/>
                  </a:cubicBezTo>
                  <a:cubicBezTo>
                    <a:pt x="10" y="171"/>
                    <a:pt x="9" y="174"/>
                    <a:pt x="9" y="176"/>
                  </a:cubicBezTo>
                  <a:cubicBezTo>
                    <a:pt x="11" y="176"/>
                    <a:pt x="13" y="176"/>
                    <a:pt x="14" y="176"/>
                  </a:cubicBezTo>
                  <a:close/>
                  <a:moveTo>
                    <a:pt x="119" y="62"/>
                  </a:moveTo>
                  <a:cubicBezTo>
                    <a:pt x="120" y="62"/>
                    <a:pt x="121" y="61"/>
                    <a:pt x="122" y="61"/>
                  </a:cubicBezTo>
                  <a:cubicBezTo>
                    <a:pt x="122" y="60"/>
                    <a:pt x="122" y="59"/>
                    <a:pt x="123" y="59"/>
                  </a:cubicBezTo>
                  <a:cubicBezTo>
                    <a:pt x="123" y="59"/>
                    <a:pt x="123" y="58"/>
                    <a:pt x="123" y="58"/>
                  </a:cubicBezTo>
                  <a:cubicBezTo>
                    <a:pt x="123" y="57"/>
                    <a:pt x="123" y="56"/>
                    <a:pt x="124" y="55"/>
                  </a:cubicBezTo>
                  <a:cubicBezTo>
                    <a:pt x="124" y="55"/>
                    <a:pt x="123" y="55"/>
                    <a:pt x="123" y="55"/>
                  </a:cubicBezTo>
                  <a:cubicBezTo>
                    <a:pt x="122" y="56"/>
                    <a:pt x="120" y="58"/>
                    <a:pt x="119" y="59"/>
                  </a:cubicBezTo>
                  <a:cubicBezTo>
                    <a:pt x="119" y="59"/>
                    <a:pt x="119" y="60"/>
                    <a:pt x="119" y="60"/>
                  </a:cubicBezTo>
                  <a:cubicBezTo>
                    <a:pt x="119" y="60"/>
                    <a:pt x="119" y="61"/>
                    <a:pt x="119" y="62"/>
                  </a:cubicBezTo>
                  <a:close/>
                  <a:moveTo>
                    <a:pt x="187" y="164"/>
                  </a:moveTo>
                  <a:cubicBezTo>
                    <a:pt x="189" y="164"/>
                    <a:pt x="191" y="164"/>
                    <a:pt x="193" y="164"/>
                  </a:cubicBezTo>
                  <a:cubicBezTo>
                    <a:pt x="193" y="162"/>
                    <a:pt x="193" y="160"/>
                    <a:pt x="193" y="158"/>
                  </a:cubicBezTo>
                  <a:cubicBezTo>
                    <a:pt x="192" y="159"/>
                    <a:pt x="191" y="160"/>
                    <a:pt x="191" y="161"/>
                  </a:cubicBezTo>
                  <a:cubicBezTo>
                    <a:pt x="190" y="161"/>
                    <a:pt x="190" y="161"/>
                    <a:pt x="190" y="162"/>
                  </a:cubicBezTo>
                  <a:cubicBezTo>
                    <a:pt x="190" y="163"/>
                    <a:pt x="190" y="163"/>
                    <a:pt x="189" y="163"/>
                  </a:cubicBezTo>
                  <a:cubicBezTo>
                    <a:pt x="189" y="163"/>
                    <a:pt x="189" y="163"/>
                    <a:pt x="188" y="163"/>
                  </a:cubicBezTo>
                  <a:cubicBezTo>
                    <a:pt x="188" y="163"/>
                    <a:pt x="188" y="163"/>
                    <a:pt x="187" y="163"/>
                  </a:cubicBezTo>
                  <a:cubicBezTo>
                    <a:pt x="187" y="163"/>
                    <a:pt x="187" y="163"/>
                    <a:pt x="186" y="163"/>
                  </a:cubicBezTo>
                  <a:cubicBezTo>
                    <a:pt x="187" y="163"/>
                    <a:pt x="187" y="164"/>
                    <a:pt x="187" y="164"/>
                  </a:cubicBezTo>
                  <a:close/>
                  <a:moveTo>
                    <a:pt x="56" y="154"/>
                  </a:moveTo>
                  <a:cubicBezTo>
                    <a:pt x="55" y="153"/>
                    <a:pt x="55" y="153"/>
                    <a:pt x="55" y="152"/>
                  </a:cubicBezTo>
                  <a:cubicBezTo>
                    <a:pt x="53" y="152"/>
                    <a:pt x="51" y="152"/>
                    <a:pt x="49" y="152"/>
                  </a:cubicBezTo>
                  <a:cubicBezTo>
                    <a:pt x="49" y="153"/>
                    <a:pt x="49" y="153"/>
                    <a:pt x="49" y="154"/>
                  </a:cubicBezTo>
                  <a:cubicBezTo>
                    <a:pt x="51" y="154"/>
                    <a:pt x="53" y="154"/>
                    <a:pt x="56" y="154"/>
                  </a:cubicBezTo>
                  <a:close/>
                  <a:moveTo>
                    <a:pt x="188" y="148"/>
                  </a:moveTo>
                  <a:cubicBezTo>
                    <a:pt x="187" y="148"/>
                    <a:pt x="187" y="148"/>
                    <a:pt x="187" y="149"/>
                  </a:cubicBezTo>
                  <a:cubicBezTo>
                    <a:pt x="187" y="149"/>
                    <a:pt x="186" y="150"/>
                    <a:pt x="187" y="150"/>
                  </a:cubicBezTo>
                  <a:cubicBezTo>
                    <a:pt x="187" y="152"/>
                    <a:pt x="188" y="153"/>
                    <a:pt x="188" y="155"/>
                  </a:cubicBezTo>
                  <a:cubicBezTo>
                    <a:pt x="188" y="155"/>
                    <a:pt x="188" y="155"/>
                    <a:pt x="188" y="156"/>
                  </a:cubicBezTo>
                  <a:cubicBezTo>
                    <a:pt x="189" y="156"/>
                    <a:pt x="189" y="156"/>
                    <a:pt x="189" y="155"/>
                  </a:cubicBezTo>
                  <a:cubicBezTo>
                    <a:pt x="189" y="154"/>
                    <a:pt x="190" y="153"/>
                    <a:pt x="190" y="152"/>
                  </a:cubicBezTo>
                  <a:cubicBezTo>
                    <a:pt x="190" y="151"/>
                    <a:pt x="190" y="151"/>
                    <a:pt x="190" y="151"/>
                  </a:cubicBezTo>
                  <a:cubicBezTo>
                    <a:pt x="189" y="150"/>
                    <a:pt x="189" y="149"/>
                    <a:pt x="188" y="148"/>
                  </a:cubicBezTo>
                  <a:close/>
                  <a:moveTo>
                    <a:pt x="100" y="45"/>
                  </a:moveTo>
                  <a:cubicBezTo>
                    <a:pt x="100" y="45"/>
                    <a:pt x="100" y="44"/>
                    <a:pt x="100" y="44"/>
                  </a:cubicBezTo>
                  <a:cubicBezTo>
                    <a:pt x="98" y="45"/>
                    <a:pt x="95" y="45"/>
                    <a:pt x="93" y="45"/>
                  </a:cubicBezTo>
                  <a:cubicBezTo>
                    <a:pt x="93" y="46"/>
                    <a:pt x="93" y="46"/>
                    <a:pt x="92" y="46"/>
                  </a:cubicBezTo>
                  <a:cubicBezTo>
                    <a:pt x="92" y="47"/>
                    <a:pt x="91" y="47"/>
                    <a:pt x="91" y="48"/>
                  </a:cubicBezTo>
                  <a:cubicBezTo>
                    <a:pt x="91" y="48"/>
                    <a:pt x="92" y="48"/>
                    <a:pt x="93" y="48"/>
                  </a:cubicBezTo>
                  <a:cubicBezTo>
                    <a:pt x="93" y="49"/>
                    <a:pt x="94" y="48"/>
                    <a:pt x="94" y="48"/>
                  </a:cubicBezTo>
                  <a:cubicBezTo>
                    <a:pt x="95" y="47"/>
                    <a:pt x="96" y="47"/>
                    <a:pt x="98" y="46"/>
                  </a:cubicBezTo>
                  <a:cubicBezTo>
                    <a:pt x="98" y="45"/>
                    <a:pt x="99" y="45"/>
                    <a:pt x="100" y="45"/>
                  </a:cubicBezTo>
                  <a:close/>
                  <a:moveTo>
                    <a:pt x="58" y="133"/>
                  </a:moveTo>
                  <a:cubicBezTo>
                    <a:pt x="56" y="133"/>
                    <a:pt x="55" y="133"/>
                    <a:pt x="53" y="134"/>
                  </a:cubicBezTo>
                  <a:cubicBezTo>
                    <a:pt x="54" y="135"/>
                    <a:pt x="54" y="136"/>
                    <a:pt x="54" y="137"/>
                  </a:cubicBezTo>
                  <a:cubicBezTo>
                    <a:pt x="55" y="137"/>
                    <a:pt x="57" y="137"/>
                    <a:pt x="58" y="137"/>
                  </a:cubicBezTo>
                  <a:cubicBezTo>
                    <a:pt x="58" y="136"/>
                    <a:pt x="58" y="135"/>
                    <a:pt x="58" y="133"/>
                  </a:cubicBezTo>
                  <a:close/>
                  <a:moveTo>
                    <a:pt x="246" y="91"/>
                  </a:moveTo>
                  <a:cubicBezTo>
                    <a:pt x="246" y="91"/>
                    <a:pt x="246" y="91"/>
                    <a:pt x="246" y="91"/>
                  </a:cubicBezTo>
                  <a:cubicBezTo>
                    <a:pt x="246" y="91"/>
                    <a:pt x="246" y="91"/>
                    <a:pt x="246" y="91"/>
                  </a:cubicBezTo>
                  <a:cubicBezTo>
                    <a:pt x="245" y="91"/>
                    <a:pt x="244" y="91"/>
                    <a:pt x="243" y="91"/>
                  </a:cubicBezTo>
                  <a:cubicBezTo>
                    <a:pt x="238" y="91"/>
                    <a:pt x="234" y="91"/>
                    <a:pt x="229" y="91"/>
                  </a:cubicBezTo>
                  <a:cubicBezTo>
                    <a:pt x="228" y="91"/>
                    <a:pt x="226" y="91"/>
                    <a:pt x="225" y="91"/>
                  </a:cubicBezTo>
                  <a:cubicBezTo>
                    <a:pt x="225" y="91"/>
                    <a:pt x="225" y="91"/>
                    <a:pt x="224" y="91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30" y="91"/>
                    <a:pt x="236" y="91"/>
                    <a:pt x="241" y="91"/>
                  </a:cubicBezTo>
                  <a:cubicBezTo>
                    <a:pt x="242" y="91"/>
                    <a:pt x="242" y="91"/>
                    <a:pt x="243" y="91"/>
                  </a:cubicBezTo>
                  <a:cubicBezTo>
                    <a:pt x="244" y="91"/>
                    <a:pt x="244" y="91"/>
                    <a:pt x="244" y="91"/>
                  </a:cubicBezTo>
                  <a:cubicBezTo>
                    <a:pt x="245" y="91"/>
                    <a:pt x="245" y="91"/>
                    <a:pt x="246" y="91"/>
                  </a:cubicBezTo>
                  <a:close/>
                  <a:moveTo>
                    <a:pt x="71" y="166"/>
                  </a:moveTo>
                  <a:cubicBezTo>
                    <a:pt x="71" y="166"/>
                    <a:pt x="71" y="166"/>
                    <a:pt x="71" y="166"/>
                  </a:cubicBezTo>
                  <a:cubicBezTo>
                    <a:pt x="72" y="168"/>
                    <a:pt x="72" y="169"/>
                    <a:pt x="74" y="170"/>
                  </a:cubicBezTo>
                  <a:cubicBezTo>
                    <a:pt x="74" y="170"/>
                    <a:pt x="74" y="171"/>
                    <a:pt x="74" y="171"/>
                  </a:cubicBezTo>
                  <a:cubicBezTo>
                    <a:pt x="74" y="172"/>
                    <a:pt x="75" y="172"/>
                    <a:pt x="76" y="173"/>
                  </a:cubicBezTo>
                  <a:cubicBezTo>
                    <a:pt x="76" y="170"/>
                    <a:pt x="75" y="168"/>
                    <a:pt x="74" y="166"/>
                  </a:cubicBezTo>
                  <a:cubicBezTo>
                    <a:pt x="73" y="166"/>
                    <a:pt x="72" y="166"/>
                    <a:pt x="71" y="166"/>
                  </a:cubicBezTo>
                  <a:close/>
                  <a:moveTo>
                    <a:pt x="40" y="132"/>
                  </a:moveTo>
                  <a:cubicBezTo>
                    <a:pt x="42" y="132"/>
                    <a:pt x="44" y="132"/>
                    <a:pt x="46" y="132"/>
                  </a:cubicBezTo>
                  <a:cubicBezTo>
                    <a:pt x="46" y="131"/>
                    <a:pt x="46" y="131"/>
                    <a:pt x="46" y="130"/>
                  </a:cubicBezTo>
                  <a:cubicBezTo>
                    <a:pt x="45" y="130"/>
                    <a:pt x="44" y="130"/>
                    <a:pt x="43" y="130"/>
                  </a:cubicBezTo>
                  <a:cubicBezTo>
                    <a:pt x="42" y="129"/>
                    <a:pt x="40" y="130"/>
                    <a:pt x="39" y="130"/>
                  </a:cubicBezTo>
                  <a:cubicBezTo>
                    <a:pt x="39" y="131"/>
                    <a:pt x="40" y="132"/>
                    <a:pt x="40" y="132"/>
                  </a:cubicBezTo>
                  <a:close/>
                  <a:moveTo>
                    <a:pt x="80" y="230"/>
                  </a:moveTo>
                  <a:cubicBezTo>
                    <a:pt x="81" y="229"/>
                    <a:pt x="81" y="228"/>
                    <a:pt x="81" y="227"/>
                  </a:cubicBezTo>
                  <a:cubicBezTo>
                    <a:pt x="81" y="224"/>
                    <a:pt x="81" y="222"/>
                    <a:pt x="81" y="219"/>
                  </a:cubicBezTo>
                  <a:cubicBezTo>
                    <a:pt x="81" y="219"/>
                    <a:pt x="81" y="218"/>
                    <a:pt x="81" y="218"/>
                  </a:cubicBezTo>
                  <a:cubicBezTo>
                    <a:pt x="80" y="218"/>
                    <a:pt x="80" y="218"/>
                    <a:pt x="79" y="217"/>
                  </a:cubicBezTo>
                  <a:cubicBezTo>
                    <a:pt x="79" y="221"/>
                    <a:pt x="79" y="225"/>
                    <a:pt x="80" y="230"/>
                  </a:cubicBezTo>
                  <a:close/>
                  <a:moveTo>
                    <a:pt x="34" y="120"/>
                  </a:moveTo>
                  <a:cubicBezTo>
                    <a:pt x="32" y="120"/>
                    <a:pt x="31" y="120"/>
                    <a:pt x="30" y="120"/>
                  </a:cubicBezTo>
                  <a:cubicBezTo>
                    <a:pt x="28" y="120"/>
                    <a:pt x="27" y="121"/>
                    <a:pt x="25" y="121"/>
                  </a:cubicBezTo>
                  <a:cubicBezTo>
                    <a:pt x="24" y="121"/>
                    <a:pt x="23" y="121"/>
                    <a:pt x="22" y="122"/>
                  </a:cubicBezTo>
                  <a:cubicBezTo>
                    <a:pt x="22" y="122"/>
                    <a:pt x="21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21" y="123"/>
                    <a:pt x="22" y="123"/>
                    <a:pt x="23" y="122"/>
                  </a:cubicBezTo>
                  <a:cubicBezTo>
                    <a:pt x="27" y="122"/>
                    <a:pt x="30" y="121"/>
                    <a:pt x="33" y="121"/>
                  </a:cubicBezTo>
                  <a:cubicBezTo>
                    <a:pt x="33" y="121"/>
                    <a:pt x="33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199" y="91"/>
                  </a:moveTo>
                  <a:cubicBezTo>
                    <a:pt x="199" y="91"/>
                    <a:pt x="199" y="91"/>
                    <a:pt x="199" y="91"/>
                  </a:cubicBezTo>
                  <a:cubicBezTo>
                    <a:pt x="195" y="91"/>
                    <a:pt x="191" y="90"/>
                    <a:pt x="186" y="90"/>
                  </a:cubicBezTo>
                  <a:cubicBezTo>
                    <a:pt x="184" y="90"/>
                    <a:pt x="183" y="90"/>
                    <a:pt x="181" y="91"/>
                  </a:cubicBezTo>
                  <a:cubicBezTo>
                    <a:pt x="181" y="92"/>
                    <a:pt x="181" y="92"/>
                    <a:pt x="181" y="92"/>
                  </a:cubicBezTo>
                  <a:cubicBezTo>
                    <a:pt x="180" y="92"/>
                    <a:pt x="179" y="92"/>
                    <a:pt x="178" y="91"/>
                  </a:cubicBezTo>
                  <a:cubicBezTo>
                    <a:pt x="178" y="91"/>
                    <a:pt x="178" y="91"/>
                    <a:pt x="178" y="90"/>
                  </a:cubicBezTo>
                  <a:cubicBezTo>
                    <a:pt x="177" y="90"/>
                    <a:pt x="177" y="90"/>
                    <a:pt x="176" y="90"/>
                  </a:cubicBezTo>
                  <a:cubicBezTo>
                    <a:pt x="176" y="91"/>
                    <a:pt x="176" y="92"/>
                    <a:pt x="175" y="92"/>
                  </a:cubicBezTo>
                  <a:cubicBezTo>
                    <a:pt x="177" y="92"/>
                    <a:pt x="179" y="92"/>
                    <a:pt x="181" y="92"/>
                  </a:cubicBezTo>
                  <a:cubicBezTo>
                    <a:pt x="181" y="92"/>
                    <a:pt x="181" y="92"/>
                    <a:pt x="182" y="92"/>
                  </a:cubicBezTo>
                  <a:cubicBezTo>
                    <a:pt x="182" y="92"/>
                    <a:pt x="183" y="91"/>
                    <a:pt x="183" y="91"/>
                  </a:cubicBezTo>
                  <a:cubicBezTo>
                    <a:pt x="184" y="91"/>
                    <a:pt x="184" y="91"/>
                    <a:pt x="185" y="91"/>
                  </a:cubicBezTo>
                  <a:cubicBezTo>
                    <a:pt x="187" y="91"/>
                    <a:pt x="188" y="91"/>
                    <a:pt x="189" y="91"/>
                  </a:cubicBezTo>
                  <a:cubicBezTo>
                    <a:pt x="190" y="91"/>
                    <a:pt x="190" y="91"/>
                    <a:pt x="190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1"/>
                    <a:pt x="192" y="91"/>
                    <a:pt x="192" y="91"/>
                  </a:cubicBezTo>
                  <a:cubicBezTo>
                    <a:pt x="194" y="91"/>
                    <a:pt x="197" y="91"/>
                    <a:pt x="199" y="91"/>
                  </a:cubicBezTo>
                  <a:close/>
                  <a:moveTo>
                    <a:pt x="188" y="106"/>
                  </a:moveTo>
                  <a:cubicBezTo>
                    <a:pt x="189" y="104"/>
                    <a:pt x="191" y="102"/>
                    <a:pt x="192" y="100"/>
                  </a:cubicBezTo>
                  <a:cubicBezTo>
                    <a:pt x="192" y="100"/>
                    <a:pt x="192" y="100"/>
                    <a:pt x="192" y="99"/>
                  </a:cubicBezTo>
                  <a:cubicBezTo>
                    <a:pt x="192" y="99"/>
                    <a:pt x="192" y="98"/>
                    <a:pt x="192" y="97"/>
                  </a:cubicBezTo>
                  <a:cubicBezTo>
                    <a:pt x="191" y="97"/>
                    <a:pt x="191" y="97"/>
                    <a:pt x="191" y="97"/>
                  </a:cubicBezTo>
                  <a:cubicBezTo>
                    <a:pt x="190" y="99"/>
                    <a:pt x="190" y="100"/>
                    <a:pt x="189" y="102"/>
                  </a:cubicBezTo>
                  <a:cubicBezTo>
                    <a:pt x="188" y="103"/>
                    <a:pt x="188" y="104"/>
                    <a:pt x="187" y="105"/>
                  </a:cubicBezTo>
                  <a:cubicBezTo>
                    <a:pt x="187" y="105"/>
                    <a:pt x="187" y="105"/>
                    <a:pt x="188" y="106"/>
                  </a:cubicBezTo>
                  <a:close/>
                  <a:moveTo>
                    <a:pt x="171" y="258"/>
                  </a:moveTo>
                  <a:cubicBezTo>
                    <a:pt x="170" y="259"/>
                    <a:pt x="170" y="259"/>
                    <a:pt x="170" y="259"/>
                  </a:cubicBezTo>
                  <a:cubicBezTo>
                    <a:pt x="169" y="260"/>
                    <a:pt x="169" y="260"/>
                    <a:pt x="168" y="260"/>
                  </a:cubicBezTo>
                  <a:cubicBezTo>
                    <a:pt x="166" y="260"/>
                    <a:pt x="165" y="260"/>
                    <a:pt x="163" y="260"/>
                  </a:cubicBezTo>
                  <a:cubicBezTo>
                    <a:pt x="163" y="260"/>
                    <a:pt x="162" y="260"/>
                    <a:pt x="162" y="260"/>
                  </a:cubicBezTo>
                  <a:cubicBezTo>
                    <a:pt x="162" y="261"/>
                    <a:pt x="162" y="261"/>
                    <a:pt x="162" y="261"/>
                  </a:cubicBezTo>
                  <a:cubicBezTo>
                    <a:pt x="162" y="261"/>
                    <a:pt x="162" y="261"/>
                    <a:pt x="162" y="262"/>
                  </a:cubicBezTo>
                  <a:cubicBezTo>
                    <a:pt x="166" y="262"/>
                    <a:pt x="170" y="261"/>
                    <a:pt x="173" y="260"/>
                  </a:cubicBezTo>
                  <a:cubicBezTo>
                    <a:pt x="172" y="260"/>
                    <a:pt x="172" y="259"/>
                    <a:pt x="171" y="258"/>
                  </a:cubicBezTo>
                  <a:close/>
                  <a:moveTo>
                    <a:pt x="91" y="53"/>
                  </a:moveTo>
                  <a:cubicBezTo>
                    <a:pt x="90" y="53"/>
                    <a:pt x="90" y="52"/>
                    <a:pt x="90" y="52"/>
                  </a:cubicBezTo>
                  <a:cubicBezTo>
                    <a:pt x="90" y="51"/>
                    <a:pt x="91" y="51"/>
                    <a:pt x="91" y="50"/>
                  </a:cubicBezTo>
                  <a:cubicBezTo>
                    <a:pt x="91" y="50"/>
                    <a:pt x="90" y="50"/>
                    <a:pt x="90" y="50"/>
                  </a:cubicBezTo>
                  <a:cubicBezTo>
                    <a:pt x="90" y="50"/>
                    <a:pt x="89" y="50"/>
                    <a:pt x="89" y="51"/>
                  </a:cubicBezTo>
                  <a:cubicBezTo>
                    <a:pt x="88" y="52"/>
                    <a:pt x="87" y="53"/>
                    <a:pt x="87" y="54"/>
                  </a:cubicBezTo>
                  <a:cubicBezTo>
                    <a:pt x="86" y="55"/>
                    <a:pt x="86" y="56"/>
                    <a:pt x="87" y="57"/>
                  </a:cubicBezTo>
                  <a:cubicBezTo>
                    <a:pt x="88" y="56"/>
                    <a:pt x="89" y="55"/>
                    <a:pt x="91" y="53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2"/>
                    <a:pt x="11" y="162"/>
                  </a:cubicBezTo>
                  <a:cubicBezTo>
                    <a:pt x="11" y="163"/>
                    <a:pt x="10" y="163"/>
                    <a:pt x="10" y="163"/>
                  </a:cubicBezTo>
                  <a:cubicBezTo>
                    <a:pt x="9" y="163"/>
                    <a:pt x="9" y="163"/>
                    <a:pt x="9" y="162"/>
                  </a:cubicBezTo>
                  <a:cubicBezTo>
                    <a:pt x="9" y="162"/>
                    <a:pt x="9" y="162"/>
                    <a:pt x="9" y="161"/>
                  </a:cubicBezTo>
                  <a:cubicBezTo>
                    <a:pt x="8" y="162"/>
                    <a:pt x="8" y="162"/>
                    <a:pt x="8" y="164"/>
                  </a:cubicBezTo>
                  <a:cubicBezTo>
                    <a:pt x="9" y="164"/>
                    <a:pt x="10" y="164"/>
                    <a:pt x="10" y="165"/>
                  </a:cubicBezTo>
                  <a:cubicBezTo>
                    <a:pt x="10" y="165"/>
                    <a:pt x="11" y="166"/>
                    <a:pt x="11" y="166"/>
                  </a:cubicBezTo>
                  <a:cubicBezTo>
                    <a:pt x="12" y="166"/>
                    <a:pt x="12" y="165"/>
                    <a:pt x="13" y="165"/>
                  </a:cubicBezTo>
                  <a:cubicBezTo>
                    <a:pt x="13" y="164"/>
                    <a:pt x="13" y="163"/>
                    <a:pt x="13" y="162"/>
                  </a:cubicBezTo>
                  <a:cubicBezTo>
                    <a:pt x="12" y="161"/>
                    <a:pt x="11" y="161"/>
                    <a:pt x="11" y="161"/>
                  </a:cubicBezTo>
                  <a:close/>
                  <a:moveTo>
                    <a:pt x="114" y="190"/>
                  </a:moveTo>
                  <a:cubicBezTo>
                    <a:pt x="116" y="191"/>
                    <a:pt x="117" y="192"/>
                    <a:pt x="118" y="194"/>
                  </a:cubicBezTo>
                  <a:cubicBezTo>
                    <a:pt x="119" y="194"/>
                    <a:pt x="119" y="194"/>
                    <a:pt x="120" y="194"/>
                  </a:cubicBezTo>
                  <a:cubicBezTo>
                    <a:pt x="120" y="195"/>
                    <a:pt x="120" y="195"/>
                    <a:pt x="120" y="195"/>
                  </a:cubicBezTo>
                  <a:cubicBezTo>
                    <a:pt x="121" y="195"/>
                    <a:pt x="121" y="196"/>
                    <a:pt x="122" y="196"/>
                  </a:cubicBezTo>
                  <a:cubicBezTo>
                    <a:pt x="123" y="197"/>
                    <a:pt x="124" y="197"/>
                    <a:pt x="124" y="198"/>
                  </a:cubicBezTo>
                  <a:cubicBezTo>
                    <a:pt x="122" y="195"/>
                    <a:pt x="119" y="192"/>
                    <a:pt x="115" y="189"/>
                  </a:cubicBezTo>
                  <a:cubicBezTo>
                    <a:pt x="115" y="189"/>
                    <a:pt x="115" y="190"/>
                    <a:pt x="114" y="190"/>
                  </a:cubicBezTo>
                  <a:close/>
                  <a:moveTo>
                    <a:pt x="106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8" y="55"/>
                    <a:pt x="109" y="55"/>
                    <a:pt x="111" y="54"/>
                  </a:cubicBezTo>
                  <a:cubicBezTo>
                    <a:pt x="111" y="54"/>
                    <a:pt x="112" y="54"/>
                    <a:pt x="112" y="54"/>
                  </a:cubicBezTo>
                  <a:cubicBezTo>
                    <a:pt x="112" y="53"/>
                    <a:pt x="112" y="52"/>
                    <a:pt x="113" y="51"/>
                  </a:cubicBezTo>
                  <a:cubicBezTo>
                    <a:pt x="112" y="51"/>
                    <a:pt x="111" y="51"/>
                    <a:pt x="110" y="51"/>
                  </a:cubicBezTo>
                  <a:cubicBezTo>
                    <a:pt x="110" y="51"/>
                    <a:pt x="110" y="51"/>
                    <a:pt x="110" y="52"/>
                  </a:cubicBezTo>
                  <a:cubicBezTo>
                    <a:pt x="108" y="53"/>
                    <a:pt x="107" y="54"/>
                    <a:pt x="106" y="55"/>
                  </a:cubicBezTo>
                  <a:close/>
                  <a:moveTo>
                    <a:pt x="88" y="168"/>
                  </a:moveTo>
                  <a:cubicBezTo>
                    <a:pt x="85" y="170"/>
                    <a:pt x="83" y="172"/>
                    <a:pt x="80" y="175"/>
                  </a:cubicBezTo>
                  <a:cubicBezTo>
                    <a:pt x="81" y="175"/>
                    <a:pt x="81" y="175"/>
                    <a:pt x="82" y="175"/>
                  </a:cubicBezTo>
                  <a:cubicBezTo>
                    <a:pt x="83" y="175"/>
                    <a:pt x="83" y="175"/>
                    <a:pt x="84" y="175"/>
                  </a:cubicBezTo>
                  <a:cubicBezTo>
                    <a:pt x="84" y="175"/>
                    <a:pt x="84" y="174"/>
                    <a:pt x="84" y="174"/>
                  </a:cubicBezTo>
                  <a:cubicBezTo>
                    <a:pt x="85" y="173"/>
                    <a:pt x="86" y="171"/>
                    <a:pt x="88" y="169"/>
                  </a:cubicBezTo>
                  <a:cubicBezTo>
                    <a:pt x="88" y="169"/>
                    <a:pt x="88" y="169"/>
                    <a:pt x="88" y="168"/>
                  </a:cubicBezTo>
                  <a:close/>
                  <a:moveTo>
                    <a:pt x="166" y="71"/>
                  </a:moveTo>
                  <a:cubicBezTo>
                    <a:pt x="166" y="68"/>
                    <a:pt x="166" y="66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4" y="64"/>
                    <a:pt x="164" y="65"/>
                    <a:pt x="164" y="65"/>
                  </a:cubicBezTo>
                  <a:cubicBezTo>
                    <a:pt x="164" y="66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9"/>
                  </a:cubicBezTo>
                  <a:cubicBezTo>
                    <a:pt x="163" y="70"/>
                    <a:pt x="163" y="70"/>
                    <a:pt x="164" y="70"/>
                  </a:cubicBezTo>
                  <a:cubicBezTo>
                    <a:pt x="164" y="70"/>
                    <a:pt x="165" y="70"/>
                    <a:pt x="166" y="71"/>
                  </a:cubicBezTo>
                  <a:close/>
                  <a:moveTo>
                    <a:pt x="4" y="169"/>
                  </a:moveTo>
                  <a:cubicBezTo>
                    <a:pt x="4" y="169"/>
                    <a:pt x="4" y="169"/>
                    <a:pt x="4" y="169"/>
                  </a:cubicBezTo>
                  <a:cubicBezTo>
                    <a:pt x="3" y="172"/>
                    <a:pt x="3" y="175"/>
                    <a:pt x="3" y="179"/>
                  </a:cubicBezTo>
                  <a:cubicBezTo>
                    <a:pt x="4" y="179"/>
                    <a:pt x="4" y="179"/>
                    <a:pt x="4" y="179"/>
                  </a:cubicBezTo>
                  <a:cubicBezTo>
                    <a:pt x="4" y="178"/>
                    <a:pt x="5" y="178"/>
                    <a:pt x="5" y="178"/>
                  </a:cubicBezTo>
                  <a:cubicBezTo>
                    <a:pt x="6" y="177"/>
                    <a:pt x="6" y="177"/>
                    <a:pt x="6" y="176"/>
                  </a:cubicBezTo>
                  <a:cubicBezTo>
                    <a:pt x="5" y="174"/>
                    <a:pt x="5" y="173"/>
                    <a:pt x="4" y="171"/>
                  </a:cubicBezTo>
                  <a:cubicBezTo>
                    <a:pt x="4" y="170"/>
                    <a:pt x="4" y="169"/>
                    <a:pt x="4" y="169"/>
                  </a:cubicBezTo>
                  <a:close/>
                  <a:moveTo>
                    <a:pt x="209" y="163"/>
                  </a:moveTo>
                  <a:cubicBezTo>
                    <a:pt x="211" y="163"/>
                    <a:pt x="213" y="162"/>
                    <a:pt x="215" y="162"/>
                  </a:cubicBezTo>
                  <a:cubicBezTo>
                    <a:pt x="215" y="162"/>
                    <a:pt x="215" y="161"/>
                    <a:pt x="215" y="160"/>
                  </a:cubicBezTo>
                  <a:cubicBezTo>
                    <a:pt x="213" y="160"/>
                    <a:pt x="212" y="160"/>
                    <a:pt x="211" y="160"/>
                  </a:cubicBezTo>
                  <a:cubicBezTo>
                    <a:pt x="210" y="160"/>
                    <a:pt x="210" y="160"/>
                    <a:pt x="209" y="160"/>
                  </a:cubicBezTo>
                  <a:cubicBezTo>
                    <a:pt x="209" y="161"/>
                    <a:pt x="209" y="160"/>
                    <a:pt x="209" y="160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8" y="161"/>
                    <a:pt x="209" y="162"/>
                    <a:pt x="209" y="163"/>
                  </a:cubicBezTo>
                  <a:close/>
                  <a:moveTo>
                    <a:pt x="120" y="218"/>
                  </a:moveTo>
                  <a:cubicBezTo>
                    <a:pt x="120" y="218"/>
                    <a:pt x="121" y="217"/>
                    <a:pt x="121" y="217"/>
                  </a:cubicBezTo>
                  <a:cubicBezTo>
                    <a:pt x="120" y="215"/>
                    <a:pt x="119" y="214"/>
                    <a:pt x="118" y="212"/>
                  </a:cubicBezTo>
                  <a:cubicBezTo>
                    <a:pt x="117" y="213"/>
                    <a:pt x="117" y="214"/>
                    <a:pt x="116" y="215"/>
                  </a:cubicBezTo>
                  <a:cubicBezTo>
                    <a:pt x="117" y="216"/>
                    <a:pt x="118" y="217"/>
                    <a:pt x="120" y="218"/>
                  </a:cubicBezTo>
                  <a:close/>
                  <a:moveTo>
                    <a:pt x="98" y="202"/>
                  </a:moveTo>
                  <a:cubicBezTo>
                    <a:pt x="97" y="201"/>
                    <a:pt x="96" y="200"/>
                    <a:pt x="95" y="199"/>
                  </a:cubicBezTo>
                  <a:cubicBezTo>
                    <a:pt x="94" y="199"/>
                    <a:pt x="94" y="200"/>
                    <a:pt x="93" y="201"/>
                  </a:cubicBezTo>
                  <a:cubicBezTo>
                    <a:pt x="94" y="202"/>
                    <a:pt x="95" y="203"/>
                    <a:pt x="96" y="204"/>
                  </a:cubicBezTo>
                  <a:cubicBezTo>
                    <a:pt x="97" y="203"/>
                    <a:pt x="97" y="203"/>
                    <a:pt x="98" y="202"/>
                  </a:cubicBezTo>
                  <a:close/>
                  <a:moveTo>
                    <a:pt x="73" y="107"/>
                  </a:moveTo>
                  <a:cubicBezTo>
                    <a:pt x="75" y="106"/>
                    <a:pt x="77" y="104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7" y="102"/>
                    <a:pt x="76" y="103"/>
                    <a:pt x="74" y="103"/>
                  </a:cubicBezTo>
                  <a:cubicBezTo>
                    <a:pt x="74" y="103"/>
                    <a:pt x="74" y="104"/>
                    <a:pt x="74" y="104"/>
                  </a:cubicBezTo>
                  <a:cubicBezTo>
                    <a:pt x="73" y="104"/>
                    <a:pt x="73" y="105"/>
                    <a:pt x="72" y="106"/>
                  </a:cubicBezTo>
                  <a:cubicBezTo>
                    <a:pt x="72" y="106"/>
                    <a:pt x="73" y="107"/>
                    <a:pt x="73" y="107"/>
                  </a:cubicBezTo>
                  <a:close/>
                  <a:moveTo>
                    <a:pt x="110" y="214"/>
                  </a:moveTo>
                  <a:cubicBezTo>
                    <a:pt x="110" y="213"/>
                    <a:pt x="110" y="213"/>
                    <a:pt x="110" y="212"/>
                  </a:cubicBezTo>
                  <a:cubicBezTo>
                    <a:pt x="110" y="211"/>
                    <a:pt x="109" y="211"/>
                    <a:pt x="108" y="210"/>
                  </a:cubicBezTo>
                  <a:cubicBezTo>
                    <a:pt x="108" y="212"/>
                    <a:pt x="107" y="213"/>
                    <a:pt x="106" y="214"/>
                  </a:cubicBezTo>
                  <a:cubicBezTo>
                    <a:pt x="107" y="214"/>
                    <a:pt x="107" y="216"/>
                    <a:pt x="109" y="216"/>
                  </a:cubicBezTo>
                  <a:cubicBezTo>
                    <a:pt x="109" y="215"/>
                    <a:pt x="110" y="215"/>
                    <a:pt x="110" y="214"/>
                  </a:cubicBezTo>
                  <a:close/>
                  <a:moveTo>
                    <a:pt x="38" y="124"/>
                  </a:moveTo>
                  <a:cubicBezTo>
                    <a:pt x="38" y="124"/>
                    <a:pt x="38" y="124"/>
                    <a:pt x="38" y="124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2"/>
                    <a:pt x="45" y="121"/>
                  </a:cubicBezTo>
                  <a:cubicBezTo>
                    <a:pt x="43" y="121"/>
                    <a:pt x="42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39" y="122"/>
                    <a:pt x="38" y="123"/>
                    <a:pt x="38" y="124"/>
                  </a:cubicBezTo>
                  <a:close/>
                  <a:moveTo>
                    <a:pt x="32" y="94"/>
                  </a:moveTo>
                  <a:cubicBezTo>
                    <a:pt x="32" y="94"/>
                    <a:pt x="32" y="94"/>
                    <a:pt x="32" y="94"/>
                  </a:cubicBezTo>
                  <a:cubicBezTo>
                    <a:pt x="29" y="94"/>
                    <a:pt x="27" y="94"/>
                    <a:pt x="24" y="94"/>
                  </a:cubicBezTo>
                  <a:cubicBezTo>
                    <a:pt x="22" y="94"/>
                    <a:pt x="20" y="94"/>
                    <a:pt x="18" y="94"/>
                  </a:cubicBezTo>
                  <a:cubicBezTo>
                    <a:pt x="17" y="94"/>
                    <a:pt x="17" y="94"/>
                    <a:pt x="17" y="95"/>
                  </a:cubicBezTo>
                  <a:cubicBezTo>
                    <a:pt x="19" y="95"/>
                    <a:pt x="21" y="95"/>
                    <a:pt x="22" y="95"/>
                  </a:cubicBezTo>
                  <a:cubicBezTo>
                    <a:pt x="23" y="95"/>
                    <a:pt x="23" y="95"/>
                    <a:pt x="24" y="95"/>
                  </a:cubicBezTo>
                  <a:cubicBezTo>
                    <a:pt x="24" y="95"/>
                    <a:pt x="25" y="95"/>
                    <a:pt x="25" y="95"/>
                  </a:cubicBezTo>
                  <a:cubicBezTo>
                    <a:pt x="25" y="95"/>
                    <a:pt x="25" y="95"/>
                    <a:pt x="26" y="95"/>
                  </a:cubicBezTo>
                  <a:cubicBezTo>
                    <a:pt x="27" y="95"/>
                    <a:pt x="29" y="95"/>
                    <a:pt x="31" y="95"/>
                  </a:cubicBezTo>
                  <a:cubicBezTo>
                    <a:pt x="31" y="95"/>
                    <a:pt x="32" y="95"/>
                    <a:pt x="32" y="94"/>
                  </a:cubicBezTo>
                  <a:close/>
                  <a:moveTo>
                    <a:pt x="128" y="19"/>
                  </a:moveTo>
                  <a:cubicBezTo>
                    <a:pt x="127" y="19"/>
                    <a:pt x="126" y="19"/>
                    <a:pt x="125" y="19"/>
                  </a:cubicBezTo>
                  <a:cubicBezTo>
                    <a:pt x="125" y="21"/>
                    <a:pt x="125" y="22"/>
                    <a:pt x="125" y="24"/>
                  </a:cubicBezTo>
                  <a:cubicBezTo>
                    <a:pt x="125" y="24"/>
                    <a:pt x="126" y="24"/>
                    <a:pt x="126" y="24"/>
                  </a:cubicBezTo>
                  <a:cubicBezTo>
                    <a:pt x="128" y="24"/>
                    <a:pt x="128" y="24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127" y="21"/>
                    <a:pt x="127" y="21"/>
                    <a:pt x="128" y="19"/>
                  </a:cubicBezTo>
                  <a:close/>
                  <a:moveTo>
                    <a:pt x="227" y="172"/>
                  </a:moveTo>
                  <a:cubicBezTo>
                    <a:pt x="230" y="172"/>
                    <a:pt x="233" y="172"/>
                    <a:pt x="236" y="172"/>
                  </a:cubicBezTo>
                  <a:cubicBezTo>
                    <a:pt x="235" y="171"/>
                    <a:pt x="235" y="171"/>
                    <a:pt x="235" y="170"/>
                  </a:cubicBezTo>
                  <a:cubicBezTo>
                    <a:pt x="234" y="170"/>
                    <a:pt x="234" y="170"/>
                    <a:pt x="233" y="170"/>
                  </a:cubicBezTo>
                  <a:cubicBezTo>
                    <a:pt x="232" y="170"/>
                    <a:pt x="231" y="170"/>
                    <a:pt x="230" y="170"/>
                  </a:cubicBezTo>
                  <a:cubicBezTo>
                    <a:pt x="229" y="170"/>
                    <a:pt x="228" y="170"/>
                    <a:pt x="227" y="171"/>
                  </a:cubicBezTo>
                  <a:cubicBezTo>
                    <a:pt x="227" y="171"/>
                    <a:pt x="227" y="171"/>
                    <a:pt x="227" y="172"/>
                  </a:cubicBezTo>
                  <a:close/>
                  <a:moveTo>
                    <a:pt x="145" y="60"/>
                  </a:moveTo>
                  <a:cubicBezTo>
                    <a:pt x="145" y="59"/>
                    <a:pt x="145" y="57"/>
                    <a:pt x="146" y="55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2" y="57"/>
                    <a:pt x="142" y="58"/>
                    <a:pt x="142" y="58"/>
                  </a:cubicBezTo>
                  <a:cubicBezTo>
                    <a:pt x="142" y="59"/>
                    <a:pt x="142" y="60"/>
                    <a:pt x="142" y="60"/>
                  </a:cubicBezTo>
                  <a:cubicBezTo>
                    <a:pt x="143" y="60"/>
                    <a:pt x="144" y="60"/>
                    <a:pt x="145" y="60"/>
                  </a:cubicBezTo>
                  <a:close/>
                  <a:moveTo>
                    <a:pt x="110" y="76"/>
                  </a:moveTo>
                  <a:cubicBezTo>
                    <a:pt x="110" y="76"/>
                    <a:pt x="110" y="76"/>
                    <a:pt x="110" y="76"/>
                  </a:cubicBezTo>
                  <a:cubicBezTo>
                    <a:pt x="112" y="75"/>
                    <a:pt x="114" y="75"/>
                    <a:pt x="116" y="74"/>
                  </a:cubicBezTo>
                  <a:cubicBezTo>
                    <a:pt x="117" y="74"/>
                    <a:pt x="117" y="73"/>
                    <a:pt x="117" y="73"/>
                  </a:cubicBezTo>
                  <a:cubicBezTo>
                    <a:pt x="118" y="73"/>
                    <a:pt x="118" y="73"/>
                    <a:pt x="118" y="72"/>
                  </a:cubicBezTo>
                  <a:cubicBezTo>
                    <a:pt x="115" y="73"/>
                    <a:pt x="113" y="73"/>
                    <a:pt x="111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0" y="74"/>
                    <a:pt x="110" y="75"/>
                    <a:pt x="110" y="76"/>
                  </a:cubicBezTo>
                  <a:close/>
                  <a:moveTo>
                    <a:pt x="151" y="98"/>
                  </a:moveTo>
                  <a:cubicBezTo>
                    <a:pt x="151" y="98"/>
                    <a:pt x="152" y="98"/>
                    <a:pt x="152" y="98"/>
                  </a:cubicBezTo>
                  <a:cubicBezTo>
                    <a:pt x="156" y="97"/>
                    <a:pt x="159" y="97"/>
                    <a:pt x="162" y="97"/>
                  </a:cubicBezTo>
                  <a:cubicBezTo>
                    <a:pt x="164" y="97"/>
                    <a:pt x="166" y="97"/>
                    <a:pt x="168" y="99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9" y="97"/>
                    <a:pt x="169" y="97"/>
                    <a:pt x="168" y="97"/>
                  </a:cubicBezTo>
                  <a:cubicBezTo>
                    <a:pt x="166" y="96"/>
                    <a:pt x="165" y="96"/>
                    <a:pt x="163" y="96"/>
                  </a:cubicBezTo>
                  <a:cubicBezTo>
                    <a:pt x="160" y="96"/>
                    <a:pt x="158" y="96"/>
                    <a:pt x="155" y="97"/>
                  </a:cubicBezTo>
                  <a:cubicBezTo>
                    <a:pt x="154" y="97"/>
                    <a:pt x="152" y="97"/>
                    <a:pt x="151" y="98"/>
                  </a:cubicBezTo>
                  <a:close/>
                  <a:moveTo>
                    <a:pt x="123" y="76"/>
                  </a:moveTo>
                  <a:cubicBezTo>
                    <a:pt x="123" y="78"/>
                    <a:pt x="122" y="79"/>
                    <a:pt x="122" y="80"/>
                  </a:cubicBezTo>
                  <a:cubicBezTo>
                    <a:pt x="123" y="80"/>
                    <a:pt x="124" y="80"/>
                    <a:pt x="124" y="80"/>
                  </a:cubicBezTo>
                  <a:cubicBezTo>
                    <a:pt x="125" y="78"/>
                    <a:pt x="126" y="76"/>
                    <a:pt x="128" y="75"/>
                  </a:cubicBezTo>
                  <a:cubicBezTo>
                    <a:pt x="128" y="74"/>
                    <a:pt x="128" y="74"/>
                    <a:pt x="128" y="74"/>
                  </a:cubicBezTo>
                  <a:cubicBezTo>
                    <a:pt x="126" y="75"/>
                    <a:pt x="124" y="76"/>
                    <a:pt x="123" y="76"/>
                  </a:cubicBezTo>
                  <a:close/>
                  <a:moveTo>
                    <a:pt x="191" y="149"/>
                  </a:moveTo>
                  <a:cubicBezTo>
                    <a:pt x="192" y="148"/>
                    <a:pt x="192" y="147"/>
                    <a:pt x="193" y="146"/>
                  </a:cubicBezTo>
                  <a:cubicBezTo>
                    <a:pt x="193" y="145"/>
                    <a:pt x="193" y="145"/>
                    <a:pt x="193" y="144"/>
                  </a:cubicBezTo>
                  <a:cubicBezTo>
                    <a:pt x="193" y="144"/>
                    <a:pt x="192" y="143"/>
                    <a:pt x="192" y="142"/>
                  </a:cubicBezTo>
                  <a:cubicBezTo>
                    <a:pt x="191" y="144"/>
                    <a:pt x="190" y="145"/>
                    <a:pt x="189" y="146"/>
                  </a:cubicBezTo>
                  <a:cubicBezTo>
                    <a:pt x="190" y="147"/>
                    <a:pt x="191" y="148"/>
                    <a:pt x="191" y="149"/>
                  </a:cubicBezTo>
                  <a:close/>
                  <a:moveTo>
                    <a:pt x="200" y="97"/>
                  </a:moveTo>
                  <a:cubicBezTo>
                    <a:pt x="199" y="97"/>
                    <a:pt x="199" y="97"/>
                    <a:pt x="199" y="97"/>
                  </a:cubicBezTo>
                  <a:cubicBezTo>
                    <a:pt x="198" y="99"/>
                    <a:pt x="198" y="100"/>
                    <a:pt x="197" y="101"/>
                  </a:cubicBezTo>
                  <a:cubicBezTo>
                    <a:pt x="197" y="101"/>
                    <a:pt x="197" y="101"/>
                    <a:pt x="197" y="102"/>
                  </a:cubicBezTo>
                  <a:cubicBezTo>
                    <a:pt x="197" y="102"/>
                    <a:pt x="197" y="103"/>
                    <a:pt x="198" y="104"/>
                  </a:cubicBezTo>
                  <a:cubicBezTo>
                    <a:pt x="199" y="103"/>
                    <a:pt x="199" y="102"/>
                    <a:pt x="200" y="101"/>
                  </a:cubicBezTo>
                  <a:cubicBezTo>
                    <a:pt x="200" y="101"/>
                    <a:pt x="200" y="101"/>
                    <a:pt x="200" y="100"/>
                  </a:cubicBezTo>
                  <a:cubicBezTo>
                    <a:pt x="200" y="99"/>
                    <a:pt x="200" y="98"/>
                    <a:pt x="200" y="97"/>
                  </a:cubicBezTo>
                  <a:close/>
                  <a:moveTo>
                    <a:pt x="137" y="24"/>
                  </a:moveTo>
                  <a:cubicBezTo>
                    <a:pt x="137" y="24"/>
                    <a:pt x="137" y="24"/>
                    <a:pt x="137" y="25"/>
                  </a:cubicBezTo>
                  <a:cubicBezTo>
                    <a:pt x="138" y="25"/>
                    <a:pt x="138" y="25"/>
                    <a:pt x="139" y="25"/>
                  </a:cubicBezTo>
                  <a:cubicBezTo>
                    <a:pt x="139" y="25"/>
                    <a:pt x="140" y="25"/>
                    <a:pt x="140" y="26"/>
                  </a:cubicBezTo>
                  <a:cubicBezTo>
                    <a:pt x="140" y="27"/>
                    <a:pt x="140" y="27"/>
                    <a:pt x="139" y="27"/>
                  </a:cubicBezTo>
                  <a:cubicBezTo>
                    <a:pt x="138" y="27"/>
                    <a:pt x="138" y="27"/>
                    <a:pt x="137" y="28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8" y="28"/>
                    <a:pt x="139" y="28"/>
                    <a:pt x="140" y="28"/>
                  </a:cubicBezTo>
                  <a:cubicBezTo>
                    <a:pt x="140" y="28"/>
                    <a:pt x="141" y="28"/>
                    <a:pt x="141" y="28"/>
                  </a:cubicBezTo>
                  <a:cubicBezTo>
                    <a:pt x="141" y="27"/>
                    <a:pt x="141" y="26"/>
                    <a:pt x="142" y="25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0" y="24"/>
                    <a:pt x="139" y="24"/>
                    <a:pt x="137" y="24"/>
                  </a:cubicBezTo>
                  <a:close/>
                  <a:moveTo>
                    <a:pt x="83" y="25"/>
                  </a:moveTo>
                  <a:cubicBezTo>
                    <a:pt x="83" y="28"/>
                    <a:pt x="84" y="31"/>
                    <a:pt x="84" y="33"/>
                  </a:cubicBezTo>
                  <a:cubicBezTo>
                    <a:pt x="84" y="33"/>
                    <a:pt x="85" y="33"/>
                    <a:pt x="85" y="33"/>
                  </a:cubicBezTo>
                  <a:cubicBezTo>
                    <a:pt x="85" y="32"/>
                    <a:pt x="85" y="31"/>
                    <a:pt x="85" y="30"/>
                  </a:cubicBezTo>
                  <a:cubicBezTo>
                    <a:pt x="84" y="29"/>
                    <a:pt x="84" y="28"/>
                    <a:pt x="85" y="27"/>
                  </a:cubicBezTo>
                  <a:cubicBezTo>
                    <a:pt x="86" y="27"/>
                    <a:pt x="86" y="26"/>
                    <a:pt x="86" y="25"/>
                  </a:cubicBezTo>
                  <a:cubicBezTo>
                    <a:pt x="85" y="25"/>
                    <a:pt x="84" y="25"/>
                    <a:pt x="83" y="25"/>
                  </a:cubicBezTo>
                  <a:close/>
                  <a:moveTo>
                    <a:pt x="166" y="17"/>
                  </a:moveTo>
                  <a:cubicBezTo>
                    <a:pt x="166" y="17"/>
                    <a:pt x="166" y="17"/>
                    <a:pt x="166" y="17"/>
                  </a:cubicBezTo>
                  <a:cubicBezTo>
                    <a:pt x="166" y="18"/>
                    <a:pt x="166" y="19"/>
                    <a:pt x="166" y="19"/>
                  </a:cubicBezTo>
                  <a:cubicBezTo>
                    <a:pt x="165" y="21"/>
                    <a:pt x="164" y="23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7"/>
                    <a:pt x="166" y="29"/>
                    <a:pt x="166" y="30"/>
                  </a:cubicBezTo>
                  <a:cubicBezTo>
                    <a:pt x="166" y="26"/>
                    <a:pt x="167" y="21"/>
                    <a:pt x="166" y="17"/>
                  </a:cubicBezTo>
                  <a:close/>
                  <a:moveTo>
                    <a:pt x="144" y="19"/>
                  </a:moveTo>
                  <a:cubicBezTo>
                    <a:pt x="143" y="19"/>
                    <a:pt x="138" y="19"/>
                    <a:pt x="137" y="19"/>
                  </a:cubicBezTo>
                  <a:cubicBezTo>
                    <a:pt x="137" y="20"/>
                    <a:pt x="137" y="20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9" y="21"/>
                    <a:pt x="141" y="21"/>
                    <a:pt x="143" y="21"/>
                  </a:cubicBezTo>
                  <a:cubicBezTo>
                    <a:pt x="143" y="21"/>
                    <a:pt x="144" y="21"/>
                    <a:pt x="144" y="20"/>
                  </a:cubicBezTo>
                  <a:cubicBezTo>
                    <a:pt x="144" y="20"/>
                    <a:pt x="144" y="20"/>
                    <a:pt x="144" y="19"/>
                  </a:cubicBezTo>
                  <a:close/>
                  <a:moveTo>
                    <a:pt x="147" y="37"/>
                  </a:moveTo>
                  <a:cubicBezTo>
                    <a:pt x="146" y="37"/>
                    <a:pt x="145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3" y="38"/>
                    <a:pt x="143" y="39"/>
                    <a:pt x="142" y="40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43" y="40"/>
                    <a:pt x="145" y="40"/>
                    <a:pt x="146" y="40"/>
                  </a:cubicBezTo>
                  <a:cubicBezTo>
                    <a:pt x="146" y="39"/>
                    <a:pt x="147" y="38"/>
                    <a:pt x="147" y="37"/>
                  </a:cubicBezTo>
                  <a:close/>
                  <a:moveTo>
                    <a:pt x="158" y="65"/>
                  </a:moveTo>
                  <a:cubicBezTo>
                    <a:pt x="157" y="67"/>
                    <a:pt x="157" y="68"/>
                    <a:pt x="157" y="70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0" y="68"/>
                    <a:pt x="160" y="67"/>
                    <a:pt x="160" y="65"/>
                  </a:cubicBezTo>
                  <a:cubicBezTo>
                    <a:pt x="159" y="65"/>
                    <a:pt x="158" y="65"/>
                    <a:pt x="158" y="65"/>
                  </a:cubicBezTo>
                  <a:close/>
                  <a:moveTo>
                    <a:pt x="130" y="212"/>
                  </a:moveTo>
                  <a:cubicBezTo>
                    <a:pt x="129" y="213"/>
                    <a:pt x="129" y="214"/>
                    <a:pt x="128" y="214"/>
                  </a:cubicBezTo>
                  <a:cubicBezTo>
                    <a:pt x="129" y="216"/>
                    <a:pt x="131" y="217"/>
                    <a:pt x="132" y="218"/>
                  </a:cubicBezTo>
                  <a:cubicBezTo>
                    <a:pt x="133" y="218"/>
                    <a:pt x="133" y="217"/>
                    <a:pt x="133" y="217"/>
                  </a:cubicBezTo>
                  <a:cubicBezTo>
                    <a:pt x="132" y="215"/>
                    <a:pt x="131" y="214"/>
                    <a:pt x="130" y="212"/>
                  </a:cubicBezTo>
                  <a:close/>
                  <a:moveTo>
                    <a:pt x="51" y="127"/>
                  </a:moveTo>
                  <a:cubicBezTo>
                    <a:pt x="52" y="127"/>
                    <a:pt x="52" y="128"/>
                    <a:pt x="52" y="128"/>
                  </a:cubicBezTo>
                  <a:cubicBezTo>
                    <a:pt x="52" y="128"/>
                    <a:pt x="52" y="129"/>
                    <a:pt x="52" y="129"/>
                  </a:cubicBezTo>
                  <a:cubicBezTo>
                    <a:pt x="54" y="129"/>
                    <a:pt x="56" y="129"/>
                    <a:pt x="58" y="129"/>
                  </a:cubicBezTo>
                  <a:cubicBezTo>
                    <a:pt x="58" y="128"/>
                    <a:pt x="58" y="127"/>
                    <a:pt x="58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6" y="127"/>
                    <a:pt x="56" y="127"/>
                    <a:pt x="55" y="128"/>
                  </a:cubicBezTo>
                  <a:cubicBezTo>
                    <a:pt x="54" y="128"/>
                    <a:pt x="53" y="128"/>
                    <a:pt x="5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2" y="126"/>
                    <a:pt x="52" y="127"/>
                    <a:pt x="51" y="127"/>
                  </a:cubicBezTo>
                  <a:close/>
                  <a:moveTo>
                    <a:pt x="139" y="227"/>
                  </a:moveTo>
                  <a:cubicBezTo>
                    <a:pt x="138" y="229"/>
                    <a:pt x="137" y="231"/>
                    <a:pt x="136" y="232"/>
                  </a:cubicBezTo>
                  <a:cubicBezTo>
                    <a:pt x="136" y="233"/>
                    <a:pt x="137" y="233"/>
                    <a:pt x="137" y="234"/>
                  </a:cubicBezTo>
                  <a:cubicBezTo>
                    <a:pt x="138" y="232"/>
                    <a:pt x="140" y="230"/>
                    <a:pt x="141" y="228"/>
                  </a:cubicBezTo>
                  <a:cubicBezTo>
                    <a:pt x="140" y="228"/>
                    <a:pt x="140" y="227"/>
                    <a:pt x="139" y="227"/>
                  </a:cubicBezTo>
                  <a:close/>
                  <a:moveTo>
                    <a:pt x="245" y="111"/>
                  </a:moveTo>
                  <a:cubicBezTo>
                    <a:pt x="245" y="112"/>
                    <a:pt x="245" y="112"/>
                    <a:pt x="245" y="112"/>
                  </a:cubicBezTo>
                  <a:cubicBezTo>
                    <a:pt x="244" y="113"/>
                    <a:pt x="243" y="115"/>
                    <a:pt x="242" y="116"/>
                  </a:cubicBezTo>
                  <a:cubicBezTo>
                    <a:pt x="242" y="117"/>
                    <a:pt x="242" y="117"/>
                    <a:pt x="242" y="118"/>
                  </a:cubicBezTo>
                  <a:cubicBezTo>
                    <a:pt x="243" y="118"/>
                    <a:pt x="244" y="118"/>
                    <a:pt x="244" y="119"/>
                  </a:cubicBezTo>
                  <a:cubicBezTo>
                    <a:pt x="245" y="118"/>
                    <a:pt x="245" y="118"/>
                    <a:pt x="245" y="117"/>
                  </a:cubicBezTo>
                  <a:cubicBezTo>
                    <a:pt x="245" y="116"/>
                    <a:pt x="245" y="115"/>
                    <a:pt x="245" y="114"/>
                  </a:cubicBezTo>
                  <a:cubicBezTo>
                    <a:pt x="245" y="113"/>
                    <a:pt x="245" y="112"/>
                    <a:pt x="245" y="111"/>
                  </a:cubicBezTo>
                  <a:close/>
                  <a:moveTo>
                    <a:pt x="153" y="27"/>
                  </a:moveTo>
                  <a:cubicBezTo>
                    <a:pt x="155" y="27"/>
                    <a:pt x="157" y="26"/>
                    <a:pt x="159" y="26"/>
                  </a:cubicBezTo>
                  <a:cubicBezTo>
                    <a:pt x="159" y="26"/>
                    <a:pt x="159" y="26"/>
                    <a:pt x="159" y="25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4"/>
                    <a:pt x="155" y="24"/>
                    <a:pt x="154" y="24"/>
                  </a:cubicBezTo>
                  <a:cubicBezTo>
                    <a:pt x="153" y="25"/>
                    <a:pt x="153" y="26"/>
                    <a:pt x="153" y="27"/>
                  </a:cubicBezTo>
                  <a:close/>
                  <a:moveTo>
                    <a:pt x="122" y="251"/>
                  </a:moveTo>
                  <a:cubicBezTo>
                    <a:pt x="122" y="250"/>
                    <a:pt x="123" y="249"/>
                    <a:pt x="124" y="248"/>
                  </a:cubicBezTo>
                  <a:cubicBezTo>
                    <a:pt x="124" y="247"/>
                    <a:pt x="124" y="247"/>
                    <a:pt x="123" y="247"/>
                  </a:cubicBezTo>
                  <a:cubicBezTo>
                    <a:pt x="123" y="246"/>
                    <a:pt x="122" y="246"/>
                    <a:pt x="121" y="246"/>
                  </a:cubicBezTo>
                  <a:cubicBezTo>
                    <a:pt x="121" y="247"/>
                    <a:pt x="120" y="248"/>
                    <a:pt x="119" y="249"/>
                  </a:cubicBezTo>
                  <a:cubicBezTo>
                    <a:pt x="120" y="250"/>
                    <a:pt x="120" y="251"/>
                    <a:pt x="122" y="251"/>
                  </a:cubicBezTo>
                  <a:close/>
                  <a:moveTo>
                    <a:pt x="23" y="113"/>
                  </a:moveTo>
                  <a:cubicBezTo>
                    <a:pt x="23" y="113"/>
                    <a:pt x="23" y="113"/>
                    <a:pt x="23" y="113"/>
                  </a:cubicBezTo>
                  <a:cubicBezTo>
                    <a:pt x="21" y="114"/>
                    <a:pt x="19" y="114"/>
                    <a:pt x="17" y="114"/>
                  </a:cubicBezTo>
                  <a:cubicBezTo>
                    <a:pt x="16" y="114"/>
                    <a:pt x="16" y="115"/>
                    <a:pt x="15" y="115"/>
                  </a:cubicBezTo>
                  <a:cubicBezTo>
                    <a:pt x="17" y="115"/>
                    <a:pt x="20" y="116"/>
                    <a:pt x="22" y="116"/>
                  </a:cubicBezTo>
                  <a:cubicBezTo>
                    <a:pt x="22" y="115"/>
                    <a:pt x="23" y="114"/>
                    <a:pt x="23" y="113"/>
                  </a:cubicBezTo>
                  <a:close/>
                  <a:moveTo>
                    <a:pt x="105" y="74"/>
                  </a:moveTo>
                  <a:cubicBezTo>
                    <a:pt x="104" y="74"/>
                    <a:pt x="104" y="74"/>
                    <a:pt x="104" y="74"/>
                  </a:cubicBezTo>
                  <a:cubicBezTo>
                    <a:pt x="103" y="75"/>
                    <a:pt x="101" y="75"/>
                    <a:pt x="100" y="76"/>
                  </a:cubicBezTo>
                  <a:cubicBezTo>
                    <a:pt x="100" y="76"/>
                    <a:pt x="99" y="77"/>
                    <a:pt x="99" y="78"/>
                  </a:cubicBezTo>
                  <a:cubicBezTo>
                    <a:pt x="100" y="78"/>
                    <a:pt x="101" y="78"/>
                    <a:pt x="102" y="77"/>
                  </a:cubicBezTo>
                  <a:cubicBezTo>
                    <a:pt x="103" y="77"/>
                    <a:pt x="104" y="77"/>
                    <a:pt x="104" y="76"/>
                  </a:cubicBezTo>
                  <a:cubicBezTo>
                    <a:pt x="105" y="75"/>
                    <a:pt x="105" y="75"/>
                    <a:pt x="105" y="74"/>
                  </a:cubicBezTo>
                  <a:close/>
                  <a:moveTo>
                    <a:pt x="206" y="110"/>
                  </a:moveTo>
                  <a:cubicBezTo>
                    <a:pt x="206" y="111"/>
                    <a:pt x="205" y="111"/>
                    <a:pt x="205" y="113"/>
                  </a:cubicBezTo>
                  <a:cubicBezTo>
                    <a:pt x="205" y="114"/>
                    <a:pt x="205" y="116"/>
                    <a:pt x="206" y="117"/>
                  </a:cubicBezTo>
                  <a:cubicBezTo>
                    <a:pt x="206" y="117"/>
                    <a:pt x="206" y="117"/>
                    <a:pt x="206" y="118"/>
                  </a:cubicBezTo>
                  <a:cubicBezTo>
                    <a:pt x="206" y="118"/>
                    <a:pt x="206" y="118"/>
                    <a:pt x="206" y="118"/>
                  </a:cubicBezTo>
                  <a:cubicBezTo>
                    <a:pt x="206" y="117"/>
                    <a:pt x="206" y="117"/>
                    <a:pt x="207" y="116"/>
                  </a:cubicBezTo>
                  <a:cubicBezTo>
                    <a:pt x="207" y="115"/>
                    <a:pt x="208" y="114"/>
                    <a:pt x="208" y="113"/>
                  </a:cubicBezTo>
                  <a:cubicBezTo>
                    <a:pt x="208" y="112"/>
                    <a:pt x="208" y="112"/>
                    <a:pt x="208" y="112"/>
                  </a:cubicBezTo>
                  <a:cubicBezTo>
                    <a:pt x="207" y="111"/>
                    <a:pt x="207" y="111"/>
                    <a:pt x="206" y="110"/>
                  </a:cubicBezTo>
                  <a:close/>
                  <a:moveTo>
                    <a:pt x="189" y="108"/>
                  </a:moveTo>
                  <a:cubicBezTo>
                    <a:pt x="189" y="108"/>
                    <a:pt x="190" y="109"/>
                    <a:pt x="190" y="110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1" y="108"/>
                    <a:pt x="192" y="106"/>
                    <a:pt x="193" y="104"/>
                  </a:cubicBezTo>
                  <a:cubicBezTo>
                    <a:pt x="193" y="104"/>
                    <a:pt x="193" y="103"/>
                    <a:pt x="193" y="102"/>
                  </a:cubicBezTo>
                  <a:cubicBezTo>
                    <a:pt x="191" y="104"/>
                    <a:pt x="190" y="106"/>
                    <a:pt x="189" y="108"/>
                  </a:cubicBezTo>
                  <a:close/>
                  <a:moveTo>
                    <a:pt x="168" y="264"/>
                  </a:moveTo>
                  <a:cubicBezTo>
                    <a:pt x="166" y="264"/>
                    <a:pt x="165" y="264"/>
                    <a:pt x="163" y="264"/>
                  </a:cubicBezTo>
                  <a:cubicBezTo>
                    <a:pt x="163" y="264"/>
                    <a:pt x="162" y="264"/>
                    <a:pt x="162" y="264"/>
                  </a:cubicBezTo>
                  <a:cubicBezTo>
                    <a:pt x="162" y="265"/>
                    <a:pt x="161" y="265"/>
                    <a:pt x="160" y="265"/>
                  </a:cubicBezTo>
                  <a:cubicBezTo>
                    <a:pt x="160" y="264"/>
                    <a:pt x="159" y="264"/>
                    <a:pt x="159" y="264"/>
                  </a:cubicBezTo>
                  <a:cubicBezTo>
                    <a:pt x="157" y="265"/>
                    <a:pt x="156" y="265"/>
                    <a:pt x="155" y="265"/>
                  </a:cubicBezTo>
                  <a:cubicBezTo>
                    <a:pt x="153" y="265"/>
                    <a:pt x="152" y="265"/>
                    <a:pt x="151" y="265"/>
                  </a:cubicBezTo>
                  <a:cubicBezTo>
                    <a:pt x="151" y="265"/>
                    <a:pt x="151" y="265"/>
                    <a:pt x="151" y="265"/>
                  </a:cubicBezTo>
                  <a:cubicBezTo>
                    <a:pt x="155" y="265"/>
                    <a:pt x="159" y="265"/>
                    <a:pt x="163" y="265"/>
                  </a:cubicBezTo>
                  <a:cubicBezTo>
                    <a:pt x="164" y="265"/>
                    <a:pt x="166" y="265"/>
                    <a:pt x="168" y="264"/>
                  </a:cubicBezTo>
                  <a:cubicBezTo>
                    <a:pt x="168" y="264"/>
                    <a:pt x="168" y="264"/>
                    <a:pt x="168" y="264"/>
                  </a:cubicBezTo>
                  <a:close/>
                  <a:moveTo>
                    <a:pt x="165" y="9"/>
                  </a:moveTo>
                  <a:cubicBezTo>
                    <a:pt x="165" y="11"/>
                    <a:pt x="165" y="13"/>
                    <a:pt x="165" y="15"/>
                  </a:cubicBezTo>
                  <a:cubicBezTo>
                    <a:pt x="165" y="15"/>
                    <a:pt x="165" y="15"/>
                    <a:pt x="165" y="15"/>
                  </a:cubicBezTo>
                  <a:cubicBezTo>
                    <a:pt x="165" y="15"/>
                    <a:pt x="165" y="14"/>
                    <a:pt x="165" y="14"/>
                  </a:cubicBezTo>
                  <a:cubicBezTo>
                    <a:pt x="165" y="14"/>
                    <a:pt x="166" y="13"/>
                    <a:pt x="166" y="12"/>
                  </a:cubicBezTo>
                  <a:cubicBezTo>
                    <a:pt x="166" y="11"/>
                    <a:pt x="167" y="11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0"/>
                    <a:pt x="168" y="9"/>
                    <a:pt x="168" y="8"/>
                  </a:cubicBezTo>
                  <a:cubicBezTo>
                    <a:pt x="167" y="8"/>
                    <a:pt x="166" y="8"/>
                    <a:pt x="165" y="9"/>
                  </a:cubicBezTo>
                  <a:close/>
                  <a:moveTo>
                    <a:pt x="86" y="87"/>
                  </a:moveTo>
                  <a:cubicBezTo>
                    <a:pt x="87" y="87"/>
                    <a:pt x="87" y="87"/>
                    <a:pt x="88" y="86"/>
                  </a:cubicBezTo>
                  <a:cubicBezTo>
                    <a:pt x="88" y="85"/>
                    <a:pt x="89" y="85"/>
                    <a:pt x="89" y="84"/>
                  </a:cubicBezTo>
                  <a:cubicBezTo>
                    <a:pt x="89" y="84"/>
                    <a:pt x="88" y="83"/>
                    <a:pt x="88" y="83"/>
                  </a:cubicBezTo>
                  <a:cubicBezTo>
                    <a:pt x="88" y="82"/>
                    <a:pt x="88" y="82"/>
                    <a:pt x="88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6" y="83"/>
                    <a:pt x="86" y="85"/>
                    <a:pt x="86" y="87"/>
                  </a:cubicBezTo>
                  <a:close/>
                  <a:moveTo>
                    <a:pt x="61" y="111"/>
                  </a:moveTo>
                  <a:cubicBezTo>
                    <a:pt x="61" y="112"/>
                    <a:pt x="61" y="112"/>
                    <a:pt x="61" y="112"/>
                  </a:cubicBezTo>
                  <a:cubicBezTo>
                    <a:pt x="62" y="112"/>
                    <a:pt x="62" y="112"/>
                    <a:pt x="63" y="112"/>
                  </a:cubicBezTo>
                  <a:cubicBezTo>
                    <a:pt x="64" y="112"/>
                    <a:pt x="64" y="112"/>
                    <a:pt x="64" y="111"/>
                  </a:cubicBezTo>
                  <a:cubicBezTo>
                    <a:pt x="65" y="110"/>
                    <a:pt x="66" y="109"/>
                    <a:pt x="68" y="108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7"/>
                    <a:pt x="67" y="107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4" y="109"/>
                    <a:pt x="63" y="110"/>
                    <a:pt x="61" y="111"/>
                  </a:cubicBezTo>
                  <a:close/>
                  <a:moveTo>
                    <a:pt x="218" y="102"/>
                  </a:moveTo>
                  <a:cubicBezTo>
                    <a:pt x="219" y="102"/>
                    <a:pt x="220" y="102"/>
                    <a:pt x="222" y="102"/>
                  </a:cubicBezTo>
                  <a:cubicBezTo>
                    <a:pt x="222" y="101"/>
                    <a:pt x="223" y="100"/>
                    <a:pt x="223" y="99"/>
                  </a:cubicBezTo>
                  <a:cubicBezTo>
                    <a:pt x="222" y="99"/>
                    <a:pt x="220" y="99"/>
                    <a:pt x="219" y="99"/>
                  </a:cubicBezTo>
                  <a:cubicBezTo>
                    <a:pt x="219" y="99"/>
                    <a:pt x="219" y="99"/>
                    <a:pt x="219" y="100"/>
                  </a:cubicBezTo>
                  <a:cubicBezTo>
                    <a:pt x="219" y="100"/>
                    <a:pt x="218" y="101"/>
                    <a:pt x="218" y="102"/>
                  </a:cubicBezTo>
                  <a:close/>
                  <a:moveTo>
                    <a:pt x="170" y="42"/>
                  </a:moveTo>
                  <a:cubicBezTo>
                    <a:pt x="170" y="40"/>
                    <a:pt x="170" y="38"/>
                    <a:pt x="169" y="36"/>
                  </a:cubicBezTo>
                  <a:cubicBezTo>
                    <a:pt x="169" y="37"/>
                    <a:pt x="169" y="37"/>
                    <a:pt x="168" y="38"/>
                  </a:cubicBezTo>
                  <a:cubicBezTo>
                    <a:pt x="168" y="40"/>
                    <a:pt x="168" y="42"/>
                    <a:pt x="168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9" y="44"/>
                    <a:pt x="169" y="43"/>
                    <a:pt x="170" y="42"/>
                  </a:cubicBezTo>
                  <a:close/>
                  <a:moveTo>
                    <a:pt x="131" y="74"/>
                  </a:moveTo>
                  <a:cubicBezTo>
                    <a:pt x="131" y="74"/>
                    <a:pt x="131" y="74"/>
                    <a:pt x="131" y="74"/>
                  </a:cubicBezTo>
                  <a:cubicBezTo>
                    <a:pt x="129" y="75"/>
                    <a:pt x="128" y="77"/>
                    <a:pt x="127" y="79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129" y="79"/>
                    <a:pt x="130" y="78"/>
                    <a:pt x="132" y="78"/>
                  </a:cubicBezTo>
                  <a:cubicBezTo>
                    <a:pt x="131" y="76"/>
                    <a:pt x="131" y="75"/>
                    <a:pt x="131" y="74"/>
                  </a:cubicBezTo>
                  <a:close/>
                  <a:moveTo>
                    <a:pt x="40" y="174"/>
                  </a:moveTo>
                  <a:cubicBezTo>
                    <a:pt x="42" y="174"/>
                    <a:pt x="44" y="174"/>
                    <a:pt x="46" y="174"/>
                  </a:cubicBezTo>
                  <a:cubicBezTo>
                    <a:pt x="46" y="174"/>
                    <a:pt x="46" y="173"/>
                    <a:pt x="45" y="173"/>
                  </a:cubicBezTo>
                  <a:cubicBezTo>
                    <a:pt x="44" y="173"/>
                    <a:pt x="44" y="173"/>
                    <a:pt x="43" y="173"/>
                  </a:cubicBezTo>
                  <a:cubicBezTo>
                    <a:pt x="42" y="173"/>
                    <a:pt x="41" y="172"/>
                    <a:pt x="42" y="171"/>
                  </a:cubicBezTo>
                  <a:cubicBezTo>
                    <a:pt x="42" y="171"/>
                    <a:pt x="42" y="171"/>
                    <a:pt x="42" y="170"/>
                  </a:cubicBezTo>
                  <a:cubicBezTo>
                    <a:pt x="41" y="170"/>
                    <a:pt x="40" y="170"/>
                    <a:pt x="40" y="170"/>
                  </a:cubicBezTo>
                  <a:cubicBezTo>
                    <a:pt x="40" y="172"/>
                    <a:pt x="40" y="173"/>
                    <a:pt x="40" y="174"/>
                  </a:cubicBezTo>
                  <a:close/>
                  <a:moveTo>
                    <a:pt x="131" y="246"/>
                  </a:moveTo>
                  <a:cubicBezTo>
                    <a:pt x="133" y="246"/>
                    <a:pt x="134" y="246"/>
                    <a:pt x="135" y="247"/>
                  </a:cubicBezTo>
                  <a:cubicBezTo>
                    <a:pt x="136" y="246"/>
                    <a:pt x="137" y="245"/>
                    <a:pt x="136" y="243"/>
                  </a:cubicBezTo>
                  <a:cubicBezTo>
                    <a:pt x="135" y="243"/>
                    <a:pt x="134" y="243"/>
                    <a:pt x="134" y="243"/>
                  </a:cubicBezTo>
                  <a:cubicBezTo>
                    <a:pt x="134" y="243"/>
                    <a:pt x="133" y="243"/>
                    <a:pt x="133" y="244"/>
                  </a:cubicBezTo>
                  <a:cubicBezTo>
                    <a:pt x="133" y="244"/>
                    <a:pt x="132" y="245"/>
                    <a:pt x="131" y="246"/>
                  </a:cubicBezTo>
                  <a:close/>
                  <a:moveTo>
                    <a:pt x="88" y="270"/>
                  </a:moveTo>
                  <a:cubicBezTo>
                    <a:pt x="88" y="268"/>
                    <a:pt x="87" y="267"/>
                    <a:pt x="88" y="266"/>
                  </a:cubicBezTo>
                  <a:cubicBezTo>
                    <a:pt x="86" y="266"/>
                    <a:pt x="86" y="264"/>
                    <a:pt x="85" y="263"/>
                  </a:cubicBezTo>
                  <a:cubicBezTo>
                    <a:pt x="85" y="264"/>
                    <a:pt x="84" y="264"/>
                    <a:pt x="83" y="265"/>
                  </a:cubicBezTo>
                  <a:cubicBezTo>
                    <a:pt x="85" y="266"/>
                    <a:pt x="86" y="268"/>
                    <a:pt x="88" y="270"/>
                  </a:cubicBezTo>
                  <a:close/>
                  <a:moveTo>
                    <a:pt x="248" y="171"/>
                  </a:moveTo>
                  <a:cubicBezTo>
                    <a:pt x="248" y="170"/>
                    <a:pt x="247" y="170"/>
                    <a:pt x="247" y="169"/>
                  </a:cubicBezTo>
                  <a:cubicBezTo>
                    <a:pt x="246" y="169"/>
                    <a:pt x="246" y="168"/>
                    <a:pt x="245" y="169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70"/>
                    <a:pt x="243" y="171"/>
                    <a:pt x="242" y="171"/>
                  </a:cubicBezTo>
                  <a:cubicBezTo>
                    <a:pt x="241" y="171"/>
                    <a:pt x="240" y="171"/>
                    <a:pt x="239" y="170"/>
                  </a:cubicBezTo>
                  <a:cubicBezTo>
                    <a:pt x="239" y="170"/>
                    <a:pt x="239" y="170"/>
                    <a:pt x="239" y="171"/>
                  </a:cubicBezTo>
                  <a:cubicBezTo>
                    <a:pt x="239" y="171"/>
                    <a:pt x="238" y="171"/>
                    <a:pt x="238" y="172"/>
                  </a:cubicBezTo>
                  <a:cubicBezTo>
                    <a:pt x="241" y="171"/>
                    <a:pt x="245" y="171"/>
                    <a:pt x="248" y="171"/>
                  </a:cubicBezTo>
                  <a:close/>
                  <a:moveTo>
                    <a:pt x="135" y="62"/>
                  </a:moveTo>
                  <a:cubicBezTo>
                    <a:pt x="135" y="62"/>
                    <a:pt x="135" y="62"/>
                    <a:pt x="135" y="62"/>
                  </a:cubicBezTo>
                  <a:cubicBezTo>
                    <a:pt x="134" y="62"/>
                    <a:pt x="134" y="62"/>
                    <a:pt x="133" y="62"/>
                  </a:cubicBezTo>
                  <a:cubicBezTo>
                    <a:pt x="132" y="62"/>
                    <a:pt x="132" y="63"/>
                    <a:pt x="132" y="64"/>
                  </a:cubicBezTo>
                  <a:cubicBezTo>
                    <a:pt x="132" y="64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7"/>
                  </a:cubicBezTo>
                  <a:cubicBezTo>
                    <a:pt x="133" y="66"/>
                    <a:pt x="133" y="66"/>
                    <a:pt x="134" y="66"/>
                  </a:cubicBezTo>
                  <a:cubicBezTo>
                    <a:pt x="134" y="65"/>
                    <a:pt x="135" y="65"/>
                    <a:pt x="135" y="64"/>
                  </a:cubicBezTo>
                  <a:cubicBezTo>
                    <a:pt x="135" y="63"/>
                    <a:pt x="135" y="63"/>
                    <a:pt x="135" y="62"/>
                  </a:cubicBezTo>
                  <a:close/>
                  <a:moveTo>
                    <a:pt x="113" y="199"/>
                  </a:moveTo>
                  <a:cubicBezTo>
                    <a:pt x="112" y="198"/>
                    <a:pt x="111" y="196"/>
                    <a:pt x="109" y="195"/>
                  </a:cubicBezTo>
                  <a:cubicBezTo>
                    <a:pt x="109" y="196"/>
                    <a:pt x="109" y="196"/>
                    <a:pt x="108" y="197"/>
                  </a:cubicBezTo>
                  <a:cubicBezTo>
                    <a:pt x="109" y="198"/>
                    <a:pt x="110" y="199"/>
                    <a:pt x="111" y="200"/>
                  </a:cubicBezTo>
                  <a:cubicBezTo>
                    <a:pt x="112" y="200"/>
                    <a:pt x="113" y="199"/>
                    <a:pt x="113" y="199"/>
                  </a:cubicBezTo>
                  <a:close/>
                  <a:moveTo>
                    <a:pt x="208" y="137"/>
                  </a:moveTo>
                  <a:cubicBezTo>
                    <a:pt x="209" y="138"/>
                    <a:pt x="209" y="139"/>
                    <a:pt x="210" y="139"/>
                  </a:cubicBezTo>
                  <a:cubicBezTo>
                    <a:pt x="210" y="139"/>
                    <a:pt x="210" y="140"/>
                    <a:pt x="210" y="140"/>
                  </a:cubicBezTo>
                  <a:cubicBezTo>
                    <a:pt x="211" y="140"/>
                    <a:pt x="212" y="140"/>
                    <a:pt x="213" y="140"/>
                  </a:cubicBezTo>
                  <a:cubicBezTo>
                    <a:pt x="213" y="139"/>
                    <a:pt x="213" y="138"/>
                    <a:pt x="213" y="137"/>
                  </a:cubicBezTo>
                  <a:cubicBezTo>
                    <a:pt x="212" y="137"/>
                    <a:pt x="210" y="137"/>
                    <a:pt x="208" y="137"/>
                  </a:cubicBezTo>
                  <a:close/>
                  <a:moveTo>
                    <a:pt x="87" y="220"/>
                  </a:moveTo>
                  <a:cubicBezTo>
                    <a:pt x="88" y="218"/>
                    <a:pt x="89" y="217"/>
                    <a:pt x="90" y="216"/>
                  </a:cubicBezTo>
                  <a:cubicBezTo>
                    <a:pt x="90" y="215"/>
                    <a:pt x="89" y="214"/>
                    <a:pt x="89" y="213"/>
                  </a:cubicBezTo>
                  <a:cubicBezTo>
                    <a:pt x="88" y="214"/>
                    <a:pt x="88" y="214"/>
                    <a:pt x="87" y="214"/>
                  </a:cubicBezTo>
                  <a:cubicBezTo>
                    <a:pt x="87" y="215"/>
                    <a:pt x="87" y="215"/>
                    <a:pt x="87" y="215"/>
                  </a:cubicBezTo>
                  <a:cubicBezTo>
                    <a:pt x="87" y="217"/>
                    <a:pt x="87" y="218"/>
                    <a:pt x="87" y="219"/>
                  </a:cubicBezTo>
                  <a:cubicBezTo>
                    <a:pt x="87" y="219"/>
                    <a:pt x="87" y="219"/>
                    <a:pt x="87" y="220"/>
                  </a:cubicBezTo>
                  <a:close/>
                  <a:moveTo>
                    <a:pt x="163" y="218"/>
                  </a:moveTo>
                  <a:cubicBezTo>
                    <a:pt x="163" y="219"/>
                    <a:pt x="162" y="219"/>
                    <a:pt x="163" y="220"/>
                  </a:cubicBezTo>
                  <a:cubicBezTo>
                    <a:pt x="163" y="221"/>
                    <a:pt x="163" y="223"/>
                    <a:pt x="163" y="225"/>
                  </a:cubicBezTo>
                  <a:cubicBezTo>
                    <a:pt x="163" y="225"/>
                    <a:pt x="163" y="225"/>
                    <a:pt x="163" y="225"/>
                  </a:cubicBezTo>
                  <a:cubicBezTo>
                    <a:pt x="164" y="224"/>
                    <a:pt x="164" y="223"/>
                    <a:pt x="165" y="222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220"/>
                    <a:pt x="164" y="219"/>
                    <a:pt x="163" y="218"/>
                  </a:cubicBezTo>
                  <a:close/>
                  <a:moveTo>
                    <a:pt x="89" y="223"/>
                  </a:moveTo>
                  <a:cubicBezTo>
                    <a:pt x="90" y="222"/>
                    <a:pt x="91" y="221"/>
                    <a:pt x="92" y="220"/>
                  </a:cubicBezTo>
                  <a:cubicBezTo>
                    <a:pt x="92" y="219"/>
                    <a:pt x="91" y="218"/>
                    <a:pt x="91" y="217"/>
                  </a:cubicBezTo>
                  <a:cubicBezTo>
                    <a:pt x="90" y="219"/>
                    <a:pt x="89" y="220"/>
                    <a:pt x="88" y="222"/>
                  </a:cubicBezTo>
                  <a:cubicBezTo>
                    <a:pt x="88" y="222"/>
                    <a:pt x="89" y="223"/>
                    <a:pt x="89" y="223"/>
                  </a:cubicBezTo>
                  <a:close/>
                  <a:moveTo>
                    <a:pt x="188" y="144"/>
                  </a:moveTo>
                  <a:cubicBezTo>
                    <a:pt x="189" y="142"/>
                    <a:pt x="190" y="141"/>
                    <a:pt x="191" y="140"/>
                  </a:cubicBezTo>
                  <a:cubicBezTo>
                    <a:pt x="191" y="140"/>
                    <a:pt x="192" y="140"/>
                    <a:pt x="191" y="139"/>
                  </a:cubicBezTo>
                  <a:cubicBezTo>
                    <a:pt x="191" y="138"/>
                    <a:pt x="191" y="137"/>
                    <a:pt x="190" y="136"/>
                  </a:cubicBezTo>
                  <a:cubicBezTo>
                    <a:pt x="190" y="135"/>
                    <a:pt x="190" y="135"/>
                    <a:pt x="190" y="135"/>
                  </a:cubicBezTo>
                  <a:cubicBezTo>
                    <a:pt x="190" y="138"/>
                    <a:pt x="189" y="141"/>
                    <a:pt x="188" y="144"/>
                  </a:cubicBezTo>
                  <a:close/>
                  <a:moveTo>
                    <a:pt x="41" y="108"/>
                  </a:moveTo>
                  <a:cubicBezTo>
                    <a:pt x="41" y="108"/>
                    <a:pt x="40" y="108"/>
                    <a:pt x="40" y="108"/>
                  </a:cubicBezTo>
                  <a:cubicBezTo>
                    <a:pt x="39" y="108"/>
                    <a:pt x="38" y="109"/>
                    <a:pt x="36" y="109"/>
                  </a:cubicBezTo>
                  <a:cubicBezTo>
                    <a:pt x="35" y="109"/>
                    <a:pt x="35" y="109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6" y="110"/>
                    <a:pt x="38" y="110"/>
                    <a:pt x="39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09"/>
                    <a:pt x="41" y="108"/>
                  </a:cubicBezTo>
                  <a:close/>
                  <a:moveTo>
                    <a:pt x="29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31" y="115"/>
                    <a:pt x="34" y="114"/>
                    <a:pt x="37" y="112"/>
                  </a:cubicBezTo>
                  <a:cubicBezTo>
                    <a:pt x="36" y="112"/>
                    <a:pt x="34" y="112"/>
                    <a:pt x="32" y="112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1" y="113"/>
                    <a:pt x="30" y="115"/>
                    <a:pt x="29" y="116"/>
                  </a:cubicBezTo>
                  <a:close/>
                  <a:moveTo>
                    <a:pt x="169" y="247"/>
                  </a:moveTo>
                  <a:cubicBezTo>
                    <a:pt x="168" y="248"/>
                    <a:pt x="168" y="248"/>
                    <a:pt x="167" y="249"/>
                  </a:cubicBezTo>
                  <a:cubicBezTo>
                    <a:pt x="167" y="249"/>
                    <a:pt x="166" y="248"/>
                    <a:pt x="166" y="248"/>
                  </a:cubicBezTo>
                  <a:cubicBezTo>
                    <a:pt x="165" y="248"/>
                    <a:pt x="165" y="249"/>
                    <a:pt x="165" y="249"/>
                  </a:cubicBezTo>
                  <a:cubicBezTo>
                    <a:pt x="166" y="250"/>
                    <a:pt x="167" y="251"/>
                    <a:pt x="168" y="253"/>
                  </a:cubicBezTo>
                  <a:cubicBezTo>
                    <a:pt x="169" y="252"/>
                    <a:pt x="169" y="251"/>
                    <a:pt x="169" y="250"/>
                  </a:cubicBezTo>
                  <a:cubicBezTo>
                    <a:pt x="169" y="249"/>
                    <a:pt x="169" y="248"/>
                    <a:pt x="169" y="247"/>
                  </a:cubicBezTo>
                  <a:close/>
                  <a:moveTo>
                    <a:pt x="146" y="51"/>
                  </a:moveTo>
                  <a:cubicBezTo>
                    <a:pt x="145" y="51"/>
                    <a:pt x="144" y="51"/>
                    <a:pt x="143" y="51"/>
                  </a:cubicBezTo>
                  <a:cubicBezTo>
                    <a:pt x="143" y="51"/>
                    <a:pt x="142" y="52"/>
                    <a:pt x="142" y="52"/>
                  </a:cubicBezTo>
                  <a:cubicBezTo>
                    <a:pt x="142" y="53"/>
                    <a:pt x="142" y="53"/>
                    <a:pt x="142" y="54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3"/>
                  </a:cubicBezTo>
                  <a:cubicBezTo>
                    <a:pt x="146" y="53"/>
                    <a:pt x="146" y="52"/>
                    <a:pt x="146" y="51"/>
                  </a:cubicBezTo>
                  <a:close/>
                  <a:moveTo>
                    <a:pt x="54" y="150"/>
                  </a:moveTo>
                  <a:cubicBezTo>
                    <a:pt x="54" y="148"/>
                    <a:pt x="54" y="148"/>
                    <a:pt x="53" y="148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51" y="147"/>
                    <a:pt x="50" y="148"/>
                    <a:pt x="49" y="148"/>
                  </a:cubicBezTo>
                  <a:cubicBezTo>
                    <a:pt x="49" y="149"/>
                    <a:pt x="49" y="149"/>
                    <a:pt x="49" y="150"/>
                  </a:cubicBezTo>
                  <a:cubicBezTo>
                    <a:pt x="51" y="150"/>
                    <a:pt x="53" y="150"/>
                    <a:pt x="54" y="150"/>
                  </a:cubicBezTo>
                  <a:close/>
                  <a:moveTo>
                    <a:pt x="232" y="97"/>
                  </a:moveTo>
                  <a:cubicBezTo>
                    <a:pt x="231" y="97"/>
                    <a:pt x="231" y="98"/>
                    <a:pt x="230" y="98"/>
                  </a:cubicBezTo>
                  <a:cubicBezTo>
                    <a:pt x="230" y="99"/>
                    <a:pt x="229" y="100"/>
                    <a:pt x="229" y="101"/>
                  </a:cubicBezTo>
                  <a:cubicBezTo>
                    <a:pt x="228" y="102"/>
                    <a:pt x="228" y="102"/>
                    <a:pt x="229" y="102"/>
                  </a:cubicBezTo>
                  <a:cubicBezTo>
                    <a:pt x="230" y="102"/>
                    <a:pt x="231" y="103"/>
                    <a:pt x="232" y="102"/>
                  </a:cubicBezTo>
                  <a:cubicBezTo>
                    <a:pt x="232" y="101"/>
                    <a:pt x="232" y="99"/>
                    <a:pt x="232" y="97"/>
                  </a:cubicBezTo>
                  <a:close/>
                  <a:moveTo>
                    <a:pt x="61" y="151"/>
                  </a:moveTo>
                  <a:cubicBezTo>
                    <a:pt x="61" y="152"/>
                    <a:pt x="61" y="152"/>
                    <a:pt x="61" y="152"/>
                  </a:cubicBezTo>
                  <a:cubicBezTo>
                    <a:pt x="62" y="153"/>
                    <a:pt x="62" y="154"/>
                    <a:pt x="63" y="155"/>
                  </a:cubicBezTo>
                  <a:cubicBezTo>
                    <a:pt x="63" y="155"/>
                    <a:pt x="63" y="155"/>
                    <a:pt x="63" y="155"/>
                  </a:cubicBezTo>
                  <a:cubicBezTo>
                    <a:pt x="64" y="155"/>
                    <a:pt x="64" y="155"/>
                    <a:pt x="65" y="155"/>
                  </a:cubicBezTo>
                  <a:cubicBezTo>
                    <a:pt x="65" y="154"/>
                    <a:pt x="65" y="153"/>
                    <a:pt x="64" y="151"/>
                  </a:cubicBezTo>
                  <a:cubicBezTo>
                    <a:pt x="63" y="151"/>
                    <a:pt x="62" y="151"/>
                    <a:pt x="61" y="151"/>
                  </a:cubicBezTo>
                  <a:close/>
                  <a:moveTo>
                    <a:pt x="46" y="141"/>
                  </a:moveTo>
                  <a:cubicBezTo>
                    <a:pt x="46" y="140"/>
                    <a:pt x="46" y="139"/>
                    <a:pt x="46" y="138"/>
                  </a:cubicBezTo>
                  <a:cubicBezTo>
                    <a:pt x="45" y="138"/>
                    <a:pt x="45" y="138"/>
                    <a:pt x="44" y="138"/>
                  </a:cubicBezTo>
                  <a:cubicBezTo>
                    <a:pt x="43" y="138"/>
                    <a:pt x="42" y="139"/>
                    <a:pt x="41" y="139"/>
                  </a:cubicBezTo>
                  <a:cubicBezTo>
                    <a:pt x="42" y="140"/>
                    <a:pt x="42" y="141"/>
                    <a:pt x="42" y="141"/>
                  </a:cubicBezTo>
                  <a:cubicBezTo>
                    <a:pt x="43" y="141"/>
                    <a:pt x="44" y="141"/>
                    <a:pt x="45" y="141"/>
                  </a:cubicBezTo>
                  <a:cubicBezTo>
                    <a:pt x="45" y="141"/>
                    <a:pt x="45" y="141"/>
                    <a:pt x="46" y="141"/>
                  </a:cubicBezTo>
                  <a:close/>
                  <a:moveTo>
                    <a:pt x="128" y="52"/>
                  </a:moveTo>
                  <a:cubicBezTo>
                    <a:pt x="128" y="52"/>
                    <a:pt x="128" y="52"/>
                    <a:pt x="128" y="52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3"/>
                    <a:pt x="126" y="54"/>
                    <a:pt x="126" y="54"/>
                  </a:cubicBezTo>
                  <a:cubicBezTo>
                    <a:pt x="126" y="55"/>
                    <a:pt x="125" y="56"/>
                    <a:pt x="125" y="57"/>
                  </a:cubicBezTo>
                  <a:cubicBezTo>
                    <a:pt x="125" y="57"/>
                    <a:pt x="125" y="57"/>
                    <a:pt x="125" y="58"/>
                  </a:cubicBezTo>
                  <a:cubicBezTo>
                    <a:pt x="126" y="57"/>
                    <a:pt x="127" y="57"/>
                    <a:pt x="127" y="57"/>
                  </a:cubicBezTo>
                  <a:cubicBezTo>
                    <a:pt x="128" y="57"/>
                    <a:pt x="128" y="56"/>
                    <a:pt x="128" y="55"/>
                  </a:cubicBezTo>
                  <a:cubicBezTo>
                    <a:pt x="128" y="54"/>
                    <a:pt x="128" y="53"/>
                    <a:pt x="128" y="52"/>
                  </a:cubicBezTo>
                  <a:close/>
                  <a:moveTo>
                    <a:pt x="137" y="60"/>
                  </a:moveTo>
                  <a:cubicBezTo>
                    <a:pt x="138" y="60"/>
                    <a:pt x="139" y="60"/>
                    <a:pt x="140" y="60"/>
                  </a:cubicBezTo>
                  <a:cubicBezTo>
                    <a:pt x="140" y="59"/>
                    <a:pt x="140" y="58"/>
                    <a:pt x="140" y="56"/>
                  </a:cubicBezTo>
                  <a:cubicBezTo>
                    <a:pt x="139" y="56"/>
                    <a:pt x="139" y="57"/>
                    <a:pt x="138" y="57"/>
                  </a:cubicBezTo>
                  <a:cubicBezTo>
                    <a:pt x="138" y="58"/>
                    <a:pt x="138" y="59"/>
                    <a:pt x="137" y="60"/>
                  </a:cubicBezTo>
                  <a:close/>
                  <a:moveTo>
                    <a:pt x="39" y="115"/>
                  </a:moveTo>
                  <a:cubicBezTo>
                    <a:pt x="40" y="115"/>
                    <a:pt x="41" y="115"/>
                    <a:pt x="41" y="115"/>
                  </a:cubicBezTo>
                  <a:cubicBezTo>
                    <a:pt x="43" y="115"/>
                    <a:pt x="44" y="115"/>
                    <a:pt x="45" y="113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4" y="113"/>
                    <a:pt x="44" y="112"/>
                    <a:pt x="43" y="113"/>
                  </a:cubicBezTo>
                  <a:cubicBezTo>
                    <a:pt x="41" y="113"/>
                    <a:pt x="40" y="113"/>
                    <a:pt x="39" y="115"/>
                  </a:cubicBezTo>
                  <a:close/>
                  <a:moveTo>
                    <a:pt x="38" y="126"/>
                  </a:moveTo>
                  <a:cubicBezTo>
                    <a:pt x="38" y="126"/>
                    <a:pt x="38" y="127"/>
                    <a:pt x="38" y="127"/>
                  </a:cubicBezTo>
                  <a:cubicBezTo>
                    <a:pt x="41" y="128"/>
                    <a:pt x="42" y="127"/>
                    <a:pt x="45" y="126"/>
                  </a:cubicBezTo>
                  <a:cubicBezTo>
                    <a:pt x="46" y="126"/>
                    <a:pt x="46" y="126"/>
                    <a:pt x="46" y="125"/>
                  </a:cubicBezTo>
                  <a:cubicBezTo>
                    <a:pt x="45" y="125"/>
                    <a:pt x="40" y="125"/>
                    <a:pt x="38" y="126"/>
                  </a:cubicBezTo>
                  <a:close/>
                  <a:moveTo>
                    <a:pt x="130" y="221"/>
                  </a:moveTo>
                  <a:cubicBezTo>
                    <a:pt x="128" y="220"/>
                    <a:pt x="127" y="219"/>
                    <a:pt x="125" y="217"/>
                  </a:cubicBezTo>
                  <a:cubicBezTo>
                    <a:pt x="124" y="218"/>
                    <a:pt x="124" y="218"/>
                    <a:pt x="125" y="218"/>
                  </a:cubicBezTo>
                  <a:cubicBezTo>
                    <a:pt x="125" y="219"/>
                    <a:pt x="126" y="220"/>
                    <a:pt x="127" y="221"/>
                  </a:cubicBezTo>
                  <a:cubicBezTo>
                    <a:pt x="127" y="222"/>
                    <a:pt x="128" y="222"/>
                    <a:pt x="128" y="223"/>
                  </a:cubicBezTo>
                  <a:cubicBezTo>
                    <a:pt x="129" y="222"/>
                    <a:pt x="129" y="222"/>
                    <a:pt x="130" y="221"/>
                  </a:cubicBezTo>
                  <a:close/>
                  <a:moveTo>
                    <a:pt x="106" y="29"/>
                  </a:moveTo>
                  <a:cubicBezTo>
                    <a:pt x="108" y="28"/>
                    <a:pt x="110" y="27"/>
                    <a:pt x="111" y="27"/>
                  </a:cubicBezTo>
                  <a:cubicBezTo>
                    <a:pt x="112" y="27"/>
                    <a:pt x="112" y="27"/>
                    <a:pt x="112" y="26"/>
                  </a:cubicBezTo>
                  <a:cubicBezTo>
                    <a:pt x="110" y="26"/>
                    <a:pt x="109" y="26"/>
                    <a:pt x="107" y="26"/>
                  </a:cubicBezTo>
                  <a:cubicBezTo>
                    <a:pt x="107" y="27"/>
                    <a:pt x="106" y="28"/>
                    <a:pt x="106" y="29"/>
                  </a:cubicBezTo>
                  <a:close/>
                  <a:moveTo>
                    <a:pt x="136" y="225"/>
                  </a:moveTo>
                  <a:cubicBezTo>
                    <a:pt x="135" y="226"/>
                    <a:pt x="134" y="228"/>
                    <a:pt x="133" y="229"/>
                  </a:cubicBezTo>
                  <a:cubicBezTo>
                    <a:pt x="134" y="230"/>
                    <a:pt x="134" y="230"/>
                    <a:pt x="135" y="231"/>
                  </a:cubicBezTo>
                  <a:cubicBezTo>
                    <a:pt x="136" y="229"/>
                    <a:pt x="137" y="227"/>
                    <a:pt x="138" y="226"/>
                  </a:cubicBezTo>
                  <a:cubicBezTo>
                    <a:pt x="137" y="225"/>
                    <a:pt x="137" y="225"/>
                    <a:pt x="137" y="225"/>
                  </a:cubicBezTo>
                  <a:cubicBezTo>
                    <a:pt x="137" y="225"/>
                    <a:pt x="137" y="225"/>
                    <a:pt x="136" y="225"/>
                  </a:cubicBezTo>
                  <a:close/>
                  <a:moveTo>
                    <a:pt x="173" y="83"/>
                  </a:moveTo>
                  <a:cubicBezTo>
                    <a:pt x="173" y="83"/>
                    <a:pt x="173" y="83"/>
                    <a:pt x="173" y="83"/>
                  </a:cubicBezTo>
                  <a:cubicBezTo>
                    <a:pt x="173" y="81"/>
                    <a:pt x="172" y="72"/>
                    <a:pt x="172" y="71"/>
                  </a:cubicBezTo>
                  <a:cubicBezTo>
                    <a:pt x="171" y="74"/>
                    <a:pt x="171" y="76"/>
                    <a:pt x="172" y="79"/>
                  </a:cubicBezTo>
                  <a:cubicBezTo>
                    <a:pt x="172" y="79"/>
                    <a:pt x="172" y="79"/>
                    <a:pt x="172" y="79"/>
                  </a:cubicBezTo>
                  <a:cubicBezTo>
                    <a:pt x="172" y="80"/>
                    <a:pt x="172" y="82"/>
                    <a:pt x="173" y="83"/>
                  </a:cubicBezTo>
                  <a:close/>
                  <a:moveTo>
                    <a:pt x="215" y="164"/>
                  </a:moveTo>
                  <a:cubicBezTo>
                    <a:pt x="213" y="164"/>
                    <a:pt x="212" y="165"/>
                    <a:pt x="210" y="165"/>
                  </a:cubicBezTo>
                  <a:cubicBezTo>
                    <a:pt x="211" y="166"/>
                    <a:pt x="211" y="166"/>
                    <a:pt x="212" y="167"/>
                  </a:cubicBezTo>
                  <a:cubicBezTo>
                    <a:pt x="213" y="167"/>
                    <a:pt x="214" y="167"/>
                    <a:pt x="215" y="167"/>
                  </a:cubicBezTo>
                  <a:cubicBezTo>
                    <a:pt x="215" y="166"/>
                    <a:pt x="215" y="165"/>
                    <a:pt x="215" y="164"/>
                  </a:cubicBezTo>
                  <a:close/>
                  <a:moveTo>
                    <a:pt x="189" y="97"/>
                  </a:moveTo>
                  <a:cubicBezTo>
                    <a:pt x="188" y="97"/>
                    <a:pt x="187" y="98"/>
                    <a:pt x="186" y="99"/>
                  </a:cubicBezTo>
                  <a:cubicBezTo>
                    <a:pt x="186" y="100"/>
                    <a:pt x="185" y="101"/>
                    <a:pt x="184" y="101"/>
                  </a:cubicBezTo>
                  <a:cubicBezTo>
                    <a:pt x="185" y="102"/>
                    <a:pt x="185" y="103"/>
                    <a:pt x="186" y="103"/>
                  </a:cubicBezTo>
                  <a:cubicBezTo>
                    <a:pt x="187" y="101"/>
                    <a:pt x="188" y="99"/>
                    <a:pt x="189" y="97"/>
                  </a:cubicBezTo>
                  <a:close/>
                  <a:moveTo>
                    <a:pt x="81" y="105"/>
                  </a:moveTo>
                  <a:cubicBezTo>
                    <a:pt x="82" y="105"/>
                    <a:pt x="82" y="105"/>
                    <a:pt x="82" y="106"/>
                  </a:cubicBezTo>
                  <a:cubicBezTo>
                    <a:pt x="83" y="104"/>
                    <a:pt x="86" y="103"/>
                    <a:pt x="88" y="102"/>
                  </a:cubicBezTo>
                  <a:cubicBezTo>
                    <a:pt x="88" y="101"/>
                    <a:pt x="88" y="100"/>
                    <a:pt x="88" y="99"/>
                  </a:cubicBezTo>
                  <a:cubicBezTo>
                    <a:pt x="87" y="99"/>
                    <a:pt x="87" y="100"/>
                    <a:pt x="86" y="100"/>
                  </a:cubicBezTo>
                  <a:cubicBezTo>
                    <a:pt x="86" y="101"/>
                    <a:pt x="86" y="101"/>
                    <a:pt x="85" y="101"/>
                  </a:cubicBezTo>
                  <a:cubicBezTo>
                    <a:pt x="85" y="101"/>
                    <a:pt x="85" y="101"/>
                    <a:pt x="84" y="101"/>
                  </a:cubicBezTo>
                  <a:cubicBezTo>
                    <a:pt x="83" y="103"/>
                    <a:pt x="82" y="104"/>
                    <a:pt x="81" y="105"/>
                  </a:cubicBezTo>
                  <a:close/>
                  <a:moveTo>
                    <a:pt x="87" y="212"/>
                  </a:moveTo>
                  <a:cubicBezTo>
                    <a:pt x="87" y="212"/>
                    <a:pt x="87" y="212"/>
                    <a:pt x="87" y="212"/>
                  </a:cubicBezTo>
                  <a:cubicBezTo>
                    <a:pt x="88" y="211"/>
                    <a:pt x="89" y="210"/>
                    <a:pt x="90" y="210"/>
                  </a:cubicBezTo>
                  <a:cubicBezTo>
                    <a:pt x="89" y="209"/>
                    <a:pt x="89" y="208"/>
                    <a:pt x="88" y="207"/>
                  </a:cubicBezTo>
                  <a:cubicBezTo>
                    <a:pt x="88" y="207"/>
                    <a:pt x="87" y="208"/>
                    <a:pt x="87" y="208"/>
                  </a:cubicBezTo>
                  <a:cubicBezTo>
                    <a:pt x="87" y="208"/>
                    <a:pt x="87" y="209"/>
                    <a:pt x="87" y="209"/>
                  </a:cubicBezTo>
                  <a:cubicBezTo>
                    <a:pt x="87" y="210"/>
                    <a:pt x="87" y="211"/>
                    <a:pt x="87" y="212"/>
                  </a:cubicBezTo>
                  <a:close/>
                  <a:moveTo>
                    <a:pt x="134" y="236"/>
                  </a:moveTo>
                  <a:cubicBezTo>
                    <a:pt x="134" y="236"/>
                    <a:pt x="133" y="236"/>
                    <a:pt x="133" y="236"/>
                  </a:cubicBezTo>
                  <a:cubicBezTo>
                    <a:pt x="132" y="238"/>
                    <a:pt x="131" y="240"/>
                    <a:pt x="130" y="241"/>
                  </a:cubicBezTo>
                  <a:cubicBezTo>
                    <a:pt x="131" y="241"/>
                    <a:pt x="131" y="242"/>
                    <a:pt x="132" y="241"/>
                  </a:cubicBezTo>
                  <a:cubicBezTo>
                    <a:pt x="132" y="241"/>
                    <a:pt x="132" y="241"/>
                    <a:pt x="132" y="241"/>
                  </a:cubicBezTo>
                  <a:cubicBezTo>
                    <a:pt x="133" y="240"/>
                    <a:pt x="134" y="240"/>
                    <a:pt x="134" y="239"/>
                  </a:cubicBezTo>
                  <a:cubicBezTo>
                    <a:pt x="134" y="239"/>
                    <a:pt x="134" y="238"/>
                    <a:pt x="134" y="238"/>
                  </a:cubicBezTo>
                  <a:cubicBezTo>
                    <a:pt x="134" y="238"/>
                    <a:pt x="134" y="237"/>
                    <a:pt x="134" y="236"/>
                  </a:cubicBezTo>
                  <a:close/>
                  <a:moveTo>
                    <a:pt x="164" y="201"/>
                  </a:moveTo>
                  <a:cubicBezTo>
                    <a:pt x="163" y="201"/>
                    <a:pt x="163" y="201"/>
                    <a:pt x="163" y="202"/>
                  </a:cubicBezTo>
                  <a:cubicBezTo>
                    <a:pt x="163" y="203"/>
                    <a:pt x="162" y="204"/>
                    <a:pt x="162" y="205"/>
                  </a:cubicBezTo>
                  <a:cubicBezTo>
                    <a:pt x="161" y="206"/>
                    <a:pt x="161" y="206"/>
                    <a:pt x="161" y="206"/>
                  </a:cubicBezTo>
                  <a:cubicBezTo>
                    <a:pt x="162" y="207"/>
                    <a:pt x="162" y="207"/>
                    <a:pt x="163" y="207"/>
                  </a:cubicBezTo>
                  <a:cubicBezTo>
                    <a:pt x="163" y="206"/>
                    <a:pt x="164" y="205"/>
                    <a:pt x="165" y="204"/>
                  </a:cubicBezTo>
                  <a:cubicBezTo>
                    <a:pt x="165" y="203"/>
                    <a:pt x="165" y="203"/>
                    <a:pt x="165" y="203"/>
                  </a:cubicBezTo>
                  <a:cubicBezTo>
                    <a:pt x="164" y="202"/>
                    <a:pt x="164" y="202"/>
                    <a:pt x="164" y="201"/>
                  </a:cubicBezTo>
                  <a:close/>
                  <a:moveTo>
                    <a:pt x="60" y="143"/>
                  </a:moveTo>
                  <a:cubicBezTo>
                    <a:pt x="60" y="144"/>
                    <a:pt x="61" y="145"/>
                    <a:pt x="61" y="147"/>
                  </a:cubicBezTo>
                  <a:cubicBezTo>
                    <a:pt x="61" y="147"/>
                    <a:pt x="62" y="147"/>
                    <a:pt x="62" y="147"/>
                  </a:cubicBezTo>
                  <a:cubicBezTo>
                    <a:pt x="62" y="147"/>
                    <a:pt x="63" y="147"/>
                    <a:pt x="63" y="147"/>
                  </a:cubicBezTo>
                  <a:cubicBezTo>
                    <a:pt x="63" y="145"/>
                    <a:pt x="63" y="144"/>
                    <a:pt x="63" y="143"/>
                  </a:cubicBezTo>
                  <a:cubicBezTo>
                    <a:pt x="62" y="143"/>
                    <a:pt x="61" y="143"/>
                    <a:pt x="60" y="143"/>
                  </a:cubicBezTo>
                  <a:close/>
                  <a:moveTo>
                    <a:pt x="91" y="90"/>
                  </a:moveTo>
                  <a:cubicBezTo>
                    <a:pt x="92" y="89"/>
                    <a:pt x="92" y="88"/>
                    <a:pt x="93" y="87"/>
                  </a:cubicBezTo>
                  <a:cubicBezTo>
                    <a:pt x="91" y="87"/>
                    <a:pt x="90" y="88"/>
                    <a:pt x="89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9"/>
                    <a:pt x="88" y="90"/>
                    <a:pt x="88" y="90"/>
                  </a:cubicBezTo>
                  <a:cubicBezTo>
                    <a:pt x="89" y="90"/>
                    <a:pt x="90" y="90"/>
                    <a:pt x="91" y="90"/>
                  </a:cubicBezTo>
                  <a:close/>
                  <a:moveTo>
                    <a:pt x="59" y="161"/>
                  </a:moveTo>
                  <a:cubicBezTo>
                    <a:pt x="59" y="161"/>
                    <a:pt x="59" y="161"/>
                    <a:pt x="59" y="161"/>
                  </a:cubicBezTo>
                  <a:cubicBezTo>
                    <a:pt x="58" y="161"/>
                    <a:pt x="58" y="161"/>
                    <a:pt x="58" y="160"/>
                  </a:cubicBezTo>
                  <a:cubicBezTo>
                    <a:pt x="57" y="160"/>
                    <a:pt x="57" y="160"/>
                    <a:pt x="57" y="159"/>
                  </a:cubicBezTo>
                  <a:cubicBezTo>
                    <a:pt x="55" y="159"/>
                    <a:pt x="54" y="159"/>
                    <a:pt x="52" y="159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3" y="161"/>
                    <a:pt x="53" y="161"/>
                    <a:pt x="53" y="161"/>
                  </a:cubicBezTo>
                  <a:cubicBezTo>
                    <a:pt x="55" y="161"/>
                    <a:pt x="56" y="161"/>
                    <a:pt x="58" y="161"/>
                  </a:cubicBezTo>
                  <a:cubicBezTo>
                    <a:pt x="58" y="161"/>
                    <a:pt x="59" y="161"/>
                    <a:pt x="59" y="161"/>
                  </a:cubicBezTo>
                  <a:close/>
                  <a:moveTo>
                    <a:pt x="132" y="14"/>
                  </a:moveTo>
                  <a:cubicBezTo>
                    <a:pt x="132" y="14"/>
                    <a:pt x="131" y="14"/>
                    <a:pt x="130" y="13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8" y="13"/>
                    <a:pt x="127" y="13"/>
                    <a:pt x="125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7" y="14"/>
                    <a:pt x="130" y="14"/>
                    <a:pt x="132" y="14"/>
                  </a:cubicBezTo>
                  <a:cubicBezTo>
                    <a:pt x="132" y="14"/>
                    <a:pt x="132" y="14"/>
                    <a:pt x="132" y="14"/>
                  </a:cubicBezTo>
                  <a:close/>
                  <a:moveTo>
                    <a:pt x="141" y="76"/>
                  </a:moveTo>
                  <a:cubicBezTo>
                    <a:pt x="139" y="76"/>
                    <a:pt x="138" y="76"/>
                    <a:pt x="138" y="75"/>
                  </a:cubicBezTo>
                  <a:cubicBezTo>
                    <a:pt x="137" y="74"/>
                    <a:pt x="138" y="73"/>
                    <a:pt x="138" y="72"/>
                  </a:cubicBezTo>
                  <a:cubicBezTo>
                    <a:pt x="138" y="72"/>
                    <a:pt x="138" y="72"/>
                    <a:pt x="137" y="72"/>
                  </a:cubicBezTo>
                  <a:cubicBezTo>
                    <a:pt x="136" y="72"/>
                    <a:pt x="136" y="72"/>
                    <a:pt x="136" y="73"/>
                  </a:cubicBezTo>
                  <a:cubicBezTo>
                    <a:pt x="136" y="74"/>
                    <a:pt x="136" y="75"/>
                    <a:pt x="136" y="75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76"/>
                    <a:pt x="137" y="76"/>
                    <a:pt x="137" y="76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40" y="76"/>
                    <a:pt x="140" y="76"/>
                  </a:cubicBezTo>
                  <a:cubicBezTo>
                    <a:pt x="140" y="76"/>
                    <a:pt x="140" y="76"/>
                    <a:pt x="141" y="76"/>
                  </a:cubicBezTo>
                  <a:close/>
                  <a:moveTo>
                    <a:pt x="10" y="106"/>
                  </a:moveTo>
                  <a:cubicBezTo>
                    <a:pt x="11" y="106"/>
                    <a:pt x="11" y="106"/>
                    <a:pt x="12" y="105"/>
                  </a:cubicBezTo>
                  <a:cubicBezTo>
                    <a:pt x="13" y="105"/>
                    <a:pt x="14" y="104"/>
                    <a:pt x="15" y="103"/>
                  </a:cubicBezTo>
                  <a:cubicBezTo>
                    <a:pt x="15" y="103"/>
                    <a:pt x="15" y="103"/>
                    <a:pt x="15" y="102"/>
                  </a:cubicBezTo>
                  <a:cubicBezTo>
                    <a:pt x="14" y="102"/>
                    <a:pt x="13" y="102"/>
                    <a:pt x="12" y="102"/>
                  </a:cubicBezTo>
                  <a:cubicBezTo>
                    <a:pt x="11" y="103"/>
                    <a:pt x="10" y="105"/>
                    <a:pt x="10" y="106"/>
                  </a:cubicBezTo>
                  <a:close/>
                  <a:moveTo>
                    <a:pt x="114" y="86"/>
                  </a:moveTo>
                  <a:cubicBezTo>
                    <a:pt x="112" y="87"/>
                    <a:pt x="111" y="87"/>
                    <a:pt x="109" y="88"/>
                  </a:cubicBezTo>
                  <a:cubicBezTo>
                    <a:pt x="109" y="88"/>
                    <a:pt x="109" y="89"/>
                    <a:pt x="109" y="89"/>
                  </a:cubicBezTo>
                  <a:cubicBezTo>
                    <a:pt x="109" y="89"/>
                    <a:pt x="109" y="89"/>
                    <a:pt x="110" y="89"/>
                  </a:cubicBezTo>
                  <a:cubicBezTo>
                    <a:pt x="110" y="89"/>
                    <a:pt x="110" y="89"/>
                    <a:pt x="111" y="90"/>
                  </a:cubicBezTo>
                  <a:cubicBezTo>
                    <a:pt x="111" y="90"/>
                    <a:pt x="112" y="90"/>
                    <a:pt x="112" y="90"/>
                  </a:cubicBezTo>
                  <a:cubicBezTo>
                    <a:pt x="112" y="90"/>
                    <a:pt x="113" y="90"/>
                    <a:pt x="113" y="89"/>
                  </a:cubicBezTo>
                  <a:cubicBezTo>
                    <a:pt x="113" y="88"/>
                    <a:pt x="114" y="87"/>
                    <a:pt x="114" y="86"/>
                  </a:cubicBezTo>
                  <a:close/>
                  <a:moveTo>
                    <a:pt x="24" y="151"/>
                  </a:moveTo>
                  <a:cubicBezTo>
                    <a:pt x="24" y="151"/>
                    <a:pt x="24" y="152"/>
                    <a:pt x="24" y="152"/>
                  </a:cubicBezTo>
                  <a:cubicBezTo>
                    <a:pt x="24" y="154"/>
                    <a:pt x="24" y="154"/>
                    <a:pt x="26" y="154"/>
                  </a:cubicBezTo>
                  <a:cubicBezTo>
                    <a:pt x="26" y="154"/>
                    <a:pt x="27" y="154"/>
                    <a:pt x="28" y="154"/>
                  </a:cubicBezTo>
                  <a:cubicBezTo>
                    <a:pt x="28" y="153"/>
                    <a:pt x="28" y="152"/>
                    <a:pt x="28" y="152"/>
                  </a:cubicBezTo>
                  <a:cubicBezTo>
                    <a:pt x="26" y="151"/>
                    <a:pt x="25" y="151"/>
                    <a:pt x="24" y="151"/>
                  </a:cubicBezTo>
                  <a:close/>
                  <a:moveTo>
                    <a:pt x="98" y="267"/>
                  </a:moveTo>
                  <a:cubicBezTo>
                    <a:pt x="99" y="267"/>
                    <a:pt x="100" y="267"/>
                    <a:pt x="101" y="267"/>
                  </a:cubicBezTo>
                  <a:cubicBezTo>
                    <a:pt x="102" y="266"/>
                    <a:pt x="103" y="266"/>
                    <a:pt x="103" y="266"/>
                  </a:cubicBezTo>
                  <a:cubicBezTo>
                    <a:pt x="104" y="266"/>
                    <a:pt x="105" y="266"/>
                    <a:pt x="106" y="266"/>
                  </a:cubicBezTo>
                  <a:cubicBezTo>
                    <a:pt x="106" y="265"/>
                    <a:pt x="105" y="265"/>
                    <a:pt x="105" y="265"/>
                  </a:cubicBezTo>
                  <a:cubicBezTo>
                    <a:pt x="103" y="265"/>
                    <a:pt x="101" y="265"/>
                    <a:pt x="99" y="265"/>
                  </a:cubicBezTo>
                  <a:cubicBezTo>
                    <a:pt x="99" y="265"/>
                    <a:pt x="99" y="265"/>
                    <a:pt x="98" y="265"/>
                  </a:cubicBezTo>
                  <a:cubicBezTo>
                    <a:pt x="98" y="266"/>
                    <a:pt x="98" y="266"/>
                    <a:pt x="98" y="267"/>
                  </a:cubicBezTo>
                  <a:close/>
                  <a:moveTo>
                    <a:pt x="140" y="255"/>
                  </a:moveTo>
                  <a:cubicBezTo>
                    <a:pt x="139" y="255"/>
                    <a:pt x="139" y="254"/>
                    <a:pt x="138" y="254"/>
                  </a:cubicBezTo>
                  <a:cubicBezTo>
                    <a:pt x="138" y="254"/>
                    <a:pt x="138" y="254"/>
                    <a:pt x="137" y="255"/>
                  </a:cubicBezTo>
                  <a:cubicBezTo>
                    <a:pt x="137" y="255"/>
                    <a:pt x="137" y="255"/>
                    <a:pt x="137" y="256"/>
                  </a:cubicBezTo>
                  <a:cubicBezTo>
                    <a:pt x="137" y="256"/>
                    <a:pt x="138" y="256"/>
                    <a:pt x="138" y="257"/>
                  </a:cubicBezTo>
                  <a:cubicBezTo>
                    <a:pt x="138" y="257"/>
                    <a:pt x="138" y="257"/>
                    <a:pt x="138" y="257"/>
                  </a:cubicBezTo>
                  <a:cubicBezTo>
                    <a:pt x="139" y="257"/>
                    <a:pt x="140" y="257"/>
                    <a:pt x="141" y="258"/>
                  </a:cubicBezTo>
                  <a:cubicBezTo>
                    <a:pt x="141" y="256"/>
                    <a:pt x="141" y="256"/>
                    <a:pt x="140" y="255"/>
                  </a:cubicBezTo>
                  <a:close/>
                  <a:moveTo>
                    <a:pt x="91" y="28"/>
                  </a:moveTo>
                  <a:cubicBezTo>
                    <a:pt x="90" y="29"/>
                    <a:pt x="89" y="29"/>
                    <a:pt x="87" y="29"/>
                  </a:cubicBezTo>
                  <a:cubicBezTo>
                    <a:pt x="87" y="30"/>
                    <a:pt x="87" y="31"/>
                    <a:pt x="87" y="33"/>
                  </a:cubicBezTo>
                  <a:cubicBezTo>
                    <a:pt x="89" y="32"/>
                    <a:pt x="91" y="31"/>
                    <a:pt x="91" y="28"/>
                  </a:cubicBezTo>
                  <a:close/>
                  <a:moveTo>
                    <a:pt x="217" y="153"/>
                  </a:moveTo>
                  <a:cubicBezTo>
                    <a:pt x="216" y="153"/>
                    <a:pt x="215" y="153"/>
                    <a:pt x="215" y="153"/>
                  </a:cubicBezTo>
                  <a:cubicBezTo>
                    <a:pt x="213" y="154"/>
                    <a:pt x="211" y="155"/>
                    <a:pt x="210" y="155"/>
                  </a:cubicBezTo>
                  <a:cubicBezTo>
                    <a:pt x="209" y="155"/>
                    <a:pt x="209" y="155"/>
                    <a:pt x="209" y="156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6"/>
                    <a:pt x="213" y="156"/>
                    <a:pt x="214" y="155"/>
                  </a:cubicBezTo>
                  <a:cubicBezTo>
                    <a:pt x="215" y="155"/>
                    <a:pt x="215" y="155"/>
                    <a:pt x="215" y="155"/>
                  </a:cubicBezTo>
                  <a:cubicBezTo>
                    <a:pt x="215" y="154"/>
                    <a:pt x="216" y="154"/>
                    <a:pt x="217" y="154"/>
                  </a:cubicBezTo>
                  <a:cubicBezTo>
                    <a:pt x="217" y="153"/>
                    <a:pt x="217" y="153"/>
                    <a:pt x="217" y="153"/>
                  </a:cubicBezTo>
                  <a:close/>
                  <a:moveTo>
                    <a:pt x="215" y="147"/>
                  </a:moveTo>
                  <a:cubicBezTo>
                    <a:pt x="216" y="147"/>
                    <a:pt x="217" y="147"/>
                    <a:pt x="218" y="148"/>
                  </a:cubicBezTo>
                  <a:cubicBezTo>
                    <a:pt x="218" y="148"/>
                    <a:pt x="219" y="148"/>
                    <a:pt x="220" y="148"/>
                  </a:cubicBezTo>
                  <a:cubicBezTo>
                    <a:pt x="219" y="147"/>
                    <a:pt x="219" y="146"/>
                    <a:pt x="219" y="145"/>
                  </a:cubicBezTo>
                  <a:cubicBezTo>
                    <a:pt x="218" y="146"/>
                    <a:pt x="216" y="146"/>
                    <a:pt x="215" y="146"/>
                  </a:cubicBezTo>
                  <a:cubicBezTo>
                    <a:pt x="215" y="146"/>
                    <a:pt x="214" y="146"/>
                    <a:pt x="215" y="147"/>
                  </a:cubicBezTo>
                  <a:cubicBezTo>
                    <a:pt x="215" y="147"/>
                    <a:pt x="215" y="147"/>
                    <a:pt x="215" y="147"/>
                  </a:cubicBezTo>
                  <a:close/>
                  <a:moveTo>
                    <a:pt x="94" y="90"/>
                  </a:moveTo>
                  <a:cubicBezTo>
                    <a:pt x="95" y="90"/>
                    <a:pt x="96" y="90"/>
                    <a:pt x="96" y="89"/>
                  </a:cubicBezTo>
                  <a:cubicBezTo>
                    <a:pt x="96" y="88"/>
                    <a:pt x="97" y="88"/>
                    <a:pt x="97" y="88"/>
                  </a:cubicBezTo>
                  <a:cubicBezTo>
                    <a:pt x="97" y="87"/>
                    <a:pt x="98" y="86"/>
                    <a:pt x="98" y="86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7" y="86"/>
                    <a:pt x="96" y="86"/>
                    <a:pt x="95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88"/>
                    <a:pt x="94" y="89"/>
                    <a:pt x="94" y="90"/>
                  </a:cubicBezTo>
                  <a:close/>
                  <a:moveTo>
                    <a:pt x="199" y="166"/>
                  </a:moveTo>
                  <a:cubicBezTo>
                    <a:pt x="199" y="166"/>
                    <a:pt x="199" y="167"/>
                    <a:pt x="200" y="167"/>
                  </a:cubicBezTo>
                  <a:cubicBezTo>
                    <a:pt x="200" y="167"/>
                    <a:pt x="201" y="167"/>
                    <a:pt x="202" y="167"/>
                  </a:cubicBezTo>
                  <a:cubicBezTo>
                    <a:pt x="202" y="167"/>
                    <a:pt x="203" y="167"/>
                    <a:pt x="204" y="167"/>
                  </a:cubicBezTo>
                  <a:cubicBezTo>
                    <a:pt x="204" y="167"/>
                    <a:pt x="204" y="166"/>
                    <a:pt x="204" y="165"/>
                  </a:cubicBezTo>
                  <a:cubicBezTo>
                    <a:pt x="202" y="165"/>
                    <a:pt x="200" y="165"/>
                    <a:pt x="199" y="166"/>
                  </a:cubicBezTo>
                  <a:close/>
                  <a:moveTo>
                    <a:pt x="198" y="140"/>
                  </a:moveTo>
                  <a:cubicBezTo>
                    <a:pt x="199" y="142"/>
                    <a:pt x="200" y="144"/>
                    <a:pt x="201" y="146"/>
                  </a:cubicBezTo>
                  <a:cubicBezTo>
                    <a:pt x="202" y="145"/>
                    <a:pt x="202" y="145"/>
                    <a:pt x="202" y="144"/>
                  </a:cubicBezTo>
                  <a:cubicBezTo>
                    <a:pt x="201" y="143"/>
                    <a:pt x="201" y="142"/>
                    <a:pt x="200" y="141"/>
                  </a:cubicBezTo>
                  <a:cubicBezTo>
                    <a:pt x="200" y="141"/>
                    <a:pt x="200" y="141"/>
                    <a:pt x="200" y="140"/>
                  </a:cubicBezTo>
                  <a:cubicBezTo>
                    <a:pt x="199" y="140"/>
                    <a:pt x="198" y="140"/>
                    <a:pt x="198" y="140"/>
                  </a:cubicBezTo>
                  <a:close/>
                  <a:moveTo>
                    <a:pt x="91" y="92"/>
                  </a:moveTo>
                  <a:cubicBezTo>
                    <a:pt x="89" y="92"/>
                    <a:pt x="88" y="92"/>
                    <a:pt x="87" y="92"/>
                  </a:cubicBezTo>
                  <a:cubicBezTo>
                    <a:pt x="86" y="92"/>
                    <a:pt x="86" y="93"/>
                    <a:pt x="86" y="93"/>
                  </a:cubicBezTo>
                  <a:cubicBezTo>
                    <a:pt x="86" y="94"/>
                    <a:pt x="86" y="94"/>
                    <a:pt x="86" y="95"/>
                  </a:cubicBezTo>
                  <a:cubicBezTo>
                    <a:pt x="87" y="95"/>
                    <a:pt x="88" y="95"/>
                    <a:pt x="89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0" y="93"/>
                    <a:pt x="90" y="93"/>
                    <a:pt x="91" y="92"/>
                  </a:cubicBezTo>
                  <a:close/>
                  <a:moveTo>
                    <a:pt x="159" y="73"/>
                  </a:moveTo>
                  <a:cubicBezTo>
                    <a:pt x="157" y="73"/>
                    <a:pt x="157" y="73"/>
                    <a:pt x="156" y="73"/>
                  </a:cubicBezTo>
                  <a:cubicBezTo>
                    <a:pt x="155" y="73"/>
                    <a:pt x="155" y="74"/>
                    <a:pt x="155" y="74"/>
                  </a:cubicBezTo>
                  <a:cubicBezTo>
                    <a:pt x="155" y="75"/>
                    <a:pt x="154" y="75"/>
                    <a:pt x="154" y="76"/>
                  </a:cubicBezTo>
                  <a:cubicBezTo>
                    <a:pt x="155" y="76"/>
                    <a:pt x="155" y="76"/>
                    <a:pt x="156" y="76"/>
                  </a:cubicBezTo>
                  <a:cubicBezTo>
                    <a:pt x="156" y="76"/>
                    <a:pt x="157" y="76"/>
                    <a:pt x="157" y="76"/>
                  </a:cubicBezTo>
                  <a:cubicBezTo>
                    <a:pt x="157" y="75"/>
                    <a:pt x="158" y="74"/>
                    <a:pt x="159" y="73"/>
                  </a:cubicBezTo>
                  <a:close/>
                  <a:moveTo>
                    <a:pt x="81" y="242"/>
                  </a:moveTo>
                  <a:cubicBezTo>
                    <a:pt x="82" y="241"/>
                    <a:pt x="82" y="241"/>
                    <a:pt x="82" y="241"/>
                  </a:cubicBezTo>
                  <a:cubicBezTo>
                    <a:pt x="81" y="240"/>
                    <a:pt x="81" y="239"/>
                    <a:pt x="81" y="238"/>
                  </a:cubicBezTo>
                  <a:cubicBezTo>
                    <a:pt x="81" y="237"/>
                    <a:pt x="81" y="235"/>
                    <a:pt x="81" y="234"/>
                  </a:cubicBezTo>
                  <a:cubicBezTo>
                    <a:pt x="81" y="234"/>
                    <a:pt x="80" y="234"/>
                    <a:pt x="80" y="234"/>
                  </a:cubicBezTo>
                  <a:cubicBezTo>
                    <a:pt x="80" y="235"/>
                    <a:pt x="81" y="236"/>
                    <a:pt x="81" y="236"/>
                  </a:cubicBezTo>
                  <a:cubicBezTo>
                    <a:pt x="81" y="237"/>
                    <a:pt x="81" y="238"/>
                    <a:pt x="80" y="238"/>
                  </a:cubicBezTo>
                  <a:cubicBezTo>
                    <a:pt x="80" y="238"/>
                    <a:pt x="80" y="239"/>
                    <a:pt x="80" y="239"/>
                  </a:cubicBezTo>
                  <a:cubicBezTo>
                    <a:pt x="80" y="240"/>
                    <a:pt x="80" y="240"/>
                    <a:pt x="80" y="241"/>
                  </a:cubicBezTo>
                  <a:cubicBezTo>
                    <a:pt x="80" y="241"/>
                    <a:pt x="81" y="242"/>
                    <a:pt x="81" y="242"/>
                  </a:cubicBezTo>
                  <a:close/>
                  <a:moveTo>
                    <a:pt x="42" y="110"/>
                  </a:moveTo>
                  <a:cubicBezTo>
                    <a:pt x="43" y="110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48" y="108"/>
                    <a:pt x="46" y="108"/>
                    <a:pt x="44" y="108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3" y="109"/>
                    <a:pt x="43" y="110"/>
                    <a:pt x="42" y="110"/>
                  </a:cubicBezTo>
                  <a:close/>
                  <a:moveTo>
                    <a:pt x="145" y="251"/>
                  </a:moveTo>
                  <a:cubicBezTo>
                    <a:pt x="144" y="251"/>
                    <a:pt x="141" y="250"/>
                    <a:pt x="141" y="250"/>
                  </a:cubicBezTo>
                  <a:cubicBezTo>
                    <a:pt x="141" y="251"/>
                    <a:pt x="141" y="252"/>
                    <a:pt x="142" y="253"/>
                  </a:cubicBezTo>
                  <a:cubicBezTo>
                    <a:pt x="143" y="253"/>
                    <a:pt x="144" y="253"/>
                    <a:pt x="145" y="253"/>
                  </a:cubicBezTo>
                  <a:cubicBezTo>
                    <a:pt x="145" y="252"/>
                    <a:pt x="145" y="252"/>
                    <a:pt x="145" y="251"/>
                  </a:cubicBezTo>
                  <a:close/>
                  <a:moveTo>
                    <a:pt x="120" y="263"/>
                  </a:moveTo>
                  <a:cubicBezTo>
                    <a:pt x="121" y="263"/>
                    <a:pt x="122" y="263"/>
                    <a:pt x="123" y="263"/>
                  </a:cubicBezTo>
                  <a:cubicBezTo>
                    <a:pt x="124" y="263"/>
                    <a:pt x="124" y="263"/>
                    <a:pt x="125" y="262"/>
                  </a:cubicBezTo>
                  <a:cubicBezTo>
                    <a:pt x="126" y="262"/>
                    <a:pt x="127" y="262"/>
                    <a:pt x="128" y="262"/>
                  </a:cubicBezTo>
                  <a:cubicBezTo>
                    <a:pt x="127" y="261"/>
                    <a:pt x="127" y="261"/>
                    <a:pt x="126" y="261"/>
                  </a:cubicBezTo>
                  <a:cubicBezTo>
                    <a:pt x="124" y="261"/>
                    <a:pt x="123" y="261"/>
                    <a:pt x="121" y="261"/>
                  </a:cubicBezTo>
                  <a:cubicBezTo>
                    <a:pt x="121" y="261"/>
                    <a:pt x="120" y="262"/>
                    <a:pt x="120" y="263"/>
                  </a:cubicBezTo>
                  <a:close/>
                  <a:moveTo>
                    <a:pt x="79" y="206"/>
                  </a:moveTo>
                  <a:cubicBezTo>
                    <a:pt x="79" y="208"/>
                    <a:pt x="79" y="209"/>
                    <a:pt x="79" y="210"/>
                  </a:cubicBezTo>
                  <a:cubicBezTo>
                    <a:pt x="79" y="210"/>
                    <a:pt x="79" y="210"/>
                    <a:pt x="79" y="211"/>
                  </a:cubicBezTo>
                  <a:cubicBezTo>
                    <a:pt x="79" y="212"/>
                    <a:pt x="79" y="214"/>
                    <a:pt x="79" y="215"/>
                  </a:cubicBezTo>
                  <a:cubicBezTo>
                    <a:pt x="79" y="215"/>
                    <a:pt x="79" y="215"/>
                    <a:pt x="79" y="216"/>
                  </a:cubicBezTo>
                  <a:cubicBezTo>
                    <a:pt x="80" y="215"/>
                    <a:pt x="80" y="215"/>
                    <a:pt x="80" y="214"/>
                  </a:cubicBezTo>
                  <a:cubicBezTo>
                    <a:pt x="80" y="214"/>
                    <a:pt x="81" y="214"/>
                    <a:pt x="81" y="213"/>
                  </a:cubicBezTo>
                  <a:cubicBezTo>
                    <a:pt x="80" y="211"/>
                    <a:pt x="80" y="210"/>
                    <a:pt x="80" y="208"/>
                  </a:cubicBezTo>
                  <a:cubicBezTo>
                    <a:pt x="80" y="207"/>
                    <a:pt x="80" y="207"/>
                    <a:pt x="80" y="206"/>
                  </a:cubicBezTo>
                  <a:cubicBezTo>
                    <a:pt x="79" y="206"/>
                    <a:pt x="79" y="206"/>
                    <a:pt x="79" y="206"/>
                  </a:cubicBezTo>
                  <a:close/>
                  <a:moveTo>
                    <a:pt x="241" y="124"/>
                  </a:moveTo>
                  <a:cubicBezTo>
                    <a:pt x="240" y="124"/>
                    <a:pt x="240" y="125"/>
                    <a:pt x="240" y="126"/>
                  </a:cubicBezTo>
                  <a:cubicBezTo>
                    <a:pt x="240" y="127"/>
                    <a:pt x="240" y="129"/>
                    <a:pt x="240" y="130"/>
                  </a:cubicBezTo>
                  <a:cubicBezTo>
                    <a:pt x="240" y="131"/>
                    <a:pt x="240" y="131"/>
                    <a:pt x="241" y="131"/>
                  </a:cubicBezTo>
                  <a:cubicBezTo>
                    <a:pt x="241" y="130"/>
                    <a:pt x="241" y="130"/>
                    <a:pt x="242" y="129"/>
                  </a:cubicBezTo>
                  <a:cubicBezTo>
                    <a:pt x="242" y="129"/>
                    <a:pt x="242" y="128"/>
                    <a:pt x="242" y="127"/>
                  </a:cubicBezTo>
                  <a:cubicBezTo>
                    <a:pt x="242" y="126"/>
                    <a:pt x="242" y="125"/>
                    <a:pt x="242" y="125"/>
                  </a:cubicBezTo>
                  <a:cubicBezTo>
                    <a:pt x="241" y="124"/>
                    <a:pt x="241" y="124"/>
                    <a:pt x="241" y="124"/>
                  </a:cubicBezTo>
                  <a:close/>
                  <a:moveTo>
                    <a:pt x="65" y="162"/>
                  </a:moveTo>
                  <a:cubicBezTo>
                    <a:pt x="64" y="161"/>
                    <a:pt x="64" y="160"/>
                    <a:pt x="64" y="159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2" y="159"/>
                    <a:pt x="61" y="159"/>
                    <a:pt x="61" y="159"/>
                  </a:cubicBezTo>
                  <a:cubicBezTo>
                    <a:pt x="61" y="160"/>
                    <a:pt x="61" y="161"/>
                    <a:pt x="61" y="161"/>
                  </a:cubicBezTo>
                  <a:cubicBezTo>
                    <a:pt x="62" y="162"/>
                    <a:pt x="64" y="162"/>
                    <a:pt x="65" y="162"/>
                  </a:cubicBezTo>
                  <a:close/>
                  <a:moveTo>
                    <a:pt x="119" y="84"/>
                  </a:moveTo>
                  <a:cubicBezTo>
                    <a:pt x="118" y="85"/>
                    <a:pt x="118" y="85"/>
                    <a:pt x="117" y="85"/>
                  </a:cubicBezTo>
                  <a:cubicBezTo>
                    <a:pt x="117" y="85"/>
                    <a:pt x="116" y="85"/>
                    <a:pt x="116" y="86"/>
                  </a:cubicBezTo>
                  <a:cubicBezTo>
                    <a:pt x="116" y="87"/>
                    <a:pt x="115" y="88"/>
                    <a:pt x="115" y="89"/>
                  </a:cubicBezTo>
                  <a:cubicBezTo>
                    <a:pt x="115" y="89"/>
                    <a:pt x="115" y="89"/>
                    <a:pt x="115" y="90"/>
                  </a:cubicBezTo>
                  <a:cubicBezTo>
                    <a:pt x="116" y="89"/>
                    <a:pt x="116" y="89"/>
                    <a:pt x="116" y="89"/>
                  </a:cubicBezTo>
                  <a:cubicBezTo>
                    <a:pt x="117" y="87"/>
                    <a:pt x="119" y="86"/>
                    <a:pt x="120" y="85"/>
                  </a:cubicBezTo>
                  <a:cubicBezTo>
                    <a:pt x="120" y="85"/>
                    <a:pt x="119" y="85"/>
                    <a:pt x="119" y="84"/>
                  </a:cubicBezTo>
                  <a:close/>
                  <a:moveTo>
                    <a:pt x="85" y="168"/>
                  </a:moveTo>
                  <a:cubicBezTo>
                    <a:pt x="85" y="167"/>
                    <a:pt x="85" y="166"/>
                    <a:pt x="84" y="166"/>
                  </a:cubicBezTo>
                  <a:cubicBezTo>
                    <a:pt x="83" y="168"/>
                    <a:pt x="81" y="170"/>
                    <a:pt x="80" y="172"/>
                  </a:cubicBezTo>
                  <a:cubicBezTo>
                    <a:pt x="80" y="172"/>
                    <a:pt x="80" y="172"/>
                    <a:pt x="80" y="172"/>
                  </a:cubicBezTo>
                  <a:cubicBezTo>
                    <a:pt x="82" y="171"/>
                    <a:pt x="84" y="169"/>
                    <a:pt x="85" y="168"/>
                  </a:cubicBezTo>
                  <a:close/>
                  <a:moveTo>
                    <a:pt x="140" y="35"/>
                  </a:moveTo>
                  <a:cubicBezTo>
                    <a:pt x="142" y="35"/>
                    <a:pt x="145" y="35"/>
                    <a:pt x="147" y="35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5" y="34"/>
                    <a:pt x="143" y="33"/>
                    <a:pt x="141" y="34"/>
                  </a:cubicBezTo>
                  <a:cubicBezTo>
                    <a:pt x="141" y="34"/>
                    <a:pt x="140" y="35"/>
                    <a:pt x="140" y="35"/>
                  </a:cubicBezTo>
                  <a:close/>
                  <a:moveTo>
                    <a:pt x="140" y="248"/>
                  </a:moveTo>
                  <a:cubicBezTo>
                    <a:pt x="140" y="247"/>
                    <a:pt x="140" y="247"/>
                    <a:pt x="141" y="246"/>
                  </a:cubicBezTo>
                  <a:cubicBezTo>
                    <a:pt x="141" y="246"/>
                    <a:pt x="142" y="245"/>
                    <a:pt x="142" y="244"/>
                  </a:cubicBezTo>
                  <a:cubicBezTo>
                    <a:pt x="142" y="244"/>
                    <a:pt x="142" y="243"/>
                    <a:pt x="142" y="243"/>
                  </a:cubicBezTo>
                  <a:cubicBezTo>
                    <a:pt x="141" y="243"/>
                    <a:pt x="141" y="243"/>
                    <a:pt x="141" y="243"/>
                  </a:cubicBezTo>
                  <a:cubicBezTo>
                    <a:pt x="140" y="243"/>
                    <a:pt x="140" y="243"/>
                    <a:pt x="140" y="244"/>
                  </a:cubicBezTo>
                  <a:cubicBezTo>
                    <a:pt x="139" y="244"/>
                    <a:pt x="139" y="245"/>
                    <a:pt x="139" y="245"/>
                  </a:cubicBezTo>
                  <a:cubicBezTo>
                    <a:pt x="139" y="246"/>
                    <a:pt x="139" y="247"/>
                    <a:pt x="140" y="248"/>
                  </a:cubicBezTo>
                  <a:close/>
                  <a:moveTo>
                    <a:pt x="116" y="57"/>
                  </a:moveTo>
                  <a:cubicBezTo>
                    <a:pt x="115" y="58"/>
                    <a:pt x="114" y="58"/>
                    <a:pt x="113" y="59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12" y="60"/>
                    <a:pt x="112" y="61"/>
                    <a:pt x="112" y="62"/>
                  </a:cubicBezTo>
                  <a:cubicBezTo>
                    <a:pt x="112" y="62"/>
                    <a:pt x="113" y="62"/>
                    <a:pt x="113" y="61"/>
                  </a:cubicBezTo>
                  <a:cubicBezTo>
                    <a:pt x="114" y="61"/>
                    <a:pt x="115" y="60"/>
                    <a:pt x="116" y="59"/>
                  </a:cubicBezTo>
                  <a:cubicBezTo>
                    <a:pt x="116" y="59"/>
                    <a:pt x="117" y="58"/>
                    <a:pt x="116" y="57"/>
                  </a:cubicBezTo>
                  <a:close/>
                  <a:moveTo>
                    <a:pt x="17" y="169"/>
                  </a:moveTo>
                  <a:cubicBezTo>
                    <a:pt x="15" y="169"/>
                    <a:pt x="14" y="168"/>
                    <a:pt x="12" y="168"/>
                  </a:cubicBezTo>
                  <a:cubicBezTo>
                    <a:pt x="12" y="169"/>
                    <a:pt x="13" y="170"/>
                    <a:pt x="13" y="171"/>
                  </a:cubicBezTo>
                  <a:cubicBezTo>
                    <a:pt x="15" y="171"/>
                    <a:pt x="16" y="170"/>
                    <a:pt x="17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69"/>
                    <a:pt x="17" y="169"/>
                    <a:pt x="17" y="169"/>
                  </a:cubicBezTo>
                  <a:close/>
                  <a:moveTo>
                    <a:pt x="82" y="266"/>
                  </a:moveTo>
                  <a:cubicBezTo>
                    <a:pt x="81" y="267"/>
                    <a:pt x="80" y="267"/>
                    <a:pt x="81" y="268"/>
                  </a:cubicBezTo>
                  <a:cubicBezTo>
                    <a:pt x="81" y="269"/>
                    <a:pt x="81" y="269"/>
                    <a:pt x="81" y="270"/>
                  </a:cubicBezTo>
                  <a:cubicBezTo>
                    <a:pt x="82" y="270"/>
                    <a:pt x="84" y="270"/>
                    <a:pt x="85" y="270"/>
                  </a:cubicBezTo>
                  <a:cubicBezTo>
                    <a:pt x="84" y="268"/>
                    <a:pt x="83" y="267"/>
                    <a:pt x="82" y="266"/>
                  </a:cubicBezTo>
                  <a:close/>
                  <a:moveTo>
                    <a:pt x="153" y="49"/>
                  </a:moveTo>
                  <a:cubicBezTo>
                    <a:pt x="154" y="49"/>
                    <a:pt x="155" y="49"/>
                    <a:pt x="155" y="48"/>
                  </a:cubicBezTo>
                  <a:cubicBezTo>
                    <a:pt x="156" y="47"/>
                    <a:pt x="156" y="46"/>
                    <a:pt x="156" y="45"/>
                  </a:cubicBezTo>
                  <a:cubicBezTo>
                    <a:pt x="155" y="44"/>
                    <a:pt x="155" y="44"/>
                    <a:pt x="154" y="46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53" y="47"/>
                    <a:pt x="153" y="48"/>
                    <a:pt x="153" y="49"/>
                  </a:cubicBezTo>
                  <a:close/>
                  <a:moveTo>
                    <a:pt x="157" y="262"/>
                  </a:moveTo>
                  <a:cubicBezTo>
                    <a:pt x="156" y="261"/>
                    <a:pt x="156" y="261"/>
                    <a:pt x="155" y="261"/>
                  </a:cubicBezTo>
                  <a:cubicBezTo>
                    <a:pt x="152" y="261"/>
                    <a:pt x="149" y="262"/>
                    <a:pt x="146" y="262"/>
                  </a:cubicBezTo>
                  <a:cubicBezTo>
                    <a:pt x="146" y="262"/>
                    <a:pt x="146" y="262"/>
                    <a:pt x="145" y="262"/>
                  </a:cubicBezTo>
                  <a:cubicBezTo>
                    <a:pt x="145" y="262"/>
                    <a:pt x="145" y="263"/>
                    <a:pt x="145" y="263"/>
                  </a:cubicBezTo>
                  <a:cubicBezTo>
                    <a:pt x="149" y="262"/>
                    <a:pt x="153" y="262"/>
                    <a:pt x="157" y="262"/>
                  </a:cubicBezTo>
                  <a:close/>
                  <a:moveTo>
                    <a:pt x="104" y="86"/>
                  </a:moveTo>
                  <a:cubicBezTo>
                    <a:pt x="106" y="86"/>
                    <a:pt x="107" y="85"/>
                    <a:pt x="109" y="85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10" y="84"/>
                    <a:pt x="110" y="84"/>
                    <a:pt x="110" y="83"/>
                  </a:cubicBezTo>
                  <a:cubicBezTo>
                    <a:pt x="110" y="83"/>
                    <a:pt x="110" y="83"/>
                    <a:pt x="110" y="83"/>
                  </a:cubicBezTo>
                  <a:cubicBezTo>
                    <a:pt x="109" y="83"/>
                    <a:pt x="108" y="84"/>
                    <a:pt x="107" y="84"/>
                  </a:cubicBezTo>
                  <a:cubicBezTo>
                    <a:pt x="105" y="84"/>
                    <a:pt x="105" y="85"/>
                    <a:pt x="104" y="86"/>
                  </a:cubicBezTo>
                  <a:close/>
                  <a:moveTo>
                    <a:pt x="41" y="149"/>
                  </a:moveTo>
                  <a:cubicBezTo>
                    <a:pt x="39" y="149"/>
                    <a:pt x="37" y="150"/>
                    <a:pt x="36" y="150"/>
                  </a:cubicBezTo>
                  <a:cubicBezTo>
                    <a:pt x="36" y="150"/>
                    <a:pt x="36" y="151"/>
                    <a:pt x="36" y="151"/>
                  </a:cubicBezTo>
                  <a:cubicBezTo>
                    <a:pt x="37" y="151"/>
                    <a:pt x="38" y="151"/>
                    <a:pt x="39" y="151"/>
                  </a:cubicBezTo>
                  <a:cubicBezTo>
                    <a:pt x="40" y="151"/>
                    <a:pt x="41" y="150"/>
                    <a:pt x="42" y="150"/>
                  </a:cubicBezTo>
                  <a:cubicBezTo>
                    <a:pt x="42" y="149"/>
                    <a:pt x="41" y="149"/>
                    <a:pt x="41" y="149"/>
                  </a:cubicBezTo>
                  <a:close/>
                  <a:moveTo>
                    <a:pt x="127" y="225"/>
                  </a:moveTo>
                  <a:cubicBezTo>
                    <a:pt x="126" y="223"/>
                    <a:pt x="124" y="221"/>
                    <a:pt x="123" y="220"/>
                  </a:cubicBezTo>
                  <a:cubicBezTo>
                    <a:pt x="123" y="220"/>
                    <a:pt x="122" y="221"/>
                    <a:pt x="122" y="221"/>
                  </a:cubicBezTo>
                  <a:cubicBezTo>
                    <a:pt x="124" y="222"/>
                    <a:pt x="125" y="224"/>
                    <a:pt x="126" y="225"/>
                  </a:cubicBezTo>
                  <a:cubicBezTo>
                    <a:pt x="127" y="225"/>
                    <a:pt x="127" y="225"/>
                    <a:pt x="127" y="225"/>
                  </a:cubicBezTo>
                  <a:close/>
                  <a:moveTo>
                    <a:pt x="96" y="20"/>
                  </a:moveTo>
                  <a:cubicBezTo>
                    <a:pt x="96" y="20"/>
                    <a:pt x="97" y="19"/>
                    <a:pt x="97" y="18"/>
                  </a:cubicBezTo>
                  <a:cubicBezTo>
                    <a:pt x="97" y="18"/>
                    <a:pt x="97" y="17"/>
                    <a:pt x="97" y="17"/>
                  </a:cubicBezTo>
                  <a:cubicBezTo>
                    <a:pt x="96" y="17"/>
                    <a:pt x="96" y="17"/>
                    <a:pt x="95" y="17"/>
                  </a:cubicBezTo>
                  <a:cubicBezTo>
                    <a:pt x="95" y="18"/>
                    <a:pt x="94" y="19"/>
                    <a:pt x="94" y="20"/>
                  </a:cubicBezTo>
                  <a:cubicBezTo>
                    <a:pt x="95" y="20"/>
                    <a:pt x="96" y="20"/>
                    <a:pt x="96" y="20"/>
                  </a:cubicBezTo>
                  <a:close/>
                  <a:moveTo>
                    <a:pt x="91" y="85"/>
                  </a:moveTo>
                  <a:cubicBezTo>
                    <a:pt x="91" y="85"/>
                    <a:pt x="91" y="85"/>
                    <a:pt x="91" y="85"/>
                  </a:cubicBezTo>
                  <a:cubicBezTo>
                    <a:pt x="92" y="85"/>
                    <a:pt x="93" y="85"/>
                    <a:pt x="94" y="85"/>
                  </a:cubicBezTo>
                  <a:cubicBezTo>
                    <a:pt x="94" y="85"/>
                    <a:pt x="94" y="84"/>
                    <a:pt x="94" y="84"/>
                  </a:cubicBezTo>
                  <a:cubicBezTo>
                    <a:pt x="94" y="84"/>
                    <a:pt x="95" y="83"/>
                    <a:pt x="95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4" y="82"/>
                    <a:pt x="94" y="82"/>
                    <a:pt x="93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2" y="83"/>
                    <a:pt x="91" y="84"/>
                    <a:pt x="91" y="85"/>
                  </a:cubicBezTo>
                  <a:close/>
                  <a:moveTo>
                    <a:pt x="12" y="95"/>
                  </a:moveTo>
                  <a:cubicBezTo>
                    <a:pt x="12" y="95"/>
                    <a:pt x="12" y="95"/>
                    <a:pt x="12" y="95"/>
                  </a:cubicBezTo>
                  <a:cubicBezTo>
                    <a:pt x="12" y="95"/>
                    <a:pt x="11" y="95"/>
                    <a:pt x="11" y="95"/>
                  </a:cubicBezTo>
                  <a:cubicBezTo>
                    <a:pt x="10" y="95"/>
                    <a:pt x="10" y="95"/>
                    <a:pt x="9" y="95"/>
                  </a:cubicBezTo>
                  <a:cubicBezTo>
                    <a:pt x="9" y="96"/>
                    <a:pt x="8" y="97"/>
                    <a:pt x="7" y="98"/>
                  </a:cubicBezTo>
                  <a:cubicBezTo>
                    <a:pt x="7" y="98"/>
                    <a:pt x="7" y="99"/>
                    <a:pt x="7" y="99"/>
                  </a:cubicBezTo>
                  <a:cubicBezTo>
                    <a:pt x="9" y="98"/>
                    <a:pt x="11" y="96"/>
                    <a:pt x="12" y="95"/>
                  </a:cubicBezTo>
                  <a:close/>
                  <a:moveTo>
                    <a:pt x="92" y="21"/>
                  </a:moveTo>
                  <a:cubicBezTo>
                    <a:pt x="92" y="19"/>
                    <a:pt x="93" y="18"/>
                    <a:pt x="93" y="17"/>
                  </a:cubicBezTo>
                  <a:cubicBezTo>
                    <a:pt x="92" y="17"/>
                    <a:pt x="92" y="17"/>
                    <a:pt x="91" y="17"/>
                  </a:cubicBezTo>
                  <a:cubicBezTo>
                    <a:pt x="91" y="18"/>
                    <a:pt x="90" y="20"/>
                    <a:pt x="90" y="21"/>
                  </a:cubicBezTo>
                  <a:cubicBezTo>
                    <a:pt x="91" y="21"/>
                    <a:pt x="92" y="21"/>
                    <a:pt x="92" y="21"/>
                  </a:cubicBezTo>
                  <a:close/>
                  <a:moveTo>
                    <a:pt x="130" y="62"/>
                  </a:moveTo>
                  <a:cubicBezTo>
                    <a:pt x="129" y="62"/>
                    <a:pt x="129" y="62"/>
                    <a:pt x="128" y="62"/>
                  </a:cubicBezTo>
                  <a:cubicBezTo>
                    <a:pt x="128" y="62"/>
                    <a:pt x="127" y="63"/>
                    <a:pt x="127" y="63"/>
                  </a:cubicBezTo>
                  <a:cubicBezTo>
                    <a:pt x="126" y="63"/>
                    <a:pt x="125" y="64"/>
                    <a:pt x="125" y="65"/>
                  </a:cubicBezTo>
                  <a:cubicBezTo>
                    <a:pt x="125" y="65"/>
                    <a:pt x="125" y="66"/>
                    <a:pt x="125" y="67"/>
                  </a:cubicBezTo>
                  <a:cubicBezTo>
                    <a:pt x="126" y="66"/>
                    <a:pt x="129" y="63"/>
                    <a:pt x="130" y="62"/>
                  </a:cubicBezTo>
                  <a:close/>
                  <a:moveTo>
                    <a:pt x="61" y="104"/>
                  </a:moveTo>
                  <a:cubicBezTo>
                    <a:pt x="61" y="104"/>
                    <a:pt x="62" y="104"/>
                    <a:pt x="62" y="105"/>
                  </a:cubicBezTo>
                  <a:cubicBezTo>
                    <a:pt x="63" y="105"/>
                    <a:pt x="64" y="105"/>
                    <a:pt x="65" y="105"/>
                  </a:cubicBezTo>
                  <a:cubicBezTo>
                    <a:pt x="65" y="105"/>
                    <a:pt x="66" y="105"/>
                    <a:pt x="66" y="105"/>
                  </a:cubicBezTo>
                  <a:cubicBezTo>
                    <a:pt x="66" y="104"/>
                    <a:pt x="67" y="104"/>
                    <a:pt x="67" y="103"/>
                  </a:cubicBezTo>
                  <a:cubicBezTo>
                    <a:pt x="67" y="103"/>
                    <a:pt x="67" y="103"/>
                    <a:pt x="66" y="103"/>
                  </a:cubicBezTo>
                  <a:cubicBezTo>
                    <a:pt x="65" y="103"/>
                    <a:pt x="64" y="103"/>
                    <a:pt x="62" y="103"/>
                  </a:cubicBezTo>
                  <a:cubicBezTo>
                    <a:pt x="62" y="103"/>
                    <a:pt x="61" y="103"/>
                    <a:pt x="61" y="104"/>
                  </a:cubicBezTo>
                  <a:close/>
                  <a:moveTo>
                    <a:pt x="96" y="197"/>
                  </a:moveTo>
                  <a:cubicBezTo>
                    <a:pt x="97" y="198"/>
                    <a:pt x="99" y="199"/>
                    <a:pt x="100" y="200"/>
                  </a:cubicBezTo>
                  <a:cubicBezTo>
                    <a:pt x="100" y="200"/>
                    <a:pt x="101" y="200"/>
                    <a:pt x="101" y="199"/>
                  </a:cubicBezTo>
                  <a:cubicBezTo>
                    <a:pt x="100" y="198"/>
                    <a:pt x="99" y="197"/>
                    <a:pt x="97" y="196"/>
                  </a:cubicBezTo>
                  <a:cubicBezTo>
                    <a:pt x="97" y="196"/>
                    <a:pt x="97" y="197"/>
                    <a:pt x="96" y="197"/>
                  </a:cubicBezTo>
                  <a:close/>
                  <a:moveTo>
                    <a:pt x="204" y="117"/>
                  </a:moveTo>
                  <a:cubicBezTo>
                    <a:pt x="203" y="117"/>
                    <a:pt x="202" y="117"/>
                    <a:pt x="202" y="117"/>
                  </a:cubicBezTo>
                  <a:cubicBezTo>
                    <a:pt x="202" y="119"/>
                    <a:pt x="201" y="121"/>
                    <a:pt x="201" y="123"/>
                  </a:cubicBezTo>
                  <a:cubicBezTo>
                    <a:pt x="202" y="122"/>
                    <a:pt x="202" y="122"/>
                    <a:pt x="202" y="122"/>
                  </a:cubicBezTo>
                  <a:cubicBezTo>
                    <a:pt x="203" y="121"/>
                    <a:pt x="203" y="120"/>
                    <a:pt x="204" y="120"/>
                  </a:cubicBezTo>
                  <a:cubicBezTo>
                    <a:pt x="204" y="119"/>
                    <a:pt x="204" y="119"/>
                    <a:pt x="204" y="119"/>
                  </a:cubicBezTo>
                  <a:cubicBezTo>
                    <a:pt x="204" y="119"/>
                    <a:pt x="204" y="118"/>
                    <a:pt x="204" y="117"/>
                  </a:cubicBezTo>
                  <a:close/>
                  <a:moveTo>
                    <a:pt x="194" y="154"/>
                  </a:moveTo>
                  <a:cubicBezTo>
                    <a:pt x="195" y="153"/>
                    <a:pt x="195" y="153"/>
                    <a:pt x="195" y="153"/>
                  </a:cubicBezTo>
                  <a:cubicBezTo>
                    <a:pt x="196" y="153"/>
                    <a:pt x="196" y="152"/>
                    <a:pt x="195" y="152"/>
                  </a:cubicBezTo>
                  <a:cubicBezTo>
                    <a:pt x="195" y="151"/>
                    <a:pt x="195" y="150"/>
                    <a:pt x="195" y="149"/>
                  </a:cubicBezTo>
                  <a:cubicBezTo>
                    <a:pt x="194" y="149"/>
                    <a:pt x="194" y="149"/>
                    <a:pt x="194" y="148"/>
                  </a:cubicBezTo>
                  <a:cubicBezTo>
                    <a:pt x="194" y="148"/>
                    <a:pt x="194" y="148"/>
                    <a:pt x="194" y="148"/>
                  </a:cubicBezTo>
                  <a:cubicBezTo>
                    <a:pt x="193" y="149"/>
                    <a:pt x="193" y="150"/>
                    <a:pt x="193" y="151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3" y="152"/>
                    <a:pt x="194" y="153"/>
                    <a:pt x="194" y="154"/>
                  </a:cubicBezTo>
                  <a:close/>
                  <a:moveTo>
                    <a:pt x="228" y="127"/>
                  </a:moveTo>
                  <a:cubicBezTo>
                    <a:pt x="228" y="129"/>
                    <a:pt x="228" y="130"/>
                    <a:pt x="228" y="132"/>
                  </a:cubicBezTo>
                  <a:cubicBezTo>
                    <a:pt x="229" y="132"/>
                    <a:pt x="230" y="132"/>
                    <a:pt x="230" y="132"/>
                  </a:cubicBezTo>
                  <a:cubicBezTo>
                    <a:pt x="230" y="130"/>
                    <a:pt x="230" y="129"/>
                    <a:pt x="229" y="127"/>
                  </a:cubicBezTo>
                  <a:cubicBezTo>
                    <a:pt x="229" y="127"/>
                    <a:pt x="229" y="127"/>
                    <a:pt x="228" y="127"/>
                  </a:cubicBezTo>
                  <a:close/>
                  <a:moveTo>
                    <a:pt x="90" y="238"/>
                  </a:moveTo>
                  <a:cubicBezTo>
                    <a:pt x="90" y="237"/>
                    <a:pt x="89" y="236"/>
                    <a:pt x="89" y="236"/>
                  </a:cubicBezTo>
                  <a:cubicBezTo>
                    <a:pt x="89" y="235"/>
                    <a:pt x="89" y="235"/>
                    <a:pt x="89" y="234"/>
                  </a:cubicBezTo>
                  <a:cubicBezTo>
                    <a:pt x="90" y="234"/>
                    <a:pt x="90" y="234"/>
                    <a:pt x="91" y="234"/>
                  </a:cubicBezTo>
                  <a:cubicBezTo>
                    <a:pt x="91" y="235"/>
                    <a:pt x="91" y="235"/>
                    <a:pt x="92" y="235"/>
                  </a:cubicBezTo>
                  <a:cubicBezTo>
                    <a:pt x="92" y="235"/>
                    <a:pt x="92" y="235"/>
                    <a:pt x="92" y="235"/>
                  </a:cubicBezTo>
                  <a:cubicBezTo>
                    <a:pt x="92" y="235"/>
                    <a:pt x="91" y="233"/>
                    <a:pt x="91" y="232"/>
                  </a:cubicBezTo>
                  <a:cubicBezTo>
                    <a:pt x="90" y="233"/>
                    <a:pt x="89" y="234"/>
                    <a:pt x="89" y="235"/>
                  </a:cubicBezTo>
                  <a:cubicBezTo>
                    <a:pt x="88" y="235"/>
                    <a:pt x="88" y="235"/>
                    <a:pt x="88" y="236"/>
                  </a:cubicBezTo>
                  <a:cubicBezTo>
                    <a:pt x="88" y="237"/>
                    <a:pt x="88" y="238"/>
                    <a:pt x="89" y="238"/>
                  </a:cubicBezTo>
                  <a:cubicBezTo>
                    <a:pt x="89" y="239"/>
                    <a:pt x="89" y="239"/>
                    <a:pt x="89" y="239"/>
                  </a:cubicBezTo>
                  <a:cubicBezTo>
                    <a:pt x="89" y="239"/>
                    <a:pt x="90" y="238"/>
                    <a:pt x="90" y="238"/>
                  </a:cubicBezTo>
                  <a:close/>
                  <a:moveTo>
                    <a:pt x="111" y="41"/>
                  </a:moveTo>
                  <a:cubicBezTo>
                    <a:pt x="111" y="41"/>
                    <a:pt x="111" y="41"/>
                    <a:pt x="111" y="41"/>
                  </a:cubicBezTo>
                  <a:cubicBezTo>
                    <a:pt x="113" y="41"/>
                    <a:pt x="116" y="41"/>
                    <a:pt x="118" y="41"/>
                  </a:cubicBezTo>
                  <a:cubicBezTo>
                    <a:pt x="119" y="41"/>
                    <a:pt x="119" y="41"/>
                    <a:pt x="119" y="40"/>
                  </a:cubicBezTo>
                  <a:cubicBezTo>
                    <a:pt x="118" y="40"/>
                    <a:pt x="116" y="40"/>
                    <a:pt x="115" y="39"/>
                  </a:cubicBezTo>
                  <a:cubicBezTo>
                    <a:pt x="115" y="39"/>
                    <a:pt x="114" y="39"/>
                    <a:pt x="114" y="39"/>
                  </a:cubicBezTo>
                  <a:cubicBezTo>
                    <a:pt x="113" y="40"/>
                    <a:pt x="112" y="41"/>
                    <a:pt x="111" y="41"/>
                  </a:cubicBezTo>
                  <a:close/>
                  <a:moveTo>
                    <a:pt x="57" y="171"/>
                  </a:moveTo>
                  <a:cubicBezTo>
                    <a:pt x="56" y="170"/>
                    <a:pt x="56" y="169"/>
                    <a:pt x="55" y="169"/>
                  </a:cubicBezTo>
                  <a:cubicBezTo>
                    <a:pt x="54" y="169"/>
                    <a:pt x="53" y="169"/>
                    <a:pt x="52" y="169"/>
                  </a:cubicBezTo>
                  <a:cubicBezTo>
                    <a:pt x="51" y="169"/>
                    <a:pt x="51" y="169"/>
                    <a:pt x="51" y="169"/>
                  </a:cubicBezTo>
                  <a:cubicBezTo>
                    <a:pt x="51" y="170"/>
                    <a:pt x="51" y="170"/>
                    <a:pt x="52" y="171"/>
                  </a:cubicBezTo>
                  <a:cubicBezTo>
                    <a:pt x="53" y="171"/>
                    <a:pt x="55" y="171"/>
                    <a:pt x="57" y="171"/>
                  </a:cubicBezTo>
                  <a:close/>
                  <a:moveTo>
                    <a:pt x="112" y="236"/>
                  </a:moveTo>
                  <a:cubicBezTo>
                    <a:pt x="112" y="237"/>
                    <a:pt x="112" y="237"/>
                    <a:pt x="112" y="237"/>
                  </a:cubicBezTo>
                  <a:cubicBezTo>
                    <a:pt x="113" y="239"/>
                    <a:pt x="113" y="240"/>
                    <a:pt x="114" y="241"/>
                  </a:cubicBezTo>
                  <a:cubicBezTo>
                    <a:pt x="115" y="241"/>
                    <a:pt x="115" y="241"/>
                    <a:pt x="116" y="240"/>
                  </a:cubicBezTo>
                  <a:cubicBezTo>
                    <a:pt x="115" y="239"/>
                    <a:pt x="113" y="238"/>
                    <a:pt x="112" y="236"/>
                  </a:cubicBezTo>
                  <a:close/>
                  <a:moveTo>
                    <a:pt x="71" y="143"/>
                  </a:moveTo>
                  <a:cubicBezTo>
                    <a:pt x="71" y="145"/>
                    <a:pt x="71" y="146"/>
                    <a:pt x="71" y="147"/>
                  </a:cubicBezTo>
                  <a:cubicBezTo>
                    <a:pt x="71" y="147"/>
                    <a:pt x="72" y="148"/>
                    <a:pt x="73" y="148"/>
                  </a:cubicBezTo>
                  <a:cubicBezTo>
                    <a:pt x="73" y="148"/>
                    <a:pt x="74" y="148"/>
                    <a:pt x="75" y="149"/>
                  </a:cubicBezTo>
                  <a:cubicBezTo>
                    <a:pt x="75" y="148"/>
                    <a:pt x="72" y="145"/>
                    <a:pt x="71" y="143"/>
                  </a:cubicBezTo>
                  <a:close/>
                  <a:moveTo>
                    <a:pt x="100" y="27"/>
                  </a:moveTo>
                  <a:cubicBezTo>
                    <a:pt x="99" y="28"/>
                    <a:pt x="95" y="30"/>
                    <a:pt x="94" y="31"/>
                  </a:cubicBezTo>
                  <a:cubicBezTo>
                    <a:pt x="95" y="31"/>
                    <a:pt x="96" y="31"/>
                    <a:pt x="96" y="31"/>
                  </a:cubicBezTo>
                  <a:cubicBezTo>
                    <a:pt x="98" y="31"/>
                    <a:pt x="99" y="30"/>
                    <a:pt x="100" y="29"/>
                  </a:cubicBezTo>
                  <a:cubicBezTo>
                    <a:pt x="100" y="29"/>
                    <a:pt x="101" y="28"/>
                    <a:pt x="100" y="27"/>
                  </a:cubicBezTo>
                  <a:close/>
                  <a:moveTo>
                    <a:pt x="24" y="174"/>
                  </a:moveTo>
                  <a:cubicBezTo>
                    <a:pt x="23" y="173"/>
                    <a:pt x="23" y="172"/>
                    <a:pt x="22" y="172"/>
                  </a:cubicBezTo>
                  <a:cubicBezTo>
                    <a:pt x="22" y="172"/>
                    <a:pt x="22" y="172"/>
                    <a:pt x="22" y="172"/>
                  </a:cubicBezTo>
                  <a:cubicBezTo>
                    <a:pt x="21" y="172"/>
                    <a:pt x="20" y="172"/>
                    <a:pt x="19" y="172"/>
                  </a:cubicBezTo>
                  <a:cubicBezTo>
                    <a:pt x="19" y="172"/>
                    <a:pt x="19" y="173"/>
                    <a:pt x="19" y="174"/>
                  </a:cubicBezTo>
                  <a:cubicBezTo>
                    <a:pt x="21" y="174"/>
                    <a:pt x="22" y="174"/>
                    <a:pt x="24" y="174"/>
                  </a:cubicBezTo>
                  <a:close/>
                  <a:moveTo>
                    <a:pt x="104" y="182"/>
                  </a:moveTo>
                  <a:cubicBezTo>
                    <a:pt x="103" y="181"/>
                    <a:pt x="102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1" y="180"/>
                    <a:pt x="101" y="180"/>
                    <a:pt x="101" y="181"/>
                  </a:cubicBezTo>
                  <a:cubicBezTo>
                    <a:pt x="102" y="181"/>
                    <a:pt x="102" y="181"/>
                    <a:pt x="102" y="182"/>
                  </a:cubicBezTo>
                  <a:cubicBezTo>
                    <a:pt x="102" y="182"/>
                    <a:pt x="101" y="182"/>
                    <a:pt x="101" y="183"/>
                  </a:cubicBezTo>
                  <a:cubicBezTo>
                    <a:pt x="102" y="183"/>
                    <a:pt x="102" y="183"/>
                    <a:pt x="103" y="184"/>
                  </a:cubicBezTo>
                  <a:cubicBezTo>
                    <a:pt x="103" y="183"/>
                    <a:pt x="104" y="183"/>
                    <a:pt x="104" y="183"/>
                  </a:cubicBezTo>
                  <a:cubicBezTo>
                    <a:pt x="104" y="183"/>
                    <a:pt x="104" y="183"/>
                    <a:pt x="104" y="182"/>
                  </a:cubicBezTo>
                  <a:close/>
                  <a:moveTo>
                    <a:pt x="5" y="134"/>
                  </a:moveTo>
                  <a:cubicBezTo>
                    <a:pt x="5" y="130"/>
                    <a:pt x="5" y="125"/>
                    <a:pt x="4" y="120"/>
                  </a:cubicBezTo>
                  <a:cubicBezTo>
                    <a:pt x="4" y="125"/>
                    <a:pt x="5" y="130"/>
                    <a:pt x="5" y="134"/>
                  </a:cubicBezTo>
                  <a:close/>
                  <a:moveTo>
                    <a:pt x="150" y="81"/>
                  </a:moveTo>
                  <a:cubicBezTo>
                    <a:pt x="148" y="82"/>
                    <a:pt x="147" y="82"/>
                    <a:pt x="146" y="82"/>
                  </a:cubicBezTo>
                  <a:cubicBezTo>
                    <a:pt x="145" y="82"/>
                    <a:pt x="145" y="82"/>
                    <a:pt x="145" y="84"/>
                  </a:cubicBezTo>
                  <a:cubicBezTo>
                    <a:pt x="146" y="84"/>
                    <a:pt x="147" y="84"/>
                    <a:pt x="149" y="84"/>
                  </a:cubicBezTo>
                  <a:cubicBezTo>
                    <a:pt x="149" y="83"/>
                    <a:pt x="149" y="82"/>
                    <a:pt x="150" y="81"/>
                  </a:cubicBezTo>
                  <a:close/>
                  <a:moveTo>
                    <a:pt x="159" y="28"/>
                  </a:moveTo>
                  <a:cubicBezTo>
                    <a:pt x="156" y="28"/>
                    <a:pt x="154" y="29"/>
                    <a:pt x="152" y="29"/>
                  </a:cubicBezTo>
                  <a:cubicBezTo>
                    <a:pt x="152" y="29"/>
                    <a:pt x="152" y="29"/>
                    <a:pt x="153" y="29"/>
                  </a:cubicBezTo>
                  <a:cubicBezTo>
                    <a:pt x="154" y="29"/>
                    <a:pt x="155" y="29"/>
                    <a:pt x="156" y="29"/>
                  </a:cubicBezTo>
                  <a:cubicBezTo>
                    <a:pt x="156" y="29"/>
                    <a:pt x="156" y="29"/>
                    <a:pt x="157" y="29"/>
                  </a:cubicBezTo>
                  <a:cubicBezTo>
                    <a:pt x="157" y="29"/>
                    <a:pt x="158" y="30"/>
                    <a:pt x="158" y="30"/>
                  </a:cubicBezTo>
                  <a:cubicBezTo>
                    <a:pt x="158" y="31"/>
                    <a:pt x="157" y="31"/>
                    <a:pt x="157" y="31"/>
                  </a:cubicBezTo>
                  <a:cubicBezTo>
                    <a:pt x="156" y="31"/>
                    <a:pt x="156" y="31"/>
                    <a:pt x="156" y="31"/>
                  </a:cubicBezTo>
                  <a:cubicBezTo>
                    <a:pt x="155" y="31"/>
                    <a:pt x="155" y="31"/>
                    <a:pt x="154" y="31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6" y="32"/>
                    <a:pt x="157" y="32"/>
                    <a:pt x="158" y="32"/>
                  </a:cubicBezTo>
                  <a:cubicBezTo>
                    <a:pt x="158" y="30"/>
                    <a:pt x="158" y="29"/>
                    <a:pt x="159" y="28"/>
                  </a:cubicBezTo>
                  <a:close/>
                  <a:moveTo>
                    <a:pt x="209" y="135"/>
                  </a:moveTo>
                  <a:cubicBezTo>
                    <a:pt x="211" y="135"/>
                    <a:pt x="212" y="135"/>
                    <a:pt x="214" y="135"/>
                  </a:cubicBezTo>
                  <a:cubicBezTo>
                    <a:pt x="214" y="134"/>
                    <a:pt x="214" y="134"/>
                    <a:pt x="214" y="133"/>
                  </a:cubicBezTo>
                  <a:cubicBezTo>
                    <a:pt x="213" y="133"/>
                    <a:pt x="211" y="133"/>
                    <a:pt x="210" y="133"/>
                  </a:cubicBezTo>
                  <a:cubicBezTo>
                    <a:pt x="210" y="134"/>
                    <a:pt x="209" y="134"/>
                    <a:pt x="209" y="135"/>
                  </a:cubicBezTo>
                  <a:close/>
                  <a:moveTo>
                    <a:pt x="90" y="225"/>
                  </a:moveTo>
                  <a:cubicBezTo>
                    <a:pt x="91" y="226"/>
                    <a:pt x="91" y="226"/>
                    <a:pt x="92" y="227"/>
                  </a:cubicBezTo>
                  <a:cubicBezTo>
                    <a:pt x="93" y="227"/>
                    <a:pt x="93" y="226"/>
                    <a:pt x="93" y="226"/>
                  </a:cubicBezTo>
                  <a:cubicBezTo>
                    <a:pt x="93" y="225"/>
                    <a:pt x="93" y="223"/>
                    <a:pt x="93" y="222"/>
                  </a:cubicBezTo>
                  <a:cubicBezTo>
                    <a:pt x="92" y="223"/>
                    <a:pt x="91" y="224"/>
                    <a:pt x="90" y="225"/>
                  </a:cubicBezTo>
                  <a:close/>
                  <a:moveTo>
                    <a:pt x="167" y="81"/>
                  </a:moveTo>
                  <a:cubicBezTo>
                    <a:pt x="167" y="81"/>
                    <a:pt x="167" y="81"/>
                    <a:pt x="167" y="81"/>
                  </a:cubicBezTo>
                  <a:cubicBezTo>
                    <a:pt x="166" y="82"/>
                    <a:pt x="166" y="84"/>
                    <a:pt x="165" y="86"/>
                  </a:cubicBezTo>
                  <a:cubicBezTo>
                    <a:pt x="165" y="86"/>
                    <a:pt x="166" y="86"/>
                    <a:pt x="166" y="86"/>
                  </a:cubicBezTo>
                  <a:cubicBezTo>
                    <a:pt x="167" y="86"/>
                    <a:pt x="168" y="86"/>
                    <a:pt x="167" y="85"/>
                  </a:cubicBezTo>
                  <a:cubicBezTo>
                    <a:pt x="167" y="84"/>
                    <a:pt x="167" y="82"/>
                    <a:pt x="167" y="81"/>
                  </a:cubicBezTo>
                  <a:close/>
                  <a:moveTo>
                    <a:pt x="112" y="70"/>
                  </a:moveTo>
                  <a:cubicBezTo>
                    <a:pt x="114" y="70"/>
                    <a:pt x="117" y="70"/>
                    <a:pt x="117" y="70"/>
                  </a:cubicBezTo>
                  <a:cubicBezTo>
                    <a:pt x="117" y="69"/>
                    <a:pt x="117" y="68"/>
                    <a:pt x="117" y="67"/>
                  </a:cubicBezTo>
                  <a:cubicBezTo>
                    <a:pt x="116" y="68"/>
                    <a:pt x="114" y="69"/>
                    <a:pt x="113" y="69"/>
                  </a:cubicBezTo>
                  <a:cubicBezTo>
                    <a:pt x="113" y="70"/>
                    <a:pt x="113" y="70"/>
                    <a:pt x="112" y="70"/>
                  </a:cubicBezTo>
                  <a:close/>
                  <a:moveTo>
                    <a:pt x="134" y="222"/>
                  </a:moveTo>
                  <a:cubicBezTo>
                    <a:pt x="133" y="224"/>
                    <a:pt x="132" y="225"/>
                    <a:pt x="131" y="226"/>
                  </a:cubicBezTo>
                  <a:cubicBezTo>
                    <a:pt x="131" y="227"/>
                    <a:pt x="132" y="227"/>
                    <a:pt x="132" y="228"/>
                  </a:cubicBezTo>
                  <a:cubicBezTo>
                    <a:pt x="133" y="226"/>
                    <a:pt x="134" y="225"/>
                    <a:pt x="135" y="223"/>
                  </a:cubicBezTo>
                  <a:cubicBezTo>
                    <a:pt x="135" y="223"/>
                    <a:pt x="134" y="223"/>
                    <a:pt x="134" y="222"/>
                  </a:cubicBezTo>
                  <a:close/>
                  <a:moveTo>
                    <a:pt x="11" y="154"/>
                  </a:moveTo>
                  <a:cubicBezTo>
                    <a:pt x="11" y="155"/>
                    <a:pt x="11" y="155"/>
                    <a:pt x="11" y="155"/>
                  </a:cubicBezTo>
                  <a:cubicBezTo>
                    <a:pt x="11" y="157"/>
                    <a:pt x="11" y="158"/>
                    <a:pt x="11" y="159"/>
                  </a:cubicBezTo>
                  <a:cubicBezTo>
                    <a:pt x="11" y="159"/>
                    <a:pt x="12" y="159"/>
                    <a:pt x="13" y="158"/>
                  </a:cubicBezTo>
                  <a:cubicBezTo>
                    <a:pt x="12" y="157"/>
                    <a:pt x="12" y="156"/>
                    <a:pt x="12" y="154"/>
                  </a:cubicBezTo>
                  <a:cubicBezTo>
                    <a:pt x="12" y="154"/>
                    <a:pt x="11" y="154"/>
                    <a:pt x="11" y="154"/>
                  </a:cubicBezTo>
                  <a:close/>
                  <a:moveTo>
                    <a:pt x="137" y="70"/>
                  </a:moveTo>
                  <a:cubicBezTo>
                    <a:pt x="139" y="70"/>
                    <a:pt x="140" y="70"/>
                    <a:pt x="141" y="70"/>
                  </a:cubicBezTo>
                  <a:cubicBezTo>
                    <a:pt x="141" y="69"/>
                    <a:pt x="141" y="68"/>
                    <a:pt x="141" y="67"/>
                  </a:cubicBezTo>
                  <a:cubicBezTo>
                    <a:pt x="140" y="67"/>
                    <a:pt x="139" y="67"/>
                    <a:pt x="139" y="67"/>
                  </a:cubicBezTo>
                  <a:cubicBezTo>
                    <a:pt x="139" y="67"/>
                    <a:pt x="138" y="68"/>
                    <a:pt x="138" y="68"/>
                  </a:cubicBezTo>
                  <a:cubicBezTo>
                    <a:pt x="138" y="68"/>
                    <a:pt x="138" y="69"/>
                    <a:pt x="137" y="70"/>
                  </a:cubicBezTo>
                  <a:close/>
                  <a:moveTo>
                    <a:pt x="144" y="13"/>
                  </a:moveTo>
                  <a:cubicBezTo>
                    <a:pt x="142" y="13"/>
                    <a:pt x="140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8" y="14"/>
                    <a:pt x="139" y="15"/>
                    <a:pt x="140" y="14"/>
                  </a:cubicBezTo>
                  <a:cubicBezTo>
                    <a:pt x="141" y="14"/>
                    <a:pt x="142" y="13"/>
                    <a:pt x="144" y="13"/>
                  </a:cubicBezTo>
                  <a:cubicBezTo>
                    <a:pt x="144" y="13"/>
                    <a:pt x="144" y="13"/>
                    <a:pt x="144" y="13"/>
                  </a:cubicBezTo>
                  <a:close/>
                  <a:moveTo>
                    <a:pt x="82" y="39"/>
                  </a:moveTo>
                  <a:cubicBezTo>
                    <a:pt x="82" y="39"/>
                    <a:pt x="82" y="39"/>
                    <a:pt x="82" y="39"/>
                  </a:cubicBezTo>
                  <a:cubicBezTo>
                    <a:pt x="81" y="39"/>
                    <a:pt x="81" y="40"/>
                    <a:pt x="81" y="40"/>
                  </a:cubicBezTo>
                  <a:cubicBezTo>
                    <a:pt x="81" y="42"/>
                    <a:pt x="81" y="45"/>
                    <a:pt x="81" y="47"/>
                  </a:cubicBezTo>
                  <a:cubicBezTo>
                    <a:pt x="81" y="48"/>
                    <a:pt x="81" y="50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82" y="52"/>
                    <a:pt x="82" y="51"/>
                    <a:pt x="82" y="50"/>
                  </a:cubicBezTo>
                  <a:cubicBezTo>
                    <a:pt x="82" y="49"/>
                    <a:pt x="82" y="48"/>
                    <a:pt x="82" y="48"/>
                  </a:cubicBezTo>
                  <a:cubicBezTo>
                    <a:pt x="82" y="47"/>
                    <a:pt x="82" y="46"/>
                    <a:pt x="82" y="46"/>
                  </a:cubicBezTo>
                  <a:cubicBezTo>
                    <a:pt x="82" y="43"/>
                    <a:pt x="82" y="41"/>
                    <a:pt x="82" y="39"/>
                  </a:cubicBezTo>
                  <a:close/>
                  <a:moveTo>
                    <a:pt x="165" y="231"/>
                  </a:moveTo>
                  <a:cubicBezTo>
                    <a:pt x="165" y="231"/>
                    <a:pt x="166" y="231"/>
                    <a:pt x="166" y="231"/>
                  </a:cubicBezTo>
                  <a:cubicBezTo>
                    <a:pt x="166" y="229"/>
                    <a:pt x="166" y="227"/>
                    <a:pt x="166" y="225"/>
                  </a:cubicBezTo>
                  <a:cubicBezTo>
                    <a:pt x="166" y="225"/>
                    <a:pt x="166" y="225"/>
                    <a:pt x="166" y="225"/>
                  </a:cubicBezTo>
                  <a:cubicBezTo>
                    <a:pt x="165" y="226"/>
                    <a:pt x="164" y="227"/>
                    <a:pt x="163" y="229"/>
                  </a:cubicBezTo>
                  <a:cubicBezTo>
                    <a:pt x="164" y="230"/>
                    <a:pt x="165" y="230"/>
                    <a:pt x="165" y="231"/>
                  </a:cubicBezTo>
                  <a:close/>
                  <a:moveTo>
                    <a:pt x="91" y="80"/>
                  </a:moveTo>
                  <a:cubicBezTo>
                    <a:pt x="91" y="80"/>
                    <a:pt x="92" y="80"/>
                    <a:pt x="92" y="79"/>
                  </a:cubicBezTo>
                  <a:cubicBezTo>
                    <a:pt x="93" y="78"/>
                    <a:pt x="93" y="77"/>
                    <a:pt x="94" y="76"/>
                  </a:cubicBezTo>
                  <a:cubicBezTo>
                    <a:pt x="94" y="76"/>
                    <a:pt x="94" y="76"/>
                    <a:pt x="94" y="75"/>
                  </a:cubicBezTo>
                  <a:cubicBezTo>
                    <a:pt x="93" y="76"/>
                    <a:pt x="92" y="76"/>
                    <a:pt x="91" y="76"/>
                  </a:cubicBezTo>
                  <a:cubicBezTo>
                    <a:pt x="91" y="77"/>
                    <a:pt x="91" y="78"/>
                    <a:pt x="91" y="80"/>
                  </a:cubicBezTo>
                  <a:close/>
                  <a:moveTo>
                    <a:pt x="221" y="165"/>
                  </a:moveTo>
                  <a:cubicBezTo>
                    <a:pt x="220" y="165"/>
                    <a:pt x="219" y="165"/>
                    <a:pt x="219" y="165"/>
                  </a:cubicBezTo>
                  <a:cubicBezTo>
                    <a:pt x="218" y="164"/>
                    <a:pt x="218" y="164"/>
                    <a:pt x="217" y="164"/>
                  </a:cubicBezTo>
                  <a:cubicBezTo>
                    <a:pt x="217" y="165"/>
                    <a:pt x="217" y="166"/>
                    <a:pt x="217" y="167"/>
                  </a:cubicBezTo>
                  <a:cubicBezTo>
                    <a:pt x="218" y="167"/>
                    <a:pt x="220" y="166"/>
                    <a:pt x="221" y="166"/>
                  </a:cubicBezTo>
                  <a:cubicBezTo>
                    <a:pt x="221" y="166"/>
                    <a:pt x="221" y="165"/>
                    <a:pt x="221" y="165"/>
                  </a:cubicBezTo>
                  <a:close/>
                  <a:moveTo>
                    <a:pt x="94" y="53"/>
                  </a:moveTo>
                  <a:cubicBezTo>
                    <a:pt x="94" y="54"/>
                    <a:pt x="94" y="56"/>
                    <a:pt x="94" y="57"/>
                  </a:cubicBezTo>
                  <a:cubicBezTo>
                    <a:pt x="94" y="57"/>
                    <a:pt x="95" y="57"/>
                    <a:pt x="95" y="57"/>
                  </a:cubicBezTo>
                  <a:cubicBezTo>
                    <a:pt x="96" y="55"/>
                    <a:pt x="97" y="54"/>
                    <a:pt x="98" y="52"/>
                  </a:cubicBezTo>
                  <a:cubicBezTo>
                    <a:pt x="96" y="53"/>
                    <a:pt x="95" y="53"/>
                    <a:pt x="94" y="53"/>
                  </a:cubicBezTo>
                  <a:close/>
                  <a:moveTo>
                    <a:pt x="166" y="202"/>
                  </a:moveTo>
                  <a:cubicBezTo>
                    <a:pt x="167" y="202"/>
                    <a:pt x="167" y="202"/>
                    <a:pt x="167" y="202"/>
                  </a:cubicBezTo>
                  <a:cubicBezTo>
                    <a:pt x="168" y="202"/>
                    <a:pt x="168" y="202"/>
                    <a:pt x="168" y="201"/>
                  </a:cubicBezTo>
                  <a:cubicBezTo>
                    <a:pt x="168" y="201"/>
                    <a:pt x="168" y="200"/>
                    <a:pt x="168" y="200"/>
                  </a:cubicBezTo>
                  <a:cubicBezTo>
                    <a:pt x="167" y="199"/>
                    <a:pt x="166" y="198"/>
                    <a:pt x="166" y="197"/>
                  </a:cubicBezTo>
                  <a:cubicBezTo>
                    <a:pt x="165" y="197"/>
                    <a:pt x="165" y="197"/>
                    <a:pt x="165" y="198"/>
                  </a:cubicBezTo>
                  <a:cubicBezTo>
                    <a:pt x="165" y="198"/>
                    <a:pt x="166" y="198"/>
                    <a:pt x="166" y="198"/>
                  </a:cubicBezTo>
                  <a:cubicBezTo>
                    <a:pt x="166" y="199"/>
                    <a:pt x="166" y="200"/>
                    <a:pt x="166" y="200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66" y="201"/>
                    <a:pt x="166" y="202"/>
                    <a:pt x="166" y="202"/>
                  </a:cubicBezTo>
                  <a:close/>
                  <a:moveTo>
                    <a:pt x="119" y="70"/>
                  </a:moveTo>
                  <a:cubicBezTo>
                    <a:pt x="121" y="69"/>
                    <a:pt x="122" y="67"/>
                    <a:pt x="122" y="65"/>
                  </a:cubicBezTo>
                  <a:cubicBezTo>
                    <a:pt x="121" y="66"/>
                    <a:pt x="120" y="66"/>
                    <a:pt x="119" y="66"/>
                  </a:cubicBezTo>
                  <a:cubicBezTo>
                    <a:pt x="119" y="68"/>
                    <a:pt x="119" y="69"/>
                    <a:pt x="119" y="70"/>
                  </a:cubicBezTo>
                  <a:close/>
                  <a:moveTo>
                    <a:pt x="49" y="141"/>
                  </a:moveTo>
                  <a:cubicBezTo>
                    <a:pt x="50" y="141"/>
                    <a:pt x="51" y="141"/>
                    <a:pt x="53" y="141"/>
                  </a:cubicBezTo>
                  <a:cubicBezTo>
                    <a:pt x="52" y="140"/>
                    <a:pt x="52" y="139"/>
                    <a:pt x="52" y="139"/>
                  </a:cubicBezTo>
                  <a:cubicBezTo>
                    <a:pt x="51" y="139"/>
                    <a:pt x="50" y="139"/>
                    <a:pt x="49" y="138"/>
                  </a:cubicBezTo>
                  <a:cubicBezTo>
                    <a:pt x="49" y="139"/>
                    <a:pt x="49" y="140"/>
                    <a:pt x="49" y="141"/>
                  </a:cubicBezTo>
                  <a:close/>
                  <a:moveTo>
                    <a:pt x="6" y="104"/>
                  </a:moveTo>
                  <a:cubicBezTo>
                    <a:pt x="6" y="105"/>
                    <a:pt x="6" y="106"/>
                    <a:pt x="6" y="107"/>
                  </a:cubicBezTo>
                  <a:cubicBezTo>
                    <a:pt x="7" y="107"/>
                    <a:pt x="7" y="107"/>
                    <a:pt x="7" y="106"/>
                  </a:cubicBezTo>
                  <a:cubicBezTo>
                    <a:pt x="8" y="105"/>
                    <a:pt x="8" y="104"/>
                    <a:pt x="8" y="103"/>
                  </a:cubicBezTo>
                  <a:cubicBezTo>
                    <a:pt x="8" y="102"/>
                    <a:pt x="9" y="102"/>
                    <a:pt x="9" y="102"/>
                  </a:cubicBezTo>
                  <a:cubicBezTo>
                    <a:pt x="8" y="102"/>
                    <a:pt x="8" y="102"/>
                    <a:pt x="7" y="102"/>
                  </a:cubicBezTo>
                  <a:cubicBezTo>
                    <a:pt x="7" y="103"/>
                    <a:pt x="7" y="103"/>
                    <a:pt x="6" y="104"/>
                  </a:cubicBezTo>
                  <a:close/>
                  <a:moveTo>
                    <a:pt x="206" y="165"/>
                  </a:moveTo>
                  <a:cubicBezTo>
                    <a:pt x="206" y="166"/>
                    <a:pt x="205" y="167"/>
                    <a:pt x="206" y="167"/>
                  </a:cubicBezTo>
                  <a:cubicBezTo>
                    <a:pt x="207" y="167"/>
                    <a:pt x="208" y="167"/>
                    <a:pt x="209" y="167"/>
                  </a:cubicBezTo>
                  <a:cubicBezTo>
                    <a:pt x="209" y="166"/>
                    <a:pt x="209" y="166"/>
                    <a:pt x="208" y="165"/>
                  </a:cubicBezTo>
                  <a:cubicBezTo>
                    <a:pt x="208" y="165"/>
                    <a:pt x="208" y="165"/>
                    <a:pt x="208" y="165"/>
                  </a:cubicBezTo>
                  <a:cubicBezTo>
                    <a:pt x="207" y="165"/>
                    <a:pt x="206" y="165"/>
                    <a:pt x="206" y="165"/>
                  </a:cubicBezTo>
                  <a:close/>
                  <a:moveTo>
                    <a:pt x="38" y="171"/>
                  </a:moveTo>
                  <a:cubicBezTo>
                    <a:pt x="37" y="171"/>
                    <a:pt x="36" y="171"/>
                    <a:pt x="35" y="171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6" y="172"/>
                    <a:pt x="37" y="173"/>
                    <a:pt x="37" y="174"/>
                  </a:cubicBezTo>
                  <a:cubicBezTo>
                    <a:pt x="38" y="175"/>
                    <a:pt x="38" y="175"/>
                    <a:pt x="38" y="174"/>
                  </a:cubicBezTo>
                  <a:cubicBezTo>
                    <a:pt x="38" y="173"/>
                    <a:pt x="38" y="172"/>
                    <a:pt x="38" y="171"/>
                  </a:cubicBezTo>
                  <a:close/>
                  <a:moveTo>
                    <a:pt x="32" y="128"/>
                  </a:moveTo>
                  <a:cubicBezTo>
                    <a:pt x="30" y="128"/>
                    <a:pt x="28" y="128"/>
                    <a:pt x="27" y="129"/>
                  </a:cubicBezTo>
                  <a:cubicBezTo>
                    <a:pt x="27" y="129"/>
                    <a:pt x="28" y="130"/>
                    <a:pt x="28" y="131"/>
                  </a:cubicBezTo>
                  <a:cubicBezTo>
                    <a:pt x="29" y="130"/>
                    <a:pt x="30" y="130"/>
                    <a:pt x="31" y="130"/>
                  </a:cubicBezTo>
                  <a:cubicBezTo>
                    <a:pt x="31" y="129"/>
                    <a:pt x="31" y="129"/>
                    <a:pt x="32" y="128"/>
                  </a:cubicBezTo>
                  <a:close/>
                  <a:moveTo>
                    <a:pt x="163" y="85"/>
                  </a:moveTo>
                  <a:cubicBezTo>
                    <a:pt x="164" y="84"/>
                    <a:pt x="165" y="81"/>
                    <a:pt x="165" y="80"/>
                  </a:cubicBezTo>
                  <a:cubicBezTo>
                    <a:pt x="164" y="81"/>
                    <a:pt x="161" y="84"/>
                    <a:pt x="161" y="85"/>
                  </a:cubicBezTo>
                  <a:cubicBezTo>
                    <a:pt x="162" y="85"/>
                    <a:pt x="162" y="85"/>
                    <a:pt x="163" y="85"/>
                  </a:cubicBezTo>
                  <a:close/>
                  <a:moveTo>
                    <a:pt x="78" y="172"/>
                  </a:moveTo>
                  <a:cubicBezTo>
                    <a:pt x="78" y="172"/>
                    <a:pt x="78" y="172"/>
                    <a:pt x="78" y="172"/>
                  </a:cubicBezTo>
                  <a:cubicBezTo>
                    <a:pt x="80" y="169"/>
                    <a:pt x="81" y="167"/>
                    <a:pt x="83" y="164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3" y="164"/>
                    <a:pt x="83" y="164"/>
                    <a:pt x="83" y="164"/>
                  </a:cubicBezTo>
                  <a:cubicBezTo>
                    <a:pt x="82" y="164"/>
                    <a:pt x="82" y="165"/>
                    <a:pt x="82" y="165"/>
                  </a:cubicBezTo>
                  <a:cubicBezTo>
                    <a:pt x="81" y="166"/>
                    <a:pt x="80" y="167"/>
                    <a:pt x="79" y="168"/>
                  </a:cubicBezTo>
                  <a:cubicBezTo>
                    <a:pt x="79" y="168"/>
                    <a:pt x="78" y="169"/>
                    <a:pt x="77" y="169"/>
                  </a:cubicBezTo>
                  <a:cubicBezTo>
                    <a:pt x="77" y="170"/>
                    <a:pt x="77" y="171"/>
                    <a:pt x="78" y="172"/>
                  </a:cubicBezTo>
                  <a:close/>
                  <a:moveTo>
                    <a:pt x="37" y="95"/>
                  </a:moveTo>
                  <a:cubicBezTo>
                    <a:pt x="38" y="95"/>
                    <a:pt x="39" y="95"/>
                    <a:pt x="39" y="95"/>
                  </a:cubicBezTo>
                  <a:cubicBezTo>
                    <a:pt x="42" y="95"/>
                    <a:pt x="44" y="95"/>
                    <a:pt x="46" y="95"/>
                  </a:cubicBezTo>
                  <a:cubicBezTo>
                    <a:pt x="47" y="95"/>
                    <a:pt x="47" y="95"/>
                    <a:pt x="48" y="95"/>
                  </a:cubicBezTo>
                  <a:cubicBezTo>
                    <a:pt x="48" y="95"/>
                    <a:pt x="47" y="95"/>
                    <a:pt x="47" y="95"/>
                  </a:cubicBezTo>
                  <a:cubicBezTo>
                    <a:pt x="44" y="95"/>
                    <a:pt x="41" y="94"/>
                    <a:pt x="38" y="94"/>
                  </a:cubicBezTo>
                  <a:cubicBezTo>
                    <a:pt x="38" y="94"/>
                    <a:pt x="37" y="95"/>
                    <a:pt x="37" y="95"/>
                  </a:cubicBezTo>
                  <a:close/>
                  <a:moveTo>
                    <a:pt x="115" y="202"/>
                  </a:moveTo>
                  <a:cubicBezTo>
                    <a:pt x="116" y="203"/>
                    <a:pt x="118" y="204"/>
                    <a:pt x="119" y="205"/>
                  </a:cubicBezTo>
                  <a:cubicBezTo>
                    <a:pt x="119" y="204"/>
                    <a:pt x="120" y="204"/>
                    <a:pt x="120" y="204"/>
                  </a:cubicBezTo>
                  <a:cubicBezTo>
                    <a:pt x="119" y="203"/>
                    <a:pt x="118" y="202"/>
                    <a:pt x="116" y="201"/>
                  </a:cubicBezTo>
                  <a:cubicBezTo>
                    <a:pt x="116" y="201"/>
                    <a:pt x="116" y="202"/>
                    <a:pt x="115" y="202"/>
                  </a:cubicBezTo>
                  <a:close/>
                  <a:moveTo>
                    <a:pt x="152" y="186"/>
                  </a:moveTo>
                  <a:cubicBezTo>
                    <a:pt x="151" y="187"/>
                    <a:pt x="149" y="189"/>
                    <a:pt x="148" y="190"/>
                  </a:cubicBezTo>
                  <a:cubicBezTo>
                    <a:pt x="148" y="190"/>
                    <a:pt x="149" y="190"/>
                    <a:pt x="149" y="191"/>
                  </a:cubicBezTo>
                  <a:cubicBezTo>
                    <a:pt x="150" y="189"/>
                    <a:pt x="152" y="188"/>
                    <a:pt x="153" y="187"/>
                  </a:cubicBezTo>
                  <a:cubicBezTo>
                    <a:pt x="153" y="186"/>
                    <a:pt x="153" y="186"/>
                    <a:pt x="152" y="186"/>
                  </a:cubicBezTo>
                  <a:cubicBezTo>
                    <a:pt x="152" y="186"/>
                    <a:pt x="152" y="186"/>
                    <a:pt x="152" y="186"/>
                  </a:cubicBezTo>
                  <a:close/>
                  <a:moveTo>
                    <a:pt x="144" y="236"/>
                  </a:moveTo>
                  <a:cubicBezTo>
                    <a:pt x="144" y="236"/>
                    <a:pt x="144" y="236"/>
                    <a:pt x="145" y="236"/>
                  </a:cubicBezTo>
                  <a:cubicBezTo>
                    <a:pt x="145" y="236"/>
                    <a:pt x="146" y="236"/>
                    <a:pt x="146" y="235"/>
                  </a:cubicBezTo>
                  <a:cubicBezTo>
                    <a:pt x="146" y="235"/>
                    <a:pt x="146" y="235"/>
                    <a:pt x="146" y="235"/>
                  </a:cubicBezTo>
                  <a:cubicBezTo>
                    <a:pt x="147" y="234"/>
                    <a:pt x="147" y="232"/>
                    <a:pt x="147" y="231"/>
                  </a:cubicBezTo>
                  <a:cubicBezTo>
                    <a:pt x="147" y="231"/>
                    <a:pt x="147" y="231"/>
                    <a:pt x="147" y="230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46" y="232"/>
                    <a:pt x="145" y="234"/>
                    <a:pt x="144" y="236"/>
                  </a:cubicBezTo>
                  <a:close/>
                  <a:moveTo>
                    <a:pt x="136" y="249"/>
                  </a:moveTo>
                  <a:cubicBezTo>
                    <a:pt x="136" y="250"/>
                    <a:pt x="136" y="250"/>
                    <a:pt x="136" y="251"/>
                  </a:cubicBezTo>
                  <a:cubicBezTo>
                    <a:pt x="135" y="251"/>
                    <a:pt x="135" y="252"/>
                    <a:pt x="135" y="252"/>
                  </a:cubicBezTo>
                  <a:cubicBezTo>
                    <a:pt x="135" y="252"/>
                    <a:pt x="136" y="252"/>
                    <a:pt x="136" y="252"/>
                  </a:cubicBezTo>
                  <a:cubicBezTo>
                    <a:pt x="137" y="252"/>
                    <a:pt x="137" y="252"/>
                    <a:pt x="137" y="252"/>
                  </a:cubicBezTo>
                  <a:cubicBezTo>
                    <a:pt x="137" y="251"/>
                    <a:pt x="138" y="251"/>
                    <a:pt x="138" y="250"/>
                  </a:cubicBezTo>
                  <a:cubicBezTo>
                    <a:pt x="139" y="250"/>
                    <a:pt x="138" y="249"/>
                    <a:pt x="138" y="249"/>
                  </a:cubicBezTo>
                  <a:cubicBezTo>
                    <a:pt x="137" y="249"/>
                    <a:pt x="137" y="249"/>
                    <a:pt x="136" y="249"/>
                  </a:cubicBezTo>
                  <a:close/>
                  <a:moveTo>
                    <a:pt x="4" y="107"/>
                  </a:moveTo>
                  <a:cubicBezTo>
                    <a:pt x="4" y="107"/>
                    <a:pt x="4" y="107"/>
                    <a:pt x="4" y="107"/>
                  </a:cubicBezTo>
                  <a:cubicBezTo>
                    <a:pt x="4" y="110"/>
                    <a:pt x="4" y="113"/>
                    <a:pt x="4" y="117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3"/>
                    <a:pt x="5" y="110"/>
                    <a:pt x="4" y="107"/>
                  </a:cubicBezTo>
                  <a:close/>
                  <a:moveTo>
                    <a:pt x="143" y="225"/>
                  </a:moveTo>
                  <a:cubicBezTo>
                    <a:pt x="143" y="224"/>
                    <a:pt x="144" y="223"/>
                    <a:pt x="145" y="221"/>
                  </a:cubicBezTo>
                  <a:cubicBezTo>
                    <a:pt x="144" y="221"/>
                    <a:pt x="144" y="221"/>
                    <a:pt x="143" y="220"/>
                  </a:cubicBezTo>
                  <a:cubicBezTo>
                    <a:pt x="143" y="222"/>
                    <a:pt x="142" y="223"/>
                    <a:pt x="141" y="224"/>
                  </a:cubicBezTo>
                  <a:cubicBezTo>
                    <a:pt x="142" y="224"/>
                    <a:pt x="142" y="225"/>
                    <a:pt x="143" y="225"/>
                  </a:cubicBezTo>
                  <a:close/>
                  <a:moveTo>
                    <a:pt x="163" y="92"/>
                  </a:moveTo>
                  <a:cubicBezTo>
                    <a:pt x="165" y="93"/>
                    <a:pt x="167" y="93"/>
                    <a:pt x="168" y="94"/>
                  </a:cubicBezTo>
                  <a:cubicBezTo>
                    <a:pt x="168" y="93"/>
                    <a:pt x="168" y="92"/>
                    <a:pt x="168" y="91"/>
                  </a:cubicBezTo>
                  <a:cubicBezTo>
                    <a:pt x="167" y="91"/>
                    <a:pt x="167" y="91"/>
                    <a:pt x="166" y="91"/>
                  </a:cubicBezTo>
                  <a:cubicBezTo>
                    <a:pt x="165" y="91"/>
                    <a:pt x="165" y="91"/>
                    <a:pt x="164" y="92"/>
                  </a:cubicBezTo>
                  <a:cubicBezTo>
                    <a:pt x="164" y="92"/>
                    <a:pt x="164" y="92"/>
                    <a:pt x="163" y="92"/>
                  </a:cubicBezTo>
                  <a:close/>
                  <a:moveTo>
                    <a:pt x="29" y="113"/>
                  </a:moveTo>
                  <a:cubicBezTo>
                    <a:pt x="29" y="113"/>
                    <a:pt x="29" y="113"/>
                    <a:pt x="29" y="113"/>
                  </a:cubicBezTo>
                  <a:cubicBezTo>
                    <a:pt x="28" y="113"/>
                    <a:pt x="27" y="113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5" y="114"/>
                    <a:pt x="25" y="115"/>
                    <a:pt x="24" y="116"/>
                  </a:cubicBezTo>
                  <a:cubicBezTo>
                    <a:pt x="25" y="116"/>
                    <a:pt x="26" y="116"/>
                    <a:pt x="26" y="115"/>
                  </a:cubicBezTo>
                  <a:cubicBezTo>
                    <a:pt x="27" y="115"/>
                    <a:pt x="27" y="114"/>
                    <a:pt x="27" y="114"/>
                  </a:cubicBezTo>
                  <a:cubicBezTo>
                    <a:pt x="28" y="114"/>
                    <a:pt x="28" y="113"/>
                    <a:pt x="29" y="113"/>
                  </a:cubicBezTo>
                  <a:close/>
                  <a:moveTo>
                    <a:pt x="176" y="264"/>
                  </a:moveTo>
                  <a:cubicBezTo>
                    <a:pt x="174" y="264"/>
                    <a:pt x="172" y="264"/>
                    <a:pt x="170" y="264"/>
                  </a:cubicBezTo>
                  <a:cubicBezTo>
                    <a:pt x="170" y="264"/>
                    <a:pt x="171" y="264"/>
                    <a:pt x="171" y="265"/>
                  </a:cubicBezTo>
                  <a:cubicBezTo>
                    <a:pt x="171" y="265"/>
                    <a:pt x="171" y="265"/>
                    <a:pt x="171" y="265"/>
                  </a:cubicBezTo>
                  <a:cubicBezTo>
                    <a:pt x="173" y="265"/>
                    <a:pt x="174" y="265"/>
                    <a:pt x="176" y="265"/>
                  </a:cubicBezTo>
                  <a:cubicBezTo>
                    <a:pt x="176" y="264"/>
                    <a:pt x="176" y="264"/>
                    <a:pt x="176" y="264"/>
                  </a:cubicBezTo>
                  <a:close/>
                  <a:moveTo>
                    <a:pt x="121" y="209"/>
                  </a:moveTo>
                  <a:cubicBezTo>
                    <a:pt x="122" y="210"/>
                    <a:pt x="124" y="211"/>
                    <a:pt x="125" y="212"/>
                  </a:cubicBezTo>
                  <a:cubicBezTo>
                    <a:pt x="126" y="211"/>
                    <a:pt x="126" y="211"/>
                    <a:pt x="126" y="210"/>
                  </a:cubicBezTo>
                  <a:cubicBezTo>
                    <a:pt x="125" y="210"/>
                    <a:pt x="123" y="209"/>
                    <a:pt x="122" y="208"/>
                  </a:cubicBezTo>
                  <a:cubicBezTo>
                    <a:pt x="121" y="208"/>
                    <a:pt x="121" y="208"/>
                    <a:pt x="121" y="209"/>
                  </a:cubicBezTo>
                  <a:close/>
                  <a:moveTo>
                    <a:pt x="105" y="61"/>
                  </a:moveTo>
                  <a:cubicBezTo>
                    <a:pt x="105" y="61"/>
                    <a:pt x="105" y="61"/>
                    <a:pt x="105" y="61"/>
                  </a:cubicBezTo>
                  <a:cubicBezTo>
                    <a:pt x="107" y="60"/>
                    <a:pt x="109" y="59"/>
                    <a:pt x="110" y="58"/>
                  </a:cubicBezTo>
                  <a:cubicBezTo>
                    <a:pt x="111" y="58"/>
                    <a:pt x="111" y="58"/>
                    <a:pt x="111" y="57"/>
                  </a:cubicBezTo>
                  <a:cubicBezTo>
                    <a:pt x="109" y="58"/>
                    <a:pt x="107" y="58"/>
                    <a:pt x="105" y="59"/>
                  </a:cubicBezTo>
                  <a:cubicBezTo>
                    <a:pt x="105" y="60"/>
                    <a:pt x="105" y="60"/>
                    <a:pt x="105" y="61"/>
                  </a:cubicBezTo>
                  <a:close/>
                  <a:moveTo>
                    <a:pt x="120" y="254"/>
                  </a:moveTo>
                  <a:cubicBezTo>
                    <a:pt x="120" y="253"/>
                    <a:pt x="120" y="253"/>
                    <a:pt x="119" y="253"/>
                  </a:cubicBezTo>
                  <a:cubicBezTo>
                    <a:pt x="119" y="253"/>
                    <a:pt x="118" y="253"/>
                    <a:pt x="117" y="253"/>
                  </a:cubicBezTo>
                  <a:cubicBezTo>
                    <a:pt x="117" y="253"/>
                    <a:pt x="117" y="253"/>
                    <a:pt x="117" y="253"/>
                  </a:cubicBezTo>
                  <a:cubicBezTo>
                    <a:pt x="117" y="253"/>
                    <a:pt x="116" y="254"/>
                    <a:pt x="116" y="254"/>
                  </a:cubicBezTo>
                  <a:cubicBezTo>
                    <a:pt x="117" y="255"/>
                    <a:pt x="118" y="255"/>
                    <a:pt x="120" y="255"/>
                  </a:cubicBezTo>
                  <a:cubicBezTo>
                    <a:pt x="120" y="255"/>
                    <a:pt x="120" y="254"/>
                    <a:pt x="120" y="254"/>
                  </a:cubicBezTo>
                  <a:close/>
                  <a:moveTo>
                    <a:pt x="148" y="213"/>
                  </a:moveTo>
                  <a:cubicBezTo>
                    <a:pt x="148" y="214"/>
                    <a:pt x="147" y="215"/>
                    <a:pt x="147" y="216"/>
                  </a:cubicBezTo>
                  <a:cubicBezTo>
                    <a:pt x="147" y="216"/>
                    <a:pt x="147" y="216"/>
                    <a:pt x="148" y="217"/>
                  </a:cubicBezTo>
                  <a:cubicBezTo>
                    <a:pt x="149" y="216"/>
                    <a:pt x="149" y="215"/>
                    <a:pt x="150" y="214"/>
                  </a:cubicBezTo>
                  <a:cubicBezTo>
                    <a:pt x="150" y="213"/>
                    <a:pt x="149" y="213"/>
                    <a:pt x="148" y="213"/>
                  </a:cubicBezTo>
                  <a:close/>
                  <a:moveTo>
                    <a:pt x="227" y="154"/>
                  </a:moveTo>
                  <a:cubicBezTo>
                    <a:pt x="227" y="152"/>
                    <a:pt x="227" y="152"/>
                    <a:pt x="225" y="152"/>
                  </a:cubicBezTo>
                  <a:cubicBezTo>
                    <a:pt x="225" y="152"/>
                    <a:pt x="225" y="152"/>
                    <a:pt x="225" y="152"/>
                  </a:cubicBezTo>
                  <a:cubicBezTo>
                    <a:pt x="224" y="152"/>
                    <a:pt x="224" y="152"/>
                    <a:pt x="224" y="153"/>
                  </a:cubicBezTo>
                  <a:cubicBezTo>
                    <a:pt x="223" y="153"/>
                    <a:pt x="223" y="153"/>
                    <a:pt x="223" y="154"/>
                  </a:cubicBezTo>
                  <a:cubicBezTo>
                    <a:pt x="223" y="154"/>
                    <a:pt x="223" y="154"/>
                    <a:pt x="223" y="154"/>
                  </a:cubicBezTo>
                  <a:cubicBezTo>
                    <a:pt x="224" y="154"/>
                    <a:pt x="226" y="154"/>
                    <a:pt x="227" y="154"/>
                  </a:cubicBezTo>
                  <a:close/>
                  <a:moveTo>
                    <a:pt x="237" y="99"/>
                  </a:moveTo>
                  <a:cubicBezTo>
                    <a:pt x="238" y="98"/>
                    <a:pt x="239" y="97"/>
                    <a:pt x="240" y="96"/>
                  </a:cubicBezTo>
                  <a:cubicBezTo>
                    <a:pt x="240" y="96"/>
                    <a:pt x="240" y="95"/>
                    <a:pt x="240" y="95"/>
                  </a:cubicBezTo>
                  <a:cubicBezTo>
                    <a:pt x="240" y="95"/>
                    <a:pt x="239" y="95"/>
                    <a:pt x="239" y="95"/>
                  </a:cubicBezTo>
                  <a:cubicBezTo>
                    <a:pt x="238" y="96"/>
                    <a:pt x="237" y="96"/>
                    <a:pt x="236" y="97"/>
                  </a:cubicBezTo>
                  <a:cubicBezTo>
                    <a:pt x="236" y="97"/>
                    <a:pt x="236" y="97"/>
                    <a:pt x="236" y="97"/>
                  </a:cubicBezTo>
                  <a:cubicBezTo>
                    <a:pt x="236" y="98"/>
                    <a:pt x="236" y="98"/>
                    <a:pt x="237" y="99"/>
                  </a:cubicBezTo>
                  <a:close/>
                  <a:moveTo>
                    <a:pt x="162" y="81"/>
                  </a:moveTo>
                  <a:cubicBezTo>
                    <a:pt x="161" y="81"/>
                    <a:pt x="161" y="81"/>
                    <a:pt x="161" y="81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0" y="80"/>
                    <a:pt x="159" y="81"/>
                    <a:pt x="159" y="82"/>
                  </a:cubicBezTo>
                  <a:cubicBezTo>
                    <a:pt x="158" y="83"/>
                    <a:pt x="158" y="84"/>
                    <a:pt x="157" y="85"/>
                  </a:cubicBezTo>
                  <a:cubicBezTo>
                    <a:pt x="158" y="85"/>
                    <a:pt x="158" y="85"/>
                    <a:pt x="159" y="84"/>
                  </a:cubicBezTo>
                  <a:cubicBezTo>
                    <a:pt x="160" y="83"/>
                    <a:pt x="161" y="82"/>
                    <a:pt x="162" y="81"/>
                  </a:cubicBezTo>
                  <a:close/>
                  <a:moveTo>
                    <a:pt x="166" y="189"/>
                  </a:moveTo>
                  <a:cubicBezTo>
                    <a:pt x="166" y="189"/>
                    <a:pt x="167" y="188"/>
                    <a:pt x="167" y="188"/>
                  </a:cubicBezTo>
                  <a:cubicBezTo>
                    <a:pt x="167" y="187"/>
                    <a:pt x="167" y="187"/>
                    <a:pt x="167" y="187"/>
                  </a:cubicBezTo>
                  <a:cubicBezTo>
                    <a:pt x="167" y="186"/>
                    <a:pt x="167" y="185"/>
                    <a:pt x="166" y="184"/>
                  </a:cubicBezTo>
                  <a:cubicBezTo>
                    <a:pt x="165" y="185"/>
                    <a:pt x="165" y="186"/>
                    <a:pt x="164" y="187"/>
                  </a:cubicBezTo>
                  <a:cubicBezTo>
                    <a:pt x="165" y="188"/>
                    <a:pt x="165" y="188"/>
                    <a:pt x="166" y="189"/>
                  </a:cubicBezTo>
                  <a:close/>
                  <a:moveTo>
                    <a:pt x="189" y="167"/>
                  </a:moveTo>
                  <a:cubicBezTo>
                    <a:pt x="189" y="167"/>
                    <a:pt x="190" y="167"/>
                    <a:pt x="191" y="167"/>
                  </a:cubicBezTo>
                  <a:cubicBezTo>
                    <a:pt x="192" y="167"/>
                    <a:pt x="193" y="167"/>
                    <a:pt x="194" y="167"/>
                  </a:cubicBezTo>
                  <a:cubicBezTo>
                    <a:pt x="194" y="167"/>
                    <a:pt x="193" y="166"/>
                    <a:pt x="193" y="166"/>
                  </a:cubicBezTo>
                  <a:cubicBezTo>
                    <a:pt x="192" y="166"/>
                    <a:pt x="190" y="166"/>
                    <a:pt x="188" y="166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67"/>
                    <a:pt x="188" y="167"/>
                    <a:pt x="189" y="167"/>
                  </a:cubicBezTo>
                  <a:close/>
                  <a:moveTo>
                    <a:pt x="169" y="30"/>
                  </a:moveTo>
                  <a:cubicBezTo>
                    <a:pt x="169" y="27"/>
                    <a:pt x="169" y="24"/>
                    <a:pt x="168" y="21"/>
                  </a:cubicBezTo>
                  <a:cubicBezTo>
                    <a:pt x="168" y="24"/>
                    <a:pt x="168" y="27"/>
                    <a:pt x="168" y="30"/>
                  </a:cubicBezTo>
                  <a:cubicBezTo>
                    <a:pt x="168" y="30"/>
                    <a:pt x="169" y="30"/>
                    <a:pt x="169" y="30"/>
                  </a:cubicBezTo>
                  <a:close/>
                  <a:moveTo>
                    <a:pt x="92" y="189"/>
                  </a:moveTo>
                  <a:cubicBezTo>
                    <a:pt x="91" y="190"/>
                    <a:pt x="91" y="190"/>
                    <a:pt x="91" y="191"/>
                  </a:cubicBezTo>
                  <a:cubicBezTo>
                    <a:pt x="91" y="191"/>
                    <a:pt x="91" y="191"/>
                    <a:pt x="91" y="191"/>
                  </a:cubicBezTo>
                  <a:cubicBezTo>
                    <a:pt x="91" y="192"/>
                    <a:pt x="92" y="193"/>
                    <a:pt x="92" y="193"/>
                  </a:cubicBezTo>
                  <a:cubicBezTo>
                    <a:pt x="93" y="193"/>
                    <a:pt x="93" y="192"/>
                    <a:pt x="94" y="192"/>
                  </a:cubicBezTo>
                  <a:cubicBezTo>
                    <a:pt x="93" y="191"/>
                    <a:pt x="92" y="190"/>
                    <a:pt x="92" y="189"/>
                  </a:cubicBezTo>
                  <a:close/>
                  <a:moveTo>
                    <a:pt x="192" y="153"/>
                  </a:moveTo>
                  <a:cubicBezTo>
                    <a:pt x="191" y="155"/>
                    <a:pt x="190" y="157"/>
                    <a:pt x="189" y="159"/>
                  </a:cubicBezTo>
                  <a:cubicBezTo>
                    <a:pt x="189" y="159"/>
                    <a:pt x="189" y="159"/>
                    <a:pt x="190" y="159"/>
                  </a:cubicBezTo>
                  <a:cubicBezTo>
                    <a:pt x="191" y="158"/>
                    <a:pt x="192" y="156"/>
                    <a:pt x="193" y="155"/>
                  </a:cubicBezTo>
                  <a:cubicBezTo>
                    <a:pt x="193" y="155"/>
                    <a:pt x="193" y="155"/>
                    <a:pt x="192" y="154"/>
                  </a:cubicBezTo>
                  <a:cubicBezTo>
                    <a:pt x="192" y="154"/>
                    <a:pt x="192" y="154"/>
                    <a:pt x="192" y="153"/>
                  </a:cubicBezTo>
                  <a:close/>
                  <a:moveTo>
                    <a:pt x="36" y="165"/>
                  </a:moveTo>
                  <a:cubicBezTo>
                    <a:pt x="36" y="165"/>
                    <a:pt x="35" y="165"/>
                    <a:pt x="35" y="165"/>
                  </a:cubicBezTo>
                  <a:cubicBezTo>
                    <a:pt x="35" y="166"/>
                    <a:pt x="34" y="166"/>
                    <a:pt x="34" y="167"/>
                  </a:cubicBezTo>
                  <a:cubicBezTo>
                    <a:pt x="34" y="167"/>
                    <a:pt x="33" y="167"/>
                    <a:pt x="33" y="167"/>
                  </a:cubicBezTo>
                  <a:cubicBezTo>
                    <a:pt x="33" y="167"/>
                    <a:pt x="33" y="168"/>
                    <a:pt x="34" y="168"/>
                  </a:cubicBezTo>
                  <a:cubicBezTo>
                    <a:pt x="34" y="168"/>
                    <a:pt x="34" y="168"/>
                    <a:pt x="35" y="168"/>
                  </a:cubicBezTo>
                  <a:cubicBezTo>
                    <a:pt x="36" y="168"/>
                    <a:pt x="36" y="168"/>
                    <a:pt x="37" y="168"/>
                  </a:cubicBezTo>
                  <a:cubicBezTo>
                    <a:pt x="37" y="167"/>
                    <a:pt x="36" y="166"/>
                    <a:pt x="36" y="165"/>
                  </a:cubicBezTo>
                  <a:close/>
                  <a:moveTo>
                    <a:pt x="194" y="171"/>
                  </a:moveTo>
                  <a:cubicBezTo>
                    <a:pt x="194" y="171"/>
                    <a:pt x="194" y="170"/>
                    <a:pt x="194" y="169"/>
                  </a:cubicBezTo>
                  <a:cubicBezTo>
                    <a:pt x="192" y="169"/>
                    <a:pt x="191" y="169"/>
                    <a:pt x="190" y="169"/>
                  </a:cubicBezTo>
                  <a:cubicBezTo>
                    <a:pt x="190" y="170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192" y="171"/>
                    <a:pt x="193" y="171"/>
                    <a:pt x="194" y="171"/>
                  </a:cubicBezTo>
                  <a:close/>
                  <a:moveTo>
                    <a:pt x="211" y="149"/>
                  </a:moveTo>
                  <a:cubicBezTo>
                    <a:pt x="211" y="148"/>
                    <a:pt x="211" y="147"/>
                    <a:pt x="211" y="146"/>
                  </a:cubicBezTo>
                  <a:cubicBezTo>
                    <a:pt x="210" y="146"/>
                    <a:pt x="209" y="147"/>
                    <a:pt x="207" y="147"/>
                  </a:cubicBezTo>
                  <a:cubicBezTo>
                    <a:pt x="207" y="147"/>
                    <a:pt x="207" y="147"/>
                    <a:pt x="207" y="148"/>
                  </a:cubicBezTo>
                  <a:cubicBezTo>
                    <a:pt x="208" y="148"/>
                    <a:pt x="209" y="148"/>
                    <a:pt x="211" y="149"/>
                  </a:cubicBezTo>
                  <a:close/>
                  <a:moveTo>
                    <a:pt x="58" y="143"/>
                  </a:moveTo>
                  <a:cubicBezTo>
                    <a:pt x="57" y="143"/>
                    <a:pt x="57" y="143"/>
                    <a:pt x="56" y="143"/>
                  </a:cubicBezTo>
                  <a:cubicBezTo>
                    <a:pt x="56" y="144"/>
                    <a:pt x="56" y="145"/>
                    <a:pt x="57" y="146"/>
                  </a:cubicBezTo>
                  <a:cubicBezTo>
                    <a:pt x="57" y="146"/>
                    <a:pt x="58" y="146"/>
                    <a:pt x="58" y="146"/>
                  </a:cubicBezTo>
                  <a:cubicBezTo>
                    <a:pt x="58" y="145"/>
                    <a:pt x="58" y="144"/>
                    <a:pt x="58" y="143"/>
                  </a:cubicBezTo>
                  <a:close/>
                  <a:moveTo>
                    <a:pt x="153" y="74"/>
                  </a:moveTo>
                  <a:cubicBezTo>
                    <a:pt x="152" y="74"/>
                    <a:pt x="151" y="74"/>
                    <a:pt x="151" y="74"/>
                  </a:cubicBezTo>
                  <a:cubicBezTo>
                    <a:pt x="151" y="74"/>
                    <a:pt x="150" y="74"/>
                    <a:pt x="150" y="74"/>
                  </a:cubicBezTo>
                  <a:cubicBezTo>
                    <a:pt x="150" y="75"/>
                    <a:pt x="149" y="76"/>
                    <a:pt x="149" y="76"/>
                  </a:cubicBezTo>
                  <a:cubicBezTo>
                    <a:pt x="150" y="76"/>
                    <a:pt x="151" y="76"/>
                    <a:pt x="151" y="76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52" y="75"/>
                    <a:pt x="152" y="75"/>
                    <a:pt x="153" y="74"/>
                  </a:cubicBezTo>
                  <a:close/>
                  <a:moveTo>
                    <a:pt x="65" y="116"/>
                  </a:moveTo>
                  <a:cubicBezTo>
                    <a:pt x="65" y="116"/>
                    <a:pt x="64" y="116"/>
                    <a:pt x="64" y="116"/>
                  </a:cubicBezTo>
                  <a:cubicBezTo>
                    <a:pt x="63" y="116"/>
                    <a:pt x="63" y="116"/>
                    <a:pt x="62" y="116"/>
                  </a:cubicBezTo>
                  <a:cubicBezTo>
                    <a:pt x="62" y="117"/>
                    <a:pt x="61" y="118"/>
                    <a:pt x="61" y="119"/>
                  </a:cubicBezTo>
                  <a:cubicBezTo>
                    <a:pt x="60" y="119"/>
                    <a:pt x="60" y="119"/>
                    <a:pt x="61" y="120"/>
                  </a:cubicBezTo>
                  <a:cubicBezTo>
                    <a:pt x="62" y="119"/>
                    <a:pt x="63" y="117"/>
                    <a:pt x="65" y="116"/>
                  </a:cubicBezTo>
                  <a:close/>
                  <a:moveTo>
                    <a:pt x="142" y="49"/>
                  </a:moveTo>
                  <a:cubicBezTo>
                    <a:pt x="142" y="49"/>
                    <a:pt x="142" y="49"/>
                    <a:pt x="142" y="49"/>
                  </a:cubicBezTo>
                  <a:cubicBezTo>
                    <a:pt x="143" y="48"/>
                    <a:pt x="144" y="47"/>
                    <a:pt x="145" y="45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4" y="45"/>
                    <a:pt x="143" y="46"/>
                    <a:pt x="142" y="46"/>
                  </a:cubicBezTo>
                  <a:cubicBezTo>
                    <a:pt x="142" y="47"/>
                    <a:pt x="142" y="48"/>
                    <a:pt x="142" y="49"/>
                  </a:cubicBezTo>
                  <a:close/>
                  <a:moveTo>
                    <a:pt x="36" y="148"/>
                  </a:moveTo>
                  <a:cubicBezTo>
                    <a:pt x="37" y="148"/>
                    <a:pt x="39" y="147"/>
                    <a:pt x="41" y="147"/>
                  </a:cubicBezTo>
                  <a:cubicBezTo>
                    <a:pt x="41" y="147"/>
                    <a:pt x="41" y="147"/>
                    <a:pt x="41" y="146"/>
                  </a:cubicBezTo>
                  <a:cubicBezTo>
                    <a:pt x="39" y="146"/>
                    <a:pt x="37" y="146"/>
                    <a:pt x="36" y="146"/>
                  </a:cubicBezTo>
                  <a:cubicBezTo>
                    <a:pt x="36" y="146"/>
                    <a:pt x="36" y="147"/>
                    <a:pt x="36" y="147"/>
                  </a:cubicBezTo>
                  <a:cubicBezTo>
                    <a:pt x="36" y="148"/>
                    <a:pt x="36" y="148"/>
                    <a:pt x="36" y="148"/>
                  </a:cubicBezTo>
                  <a:close/>
                  <a:moveTo>
                    <a:pt x="33" y="102"/>
                  </a:moveTo>
                  <a:cubicBezTo>
                    <a:pt x="35" y="102"/>
                    <a:pt x="38" y="102"/>
                    <a:pt x="40" y="101"/>
                  </a:cubicBezTo>
                  <a:cubicBezTo>
                    <a:pt x="40" y="101"/>
                    <a:pt x="40" y="101"/>
                    <a:pt x="39" y="101"/>
                  </a:cubicBezTo>
                  <a:cubicBezTo>
                    <a:pt x="38" y="101"/>
                    <a:pt x="36" y="101"/>
                    <a:pt x="34" y="101"/>
                  </a:cubicBezTo>
                  <a:cubicBezTo>
                    <a:pt x="33" y="101"/>
                    <a:pt x="33" y="101"/>
                    <a:pt x="33" y="102"/>
                  </a:cubicBezTo>
                  <a:close/>
                  <a:moveTo>
                    <a:pt x="39" y="155"/>
                  </a:moveTo>
                  <a:cubicBezTo>
                    <a:pt x="41" y="156"/>
                    <a:pt x="41" y="156"/>
                    <a:pt x="40" y="158"/>
                  </a:cubicBezTo>
                  <a:cubicBezTo>
                    <a:pt x="41" y="158"/>
                    <a:pt x="42" y="157"/>
                    <a:pt x="44" y="157"/>
                  </a:cubicBezTo>
                  <a:cubicBezTo>
                    <a:pt x="43" y="157"/>
                    <a:pt x="43" y="156"/>
                    <a:pt x="43" y="156"/>
                  </a:cubicBezTo>
                  <a:cubicBezTo>
                    <a:pt x="42" y="156"/>
                    <a:pt x="40" y="155"/>
                    <a:pt x="39" y="155"/>
                  </a:cubicBezTo>
                  <a:close/>
                  <a:moveTo>
                    <a:pt x="24" y="163"/>
                  </a:moveTo>
                  <a:cubicBezTo>
                    <a:pt x="24" y="163"/>
                    <a:pt x="23" y="163"/>
                    <a:pt x="23" y="163"/>
                  </a:cubicBezTo>
                  <a:cubicBezTo>
                    <a:pt x="23" y="163"/>
                    <a:pt x="22" y="163"/>
                    <a:pt x="22" y="163"/>
                  </a:cubicBezTo>
                  <a:cubicBezTo>
                    <a:pt x="21" y="163"/>
                    <a:pt x="20" y="163"/>
                    <a:pt x="19" y="162"/>
                  </a:cubicBezTo>
                  <a:cubicBezTo>
                    <a:pt x="20" y="163"/>
                    <a:pt x="20" y="164"/>
                    <a:pt x="20" y="164"/>
                  </a:cubicBezTo>
                  <a:cubicBezTo>
                    <a:pt x="22" y="164"/>
                    <a:pt x="23" y="164"/>
                    <a:pt x="24" y="164"/>
                  </a:cubicBezTo>
                  <a:cubicBezTo>
                    <a:pt x="24" y="164"/>
                    <a:pt x="24" y="163"/>
                    <a:pt x="24" y="163"/>
                  </a:cubicBezTo>
                  <a:close/>
                  <a:moveTo>
                    <a:pt x="84" y="224"/>
                  </a:moveTo>
                  <a:cubicBezTo>
                    <a:pt x="84" y="223"/>
                    <a:pt x="85" y="223"/>
                    <a:pt x="85" y="222"/>
                  </a:cubicBezTo>
                  <a:cubicBezTo>
                    <a:pt x="85" y="221"/>
                    <a:pt x="84" y="219"/>
                    <a:pt x="84" y="217"/>
                  </a:cubicBezTo>
                  <a:cubicBezTo>
                    <a:pt x="84" y="217"/>
                    <a:pt x="83" y="217"/>
                    <a:pt x="83" y="217"/>
                  </a:cubicBezTo>
                  <a:cubicBezTo>
                    <a:pt x="83" y="219"/>
                    <a:pt x="84" y="222"/>
                    <a:pt x="84" y="224"/>
                  </a:cubicBezTo>
                  <a:close/>
                  <a:moveTo>
                    <a:pt x="41" y="162"/>
                  </a:moveTo>
                  <a:cubicBezTo>
                    <a:pt x="42" y="163"/>
                    <a:pt x="42" y="162"/>
                    <a:pt x="42" y="163"/>
                  </a:cubicBezTo>
                  <a:cubicBezTo>
                    <a:pt x="43" y="163"/>
                    <a:pt x="43" y="163"/>
                    <a:pt x="43" y="164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4" y="165"/>
                    <a:pt x="45" y="165"/>
                    <a:pt x="46" y="164"/>
                  </a:cubicBezTo>
                  <a:cubicBezTo>
                    <a:pt x="46" y="164"/>
                    <a:pt x="45" y="163"/>
                    <a:pt x="45" y="162"/>
                  </a:cubicBezTo>
                  <a:cubicBezTo>
                    <a:pt x="44" y="162"/>
                    <a:pt x="43" y="162"/>
                    <a:pt x="41" y="162"/>
                  </a:cubicBezTo>
                  <a:close/>
                  <a:moveTo>
                    <a:pt x="66" y="118"/>
                  </a:moveTo>
                  <a:cubicBezTo>
                    <a:pt x="65" y="118"/>
                    <a:pt x="65" y="119"/>
                    <a:pt x="64" y="119"/>
                  </a:cubicBezTo>
                  <a:cubicBezTo>
                    <a:pt x="64" y="120"/>
                    <a:pt x="63" y="120"/>
                    <a:pt x="63" y="121"/>
                  </a:cubicBezTo>
                  <a:cubicBezTo>
                    <a:pt x="63" y="121"/>
                    <a:pt x="64" y="121"/>
                    <a:pt x="65" y="121"/>
                  </a:cubicBezTo>
                  <a:cubicBezTo>
                    <a:pt x="65" y="121"/>
                    <a:pt x="66" y="121"/>
                    <a:pt x="66" y="120"/>
                  </a:cubicBezTo>
                  <a:cubicBezTo>
                    <a:pt x="66" y="119"/>
                    <a:pt x="66" y="119"/>
                    <a:pt x="66" y="118"/>
                  </a:cubicBezTo>
                  <a:close/>
                  <a:moveTo>
                    <a:pt x="98" y="98"/>
                  </a:moveTo>
                  <a:cubicBezTo>
                    <a:pt x="98" y="98"/>
                    <a:pt x="98" y="98"/>
                    <a:pt x="98" y="98"/>
                  </a:cubicBezTo>
                  <a:cubicBezTo>
                    <a:pt x="96" y="98"/>
                    <a:pt x="94" y="98"/>
                    <a:pt x="92" y="98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2" y="99"/>
                    <a:pt x="91" y="100"/>
                    <a:pt x="91" y="100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93" y="100"/>
                    <a:pt x="95" y="99"/>
                    <a:pt x="98" y="98"/>
                  </a:cubicBezTo>
                  <a:close/>
                  <a:moveTo>
                    <a:pt x="154" y="54"/>
                  </a:moveTo>
                  <a:cubicBezTo>
                    <a:pt x="154" y="56"/>
                    <a:pt x="154" y="58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55" y="58"/>
                    <a:pt x="155" y="57"/>
                    <a:pt x="155" y="55"/>
                  </a:cubicBezTo>
                  <a:cubicBezTo>
                    <a:pt x="155" y="55"/>
                    <a:pt x="155" y="55"/>
                    <a:pt x="155" y="54"/>
                  </a:cubicBezTo>
                  <a:cubicBezTo>
                    <a:pt x="155" y="54"/>
                    <a:pt x="154" y="54"/>
                    <a:pt x="154" y="54"/>
                  </a:cubicBezTo>
                  <a:close/>
                  <a:moveTo>
                    <a:pt x="207" y="151"/>
                  </a:moveTo>
                  <a:cubicBezTo>
                    <a:pt x="207" y="152"/>
                    <a:pt x="208" y="153"/>
                    <a:pt x="208" y="154"/>
                  </a:cubicBezTo>
                  <a:cubicBezTo>
                    <a:pt x="209" y="153"/>
                    <a:pt x="209" y="153"/>
                    <a:pt x="210" y="152"/>
                  </a:cubicBezTo>
                  <a:cubicBezTo>
                    <a:pt x="210" y="152"/>
                    <a:pt x="210" y="151"/>
                    <a:pt x="210" y="151"/>
                  </a:cubicBezTo>
                  <a:cubicBezTo>
                    <a:pt x="209" y="151"/>
                    <a:pt x="208" y="151"/>
                    <a:pt x="207" y="151"/>
                  </a:cubicBezTo>
                  <a:close/>
                  <a:moveTo>
                    <a:pt x="140" y="233"/>
                  </a:moveTo>
                  <a:cubicBezTo>
                    <a:pt x="140" y="234"/>
                    <a:pt x="139" y="234"/>
                    <a:pt x="139" y="235"/>
                  </a:cubicBezTo>
                  <a:cubicBezTo>
                    <a:pt x="140" y="235"/>
                    <a:pt x="141" y="235"/>
                    <a:pt x="142" y="235"/>
                  </a:cubicBezTo>
                  <a:cubicBezTo>
                    <a:pt x="142" y="235"/>
                    <a:pt x="143" y="234"/>
                    <a:pt x="143" y="233"/>
                  </a:cubicBezTo>
                  <a:cubicBezTo>
                    <a:pt x="142" y="233"/>
                    <a:pt x="141" y="234"/>
                    <a:pt x="140" y="233"/>
                  </a:cubicBezTo>
                  <a:close/>
                  <a:moveTo>
                    <a:pt x="161" y="44"/>
                  </a:moveTo>
                  <a:cubicBezTo>
                    <a:pt x="161" y="46"/>
                    <a:pt x="161" y="47"/>
                    <a:pt x="161" y="49"/>
                  </a:cubicBezTo>
                  <a:cubicBezTo>
                    <a:pt x="162" y="49"/>
                    <a:pt x="162" y="49"/>
                    <a:pt x="163" y="49"/>
                  </a:cubicBezTo>
                  <a:cubicBezTo>
                    <a:pt x="163" y="47"/>
                    <a:pt x="163" y="46"/>
                    <a:pt x="163" y="44"/>
                  </a:cubicBezTo>
                  <a:cubicBezTo>
                    <a:pt x="162" y="44"/>
                    <a:pt x="162" y="44"/>
                    <a:pt x="161" y="44"/>
                  </a:cubicBezTo>
                  <a:close/>
                  <a:moveTo>
                    <a:pt x="155" y="17"/>
                  </a:moveTo>
                  <a:cubicBezTo>
                    <a:pt x="155" y="16"/>
                    <a:pt x="155" y="15"/>
                    <a:pt x="156" y="14"/>
                  </a:cubicBezTo>
                  <a:cubicBezTo>
                    <a:pt x="154" y="14"/>
                    <a:pt x="153" y="14"/>
                    <a:pt x="152" y="15"/>
                  </a:cubicBezTo>
                  <a:cubicBezTo>
                    <a:pt x="151" y="15"/>
                    <a:pt x="151" y="15"/>
                    <a:pt x="151" y="16"/>
                  </a:cubicBezTo>
                  <a:cubicBezTo>
                    <a:pt x="152" y="16"/>
                    <a:pt x="153" y="16"/>
                    <a:pt x="155" y="17"/>
                  </a:cubicBezTo>
                  <a:close/>
                  <a:moveTo>
                    <a:pt x="231" y="165"/>
                  </a:moveTo>
                  <a:cubicBezTo>
                    <a:pt x="231" y="165"/>
                    <a:pt x="231" y="164"/>
                    <a:pt x="231" y="164"/>
                  </a:cubicBezTo>
                  <a:cubicBezTo>
                    <a:pt x="231" y="164"/>
                    <a:pt x="230" y="164"/>
                    <a:pt x="230" y="164"/>
                  </a:cubicBezTo>
                  <a:cubicBezTo>
                    <a:pt x="229" y="164"/>
                    <a:pt x="228" y="164"/>
                    <a:pt x="227" y="164"/>
                  </a:cubicBezTo>
                  <a:cubicBezTo>
                    <a:pt x="227" y="164"/>
                    <a:pt x="227" y="165"/>
                    <a:pt x="227" y="166"/>
                  </a:cubicBezTo>
                  <a:cubicBezTo>
                    <a:pt x="229" y="165"/>
                    <a:pt x="230" y="165"/>
                    <a:pt x="231" y="165"/>
                  </a:cubicBezTo>
                  <a:close/>
                  <a:moveTo>
                    <a:pt x="56" y="122"/>
                  </a:moveTo>
                  <a:cubicBezTo>
                    <a:pt x="54" y="122"/>
                    <a:pt x="53" y="122"/>
                    <a:pt x="51" y="122"/>
                  </a:cubicBezTo>
                  <a:cubicBezTo>
                    <a:pt x="51" y="122"/>
                    <a:pt x="50" y="121"/>
                    <a:pt x="50" y="122"/>
                  </a:cubicBezTo>
                  <a:cubicBezTo>
                    <a:pt x="50" y="122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2" y="123"/>
                    <a:pt x="53" y="123"/>
                    <a:pt x="55" y="123"/>
                  </a:cubicBezTo>
                  <a:cubicBezTo>
                    <a:pt x="55" y="123"/>
                    <a:pt x="55" y="123"/>
                    <a:pt x="56" y="122"/>
                  </a:cubicBezTo>
                  <a:close/>
                  <a:moveTo>
                    <a:pt x="168" y="197"/>
                  </a:moveTo>
                  <a:cubicBezTo>
                    <a:pt x="168" y="197"/>
                    <a:pt x="168" y="197"/>
                    <a:pt x="168" y="197"/>
                  </a:cubicBezTo>
                  <a:cubicBezTo>
                    <a:pt x="168" y="195"/>
                    <a:pt x="169" y="194"/>
                    <a:pt x="169" y="192"/>
                  </a:cubicBezTo>
                  <a:cubicBezTo>
                    <a:pt x="169" y="192"/>
                    <a:pt x="169" y="192"/>
                    <a:pt x="168" y="191"/>
                  </a:cubicBezTo>
                  <a:cubicBezTo>
                    <a:pt x="168" y="192"/>
                    <a:pt x="167" y="193"/>
                    <a:pt x="167" y="194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196"/>
                    <a:pt x="168" y="196"/>
                    <a:pt x="168" y="197"/>
                  </a:cubicBezTo>
                  <a:close/>
                  <a:moveTo>
                    <a:pt x="242" y="161"/>
                  </a:moveTo>
                  <a:cubicBezTo>
                    <a:pt x="242" y="160"/>
                    <a:pt x="241" y="160"/>
                    <a:pt x="241" y="160"/>
                  </a:cubicBezTo>
                  <a:cubicBezTo>
                    <a:pt x="241" y="159"/>
                    <a:pt x="241" y="159"/>
                    <a:pt x="240" y="159"/>
                  </a:cubicBezTo>
                  <a:cubicBezTo>
                    <a:pt x="239" y="160"/>
                    <a:pt x="238" y="160"/>
                    <a:pt x="237" y="161"/>
                  </a:cubicBezTo>
                  <a:cubicBezTo>
                    <a:pt x="237" y="161"/>
                    <a:pt x="237" y="161"/>
                    <a:pt x="237" y="162"/>
                  </a:cubicBezTo>
                  <a:cubicBezTo>
                    <a:pt x="238" y="161"/>
                    <a:pt x="240" y="161"/>
                    <a:pt x="242" y="161"/>
                  </a:cubicBezTo>
                  <a:close/>
                  <a:moveTo>
                    <a:pt x="245" y="150"/>
                  </a:moveTo>
                  <a:cubicBezTo>
                    <a:pt x="245" y="150"/>
                    <a:pt x="245" y="150"/>
                    <a:pt x="245" y="149"/>
                  </a:cubicBezTo>
                  <a:cubicBezTo>
                    <a:pt x="244" y="152"/>
                    <a:pt x="243" y="153"/>
                    <a:pt x="243" y="156"/>
                  </a:cubicBezTo>
                  <a:cubicBezTo>
                    <a:pt x="243" y="155"/>
                    <a:pt x="244" y="155"/>
                    <a:pt x="245" y="155"/>
                  </a:cubicBezTo>
                  <a:cubicBezTo>
                    <a:pt x="245" y="153"/>
                    <a:pt x="245" y="151"/>
                    <a:pt x="245" y="150"/>
                  </a:cubicBezTo>
                  <a:close/>
                  <a:moveTo>
                    <a:pt x="71" y="128"/>
                  </a:moveTo>
                  <a:cubicBezTo>
                    <a:pt x="71" y="128"/>
                    <a:pt x="71" y="128"/>
                    <a:pt x="71" y="128"/>
                  </a:cubicBezTo>
                  <a:cubicBezTo>
                    <a:pt x="71" y="127"/>
                    <a:pt x="71" y="126"/>
                    <a:pt x="72" y="125"/>
                  </a:cubicBezTo>
                  <a:cubicBezTo>
                    <a:pt x="72" y="124"/>
                    <a:pt x="72" y="122"/>
                    <a:pt x="72" y="121"/>
                  </a:cubicBezTo>
                  <a:cubicBezTo>
                    <a:pt x="72" y="120"/>
                    <a:pt x="72" y="120"/>
                    <a:pt x="72" y="118"/>
                  </a:cubicBezTo>
                  <a:cubicBezTo>
                    <a:pt x="72" y="119"/>
                    <a:pt x="72" y="119"/>
                    <a:pt x="71" y="119"/>
                  </a:cubicBezTo>
                  <a:cubicBezTo>
                    <a:pt x="71" y="120"/>
                    <a:pt x="71" y="122"/>
                    <a:pt x="71" y="123"/>
                  </a:cubicBezTo>
                  <a:cubicBezTo>
                    <a:pt x="72" y="123"/>
                    <a:pt x="72" y="123"/>
                    <a:pt x="71" y="124"/>
                  </a:cubicBezTo>
                  <a:cubicBezTo>
                    <a:pt x="71" y="124"/>
                    <a:pt x="71" y="124"/>
                    <a:pt x="71" y="125"/>
                  </a:cubicBezTo>
                  <a:cubicBezTo>
                    <a:pt x="71" y="126"/>
                    <a:pt x="71" y="127"/>
                    <a:pt x="71" y="128"/>
                  </a:cubicBezTo>
                  <a:close/>
                  <a:moveTo>
                    <a:pt x="99" y="94"/>
                  </a:moveTo>
                  <a:cubicBezTo>
                    <a:pt x="98" y="94"/>
                    <a:pt x="97" y="94"/>
                    <a:pt x="96" y="94"/>
                  </a:cubicBezTo>
                  <a:cubicBezTo>
                    <a:pt x="95" y="95"/>
                    <a:pt x="94" y="95"/>
                    <a:pt x="94" y="96"/>
                  </a:cubicBezTo>
                  <a:cubicBezTo>
                    <a:pt x="96" y="96"/>
                    <a:pt x="97" y="96"/>
                    <a:pt x="98" y="95"/>
                  </a:cubicBezTo>
                  <a:cubicBezTo>
                    <a:pt x="99" y="95"/>
                    <a:pt x="99" y="94"/>
                    <a:pt x="99" y="94"/>
                  </a:cubicBezTo>
                  <a:close/>
                  <a:moveTo>
                    <a:pt x="100" y="38"/>
                  </a:moveTo>
                  <a:cubicBezTo>
                    <a:pt x="99" y="38"/>
                    <a:pt x="99" y="38"/>
                    <a:pt x="98" y="38"/>
                  </a:cubicBezTo>
                  <a:cubicBezTo>
                    <a:pt x="98" y="38"/>
                    <a:pt x="98" y="38"/>
                    <a:pt x="98" y="39"/>
                  </a:cubicBezTo>
                  <a:cubicBezTo>
                    <a:pt x="97" y="39"/>
                    <a:pt x="97" y="40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1"/>
                    <a:pt x="99" y="40"/>
                    <a:pt x="100" y="40"/>
                  </a:cubicBezTo>
                  <a:cubicBezTo>
                    <a:pt x="100" y="39"/>
                    <a:pt x="100" y="39"/>
                    <a:pt x="100" y="38"/>
                  </a:cubicBezTo>
                  <a:close/>
                  <a:moveTo>
                    <a:pt x="243" y="158"/>
                  </a:moveTo>
                  <a:cubicBezTo>
                    <a:pt x="243" y="159"/>
                    <a:pt x="244" y="160"/>
                    <a:pt x="244" y="161"/>
                  </a:cubicBezTo>
                  <a:cubicBezTo>
                    <a:pt x="245" y="160"/>
                    <a:pt x="245" y="159"/>
                    <a:pt x="245" y="157"/>
                  </a:cubicBezTo>
                  <a:cubicBezTo>
                    <a:pt x="244" y="157"/>
                    <a:pt x="243" y="158"/>
                    <a:pt x="243" y="158"/>
                  </a:cubicBezTo>
                  <a:close/>
                  <a:moveTo>
                    <a:pt x="97" y="185"/>
                  </a:moveTo>
                  <a:cubicBezTo>
                    <a:pt x="98" y="186"/>
                    <a:pt x="99" y="186"/>
                    <a:pt x="99" y="187"/>
                  </a:cubicBezTo>
                  <a:cubicBezTo>
                    <a:pt x="100" y="186"/>
                    <a:pt x="101" y="186"/>
                    <a:pt x="101" y="185"/>
                  </a:cubicBezTo>
                  <a:cubicBezTo>
                    <a:pt x="100" y="185"/>
                    <a:pt x="100" y="184"/>
                    <a:pt x="99" y="184"/>
                  </a:cubicBezTo>
                  <a:cubicBezTo>
                    <a:pt x="99" y="184"/>
                    <a:pt x="98" y="185"/>
                    <a:pt x="97" y="185"/>
                  </a:cubicBezTo>
                  <a:close/>
                  <a:moveTo>
                    <a:pt x="24" y="146"/>
                  </a:moveTo>
                  <a:cubicBezTo>
                    <a:pt x="25" y="147"/>
                    <a:pt x="26" y="146"/>
                    <a:pt x="27" y="146"/>
                  </a:cubicBezTo>
                  <a:cubicBezTo>
                    <a:pt x="27" y="145"/>
                    <a:pt x="27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ubicBezTo>
                    <a:pt x="24" y="145"/>
                    <a:pt x="24" y="146"/>
                    <a:pt x="24" y="146"/>
                  </a:cubicBezTo>
                  <a:close/>
                  <a:moveTo>
                    <a:pt x="204" y="154"/>
                  </a:moveTo>
                  <a:cubicBezTo>
                    <a:pt x="203" y="156"/>
                    <a:pt x="202" y="159"/>
                    <a:pt x="201" y="161"/>
                  </a:cubicBezTo>
                  <a:cubicBezTo>
                    <a:pt x="202" y="160"/>
                    <a:pt x="202" y="160"/>
                    <a:pt x="203" y="159"/>
                  </a:cubicBezTo>
                  <a:cubicBezTo>
                    <a:pt x="203" y="159"/>
                    <a:pt x="203" y="159"/>
                    <a:pt x="203" y="158"/>
                  </a:cubicBezTo>
                  <a:cubicBezTo>
                    <a:pt x="203" y="158"/>
                    <a:pt x="203" y="158"/>
                    <a:pt x="203" y="157"/>
                  </a:cubicBezTo>
                  <a:cubicBezTo>
                    <a:pt x="203" y="157"/>
                    <a:pt x="204" y="156"/>
                    <a:pt x="204" y="156"/>
                  </a:cubicBezTo>
                  <a:cubicBezTo>
                    <a:pt x="204" y="156"/>
                    <a:pt x="205" y="156"/>
                    <a:pt x="205" y="155"/>
                  </a:cubicBezTo>
                  <a:cubicBezTo>
                    <a:pt x="205" y="155"/>
                    <a:pt x="204" y="155"/>
                    <a:pt x="204" y="154"/>
                  </a:cubicBezTo>
                  <a:close/>
                  <a:moveTo>
                    <a:pt x="235" y="160"/>
                  </a:moveTo>
                  <a:cubicBezTo>
                    <a:pt x="236" y="160"/>
                    <a:pt x="236" y="160"/>
                    <a:pt x="236" y="160"/>
                  </a:cubicBezTo>
                  <a:cubicBezTo>
                    <a:pt x="237" y="159"/>
                    <a:pt x="238" y="158"/>
                    <a:pt x="240" y="157"/>
                  </a:cubicBezTo>
                  <a:cubicBezTo>
                    <a:pt x="239" y="156"/>
                    <a:pt x="239" y="156"/>
                    <a:pt x="239" y="155"/>
                  </a:cubicBezTo>
                  <a:cubicBezTo>
                    <a:pt x="238" y="157"/>
                    <a:pt x="237" y="158"/>
                    <a:pt x="235" y="160"/>
                  </a:cubicBezTo>
                  <a:close/>
                  <a:moveTo>
                    <a:pt x="153" y="64"/>
                  </a:moveTo>
                  <a:cubicBezTo>
                    <a:pt x="153" y="63"/>
                    <a:pt x="152" y="63"/>
                    <a:pt x="152" y="62"/>
                  </a:cubicBezTo>
                  <a:cubicBezTo>
                    <a:pt x="152" y="62"/>
                    <a:pt x="151" y="62"/>
                    <a:pt x="150" y="62"/>
                  </a:cubicBezTo>
                  <a:cubicBezTo>
                    <a:pt x="150" y="62"/>
                    <a:pt x="150" y="62"/>
                    <a:pt x="149" y="62"/>
                  </a:cubicBezTo>
                  <a:cubicBezTo>
                    <a:pt x="149" y="63"/>
                    <a:pt x="149" y="63"/>
                    <a:pt x="148" y="64"/>
                  </a:cubicBezTo>
                  <a:cubicBezTo>
                    <a:pt x="150" y="64"/>
                    <a:pt x="151" y="64"/>
                    <a:pt x="153" y="64"/>
                  </a:cubicBezTo>
                  <a:close/>
                  <a:moveTo>
                    <a:pt x="156" y="241"/>
                  </a:moveTo>
                  <a:cubicBezTo>
                    <a:pt x="156" y="241"/>
                    <a:pt x="156" y="241"/>
                    <a:pt x="156" y="241"/>
                  </a:cubicBezTo>
                  <a:cubicBezTo>
                    <a:pt x="156" y="241"/>
                    <a:pt x="156" y="242"/>
                    <a:pt x="155" y="242"/>
                  </a:cubicBezTo>
                  <a:cubicBezTo>
                    <a:pt x="155" y="242"/>
                    <a:pt x="155" y="243"/>
                    <a:pt x="155" y="243"/>
                  </a:cubicBezTo>
                  <a:cubicBezTo>
                    <a:pt x="156" y="244"/>
                    <a:pt x="156" y="246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7"/>
                    <a:pt x="157" y="247"/>
                    <a:pt x="157" y="247"/>
                  </a:cubicBezTo>
                  <a:cubicBezTo>
                    <a:pt x="157" y="245"/>
                    <a:pt x="157" y="243"/>
                    <a:pt x="156" y="241"/>
                  </a:cubicBezTo>
                  <a:close/>
                  <a:moveTo>
                    <a:pt x="35" y="98"/>
                  </a:moveTo>
                  <a:cubicBezTo>
                    <a:pt x="35" y="98"/>
                    <a:pt x="35" y="99"/>
                    <a:pt x="35" y="99"/>
                  </a:cubicBezTo>
                  <a:cubicBezTo>
                    <a:pt x="35" y="99"/>
                    <a:pt x="36" y="99"/>
                    <a:pt x="36" y="99"/>
                  </a:cubicBezTo>
                  <a:cubicBezTo>
                    <a:pt x="38" y="99"/>
                    <a:pt x="40" y="99"/>
                    <a:pt x="41" y="99"/>
                  </a:cubicBezTo>
                  <a:cubicBezTo>
                    <a:pt x="43" y="99"/>
                    <a:pt x="43" y="98"/>
                    <a:pt x="44" y="98"/>
                  </a:cubicBezTo>
                  <a:cubicBezTo>
                    <a:pt x="41" y="98"/>
                    <a:pt x="38" y="98"/>
                    <a:pt x="35" y="98"/>
                  </a:cubicBezTo>
                  <a:close/>
                  <a:moveTo>
                    <a:pt x="89" y="198"/>
                  </a:moveTo>
                  <a:cubicBezTo>
                    <a:pt x="89" y="199"/>
                    <a:pt x="88" y="200"/>
                    <a:pt x="87" y="200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9" y="201"/>
                    <a:pt x="89" y="202"/>
                    <a:pt x="89" y="202"/>
                  </a:cubicBezTo>
                  <a:cubicBezTo>
                    <a:pt x="91" y="201"/>
                    <a:pt x="91" y="200"/>
                    <a:pt x="89" y="198"/>
                  </a:cubicBezTo>
                  <a:close/>
                  <a:moveTo>
                    <a:pt x="101" y="10"/>
                  </a:moveTo>
                  <a:cubicBezTo>
                    <a:pt x="101" y="10"/>
                    <a:pt x="101" y="10"/>
                    <a:pt x="101" y="10"/>
                  </a:cubicBezTo>
                  <a:cubicBezTo>
                    <a:pt x="99" y="10"/>
                    <a:pt x="97" y="10"/>
                    <a:pt x="95" y="10"/>
                  </a:cubicBezTo>
                  <a:cubicBezTo>
                    <a:pt x="95" y="10"/>
                    <a:pt x="95" y="11"/>
                    <a:pt x="95" y="11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7" y="11"/>
                    <a:pt x="99" y="11"/>
                    <a:pt x="100" y="10"/>
                  </a:cubicBezTo>
                  <a:cubicBezTo>
                    <a:pt x="101" y="10"/>
                    <a:pt x="101" y="10"/>
                    <a:pt x="101" y="10"/>
                  </a:cubicBezTo>
                  <a:close/>
                  <a:moveTo>
                    <a:pt x="87" y="63"/>
                  </a:moveTo>
                  <a:cubicBezTo>
                    <a:pt x="87" y="64"/>
                    <a:pt x="88" y="66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90" y="64"/>
                  </a:cubicBezTo>
                  <a:cubicBezTo>
                    <a:pt x="90" y="64"/>
                    <a:pt x="90" y="64"/>
                    <a:pt x="90" y="63"/>
                  </a:cubicBezTo>
                  <a:cubicBezTo>
                    <a:pt x="89" y="63"/>
                    <a:pt x="88" y="63"/>
                    <a:pt x="87" y="63"/>
                  </a:cubicBezTo>
                  <a:close/>
                  <a:moveTo>
                    <a:pt x="115" y="24"/>
                  </a:moveTo>
                  <a:cubicBezTo>
                    <a:pt x="116" y="23"/>
                    <a:pt x="116" y="21"/>
                    <a:pt x="117" y="20"/>
                  </a:cubicBezTo>
                  <a:cubicBezTo>
                    <a:pt x="116" y="20"/>
                    <a:pt x="116" y="20"/>
                    <a:pt x="115" y="20"/>
                  </a:cubicBezTo>
                  <a:cubicBezTo>
                    <a:pt x="115" y="20"/>
                    <a:pt x="115" y="21"/>
                    <a:pt x="115" y="21"/>
                  </a:cubicBezTo>
                  <a:cubicBezTo>
                    <a:pt x="114" y="22"/>
                    <a:pt x="114" y="23"/>
                    <a:pt x="114" y="24"/>
                  </a:cubicBezTo>
                  <a:cubicBezTo>
                    <a:pt x="115" y="24"/>
                    <a:pt x="115" y="24"/>
                    <a:pt x="115" y="24"/>
                  </a:cubicBezTo>
                  <a:close/>
                  <a:moveTo>
                    <a:pt x="182" y="163"/>
                  </a:moveTo>
                  <a:cubicBezTo>
                    <a:pt x="182" y="163"/>
                    <a:pt x="182" y="163"/>
                    <a:pt x="182" y="163"/>
                  </a:cubicBezTo>
                  <a:cubicBezTo>
                    <a:pt x="182" y="161"/>
                    <a:pt x="181" y="160"/>
                    <a:pt x="180" y="158"/>
                  </a:cubicBezTo>
                  <a:cubicBezTo>
                    <a:pt x="180" y="158"/>
                    <a:pt x="180" y="159"/>
                    <a:pt x="179" y="159"/>
                  </a:cubicBezTo>
                  <a:cubicBezTo>
                    <a:pt x="180" y="161"/>
                    <a:pt x="181" y="162"/>
                    <a:pt x="182" y="163"/>
                  </a:cubicBezTo>
                  <a:close/>
                  <a:moveTo>
                    <a:pt x="179" y="102"/>
                  </a:moveTo>
                  <a:cubicBezTo>
                    <a:pt x="179" y="102"/>
                    <a:pt x="179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78" y="101"/>
                    <a:pt x="178" y="101"/>
                    <a:pt x="177" y="100"/>
                  </a:cubicBezTo>
                  <a:cubicBezTo>
                    <a:pt x="176" y="99"/>
                    <a:pt x="176" y="99"/>
                    <a:pt x="177" y="98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8"/>
                    <a:pt x="174" y="98"/>
                    <a:pt x="173" y="97"/>
                  </a:cubicBezTo>
                  <a:cubicBezTo>
                    <a:pt x="175" y="99"/>
                    <a:pt x="177" y="101"/>
                    <a:pt x="179" y="102"/>
                  </a:cubicBezTo>
                  <a:close/>
                  <a:moveTo>
                    <a:pt x="229" y="113"/>
                  </a:moveTo>
                  <a:cubicBezTo>
                    <a:pt x="229" y="112"/>
                    <a:pt x="229" y="111"/>
                    <a:pt x="229" y="111"/>
                  </a:cubicBezTo>
                  <a:cubicBezTo>
                    <a:pt x="229" y="110"/>
                    <a:pt x="229" y="110"/>
                    <a:pt x="229" y="110"/>
                  </a:cubicBezTo>
                  <a:cubicBezTo>
                    <a:pt x="229" y="110"/>
                    <a:pt x="229" y="109"/>
                    <a:pt x="229" y="109"/>
                  </a:cubicBezTo>
                  <a:cubicBezTo>
                    <a:pt x="228" y="110"/>
                    <a:pt x="228" y="110"/>
                    <a:pt x="227" y="111"/>
                  </a:cubicBezTo>
                  <a:cubicBezTo>
                    <a:pt x="227" y="111"/>
                    <a:pt x="227" y="112"/>
                    <a:pt x="227" y="112"/>
                  </a:cubicBezTo>
                  <a:cubicBezTo>
                    <a:pt x="227" y="112"/>
                    <a:pt x="228" y="113"/>
                    <a:pt x="229" y="113"/>
                  </a:cubicBezTo>
                  <a:close/>
                  <a:moveTo>
                    <a:pt x="222" y="124"/>
                  </a:moveTo>
                  <a:cubicBezTo>
                    <a:pt x="223" y="124"/>
                    <a:pt x="223" y="125"/>
                    <a:pt x="224" y="124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25" y="123"/>
                    <a:pt x="225" y="123"/>
                    <a:pt x="225" y="122"/>
                  </a:cubicBezTo>
                  <a:cubicBezTo>
                    <a:pt x="224" y="122"/>
                    <a:pt x="223" y="122"/>
                    <a:pt x="222" y="123"/>
                  </a:cubicBezTo>
                  <a:cubicBezTo>
                    <a:pt x="222" y="123"/>
                    <a:pt x="222" y="124"/>
                    <a:pt x="222" y="124"/>
                  </a:cubicBezTo>
                  <a:close/>
                  <a:moveTo>
                    <a:pt x="59" y="163"/>
                  </a:moveTo>
                  <a:cubicBezTo>
                    <a:pt x="57" y="163"/>
                    <a:pt x="56" y="163"/>
                    <a:pt x="54" y="163"/>
                  </a:cubicBezTo>
                  <a:cubicBezTo>
                    <a:pt x="54" y="163"/>
                    <a:pt x="54" y="163"/>
                    <a:pt x="54" y="164"/>
                  </a:cubicBezTo>
                  <a:cubicBezTo>
                    <a:pt x="55" y="164"/>
                    <a:pt x="55" y="164"/>
                    <a:pt x="56" y="164"/>
                  </a:cubicBezTo>
                  <a:cubicBezTo>
                    <a:pt x="56" y="164"/>
                    <a:pt x="57" y="164"/>
                    <a:pt x="58" y="164"/>
                  </a:cubicBezTo>
                  <a:cubicBezTo>
                    <a:pt x="58" y="164"/>
                    <a:pt x="59" y="164"/>
                    <a:pt x="59" y="164"/>
                  </a:cubicBezTo>
                  <a:cubicBezTo>
                    <a:pt x="59" y="164"/>
                    <a:pt x="59" y="164"/>
                    <a:pt x="59" y="163"/>
                  </a:cubicBezTo>
                  <a:close/>
                  <a:moveTo>
                    <a:pt x="88" y="11"/>
                  </a:moveTo>
                  <a:cubicBezTo>
                    <a:pt x="89" y="11"/>
                    <a:pt x="90" y="11"/>
                    <a:pt x="90" y="11"/>
                  </a:cubicBezTo>
                  <a:cubicBezTo>
                    <a:pt x="91" y="11"/>
                    <a:pt x="91" y="11"/>
                    <a:pt x="92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1" y="9"/>
                    <a:pt x="89" y="9"/>
                    <a:pt x="88" y="9"/>
                  </a:cubicBezTo>
                  <a:cubicBezTo>
                    <a:pt x="88" y="10"/>
                    <a:pt x="88" y="11"/>
                    <a:pt x="88" y="11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4"/>
                    <a:pt x="170" y="51"/>
                    <a:pt x="170" y="47"/>
                  </a:cubicBezTo>
                  <a:cubicBezTo>
                    <a:pt x="169" y="48"/>
                    <a:pt x="169" y="49"/>
                    <a:pt x="169" y="50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70" y="51"/>
                    <a:pt x="170" y="51"/>
                    <a:pt x="169" y="52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4"/>
                    <a:pt x="169" y="56"/>
                    <a:pt x="170" y="57"/>
                  </a:cubicBezTo>
                  <a:close/>
                  <a:moveTo>
                    <a:pt x="93" y="177"/>
                  </a:moveTo>
                  <a:cubicBezTo>
                    <a:pt x="94" y="178"/>
                    <a:pt x="95" y="178"/>
                    <a:pt x="95" y="179"/>
                  </a:cubicBezTo>
                  <a:cubicBezTo>
                    <a:pt x="96" y="179"/>
                    <a:pt x="96" y="179"/>
                    <a:pt x="96" y="178"/>
                  </a:cubicBezTo>
                  <a:cubicBezTo>
                    <a:pt x="96" y="178"/>
                    <a:pt x="96" y="177"/>
                    <a:pt x="96" y="177"/>
                  </a:cubicBezTo>
                  <a:cubicBezTo>
                    <a:pt x="96" y="176"/>
                    <a:pt x="95" y="176"/>
                    <a:pt x="95" y="175"/>
                  </a:cubicBezTo>
                  <a:cubicBezTo>
                    <a:pt x="94" y="176"/>
                    <a:pt x="94" y="177"/>
                    <a:pt x="93" y="177"/>
                  </a:cubicBezTo>
                  <a:close/>
                  <a:moveTo>
                    <a:pt x="137" y="241"/>
                  </a:moveTo>
                  <a:cubicBezTo>
                    <a:pt x="139" y="242"/>
                    <a:pt x="139" y="241"/>
                    <a:pt x="139" y="240"/>
                  </a:cubicBezTo>
                  <a:cubicBezTo>
                    <a:pt x="139" y="239"/>
                    <a:pt x="138" y="239"/>
                    <a:pt x="137" y="238"/>
                  </a:cubicBezTo>
                  <a:cubicBezTo>
                    <a:pt x="137" y="238"/>
                    <a:pt x="137" y="239"/>
                    <a:pt x="137" y="239"/>
                  </a:cubicBezTo>
                  <a:cubicBezTo>
                    <a:pt x="137" y="240"/>
                    <a:pt x="137" y="241"/>
                    <a:pt x="137" y="241"/>
                  </a:cubicBezTo>
                  <a:close/>
                  <a:moveTo>
                    <a:pt x="218" y="113"/>
                  </a:moveTo>
                  <a:cubicBezTo>
                    <a:pt x="219" y="111"/>
                    <a:pt x="219" y="110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8" y="109"/>
                    <a:pt x="216" y="112"/>
                    <a:pt x="216" y="112"/>
                  </a:cubicBezTo>
                  <a:cubicBezTo>
                    <a:pt x="217" y="112"/>
                    <a:pt x="218" y="112"/>
                    <a:pt x="218" y="113"/>
                  </a:cubicBezTo>
                  <a:close/>
                  <a:moveTo>
                    <a:pt x="55" y="103"/>
                  </a:moveTo>
                  <a:cubicBezTo>
                    <a:pt x="55" y="103"/>
                    <a:pt x="54" y="103"/>
                    <a:pt x="54" y="103"/>
                  </a:cubicBezTo>
                  <a:cubicBezTo>
                    <a:pt x="53" y="103"/>
                    <a:pt x="53" y="103"/>
                    <a:pt x="52" y="103"/>
                  </a:cubicBezTo>
                  <a:cubicBezTo>
                    <a:pt x="51" y="103"/>
                    <a:pt x="49" y="103"/>
                    <a:pt x="48" y="103"/>
                  </a:cubicBezTo>
                  <a:cubicBezTo>
                    <a:pt x="48" y="103"/>
                    <a:pt x="47" y="103"/>
                    <a:pt x="47" y="104"/>
                  </a:cubicBezTo>
                  <a:cubicBezTo>
                    <a:pt x="47" y="104"/>
                    <a:pt x="48" y="104"/>
                    <a:pt x="48" y="104"/>
                  </a:cubicBezTo>
                  <a:cubicBezTo>
                    <a:pt x="50" y="104"/>
                    <a:pt x="52" y="104"/>
                    <a:pt x="53" y="104"/>
                  </a:cubicBezTo>
                  <a:cubicBezTo>
                    <a:pt x="54" y="104"/>
                    <a:pt x="55" y="104"/>
                    <a:pt x="55" y="103"/>
                  </a:cubicBezTo>
                  <a:close/>
                  <a:moveTo>
                    <a:pt x="108" y="24"/>
                  </a:moveTo>
                  <a:cubicBezTo>
                    <a:pt x="108" y="24"/>
                    <a:pt x="108" y="24"/>
                    <a:pt x="108" y="24"/>
                  </a:cubicBezTo>
                  <a:cubicBezTo>
                    <a:pt x="109" y="24"/>
                    <a:pt x="110" y="24"/>
                    <a:pt x="110" y="24"/>
                  </a:cubicBezTo>
                  <a:cubicBezTo>
                    <a:pt x="111" y="24"/>
                    <a:pt x="112" y="24"/>
                    <a:pt x="112" y="24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2" y="22"/>
                    <a:pt x="113" y="22"/>
                    <a:pt x="112" y="21"/>
                  </a:cubicBezTo>
                  <a:cubicBezTo>
                    <a:pt x="111" y="22"/>
                    <a:pt x="109" y="23"/>
                    <a:pt x="108" y="24"/>
                  </a:cubicBezTo>
                  <a:close/>
                  <a:moveTo>
                    <a:pt x="199" y="113"/>
                  </a:moveTo>
                  <a:cubicBezTo>
                    <a:pt x="199" y="114"/>
                    <a:pt x="198" y="116"/>
                    <a:pt x="197" y="117"/>
                  </a:cubicBezTo>
                  <a:cubicBezTo>
                    <a:pt x="197" y="117"/>
                    <a:pt x="197" y="118"/>
                    <a:pt x="197" y="118"/>
                  </a:cubicBezTo>
                  <a:cubicBezTo>
                    <a:pt x="198" y="117"/>
                    <a:pt x="199" y="116"/>
                    <a:pt x="200" y="114"/>
                  </a:cubicBezTo>
                  <a:cubicBezTo>
                    <a:pt x="200" y="114"/>
                    <a:pt x="200" y="113"/>
                    <a:pt x="199" y="113"/>
                  </a:cubicBezTo>
                  <a:close/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9" y="38"/>
                    <a:pt x="120" y="38"/>
                    <a:pt x="121" y="38"/>
                  </a:cubicBezTo>
                  <a:cubicBezTo>
                    <a:pt x="122" y="39"/>
                    <a:pt x="122" y="38"/>
                    <a:pt x="122" y="38"/>
                  </a:cubicBezTo>
                  <a:cubicBezTo>
                    <a:pt x="122" y="37"/>
                    <a:pt x="122" y="37"/>
                    <a:pt x="122" y="36"/>
                  </a:cubicBezTo>
                  <a:cubicBezTo>
                    <a:pt x="120" y="36"/>
                    <a:pt x="119" y="37"/>
                    <a:pt x="118" y="38"/>
                  </a:cubicBezTo>
                  <a:close/>
                  <a:moveTo>
                    <a:pt x="107" y="258"/>
                  </a:moveTo>
                  <a:cubicBezTo>
                    <a:pt x="107" y="258"/>
                    <a:pt x="107" y="258"/>
                    <a:pt x="108" y="257"/>
                  </a:cubicBezTo>
                  <a:cubicBezTo>
                    <a:pt x="108" y="257"/>
                    <a:pt x="109" y="256"/>
                    <a:pt x="109" y="256"/>
                  </a:cubicBezTo>
                  <a:cubicBezTo>
                    <a:pt x="109" y="256"/>
                    <a:pt x="109" y="256"/>
                    <a:pt x="109" y="255"/>
                  </a:cubicBezTo>
                  <a:cubicBezTo>
                    <a:pt x="109" y="255"/>
                    <a:pt x="108" y="255"/>
                    <a:pt x="107" y="255"/>
                  </a:cubicBezTo>
                  <a:cubicBezTo>
                    <a:pt x="107" y="255"/>
                    <a:pt x="106" y="256"/>
                    <a:pt x="106" y="256"/>
                  </a:cubicBezTo>
                  <a:cubicBezTo>
                    <a:pt x="106" y="257"/>
                    <a:pt x="106" y="257"/>
                    <a:pt x="107" y="258"/>
                  </a:cubicBezTo>
                  <a:close/>
                  <a:moveTo>
                    <a:pt x="170" y="183"/>
                  </a:moveTo>
                  <a:cubicBezTo>
                    <a:pt x="171" y="182"/>
                    <a:pt x="171" y="182"/>
                    <a:pt x="171" y="181"/>
                  </a:cubicBezTo>
                  <a:cubicBezTo>
                    <a:pt x="171" y="180"/>
                    <a:pt x="171" y="179"/>
                    <a:pt x="170" y="178"/>
                  </a:cubicBezTo>
                  <a:cubicBezTo>
                    <a:pt x="170" y="178"/>
                    <a:pt x="170" y="178"/>
                    <a:pt x="170" y="178"/>
                  </a:cubicBezTo>
                  <a:cubicBezTo>
                    <a:pt x="170" y="179"/>
                    <a:pt x="169" y="179"/>
                    <a:pt x="169" y="180"/>
                  </a:cubicBezTo>
                  <a:cubicBezTo>
                    <a:pt x="169" y="181"/>
                    <a:pt x="170" y="182"/>
                    <a:pt x="170" y="183"/>
                  </a:cubicBezTo>
                  <a:close/>
                  <a:moveTo>
                    <a:pt x="196" y="171"/>
                  </a:moveTo>
                  <a:cubicBezTo>
                    <a:pt x="197" y="171"/>
                    <a:pt x="198" y="171"/>
                    <a:pt x="199" y="171"/>
                  </a:cubicBezTo>
                  <a:cubicBezTo>
                    <a:pt x="199" y="170"/>
                    <a:pt x="199" y="170"/>
                    <a:pt x="198" y="169"/>
                  </a:cubicBezTo>
                  <a:cubicBezTo>
                    <a:pt x="197" y="169"/>
                    <a:pt x="197" y="169"/>
                    <a:pt x="196" y="169"/>
                  </a:cubicBezTo>
                  <a:cubicBezTo>
                    <a:pt x="196" y="170"/>
                    <a:pt x="196" y="171"/>
                    <a:pt x="196" y="171"/>
                  </a:cubicBezTo>
                  <a:close/>
                  <a:moveTo>
                    <a:pt x="14" y="135"/>
                  </a:moveTo>
                  <a:cubicBezTo>
                    <a:pt x="14" y="134"/>
                    <a:pt x="14" y="133"/>
                    <a:pt x="14" y="132"/>
                  </a:cubicBezTo>
                  <a:cubicBezTo>
                    <a:pt x="14" y="132"/>
                    <a:pt x="13" y="132"/>
                    <a:pt x="12" y="132"/>
                  </a:cubicBezTo>
                  <a:cubicBezTo>
                    <a:pt x="12" y="133"/>
                    <a:pt x="13" y="134"/>
                    <a:pt x="13" y="135"/>
                  </a:cubicBezTo>
                  <a:cubicBezTo>
                    <a:pt x="13" y="135"/>
                    <a:pt x="14" y="135"/>
                    <a:pt x="14" y="135"/>
                  </a:cubicBezTo>
                  <a:close/>
                  <a:moveTo>
                    <a:pt x="36" y="140"/>
                  </a:moveTo>
                  <a:cubicBezTo>
                    <a:pt x="37" y="139"/>
                    <a:pt x="38" y="139"/>
                    <a:pt x="39" y="138"/>
                  </a:cubicBezTo>
                  <a:cubicBezTo>
                    <a:pt x="39" y="138"/>
                    <a:pt x="39" y="137"/>
                    <a:pt x="38" y="137"/>
                  </a:cubicBezTo>
                  <a:cubicBezTo>
                    <a:pt x="38" y="137"/>
                    <a:pt x="37" y="137"/>
                    <a:pt x="36" y="137"/>
                  </a:cubicBezTo>
                  <a:cubicBezTo>
                    <a:pt x="36" y="138"/>
                    <a:pt x="36" y="139"/>
                    <a:pt x="36" y="140"/>
                  </a:cubicBezTo>
                  <a:close/>
                  <a:moveTo>
                    <a:pt x="111" y="208"/>
                  </a:moveTo>
                  <a:cubicBezTo>
                    <a:pt x="112" y="209"/>
                    <a:pt x="112" y="210"/>
                    <a:pt x="113" y="211"/>
                  </a:cubicBezTo>
                  <a:cubicBezTo>
                    <a:pt x="114" y="211"/>
                    <a:pt x="114" y="210"/>
                    <a:pt x="115" y="209"/>
                  </a:cubicBezTo>
                  <a:cubicBezTo>
                    <a:pt x="113" y="209"/>
                    <a:pt x="112" y="208"/>
                    <a:pt x="111" y="207"/>
                  </a:cubicBezTo>
                  <a:cubicBezTo>
                    <a:pt x="111" y="207"/>
                    <a:pt x="111" y="207"/>
                    <a:pt x="111" y="208"/>
                  </a:cubicBezTo>
                  <a:close/>
                  <a:moveTo>
                    <a:pt x="8" y="143"/>
                  </a:moveTo>
                  <a:cubicBezTo>
                    <a:pt x="8" y="143"/>
                    <a:pt x="8" y="143"/>
                    <a:pt x="8" y="143"/>
                  </a:cubicBezTo>
                  <a:cubicBezTo>
                    <a:pt x="8" y="142"/>
                    <a:pt x="8" y="141"/>
                    <a:pt x="8" y="139"/>
                  </a:cubicBezTo>
                  <a:cubicBezTo>
                    <a:pt x="8" y="137"/>
                    <a:pt x="8" y="134"/>
                    <a:pt x="8" y="131"/>
                  </a:cubicBezTo>
                  <a:cubicBezTo>
                    <a:pt x="8" y="131"/>
                    <a:pt x="8" y="131"/>
                    <a:pt x="8" y="131"/>
                  </a:cubicBezTo>
                  <a:cubicBezTo>
                    <a:pt x="8" y="135"/>
                    <a:pt x="8" y="139"/>
                    <a:pt x="8" y="143"/>
                  </a:cubicBezTo>
                  <a:close/>
                  <a:moveTo>
                    <a:pt x="206" y="171"/>
                  </a:moveTo>
                  <a:cubicBezTo>
                    <a:pt x="208" y="170"/>
                    <a:pt x="209" y="170"/>
                    <a:pt x="211" y="170"/>
                  </a:cubicBezTo>
                  <a:cubicBezTo>
                    <a:pt x="211" y="170"/>
                    <a:pt x="211" y="169"/>
                    <a:pt x="210" y="169"/>
                  </a:cubicBezTo>
                  <a:cubicBezTo>
                    <a:pt x="209" y="169"/>
                    <a:pt x="207" y="169"/>
                    <a:pt x="206" y="169"/>
                  </a:cubicBezTo>
                  <a:cubicBezTo>
                    <a:pt x="206" y="170"/>
                    <a:pt x="206" y="170"/>
                    <a:pt x="206" y="171"/>
                  </a:cubicBezTo>
                  <a:close/>
                  <a:moveTo>
                    <a:pt x="197" y="108"/>
                  </a:moveTo>
                  <a:cubicBezTo>
                    <a:pt x="197" y="108"/>
                    <a:pt x="196" y="109"/>
                    <a:pt x="196" y="110"/>
                  </a:cubicBezTo>
                  <a:cubicBezTo>
                    <a:pt x="197" y="111"/>
                    <a:pt x="197" y="112"/>
                    <a:pt x="197" y="113"/>
                  </a:cubicBezTo>
                  <a:cubicBezTo>
                    <a:pt x="197" y="113"/>
                    <a:pt x="197" y="113"/>
                    <a:pt x="197" y="113"/>
                  </a:cubicBezTo>
                  <a:cubicBezTo>
                    <a:pt x="197" y="112"/>
                    <a:pt x="198" y="112"/>
                    <a:pt x="198" y="111"/>
                  </a:cubicBezTo>
                  <a:cubicBezTo>
                    <a:pt x="198" y="111"/>
                    <a:pt x="198" y="110"/>
                    <a:pt x="198" y="110"/>
                  </a:cubicBezTo>
                  <a:cubicBezTo>
                    <a:pt x="198" y="110"/>
                    <a:pt x="198" y="109"/>
                    <a:pt x="197" y="108"/>
                  </a:cubicBezTo>
                  <a:close/>
                  <a:moveTo>
                    <a:pt x="120" y="13"/>
                  </a:moveTo>
                  <a:cubicBezTo>
                    <a:pt x="118" y="13"/>
                    <a:pt x="116" y="13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9" y="15"/>
                    <a:pt x="119" y="15"/>
                    <a:pt x="120" y="13"/>
                  </a:cubicBezTo>
                  <a:cubicBezTo>
                    <a:pt x="120" y="13"/>
                    <a:pt x="120" y="13"/>
                    <a:pt x="120" y="13"/>
                  </a:cubicBezTo>
                  <a:close/>
                  <a:moveTo>
                    <a:pt x="88" y="227"/>
                  </a:moveTo>
                  <a:cubicBezTo>
                    <a:pt x="88" y="228"/>
                    <a:pt x="88" y="228"/>
                    <a:pt x="88" y="228"/>
                  </a:cubicBezTo>
                  <a:cubicBezTo>
                    <a:pt x="88" y="229"/>
                    <a:pt x="88" y="230"/>
                    <a:pt x="88" y="231"/>
                  </a:cubicBezTo>
                  <a:cubicBezTo>
                    <a:pt x="88" y="232"/>
                    <a:pt x="88" y="232"/>
                    <a:pt x="88" y="232"/>
                  </a:cubicBezTo>
                  <a:cubicBezTo>
                    <a:pt x="89" y="231"/>
                    <a:pt x="89" y="231"/>
                    <a:pt x="90" y="230"/>
                  </a:cubicBezTo>
                  <a:cubicBezTo>
                    <a:pt x="89" y="229"/>
                    <a:pt x="89" y="228"/>
                    <a:pt x="88" y="227"/>
                  </a:cubicBezTo>
                  <a:close/>
                  <a:moveTo>
                    <a:pt x="200" y="104"/>
                  </a:moveTo>
                  <a:cubicBezTo>
                    <a:pt x="200" y="104"/>
                    <a:pt x="199" y="105"/>
                    <a:pt x="199" y="106"/>
                  </a:cubicBezTo>
                  <a:cubicBezTo>
                    <a:pt x="199" y="107"/>
                    <a:pt x="199" y="108"/>
                    <a:pt x="199" y="108"/>
                  </a:cubicBezTo>
                  <a:cubicBezTo>
                    <a:pt x="201" y="107"/>
                    <a:pt x="201" y="105"/>
                    <a:pt x="200" y="104"/>
                  </a:cubicBezTo>
                  <a:close/>
                  <a:moveTo>
                    <a:pt x="56" y="157"/>
                  </a:moveTo>
                  <a:cubicBezTo>
                    <a:pt x="56" y="157"/>
                    <a:pt x="56" y="156"/>
                    <a:pt x="56" y="156"/>
                  </a:cubicBezTo>
                  <a:cubicBezTo>
                    <a:pt x="54" y="156"/>
                    <a:pt x="52" y="156"/>
                    <a:pt x="50" y="156"/>
                  </a:cubicBezTo>
                  <a:cubicBezTo>
                    <a:pt x="50" y="156"/>
                    <a:pt x="50" y="156"/>
                    <a:pt x="50" y="156"/>
                  </a:cubicBezTo>
                  <a:cubicBezTo>
                    <a:pt x="50" y="157"/>
                    <a:pt x="50" y="157"/>
                    <a:pt x="51" y="157"/>
                  </a:cubicBezTo>
                  <a:cubicBezTo>
                    <a:pt x="52" y="157"/>
                    <a:pt x="53" y="157"/>
                    <a:pt x="54" y="157"/>
                  </a:cubicBezTo>
                  <a:cubicBezTo>
                    <a:pt x="55" y="157"/>
                    <a:pt x="55" y="157"/>
                    <a:pt x="56" y="157"/>
                  </a:cubicBezTo>
                  <a:close/>
                  <a:moveTo>
                    <a:pt x="161" y="39"/>
                  </a:moveTo>
                  <a:cubicBezTo>
                    <a:pt x="162" y="38"/>
                    <a:pt x="162" y="37"/>
                    <a:pt x="163" y="36"/>
                  </a:cubicBezTo>
                  <a:cubicBezTo>
                    <a:pt x="163" y="36"/>
                    <a:pt x="163" y="36"/>
                    <a:pt x="163" y="35"/>
                  </a:cubicBezTo>
                  <a:cubicBezTo>
                    <a:pt x="162" y="35"/>
                    <a:pt x="162" y="35"/>
                    <a:pt x="162" y="35"/>
                  </a:cubicBezTo>
                  <a:cubicBezTo>
                    <a:pt x="161" y="35"/>
                    <a:pt x="161" y="36"/>
                    <a:pt x="161" y="36"/>
                  </a:cubicBezTo>
                  <a:cubicBezTo>
                    <a:pt x="161" y="37"/>
                    <a:pt x="161" y="38"/>
                    <a:pt x="161" y="39"/>
                  </a:cubicBezTo>
                  <a:close/>
                  <a:moveTo>
                    <a:pt x="125" y="17"/>
                  </a:moveTo>
                  <a:cubicBezTo>
                    <a:pt x="127" y="17"/>
                    <a:pt x="129" y="17"/>
                    <a:pt x="131" y="17"/>
                  </a:cubicBezTo>
                  <a:cubicBezTo>
                    <a:pt x="131" y="17"/>
                    <a:pt x="131" y="17"/>
                    <a:pt x="131" y="16"/>
                  </a:cubicBezTo>
                  <a:cubicBezTo>
                    <a:pt x="129" y="16"/>
                    <a:pt x="127" y="16"/>
                    <a:pt x="125" y="16"/>
                  </a:cubicBezTo>
                  <a:cubicBezTo>
                    <a:pt x="125" y="17"/>
                    <a:pt x="125" y="17"/>
                    <a:pt x="125" y="17"/>
                  </a:cubicBezTo>
                  <a:close/>
                  <a:moveTo>
                    <a:pt x="101" y="17"/>
                  </a:moveTo>
                  <a:cubicBezTo>
                    <a:pt x="100" y="17"/>
                    <a:pt x="100" y="17"/>
                    <a:pt x="99" y="18"/>
                  </a:cubicBezTo>
                  <a:cubicBezTo>
                    <a:pt x="99" y="18"/>
                    <a:pt x="99" y="19"/>
                    <a:pt x="99" y="19"/>
                  </a:cubicBezTo>
                  <a:cubicBezTo>
                    <a:pt x="99" y="19"/>
                    <a:pt x="99" y="20"/>
                    <a:pt x="98" y="20"/>
                  </a:cubicBezTo>
                  <a:cubicBezTo>
                    <a:pt x="99" y="20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8"/>
                  </a:cubicBezTo>
                  <a:cubicBezTo>
                    <a:pt x="101" y="18"/>
                    <a:pt x="101" y="17"/>
                    <a:pt x="101" y="17"/>
                  </a:cubicBezTo>
                  <a:close/>
                  <a:moveTo>
                    <a:pt x="108" y="183"/>
                  </a:moveTo>
                  <a:cubicBezTo>
                    <a:pt x="108" y="183"/>
                    <a:pt x="108" y="183"/>
                    <a:pt x="108" y="183"/>
                  </a:cubicBezTo>
                  <a:cubicBezTo>
                    <a:pt x="110" y="185"/>
                    <a:pt x="111" y="187"/>
                    <a:pt x="113" y="188"/>
                  </a:cubicBezTo>
                  <a:cubicBezTo>
                    <a:pt x="113" y="188"/>
                    <a:pt x="113" y="188"/>
                    <a:pt x="113" y="188"/>
                  </a:cubicBezTo>
                  <a:cubicBezTo>
                    <a:pt x="113" y="188"/>
                    <a:pt x="113" y="188"/>
                    <a:pt x="114" y="187"/>
                  </a:cubicBezTo>
                  <a:cubicBezTo>
                    <a:pt x="112" y="186"/>
                    <a:pt x="110" y="184"/>
                    <a:pt x="108" y="183"/>
                  </a:cubicBezTo>
                  <a:close/>
                  <a:moveTo>
                    <a:pt x="227" y="89"/>
                  </a:moveTo>
                  <a:cubicBezTo>
                    <a:pt x="227" y="89"/>
                    <a:pt x="227" y="88"/>
                    <a:pt x="227" y="88"/>
                  </a:cubicBezTo>
                  <a:cubicBezTo>
                    <a:pt x="217" y="88"/>
                    <a:pt x="208" y="88"/>
                    <a:pt x="198" y="88"/>
                  </a:cubicBezTo>
                  <a:cubicBezTo>
                    <a:pt x="198" y="88"/>
                    <a:pt x="198" y="89"/>
                    <a:pt x="198" y="89"/>
                  </a:cubicBezTo>
                  <a:cubicBezTo>
                    <a:pt x="208" y="89"/>
                    <a:pt x="217" y="89"/>
                    <a:pt x="227" y="89"/>
                  </a:cubicBezTo>
                  <a:close/>
                  <a:moveTo>
                    <a:pt x="233" y="160"/>
                  </a:moveTo>
                  <a:cubicBezTo>
                    <a:pt x="233" y="160"/>
                    <a:pt x="233" y="160"/>
                    <a:pt x="233" y="160"/>
                  </a:cubicBezTo>
                  <a:cubicBezTo>
                    <a:pt x="233" y="159"/>
                    <a:pt x="233" y="157"/>
                    <a:pt x="233" y="156"/>
                  </a:cubicBezTo>
                  <a:cubicBezTo>
                    <a:pt x="232" y="156"/>
                    <a:pt x="231" y="156"/>
                    <a:pt x="231" y="156"/>
                  </a:cubicBezTo>
                  <a:cubicBezTo>
                    <a:pt x="231" y="158"/>
                    <a:pt x="232" y="159"/>
                    <a:pt x="233" y="160"/>
                  </a:cubicBezTo>
                  <a:close/>
                  <a:moveTo>
                    <a:pt x="129" y="249"/>
                  </a:moveTo>
                  <a:cubicBezTo>
                    <a:pt x="129" y="250"/>
                    <a:pt x="129" y="250"/>
                    <a:pt x="128" y="251"/>
                  </a:cubicBezTo>
                  <a:cubicBezTo>
                    <a:pt x="128" y="251"/>
                    <a:pt x="128" y="252"/>
                    <a:pt x="128" y="252"/>
                  </a:cubicBezTo>
                  <a:cubicBezTo>
                    <a:pt x="129" y="252"/>
                    <a:pt x="130" y="252"/>
                    <a:pt x="132" y="252"/>
                  </a:cubicBezTo>
                  <a:cubicBezTo>
                    <a:pt x="131" y="251"/>
                    <a:pt x="130" y="250"/>
                    <a:pt x="129" y="249"/>
                  </a:cubicBezTo>
                  <a:close/>
                  <a:moveTo>
                    <a:pt x="79" y="15"/>
                  </a:moveTo>
                  <a:cubicBezTo>
                    <a:pt x="79" y="13"/>
                    <a:pt x="79" y="11"/>
                    <a:pt x="79" y="9"/>
                  </a:cubicBezTo>
                  <a:cubicBezTo>
                    <a:pt x="78" y="9"/>
                    <a:pt x="78" y="9"/>
                    <a:pt x="77" y="9"/>
                  </a:cubicBezTo>
                  <a:cubicBezTo>
                    <a:pt x="77" y="10"/>
                    <a:pt x="78" y="12"/>
                    <a:pt x="78" y="13"/>
                  </a:cubicBezTo>
                  <a:cubicBezTo>
                    <a:pt x="78" y="13"/>
                    <a:pt x="78" y="14"/>
                    <a:pt x="79" y="15"/>
                  </a:cubicBezTo>
                  <a:close/>
                  <a:moveTo>
                    <a:pt x="194" y="118"/>
                  </a:moveTo>
                  <a:cubicBezTo>
                    <a:pt x="194" y="117"/>
                    <a:pt x="195" y="117"/>
                    <a:pt x="195" y="117"/>
                  </a:cubicBezTo>
                  <a:cubicBezTo>
                    <a:pt x="195" y="115"/>
                    <a:pt x="195" y="113"/>
                    <a:pt x="194" y="111"/>
                  </a:cubicBezTo>
                  <a:cubicBezTo>
                    <a:pt x="194" y="112"/>
                    <a:pt x="194" y="112"/>
                    <a:pt x="193" y="113"/>
                  </a:cubicBezTo>
                  <a:cubicBezTo>
                    <a:pt x="194" y="113"/>
                    <a:pt x="194" y="114"/>
                    <a:pt x="194" y="114"/>
                  </a:cubicBezTo>
                  <a:cubicBezTo>
                    <a:pt x="194" y="115"/>
                    <a:pt x="193" y="116"/>
                    <a:pt x="193" y="116"/>
                  </a:cubicBezTo>
                  <a:cubicBezTo>
                    <a:pt x="193" y="117"/>
                    <a:pt x="194" y="117"/>
                    <a:pt x="194" y="118"/>
                  </a:cubicBezTo>
                  <a:close/>
                  <a:moveTo>
                    <a:pt x="173" y="258"/>
                  </a:moveTo>
                  <a:cubicBezTo>
                    <a:pt x="173" y="258"/>
                    <a:pt x="173" y="258"/>
                    <a:pt x="173" y="258"/>
                  </a:cubicBezTo>
                  <a:cubicBezTo>
                    <a:pt x="173" y="257"/>
                    <a:pt x="173" y="256"/>
                    <a:pt x="172" y="256"/>
                  </a:cubicBezTo>
                  <a:cubicBezTo>
                    <a:pt x="172" y="255"/>
                    <a:pt x="171" y="255"/>
                    <a:pt x="171" y="254"/>
                  </a:cubicBezTo>
                  <a:cubicBezTo>
                    <a:pt x="172" y="253"/>
                    <a:pt x="171" y="253"/>
                    <a:pt x="171" y="252"/>
                  </a:cubicBezTo>
                  <a:cubicBezTo>
                    <a:pt x="170" y="253"/>
                    <a:pt x="170" y="253"/>
                    <a:pt x="170" y="254"/>
                  </a:cubicBezTo>
                  <a:cubicBezTo>
                    <a:pt x="170" y="254"/>
                    <a:pt x="170" y="255"/>
                    <a:pt x="170" y="255"/>
                  </a:cubicBezTo>
                  <a:cubicBezTo>
                    <a:pt x="171" y="256"/>
                    <a:pt x="172" y="257"/>
                    <a:pt x="173" y="258"/>
                  </a:cubicBezTo>
                  <a:close/>
                  <a:moveTo>
                    <a:pt x="103" y="29"/>
                  </a:moveTo>
                  <a:cubicBezTo>
                    <a:pt x="103" y="29"/>
                    <a:pt x="104" y="29"/>
                    <a:pt x="104" y="29"/>
                  </a:cubicBezTo>
                  <a:cubicBezTo>
                    <a:pt x="104" y="28"/>
                    <a:pt x="104" y="27"/>
                    <a:pt x="105" y="26"/>
                  </a:cubicBezTo>
                  <a:cubicBezTo>
                    <a:pt x="104" y="26"/>
                    <a:pt x="104" y="26"/>
                    <a:pt x="103" y="26"/>
                  </a:cubicBezTo>
                  <a:cubicBezTo>
                    <a:pt x="103" y="26"/>
                    <a:pt x="102" y="27"/>
                    <a:pt x="103" y="28"/>
                  </a:cubicBezTo>
                  <a:cubicBezTo>
                    <a:pt x="103" y="28"/>
                    <a:pt x="103" y="29"/>
                    <a:pt x="103" y="29"/>
                  </a:cubicBezTo>
                  <a:close/>
                  <a:moveTo>
                    <a:pt x="53" y="144"/>
                  </a:moveTo>
                  <a:cubicBezTo>
                    <a:pt x="53" y="143"/>
                    <a:pt x="53" y="143"/>
                    <a:pt x="53" y="143"/>
                  </a:cubicBezTo>
                  <a:cubicBezTo>
                    <a:pt x="51" y="143"/>
                    <a:pt x="50" y="143"/>
                    <a:pt x="49" y="143"/>
                  </a:cubicBezTo>
                  <a:cubicBezTo>
                    <a:pt x="49" y="143"/>
                    <a:pt x="49" y="144"/>
                    <a:pt x="49" y="145"/>
                  </a:cubicBezTo>
                  <a:cubicBezTo>
                    <a:pt x="50" y="144"/>
                    <a:pt x="52" y="144"/>
                    <a:pt x="53" y="144"/>
                  </a:cubicBezTo>
                  <a:close/>
                  <a:moveTo>
                    <a:pt x="187" y="157"/>
                  </a:moveTo>
                  <a:cubicBezTo>
                    <a:pt x="187" y="157"/>
                    <a:pt x="187" y="157"/>
                    <a:pt x="187" y="157"/>
                  </a:cubicBezTo>
                  <a:cubicBezTo>
                    <a:pt x="186" y="155"/>
                    <a:pt x="186" y="154"/>
                    <a:pt x="185" y="152"/>
                  </a:cubicBezTo>
                  <a:cubicBezTo>
                    <a:pt x="184" y="152"/>
                    <a:pt x="184" y="152"/>
                    <a:pt x="184" y="153"/>
                  </a:cubicBezTo>
                  <a:cubicBezTo>
                    <a:pt x="185" y="154"/>
                    <a:pt x="186" y="156"/>
                    <a:pt x="187" y="157"/>
                  </a:cubicBezTo>
                  <a:close/>
                  <a:moveTo>
                    <a:pt x="139" y="261"/>
                  </a:moveTo>
                  <a:cubicBezTo>
                    <a:pt x="138" y="261"/>
                    <a:pt x="138" y="261"/>
                    <a:pt x="138" y="261"/>
                  </a:cubicBezTo>
                  <a:cubicBezTo>
                    <a:pt x="137" y="261"/>
                    <a:pt x="136" y="261"/>
                    <a:pt x="134" y="261"/>
                  </a:cubicBezTo>
                  <a:cubicBezTo>
                    <a:pt x="134" y="261"/>
                    <a:pt x="133" y="261"/>
                    <a:pt x="133" y="261"/>
                  </a:cubicBezTo>
                  <a:cubicBezTo>
                    <a:pt x="133" y="261"/>
                    <a:pt x="133" y="262"/>
                    <a:pt x="133" y="262"/>
                  </a:cubicBezTo>
                  <a:cubicBezTo>
                    <a:pt x="135" y="262"/>
                    <a:pt x="137" y="262"/>
                    <a:pt x="139" y="261"/>
                  </a:cubicBezTo>
                  <a:close/>
                  <a:moveTo>
                    <a:pt x="151" y="45"/>
                  </a:moveTo>
                  <a:cubicBezTo>
                    <a:pt x="151" y="46"/>
                    <a:pt x="150" y="46"/>
                    <a:pt x="150" y="46"/>
                  </a:cubicBezTo>
                  <a:cubicBezTo>
                    <a:pt x="149" y="47"/>
                    <a:pt x="149" y="48"/>
                    <a:pt x="149" y="49"/>
                  </a:cubicBezTo>
                  <a:cubicBezTo>
                    <a:pt x="149" y="49"/>
                    <a:pt x="150" y="49"/>
                    <a:pt x="150" y="49"/>
                  </a:cubicBezTo>
                  <a:cubicBezTo>
                    <a:pt x="152" y="46"/>
                    <a:pt x="151" y="47"/>
                    <a:pt x="151" y="45"/>
                  </a:cubicBezTo>
                  <a:close/>
                  <a:moveTo>
                    <a:pt x="224" y="172"/>
                  </a:moveTo>
                  <a:cubicBezTo>
                    <a:pt x="224" y="172"/>
                    <a:pt x="224" y="171"/>
                    <a:pt x="223" y="171"/>
                  </a:cubicBezTo>
                  <a:cubicBezTo>
                    <a:pt x="220" y="171"/>
                    <a:pt x="217" y="172"/>
                    <a:pt x="216" y="172"/>
                  </a:cubicBezTo>
                  <a:cubicBezTo>
                    <a:pt x="219" y="172"/>
                    <a:pt x="221" y="172"/>
                    <a:pt x="224" y="172"/>
                  </a:cubicBezTo>
                  <a:close/>
                  <a:moveTo>
                    <a:pt x="104" y="211"/>
                  </a:moveTo>
                  <a:cubicBezTo>
                    <a:pt x="104" y="211"/>
                    <a:pt x="104" y="212"/>
                    <a:pt x="105" y="212"/>
                  </a:cubicBezTo>
                  <a:cubicBezTo>
                    <a:pt x="105" y="211"/>
                    <a:pt x="106" y="210"/>
                    <a:pt x="107" y="209"/>
                  </a:cubicBezTo>
                  <a:cubicBezTo>
                    <a:pt x="107" y="209"/>
                    <a:pt x="106" y="209"/>
                    <a:pt x="106" y="209"/>
                  </a:cubicBezTo>
                  <a:cubicBezTo>
                    <a:pt x="105" y="209"/>
                    <a:pt x="104" y="210"/>
                    <a:pt x="104" y="211"/>
                  </a:cubicBezTo>
                  <a:close/>
                  <a:moveTo>
                    <a:pt x="185" y="112"/>
                  </a:moveTo>
                  <a:cubicBezTo>
                    <a:pt x="186" y="114"/>
                    <a:pt x="187" y="116"/>
                    <a:pt x="187" y="118"/>
                  </a:cubicBezTo>
                  <a:cubicBezTo>
                    <a:pt x="187" y="118"/>
                    <a:pt x="187" y="118"/>
                    <a:pt x="187" y="118"/>
                  </a:cubicBezTo>
                  <a:cubicBezTo>
                    <a:pt x="187" y="116"/>
                    <a:pt x="187" y="115"/>
                    <a:pt x="187" y="114"/>
                  </a:cubicBezTo>
                  <a:cubicBezTo>
                    <a:pt x="187" y="114"/>
                    <a:pt x="187" y="113"/>
                    <a:pt x="187" y="113"/>
                  </a:cubicBezTo>
                  <a:cubicBezTo>
                    <a:pt x="187" y="113"/>
                    <a:pt x="186" y="112"/>
                    <a:pt x="186" y="111"/>
                  </a:cubicBezTo>
                  <a:cubicBezTo>
                    <a:pt x="186" y="111"/>
                    <a:pt x="185" y="111"/>
                    <a:pt x="185" y="112"/>
                  </a:cubicBezTo>
                  <a:close/>
                  <a:moveTo>
                    <a:pt x="32" y="140"/>
                  </a:moveTo>
                  <a:cubicBezTo>
                    <a:pt x="33" y="140"/>
                    <a:pt x="33" y="140"/>
                    <a:pt x="34" y="140"/>
                  </a:cubicBezTo>
                  <a:cubicBezTo>
                    <a:pt x="34" y="139"/>
                    <a:pt x="34" y="138"/>
                    <a:pt x="34" y="137"/>
                  </a:cubicBezTo>
                  <a:cubicBezTo>
                    <a:pt x="34" y="137"/>
                    <a:pt x="33" y="137"/>
                    <a:pt x="32" y="137"/>
                  </a:cubicBezTo>
                  <a:cubicBezTo>
                    <a:pt x="32" y="138"/>
                    <a:pt x="32" y="139"/>
                    <a:pt x="32" y="140"/>
                  </a:cubicBezTo>
                  <a:close/>
                  <a:moveTo>
                    <a:pt x="212" y="121"/>
                  </a:moveTo>
                  <a:cubicBezTo>
                    <a:pt x="212" y="120"/>
                    <a:pt x="212" y="119"/>
                    <a:pt x="211" y="119"/>
                  </a:cubicBezTo>
                  <a:cubicBezTo>
                    <a:pt x="210" y="119"/>
                    <a:pt x="209" y="121"/>
                    <a:pt x="209" y="122"/>
                  </a:cubicBezTo>
                  <a:cubicBezTo>
                    <a:pt x="210" y="121"/>
                    <a:pt x="211" y="121"/>
                    <a:pt x="212" y="121"/>
                  </a:cubicBezTo>
                  <a:close/>
                  <a:moveTo>
                    <a:pt x="27" y="167"/>
                  </a:moveTo>
                  <a:cubicBezTo>
                    <a:pt x="28" y="167"/>
                    <a:pt x="30" y="167"/>
                    <a:pt x="31" y="167"/>
                  </a:cubicBezTo>
                  <a:cubicBezTo>
                    <a:pt x="30" y="167"/>
                    <a:pt x="30" y="166"/>
                    <a:pt x="30" y="166"/>
                  </a:cubicBezTo>
                  <a:cubicBezTo>
                    <a:pt x="30" y="166"/>
                    <a:pt x="29" y="166"/>
                    <a:pt x="29" y="166"/>
                  </a:cubicBezTo>
                  <a:cubicBezTo>
                    <a:pt x="29" y="166"/>
                    <a:pt x="28" y="166"/>
                    <a:pt x="27" y="166"/>
                  </a:cubicBezTo>
                  <a:cubicBezTo>
                    <a:pt x="27" y="166"/>
                    <a:pt x="27" y="167"/>
                    <a:pt x="27" y="167"/>
                  </a:cubicBezTo>
                  <a:close/>
                  <a:moveTo>
                    <a:pt x="161" y="90"/>
                  </a:moveTo>
                  <a:cubicBezTo>
                    <a:pt x="160" y="90"/>
                    <a:pt x="159" y="90"/>
                    <a:pt x="158" y="90"/>
                  </a:cubicBezTo>
                  <a:cubicBezTo>
                    <a:pt x="157" y="90"/>
                    <a:pt x="157" y="90"/>
                    <a:pt x="157" y="91"/>
                  </a:cubicBezTo>
                  <a:cubicBezTo>
                    <a:pt x="157" y="91"/>
                    <a:pt x="158" y="91"/>
                    <a:pt x="159" y="91"/>
                  </a:cubicBezTo>
                  <a:cubicBezTo>
                    <a:pt x="159" y="91"/>
                    <a:pt x="160" y="91"/>
                    <a:pt x="160" y="91"/>
                  </a:cubicBezTo>
                  <a:cubicBezTo>
                    <a:pt x="161" y="91"/>
                    <a:pt x="161" y="91"/>
                    <a:pt x="161" y="90"/>
                  </a:cubicBezTo>
                  <a:close/>
                  <a:moveTo>
                    <a:pt x="115" y="263"/>
                  </a:moveTo>
                  <a:cubicBezTo>
                    <a:pt x="114" y="262"/>
                    <a:pt x="114" y="262"/>
                    <a:pt x="114" y="262"/>
                  </a:cubicBezTo>
                  <a:cubicBezTo>
                    <a:pt x="112" y="262"/>
                    <a:pt x="111" y="262"/>
                    <a:pt x="110" y="262"/>
                  </a:cubicBezTo>
                  <a:cubicBezTo>
                    <a:pt x="109" y="262"/>
                    <a:pt x="109" y="263"/>
                    <a:pt x="108" y="263"/>
                  </a:cubicBezTo>
                  <a:cubicBezTo>
                    <a:pt x="109" y="263"/>
                    <a:pt x="114" y="263"/>
                    <a:pt x="115" y="263"/>
                  </a:cubicBezTo>
                  <a:close/>
                  <a:moveTo>
                    <a:pt x="46" y="145"/>
                  </a:moveTo>
                  <a:cubicBezTo>
                    <a:pt x="46" y="144"/>
                    <a:pt x="46" y="144"/>
                    <a:pt x="46" y="143"/>
                  </a:cubicBezTo>
                  <a:cubicBezTo>
                    <a:pt x="44" y="143"/>
                    <a:pt x="43" y="143"/>
                    <a:pt x="42" y="143"/>
                  </a:cubicBezTo>
                  <a:cubicBezTo>
                    <a:pt x="43" y="144"/>
                    <a:pt x="43" y="144"/>
                    <a:pt x="43" y="145"/>
                  </a:cubicBezTo>
                  <a:cubicBezTo>
                    <a:pt x="44" y="145"/>
                    <a:pt x="45" y="145"/>
                    <a:pt x="46" y="145"/>
                  </a:cubicBezTo>
                  <a:close/>
                  <a:moveTo>
                    <a:pt x="86" y="5"/>
                  </a:moveTo>
                  <a:cubicBezTo>
                    <a:pt x="83" y="5"/>
                    <a:pt x="78" y="4"/>
                    <a:pt x="78" y="5"/>
                  </a:cubicBezTo>
                  <a:cubicBezTo>
                    <a:pt x="78" y="6"/>
                    <a:pt x="79" y="6"/>
                    <a:pt x="80" y="5"/>
                  </a:cubicBezTo>
                  <a:cubicBezTo>
                    <a:pt x="80" y="5"/>
                    <a:pt x="80" y="5"/>
                    <a:pt x="81" y="5"/>
                  </a:cubicBezTo>
                  <a:cubicBezTo>
                    <a:pt x="81" y="5"/>
                    <a:pt x="82" y="5"/>
                    <a:pt x="82" y="5"/>
                  </a:cubicBezTo>
                  <a:cubicBezTo>
                    <a:pt x="83" y="5"/>
                    <a:pt x="84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77" y="127"/>
                  </a:moveTo>
                  <a:cubicBezTo>
                    <a:pt x="77" y="127"/>
                    <a:pt x="77" y="127"/>
                    <a:pt x="77" y="127"/>
                  </a:cubicBezTo>
                  <a:cubicBezTo>
                    <a:pt x="77" y="125"/>
                    <a:pt x="78" y="122"/>
                    <a:pt x="78" y="119"/>
                  </a:cubicBezTo>
                  <a:cubicBezTo>
                    <a:pt x="77" y="121"/>
                    <a:pt x="77" y="122"/>
                    <a:pt x="77" y="124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5"/>
                    <a:pt x="77" y="126"/>
                    <a:pt x="77" y="127"/>
                  </a:cubicBezTo>
                  <a:close/>
                  <a:moveTo>
                    <a:pt x="200" y="119"/>
                  </a:moveTo>
                  <a:cubicBezTo>
                    <a:pt x="200" y="118"/>
                    <a:pt x="200" y="118"/>
                    <a:pt x="199" y="118"/>
                  </a:cubicBezTo>
                  <a:cubicBezTo>
                    <a:pt x="199" y="119"/>
                    <a:pt x="198" y="120"/>
                    <a:pt x="197" y="121"/>
                  </a:cubicBezTo>
                  <a:cubicBezTo>
                    <a:pt x="198" y="122"/>
                    <a:pt x="198" y="123"/>
                    <a:pt x="199" y="123"/>
                  </a:cubicBezTo>
                  <a:cubicBezTo>
                    <a:pt x="199" y="121"/>
                    <a:pt x="200" y="120"/>
                    <a:pt x="200" y="119"/>
                  </a:cubicBezTo>
                  <a:close/>
                  <a:moveTo>
                    <a:pt x="151" y="246"/>
                  </a:moveTo>
                  <a:cubicBezTo>
                    <a:pt x="152" y="245"/>
                    <a:pt x="153" y="243"/>
                    <a:pt x="153" y="242"/>
                  </a:cubicBezTo>
                  <a:cubicBezTo>
                    <a:pt x="151" y="242"/>
                    <a:pt x="151" y="242"/>
                    <a:pt x="151" y="244"/>
                  </a:cubicBezTo>
                  <a:cubicBezTo>
                    <a:pt x="150" y="245"/>
                    <a:pt x="150" y="245"/>
                    <a:pt x="151" y="246"/>
                  </a:cubicBezTo>
                  <a:close/>
                  <a:moveTo>
                    <a:pt x="166" y="219"/>
                  </a:moveTo>
                  <a:cubicBezTo>
                    <a:pt x="166" y="219"/>
                    <a:pt x="166" y="218"/>
                    <a:pt x="166" y="218"/>
                  </a:cubicBezTo>
                  <a:cubicBezTo>
                    <a:pt x="166" y="218"/>
                    <a:pt x="166" y="217"/>
                    <a:pt x="166" y="216"/>
                  </a:cubicBezTo>
                  <a:cubicBezTo>
                    <a:pt x="167" y="215"/>
                    <a:pt x="166" y="214"/>
                    <a:pt x="165" y="214"/>
                  </a:cubicBezTo>
                  <a:cubicBezTo>
                    <a:pt x="165" y="214"/>
                    <a:pt x="165" y="215"/>
                    <a:pt x="165" y="215"/>
                  </a:cubicBezTo>
                  <a:cubicBezTo>
                    <a:pt x="165" y="215"/>
                    <a:pt x="165" y="216"/>
                    <a:pt x="165" y="216"/>
                  </a:cubicBezTo>
                  <a:cubicBezTo>
                    <a:pt x="165" y="217"/>
                    <a:pt x="166" y="218"/>
                    <a:pt x="166" y="219"/>
                  </a:cubicBezTo>
                  <a:close/>
                  <a:moveTo>
                    <a:pt x="142" y="240"/>
                  </a:moveTo>
                  <a:cubicBezTo>
                    <a:pt x="142" y="240"/>
                    <a:pt x="143" y="241"/>
                    <a:pt x="143" y="241"/>
                  </a:cubicBezTo>
                  <a:cubicBezTo>
                    <a:pt x="143" y="241"/>
                    <a:pt x="144" y="241"/>
                    <a:pt x="144" y="241"/>
                  </a:cubicBezTo>
                  <a:cubicBezTo>
                    <a:pt x="144" y="241"/>
                    <a:pt x="144" y="240"/>
                    <a:pt x="144" y="240"/>
                  </a:cubicBezTo>
                  <a:cubicBezTo>
                    <a:pt x="144" y="239"/>
                    <a:pt x="144" y="239"/>
                    <a:pt x="144" y="238"/>
                  </a:cubicBezTo>
                  <a:cubicBezTo>
                    <a:pt x="144" y="238"/>
                    <a:pt x="143" y="238"/>
                    <a:pt x="143" y="238"/>
                  </a:cubicBezTo>
                  <a:cubicBezTo>
                    <a:pt x="143" y="238"/>
                    <a:pt x="143" y="238"/>
                    <a:pt x="143" y="238"/>
                  </a:cubicBezTo>
                  <a:cubicBezTo>
                    <a:pt x="142" y="239"/>
                    <a:pt x="142" y="239"/>
                    <a:pt x="142" y="240"/>
                  </a:cubicBezTo>
                  <a:close/>
                  <a:moveTo>
                    <a:pt x="148" y="75"/>
                  </a:moveTo>
                  <a:cubicBezTo>
                    <a:pt x="148" y="75"/>
                    <a:pt x="148" y="74"/>
                    <a:pt x="148" y="74"/>
                  </a:cubicBezTo>
                  <a:cubicBezTo>
                    <a:pt x="147" y="74"/>
                    <a:pt x="147" y="75"/>
                    <a:pt x="146" y="75"/>
                  </a:cubicBezTo>
                  <a:cubicBezTo>
                    <a:pt x="145" y="75"/>
                    <a:pt x="144" y="75"/>
                    <a:pt x="144" y="76"/>
                  </a:cubicBezTo>
                  <a:cubicBezTo>
                    <a:pt x="144" y="76"/>
                    <a:pt x="144" y="76"/>
                    <a:pt x="144" y="76"/>
                  </a:cubicBezTo>
                  <a:cubicBezTo>
                    <a:pt x="145" y="76"/>
                    <a:pt x="145" y="76"/>
                    <a:pt x="146" y="76"/>
                  </a:cubicBezTo>
                  <a:cubicBezTo>
                    <a:pt x="146" y="76"/>
                    <a:pt x="147" y="76"/>
                    <a:pt x="147" y="76"/>
                  </a:cubicBezTo>
                  <a:cubicBezTo>
                    <a:pt x="147" y="76"/>
                    <a:pt x="147" y="75"/>
                    <a:pt x="148" y="75"/>
                  </a:cubicBezTo>
                  <a:close/>
                  <a:moveTo>
                    <a:pt x="131" y="236"/>
                  </a:moveTo>
                  <a:cubicBezTo>
                    <a:pt x="130" y="236"/>
                    <a:pt x="130" y="236"/>
                    <a:pt x="129" y="236"/>
                  </a:cubicBezTo>
                  <a:cubicBezTo>
                    <a:pt x="129" y="236"/>
                    <a:pt x="129" y="236"/>
                    <a:pt x="129" y="236"/>
                  </a:cubicBezTo>
                  <a:cubicBezTo>
                    <a:pt x="128" y="236"/>
                    <a:pt x="128" y="236"/>
                    <a:pt x="128" y="237"/>
                  </a:cubicBezTo>
                  <a:cubicBezTo>
                    <a:pt x="129" y="237"/>
                    <a:pt x="129" y="238"/>
                    <a:pt x="129" y="239"/>
                  </a:cubicBezTo>
                  <a:cubicBezTo>
                    <a:pt x="130" y="238"/>
                    <a:pt x="131" y="237"/>
                    <a:pt x="131" y="236"/>
                  </a:cubicBezTo>
                  <a:close/>
                  <a:moveTo>
                    <a:pt x="21" y="139"/>
                  </a:moveTo>
                  <a:cubicBezTo>
                    <a:pt x="21" y="139"/>
                    <a:pt x="22" y="139"/>
                    <a:pt x="23" y="139"/>
                  </a:cubicBezTo>
                  <a:cubicBezTo>
                    <a:pt x="23" y="138"/>
                    <a:pt x="23" y="137"/>
                    <a:pt x="23" y="136"/>
                  </a:cubicBezTo>
                  <a:cubicBezTo>
                    <a:pt x="22" y="136"/>
                    <a:pt x="22" y="136"/>
                    <a:pt x="21" y="136"/>
                  </a:cubicBezTo>
                  <a:cubicBezTo>
                    <a:pt x="21" y="137"/>
                    <a:pt x="21" y="138"/>
                    <a:pt x="21" y="139"/>
                  </a:cubicBezTo>
                  <a:close/>
                  <a:moveTo>
                    <a:pt x="51" y="113"/>
                  </a:moveTo>
                  <a:cubicBezTo>
                    <a:pt x="51" y="113"/>
                    <a:pt x="51" y="113"/>
                    <a:pt x="51" y="113"/>
                  </a:cubicBezTo>
                  <a:cubicBezTo>
                    <a:pt x="50" y="113"/>
                    <a:pt x="49" y="113"/>
                    <a:pt x="48" y="113"/>
                  </a:cubicBezTo>
                  <a:cubicBezTo>
                    <a:pt x="48" y="113"/>
                    <a:pt x="47" y="114"/>
                    <a:pt x="47" y="115"/>
                  </a:cubicBezTo>
                  <a:cubicBezTo>
                    <a:pt x="47" y="115"/>
                    <a:pt x="48" y="115"/>
                    <a:pt x="49" y="115"/>
                  </a:cubicBezTo>
                  <a:cubicBezTo>
                    <a:pt x="49" y="115"/>
                    <a:pt x="50" y="114"/>
                    <a:pt x="50" y="114"/>
                  </a:cubicBezTo>
                  <a:cubicBezTo>
                    <a:pt x="50" y="114"/>
                    <a:pt x="50" y="114"/>
                    <a:pt x="51" y="113"/>
                  </a:cubicBezTo>
                  <a:close/>
                  <a:moveTo>
                    <a:pt x="147" y="247"/>
                  </a:moveTo>
                  <a:cubicBezTo>
                    <a:pt x="148" y="245"/>
                    <a:pt x="149" y="244"/>
                    <a:pt x="148" y="243"/>
                  </a:cubicBezTo>
                  <a:cubicBezTo>
                    <a:pt x="147" y="243"/>
                    <a:pt x="147" y="243"/>
                    <a:pt x="147" y="244"/>
                  </a:cubicBezTo>
                  <a:cubicBezTo>
                    <a:pt x="146" y="245"/>
                    <a:pt x="146" y="246"/>
                    <a:pt x="147" y="247"/>
                  </a:cubicBezTo>
                  <a:close/>
                  <a:moveTo>
                    <a:pt x="225" y="164"/>
                  </a:moveTo>
                  <a:cubicBezTo>
                    <a:pt x="224" y="164"/>
                    <a:pt x="224" y="164"/>
                    <a:pt x="223" y="164"/>
                  </a:cubicBezTo>
                  <a:cubicBezTo>
                    <a:pt x="223" y="165"/>
                    <a:pt x="223" y="165"/>
                    <a:pt x="223" y="166"/>
                  </a:cubicBezTo>
                  <a:cubicBezTo>
                    <a:pt x="224" y="166"/>
                    <a:pt x="225" y="166"/>
                    <a:pt x="225" y="166"/>
                  </a:cubicBezTo>
                  <a:cubicBezTo>
                    <a:pt x="225" y="165"/>
                    <a:pt x="225" y="165"/>
                    <a:pt x="225" y="164"/>
                  </a:cubicBezTo>
                  <a:close/>
                  <a:moveTo>
                    <a:pt x="79" y="35"/>
                  </a:moveTo>
                  <a:cubicBezTo>
                    <a:pt x="79" y="34"/>
                    <a:pt x="79" y="33"/>
                    <a:pt x="79" y="33"/>
                  </a:cubicBezTo>
                  <a:cubicBezTo>
                    <a:pt x="79" y="32"/>
                    <a:pt x="79" y="31"/>
                    <a:pt x="79" y="30"/>
                  </a:cubicBezTo>
                  <a:cubicBezTo>
                    <a:pt x="79" y="30"/>
                    <a:pt x="79" y="30"/>
                    <a:pt x="78" y="30"/>
                  </a:cubicBezTo>
                  <a:cubicBezTo>
                    <a:pt x="78" y="32"/>
                    <a:pt x="78" y="34"/>
                    <a:pt x="79" y="35"/>
                  </a:cubicBezTo>
                  <a:cubicBezTo>
                    <a:pt x="79" y="35"/>
                    <a:pt x="79" y="35"/>
                    <a:pt x="79" y="35"/>
                  </a:cubicBezTo>
                  <a:close/>
                  <a:moveTo>
                    <a:pt x="97" y="189"/>
                  </a:moveTo>
                  <a:cubicBezTo>
                    <a:pt x="97" y="189"/>
                    <a:pt x="97" y="189"/>
                    <a:pt x="98" y="188"/>
                  </a:cubicBezTo>
                  <a:cubicBezTo>
                    <a:pt x="98" y="188"/>
                    <a:pt x="98" y="188"/>
                    <a:pt x="98" y="188"/>
                  </a:cubicBezTo>
                  <a:cubicBezTo>
                    <a:pt x="97" y="187"/>
                    <a:pt x="96" y="186"/>
                    <a:pt x="95" y="185"/>
                  </a:cubicBezTo>
                  <a:cubicBezTo>
                    <a:pt x="95" y="186"/>
                    <a:pt x="94" y="186"/>
                    <a:pt x="94" y="186"/>
                  </a:cubicBezTo>
                  <a:cubicBezTo>
                    <a:pt x="95" y="187"/>
                    <a:pt x="96" y="188"/>
                    <a:pt x="97" y="189"/>
                  </a:cubicBezTo>
                  <a:close/>
                  <a:moveTo>
                    <a:pt x="183" y="100"/>
                  </a:moveTo>
                  <a:cubicBezTo>
                    <a:pt x="184" y="99"/>
                    <a:pt x="185" y="98"/>
                    <a:pt x="185" y="97"/>
                  </a:cubicBezTo>
                  <a:cubicBezTo>
                    <a:pt x="184" y="97"/>
                    <a:pt x="184" y="97"/>
                    <a:pt x="183" y="97"/>
                  </a:cubicBezTo>
                  <a:cubicBezTo>
                    <a:pt x="183" y="98"/>
                    <a:pt x="182" y="98"/>
                    <a:pt x="182" y="99"/>
                  </a:cubicBezTo>
                  <a:cubicBezTo>
                    <a:pt x="182" y="99"/>
                    <a:pt x="182" y="100"/>
                    <a:pt x="183" y="100"/>
                  </a:cubicBezTo>
                  <a:close/>
                  <a:moveTo>
                    <a:pt x="60" y="166"/>
                  </a:moveTo>
                  <a:cubicBezTo>
                    <a:pt x="59" y="166"/>
                    <a:pt x="57" y="166"/>
                    <a:pt x="56" y="166"/>
                  </a:cubicBezTo>
                  <a:cubicBezTo>
                    <a:pt x="57" y="167"/>
                    <a:pt x="57" y="167"/>
                    <a:pt x="57" y="168"/>
                  </a:cubicBezTo>
                  <a:cubicBezTo>
                    <a:pt x="58" y="168"/>
                    <a:pt x="59" y="168"/>
                    <a:pt x="60" y="168"/>
                  </a:cubicBezTo>
                  <a:cubicBezTo>
                    <a:pt x="60" y="167"/>
                    <a:pt x="60" y="167"/>
                    <a:pt x="60" y="166"/>
                  </a:cubicBezTo>
                  <a:close/>
                  <a:moveTo>
                    <a:pt x="110" y="222"/>
                  </a:moveTo>
                  <a:cubicBezTo>
                    <a:pt x="111" y="224"/>
                    <a:pt x="112" y="225"/>
                    <a:pt x="113" y="226"/>
                  </a:cubicBezTo>
                  <a:cubicBezTo>
                    <a:pt x="113" y="226"/>
                    <a:pt x="113" y="226"/>
                    <a:pt x="114" y="225"/>
                  </a:cubicBezTo>
                  <a:cubicBezTo>
                    <a:pt x="113" y="224"/>
                    <a:pt x="112" y="223"/>
                    <a:pt x="111" y="222"/>
                  </a:cubicBezTo>
                  <a:cubicBezTo>
                    <a:pt x="111" y="222"/>
                    <a:pt x="110" y="222"/>
                    <a:pt x="110" y="222"/>
                  </a:cubicBezTo>
                  <a:close/>
                  <a:moveTo>
                    <a:pt x="21" y="126"/>
                  </a:moveTo>
                  <a:cubicBezTo>
                    <a:pt x="19" y="126"/>
                    <a:pt x="18" y="126"/>
                    <a:pt x="16" y="126"/>
                  </a:cubicBezTo>
                  <a:cubicBezTo>
                    <a:pt x="16" y="126"/>
                    <a:pt x="16" y="127"/>
                    <a:pt x="16" y="127"/>
                  </a:cubicBezTo>
                  <a:cubicBezTo>
                    <a:pt x="17" y="127"/>
                    <a:pt x="17" y="127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9" y="127"/>
                    <a:pt x="20" y="127"/>
                    <a:pt x="21" y="127"/>
                  </a:cubicBezTo>
                  <a:cubicBezTo>
                    <a:pt x="21" y="127"/>
                    <a:pt x="21" y="127"/>
                    <a:pt x="21" y="126"/>
                  </a:cubicBezTo>
                  <a:close/>
                  <a:moveTo>
                    <a:pt x="91" y="74"/>
                  </a:moveTo>
                  <a:cubicBezTo>
                    <a:pt x="92" y="74"/>
                    <a:pt x="93" y="74"/>
                    <a:pt x="94" y="74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3" y="72"/>
                    <a:pt x="92" y="72"/>
                    <a:pt x="91" y="72"/>
                  </a:cubicBezTo>
                  <a:cubicBezTo>
                    <a:pt x="91" y="73"/>
                    <a:pt x="91" y="73"/>
                    <a:pt x="91" y="74"/>
                  </a:cubicBezTo>
                  <a:close/>
                  <a:moveTo>
                    <a:pt x="97" y="43"/>
                  </a:moveTo>
                  <a:cubicBezTo>
                    <a:pt x="97" y="43"/>
                    <a:pt x="97" y="43"/>
                    <a:pt x="97" y="43"/>
                  </a:cubicBezTo>
                  <a:cubicBezTo>
                    <a:pt x="99" y="43"/>
                    <a:pt x="100" y="42"/>
                    <a:pt x="102" y="42"/>
                  </a:cubicBezTo>
                  <a:cubicBezTo>
                    <a:pt x="103" y="42"/>
                    <a:pt x="104" y="41"/>
                    <a:pt x="104" y="41"/>
                  </a:cubicBezTo>
                  <a:cubicBezTo>
                    <a:pt x="102" y="41"/>
                    <a:pt x="99" y="42"/>
                    <a:pt x="97" y="43"/>
                  </a:cubicBezTo>
                  <a:close/>
                  <a:moveTo>
                    <a:pt x="91" y="180"/>
                  </a:moveTo>
                  <a:cubicBezTo>
                    <a:pt x="90" y="181"/>
                    <a:pt x="90" y="181"/>
                    <a:pt x="89" y="182"/>
                  </a:cubicBezTo>
                  <a:cubicBezTo>
                    <a:pt x="90" y="182"/>
                    <a:pt x="90" y="183"/>
                    <a:pt x="91" y="183"/>
                  </a:cubicBezTo>
                  <a:cubicBezTo>
                    <a:pt x="91" y="183"/>
                    <a:pt x="92" y="182"/>
                    <a:pt x="92" y="182"/>
                  </a:cubicBezTo>
                  <a:cubicBezTo>
                    <a:pt x="92" y="181"/>
                    <a:pt x="91" y="181"/>
                    <a:pt x="91" y="180"/>
                  </a:cubicBezTo>
                  <a:close/>
                  <a:moveTo>
                    <a:pt x="95" y="260"/>
                  </a:moveTo>
                  <a:cubicBezTo>
                    <a:pt x="94" y="259"/>
                    <a:pt x="94" y="259"/>
                    <a:pt x="93" y="259"/>
                  </a:cubicBezTo>
                  <a:cubicBezTo>
                    <a:pt x="93" y="259"/>
                    <a:pt x="92" y="259"/>
                    <a:pt x="92" y="260"/>
                  </a:cubicBezTo>
                  <a:cubicBezTo>
                    <a:pt x="92" y="261"/>
                    <a:pt x="92" y="261"/>
                    <a:pt x="93" y="261"/>
                  </a:cubicBezTo>
                  <a:cubicBezTo>
                    <a:pt x="93" y="261"/>
                    <a:pt x="94" y="261"/>
                    <a:pt x="94" y="261"/>
                  </a:cubicBezTo>
                  <a:cubicBezTo>
                    <a:pt x="95" y="261"/>
                    <a:pt x="95" y="261"/>
                    <a:pt x="95" y="260"/>
                  </a:cubicBezTo>
                  <a:cubicBezTo>
                    <a:pt x="95" y="260"/>
                    <a:pt x="95" y="260"/>
                    <a:pt x="95" y="260"/>
                  </a:cubicBezTo>
                  <a:close/>
                  <a:moveTo>
                    <a:pt x="113" y="17"/>
                  </a:moveTo>
                  <a:cubicBezTo>
                    <a:pt x="112" y="17"/>
                    <a:pt x="111" y="17"/>
                    <a:pt x="111" y="17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1" y="19"/>
                    <a:pt x="112" y="18"/>
                    <a:pt x="113" y="18"/>
                  </a:cubicBezTo>
                  <a:cubicBezTo>
                    <a:pt x="113" y="18"/>
                    <a:pt x="113" y="17"/>
                    <a:pt x="113" y="17"/>
                  </a:cubicBezTo>
                  <a:close/>
                  <a:moveTo>
                    <a:pt x="230" y="122"/>
                  </a:moveTo>
                  <a:cubicBezTo>
                    <a:pt x="230" y="123"/>
                    <a:pt x="231" y="124"/>
                    <a:pt x="231" y="124"/>
                  </a:cubicBezTo>
                  <a:cubicBezTo>
                    <a:pt x="231" y="124"/>
                    <a:pt x="232" y="124"/>
                    <a:pt x="232" y="124"/>
                  </a:cubicBezTo>
                  <a:cubicBezTo>
                    <a:pt x="232" y="123"/>
                    <a:pt x="232" y="123"/>
                    <a:pt x="232" y="121"/>
                  </a:cubicBezTo>
                  <a:cubicBezTo>
                    <a:pt x="231" y="121"/>
                    <a:pt x="231" y="122"/>
                    <a:pt x="230" y="122"/>
                  </a:cubicBezTo>
                  <a:close/>
                  <a:moveTo>
                    <a:pt x="58" y="139"/>
                  </a:moveTo>
                  <a:cubicBezTo>
                    <a:pt x="57" y="139"/>
                    <a:pt x="56" y="139"/>
                    <a:pt x="55" y="139"/>
                  </a:cubicBezTo>
                  <a:cubicBezTo>
                    <a:pt x="55" y="140"/>
                    <a:pt x="55" y="140"/>
                    <a:pt x="55" y="141"/>
                  </a:cubicBezTo>
                  <a:cubicBezTo>
                    <a:pt x="56" y="141"/>
                    <a:pt x="57" y="141"/>
                    <a:pt x="58" y="141"/>
                  </a:cubicBezTo>
                  <a:cubicBezTo>
                    <a:pt x="58" y="140"/>
                    <a:pt x="58" y="140"/>
                    <a:pt x="58" y="139"/>
                  </a:cubicBezTo>
                  <a:close/>
                  <a:moveTo>
                    <a:pt x="27" y="102"/>
                  </a:moveTo>
                  <a:cubicBezTo>
                    <a:pt x="27" y="102"/>
                    <a:pt x="27" y="102"/>
                    <a:pt x="27" y="102"/>
                  </a:cubicBezTo>
                  <a:cubicBezTo>
                    <a:pt x="28" y="102"/>
                    <a:pt x="29" y="102"/>
                    <a:pt x="29" y="102"/>
                  </a:cubicBezTo>
                  <a:cubicBezTo>
                    <a:pt x="30" y="102"/>
                    <a:pt x="31" y="102"/>
                    <a:pt x="31" y="100"/>
                  </a:cubicBezTo>
                  <a:cubicBezTo>
                    <a:pt x="30" y="100"/>
                    <a:pt x="30" y="100"/>
                    <a:pt x="29" y="100"/>
                  </a:cubicBezTo>
                  <a:cubicBezTo>
                    <a:pt x="29" y="100"/>
                    <a:pt x="29" y="100"/>
                    <a:pt x="29" y="101"/>
                  </a:cubicBezTo>
                  <a:cubicBezTo>
                    <a:pt x="28" y="101"/>
                    <a:pt x="28" y="102"/>
                    <a:pt x="27" y="102"/>
                  </a:cubicBezTo>
                  <a:close/>
                  <a:moveTo>
                    <a:pt x="101" y="22"/>
                  </a:moveTo>
                  <a:cubicBezTo>
                    <a:pt x="99" y="21"/>
                    <a:pt x="98" y="22"/>
                    <a:pt x="97" y="23"/>
                  </a:cubicBezTo>
                  <a:cubicBezTo>
                    <a:pt x="97" y="23"/>
                    <a:pt x="97" y="23"/>
                    <a:pt x="97" y="24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9" y="23"/>
                    <a:pt x="100" y="23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lose/>
                  <a:moveTo>
                    <a:pt x="18" y="112"/>
                  </a:moveTo>
                  <a:cubicBezTo>
                    <a:pt x="18" y="112"/>
                    <a:pt x="18" y="112"/>
                    <a:pt x="18" y="112"/>
                  </a:cubicBezTo>
                  <a:cubicBezTo>
                    <a:pt x="20" y="112"/>
                    <a:pt x="21" y="111"/>
                    <a:pt x="23" y="111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2" y="110"/>
                    <a:pt x="21" y="110"/>
                    <a:pt x="2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111"/>
                    <a:pt x="18" y="111"/>
                    <a:pt x="18" y="112"/>
                  </a:cubicBezTo>
                  <a:close/>
                  <a:moveTo>
                    <a:pt x="103" y="60"/>
                  </a:moveTo>
                  <a:cubicBezTo>
                    <a:pt x="102" y="60"/>
                    <a:pt x="101" y="60"/>
                    <a:pt x="100" y="61"/>
                  </a:cubicBezTo>
                  <a:cubicBezTo>
                    <a:pt x="100" y="61"/>
                    <a:pt x="100" y="61"/>
                    <a:pt x="100" y="62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1"/>
                    <a:pt x="103" y="60"/>
                    <a:pt x="103" y="60"/>
                  </a:cubicBezTo>
                  <a:close/>
                  <a:moveTo>
                    <a:pt x="99" y="49"/>
                  </a:moveTo>
                  <a:cubicBezTo>
                    <a:pt x="99" y="49"/>
                    <a:pt x="100" y="49"/>
                    <a:pt x="100" y="49"/>
                  </a:cubicBezTo>
                  <a:cubicBezTo>
                    <a:pt x="100" y="49"/>
                    <a:pt x="100" y="49"/>
                    <a:pt x="101" y="49"/>
                  </a:cubicBezTo>
                  <a:cubicBezTo>
                    <a:pt x="101" y="48"/>
                    <a:pt x="102" y="46"/>
                    <a:pt x="103" y="45"/>
                  </a:cubicBezTo>
                  <a:cubicBezTo>
                    <a:pt x="101" y="46"/>
                    <a:pt x="100" y="47"/>
                    <a:pt x="99" y="49"/>
                  </a:cubicBezTo>
                  <a:close/>
                  <a:moveTo>
                    <a:pt x="99" y="194"/>
                  </a:moveTo>
                  <a:cubicBezTo>
                    <a:pt x="99" y="194"/>
                    <a:pt x="99" y="194"/>
                    <a:pt x="99" y="194"/>
                  </a:cubicBezTo>
                  <a:cubicBezTo>
                    <a:pt x="100" y="195"/>
                    <a:pt x="101" y="196"/>
                    <a:pt x="102" y="197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3" y="198"/>
                    <a:pt x="103" y="198"/>
                    <a:pt x="103" y="197"/>
                  </a:cubicBezTo>
                  <a:cubicBezTo>
                    <a:pt x="102" y="196"/>
                    <a:pt x="101" y="195"/>
                    <a:pt x="99" y="194"/>
                  </a:cubicBezTo>
                  <a:close/>
                  <a:moveTo>
                    <a:pt x="244" y="107"/>
                  </a:moveTo>
                  <a:cubicBezTo>
                    <a:pt x="244" y="108"/>
                    <a:pt x="243" y="108"/>
                    <a:pt x="243" y="109"/>
                  </a:cubicBezTo>
                  <a:cubicBezTo>
                    <a:pt x="243" y="109"/>
                    <a:pt x="243" y="109"/>
                    <a:pt x="243" y="109"/>
                  </a:cubicBezTo>
                  <a:cubicBezTo>
                    <a:pt x="243" y="110"/>
                    <a:pt x="243" y="111"/>
                    <a:pt x="243" y="111"/>
                  </a:cubicBezTo>
                  <a:cubicBezTo>
                    <a:pt x="243" y="111"/>
                    <a:pt x="244" y="110"/>
                    <a:pt x="244" y="109"/>
                  </a:cubicBezTo>
                  <a:cubicBezTo>
                    <a:pt x="245" y="108"/>
                    <a:pt x="245" y="108"/>
                    <a:pt x="244" y="107"/>
                  </a:cubicBezTo>
                  <a:close/>
                  <a:moveTo>
                    <a:pt x="49" y="163"/>
                  </a:moveTo>
                  <a:cubicBezTo>
                    <a:pt x="49" y="163"/>
                    <a:pt x="49" y="164"/>
                    <a:pt x="50" y="164"/>
                  </a:cubicBezTo>
                  <a:cubicBezTo>
                    <a:pt x="51" y="164"/>
                    <a:pt x="51" y="164"/>
                    <a:pt x="52" y="164"/>
                  </a:cubicBezTo>
                  <a:cubicBezTo>
                    <a:pt x="52" y="163"/>
                    <a:pt x="51" y="162"/>
                    <a:pt x="50" y="163"/>
                  </a:cubicBezTo>
                  <a:cubicBezTo>
                    <a:pt x="50" y="163"/>
                    <a:pt x="50" y="163"/>
                    <a:pt x="49" y="163"/>
                  </a:cubicBezTo>
                  <a:close/>
                  <a:moveTo>
                    <a:pt x="90" y="59"/>
                  </a:moveTo>
                  <a:cubicBezTo>
                    <a:pt x="90" y="58"/>
                    <a:pt x="90" y="57"/>
                    <a:pt x="90" y="56"/>
                  </a:cubicBezTo>
                  <a:cubicBezTo>
                    <a:pt x="89" y="57"/>
                    <a:pt x="88" y="58"/>
                    <a:pt x="87" y="59"/>
                  </a:cubicBezTo>
                  <a:cubicBezTo>
                    <a:pt x="87" y="59"/>
                    <a:pt x="87" y="59"/>
                    <a:pt x="87" y="60"/>
                  </a:cubicBezTo>
                  <a:cubicBezTo>
                    <a:pt x="88" y="59"/>
                    <a:pt x="89" y="59"/>
                    <a:pt x="90" y="59"/>
                  </a:cubicBezTo>
                  <a:close/>
                  <a:moveTo>
                    <a:pt x="109" y="79"/>
                  </a:moveTo>
                  <a:cubicBezTo>
                    <a:pt x="109" y="79"/>
                    <a:pt x="110" y="80"/>
                    <a:pt x="110" y="79"/>
                  </a:cubicBezTo>
                  <a:cubicBezTo>
                    <a:pt x="111" y="79"/>
                    <a:pt x="112" y="78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0" y="78"/>
                    <a:pt x="109" y="78"/>
                  </a:cubicBezTo>
                  <a:cubicBezTo>
                    <a:pt x="109" y="78"/>
                    <a:pt x="109" y="79"/>
                    <a:pt x="109" y="79"/>
                  </a:cubicBezTo>
                  <a:close/>
                  <a:moveTo>
                    <a:pt x="201" y="171"/>
                  </a:moveTo>
                  <a:cubicBezTo>
                    <a:pt x="202" y="171"/>
                    <a:pt x="203" y="171"/>
                    <a:pt x="204" y="171"/>
                  </a:cubicBezTo>
                  <a:cubicBezTo>
                    <a:pt x="204" y="170"/>
                    <a:pt x="204" y="170"/>
                    <a:pt x="204" y="170"/>
                  </a:cubicBezTo>
                  <a:cubicBezTo>
                    <a:pt x="204" y="170"/>
                    <a:pt x="204" y="170"/>
                    <a:pt x="204" y="169"/>
                  </a:cubicBezTo>
                  <a:cubicBezTo>
                    <a:pt x="203" y="169"/>
                    <a:pt x="201" y="169"/>
                    <a:pt x="201" y="170"/>
                  </a:cubicBezTo>
                  <a:cubicBezTo>
                    <a:pt x="201" y="170"/>
                    <a:pt x="201" y="170"/>
                    <a:pt x="201" y="171"/>
                  </a:cubicBezTo>
                  <a:close/>
                  <a:moveTo>
                    <a:pt x="128" y="240"/>
                  </a:moveTo>
                  <a:cubicBezTo>
                    <a:pt x="128" y="240"/>
                    <a:pt x="127" y="239"/>
                    <a:pt x="127" y="239"/>
                  </a:cubicBezTo>
                  <a:cubicBezTo>
                    <a:pt x="126" y="239"/>
                    <a:pt x="126" y="240"/>
                    <a:pt x="126" y="240"/>
                  </a:cubicBezTo>
                  <a:cubicBezTo>
                    <a:pt x="127" y="242"/>
                    <a:pt x="127" y="242"/>
                    <a:pt x="128" y="240"/>
                  </a:cubicBezTo>
                  <a:close/>
                  <a:moveTo>
                    <a:pt x="130" y="36"/>
                  </a:moveTo>
                  <a:cubicBezTo>
                    <a:pt x="131" y="35"/>
                    <a:pt x="132" y="35"/>
                    <a:pt x="132" y="35"/>
                  </a:cubicBezTo>
                  <a:cubicBezTo>
                    <a:pt x="133" y="34"/>
                    <a:pt x="134" y="34"/>
                    <a:pt x="134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3" y="34"/>
                    <a:pt x="132" y="34"/>
                    <a:pt x="130" y="34"/>
                  </a:cubicBezTo>
                  <a:cubicBezTo>
                    <a:pt x="130" y="34"/>
                    <a:pt x="130" y="34"/>
                    <a:pt x="130" y="35"/>
                  </a:cubicBezTo>
                  <a:cubicBezTo>
                    <a:pt x="130" y="35"/>
                    <a:pt x="130" y="35"/>
                    <a:pt x="130" y="36"/>
                  </a:cubicBezTo>
                  <a:close/>
                  <a:moveTo>
                    <a:pt x="107" y="94"/>
                  </a:moveTo>
                  <a:cubicBezTo>
                    <a:pt x="107" y="94"/>
                    <a:pt x="107" y="93"/>
                    <a:pt x="108" y="93"/>
                  </a:cubicBezTo>
                  <a:cubicBezTo>
                    <a:pt x="108" y="93"/>
                    <a:pt x="108" y="92"/>
                    <a:pt x="109" y="92"/>
                  </a:cubicBezTo>
                  <a:cubicBezTo>
                    <a:pt x="108" y="92"/>
                    <a:pt x="107" y="92"/>
                    <a:pt x="107" y="92"/>
                  </a:cubicBezTo>
                  <a:cubicBezTo>
                    <a:pt x="107" y="92"/>
                    <a:pt x="106" y="92"/>
                    <a:pt x="106" y="92"/>
                  </a:cubicBezTo>
                  <a:cubicBezTo>
                    <a:pt x="106" y="93"/>
                    <a:pt x="105" y="94"/>
                    <a:pt x="105" y="94"/>
                  </a:cubicBezTo>
                  <a:cubicBezTo>
                    <a:pt x="106" y="94"/>
                    <a:pt x="107" y="94"/>
                    <a:pt x="107" y="94"/>
                  </a:cubicBezTo>
                  <a:close/>
                  <a:moveTo>
                    <a:pt x="149" y="19"/>
                  </a:moveTo>
                  <a:cubicBezTo>
                    <a:pt x="148" y="19"/>
                    <a:pt x="148" y="19"/>
                    <a:pt x="147" y="19"/>
                  </a:cubicBezTo>
                  <a:cubicBezTo>
                    <a:pt x="147" y="19"/>
                    <a:pt x="146" y="19"/>
                    <a:pt x="146" y="19"/>
                  </a:cubicBezTo>
                  <a:cubicBezTo>
                    <a:pt x="146" y="20"/>
                    <a:pt x="146" y="20"/>
                    <a:pt x="146" y="21"/>
                  </a:cubicBezTo>
                  <a:cubicBezTo>
                    <a:pt x="147" y="20"/>
                    <a:pt x="148" y="20"/>
                    <a:pt x="149" y="20"/>
                  </a:cubicBezTo>
                  <a:cubicBezTo>
                    <a:pt x="149" y="20"/>
                    <a:pt x="149" y="19"/>
                    <a:pt x="149" y="19"/>
                  </a:cubicBezTo>
                  <a:close/>
                  <a:moveTo>
                    <a:pt x="34" y="148"/>
                  </a:moveTo>
                  <a:cubicBezTo>
                    <a:pt x="34" y="147"/>
                    <a:pt x="34" y="146"/>
                    <a:pt x="34" y="145"/>
                  </a:cubicBezTo>
                  <a:cubicBezTo>
                    <a:pt x="33" y="145"/>
                    <a:pt x="33" y="145"/>
                    <a:pt x="32" y="145"/>
                  </a:cubicBezTo>
                  <a:cubicBezTo>
                    <a:pt x="32" y="146"/>
                    <a:pt x="32" y="146"/>
                    <a:pt x="32" y="147"/>
                  </a:cubicBezTo>
                  <a:cubicBezTo>
                    <a:pt x="32" y="147"/>
                    <a:pt x="33" y="147"/>
                    <a:pt x="34" y="148"/>
                  </a:cubicBezTo>
                  <a:close/>
                  <a:moveTo>
                    <a:pt x="98" y="84"/>
                  </a:moveTo>
                  <a:cubicBezTo>
                    <a:pt x="100" y="83"/>
                    <a:pt x="100" y="83"/>
                    <a:pt x="101" y="82"/>
                  </a:cubicBezTo>
                  <a:cubicBezTo>
                    <a:pt x="100" y="82"/>
                    <a:pt x="99" y="82"/>
                    <a:pt x="98" y="82"/>
                  </a:cubicBezTo>
                  <a:cubicBezTo>
                    <a:pt x="98" y="82"/>
                    <a:pt x="98" y="83"/>
                    <a:pt x="98" y="84"/>
                  </a:cubicBezTo>
                  <a:close/>
                  <a:moveTo>
                    <a:pt x="128" y="98"/>
                  </a:moveTo>
                  <a:cubicBezTo>
                    <a:pt x="128" y="98"/>
                    <a:pt x="129" y="97"/>
                    <a:pt x="130" y="96"/>
                  </a:cubicBezTo>
                  <a:cubicBezTo>
                    <a:pt x="129" y="96"/>
                    <a:pt x="127" y="96"/>
                    <a:pt x="126" y="96"/>
                  </a:cubicBezTo>
                  <a:cubicBezTo>
                    <a:pt x="126" y="97"/>
                    <a:pt x="126" y="97"/>
                    <a:pt x="126" y="98"/>
                  </a:cubicBezTo>
                  <a:cubicBezTo>
                    <a:pt x="127" y="98"/>
                    <a:pt x="127" y="98"/>
                    <a:pt x="128" y="98"/>
                  </a:cubicBezTo>
                  <a:close/>
                  <a:moveTo>
                    <a:pt x="106" y="68"/>
                  </a:move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0"/>
                    <a:pt x="109" y="69"/>
                    <a:pt x="109" y="68"/>
                  </a:cubicBezTo>
                  <a:cubicBezTo>
                    <a:pt x="108" y="68"/>
                    <a:pt x="107" y="68"/>
                    <a:pt x="106" y="68"/>
                  </a:cubicBezTo>
                  <a:close/>
                  <a:moveTo>
                    <a:pt x="119" y="231"/>
                  </a:moveTo>
                  <a:cubicBezTo>
                    <a:pt x="118" y="230"/>
                    <a:pt x="118" y="229"/>
                    <a:pt x="117" y="229"/>
                  </a:cubicBezTo>
                  <a:cubicBezTo>
                    <a:pt x="116" y="229"/>
                    <a:pt x="116" y="230"/>
                    <a:pt x="116" y="230"/>
                  </a:cubicBezTo>
                  <a:cubicBezTo>
                    <a:pt x="116" y="231"/>
                    <a:pt x="116" y="231"/>
                    <a:pt x="116" y="231"/>
                  </a:cubicBezTo>
                  <a:cubicBezTo>
                    <a:pt x="117" y="231"/>
                    <a:pt x="118" y="231"/>
                    <a:pt x="119" y="231"/>
                  </a:cubicBezTo>
                  <a:close/>
                  <a:moveTo>
                    <a:pt x="99" y="33"/>
                  </a:move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6" y="35"/>
                    <a:pt x="95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8" y="35"/>
                    <a:pt x="98" y="34"/>
                    <a:pt x="99" y="33"/>
                  </a:cubicBezTo>
                  <a:close/>
                  <a:moveTo>
                    <a:pt x="150" y="34"/>
                  </a:moveTo>
                  <a:cubicBezTo>
                    <a:pt x="153" y="34"/>
                    <a:pt x="155" y="34"/>
                    <a:pt x="158" y="34"/>
                  </a:cubicBezTo>
                  <a:cubicBezTo>
                    <a:pt x="158" y="34"/>
                    <a:pt x="158" y="34"/>
                    <a:pt x="158" y="34"/>
                  </a:cubicBezTo>
                  <a:cubicBezTo>
                    <a:pt x="155" y="34"/>
                    <a:pt x="153" y="34"/>
                    <a:pt x="151" y="34"/>
                  </a:cubicBezTo>
                  <a:cubicBezTo>
                    <a:pt x="151" y="34"/>
                    <a:pt x="150" y="34"/>
                    <a:pt x="150" y="34"/>
                  </a:cubicBezTo>
                  <a:close/>
                  <a:moveTo>
                    <a:pt x="235" y="138"/>
                  </a:moveTo>
                  <a:cubicBezTo>
                    <a:pt x="234" y="139"/>
                    <a:pt x="232" y="141"/>
                    <a:pt x="232" y="141"/>
                  </a:cubicBezTo>
                  <a:cubicBezTo>
                    <a:pt x="234" y="142"/>
                    <a:pt x="235" y="141"/>
                    <a:pt x="235" y="138"/>
                  </a:cubicBezTo>
                  <a:close/>
                  <a:moveTo>
                    <a:pt x="100" y="232"/>
                  </a:moveTo>
                  <a:cubicBezTo>
                    <a:pt x="101" y="231"/>
                    <a:pt x="101" y="231"/>
                    <a:pt x="102" y="230"/>
                  </a:cubicBezTo>
                  <a:cubicBezTo>
                    <a:pt x="101" y="230"/>
                    <a:pt x="101" y="230"/>
                    <a:pt x="101" y="229"/>
                  </a:cubicBezTo>
                  <a:cubicBezTo>
                    <a:pt x="101" y="229"/>
                    <a:pt x="101" y="229"/>
                    <a:pt x="100" y="229"/>
                  </a:cubicBezTo>
                  <a:cubicBezTo>
                    <a:pt x="100" y="229"/>
                    <a:pt x="100" y="230"/>
                    <a:pt x="99" y="230"/>
                  </a:cubicBezTo>
                  <a:cubicBezTo>
                    <a:pt x="99" y="230"/>
                    <a:pt x="99" y="230"/>
                    <a:pt x="99" y="231"/>
                  </a:cubicBezTo>
                  <a:cubicBezTo>
                    <a:pt x="99" y="231"/>
                    <a:pt x="100" y="232"/>
                    <a:pt x="100" y="232"/>
                  </a:cubicBezTo>
                  <a:close/>
                  <a:moveTo>
                    <a:pt x="114" y="256"/>
                  </a:moveTo>
                  <a:cubicBezTo>
                    <a:pt x="114" y="257"/>
                    <a:pt x="114" y="257"/>
                    <a:pt x="113" y="258"/>
                  </a:cubicBezTo>
                  <a:cubicBezTo>
                    <a:pt x="114" y="258"/>
                    <a:pt x="114" y="259"/>
                    <a:pt x="114" y="259"/>
                  </a:cubicBezTo>
                  <a:cubicBezTo>
                    <a:pt x="115" y="260"/>
                    <a:pt x="115" y="260"/>
                    <a:pt x="116" y="260"/>
                  </a:cubicBezTo>
                  <a:cubicBezTo>
                    <a:pt x="116" y="259"/>
                    <a:pt x="116" y="259"/>
                    <a:pt x="115" y="259"/>
                  </a:cubicBezTo>
                  <a:cubicBezTo>
                    <a:pt x="115" y="258"/>
                    <a:pt x="115" y="257"/>
                    <a:pt x="114" y="256"/>
                  </a:cubicBezTo>
                  <a:close/>
                  <a:moveTo>
                    <a:pt x="233" y="164"/>
                  </a:moveTo>
                  <a:cubicBezTo>
                    <a:pt x="233" y="164"/>
                    <a:pt x="233" y="165"/>
                    <a:pt x="233" y="165"/>
                  </a:cubicBezTo>
                  <a:cubicBezTo>
                    <a:pt x="235" y="165"/>
                    <a:pt x="238" y="164"/>
                    <a:pt x="238" y="164"/>
                  </a:cubicBezTo>
                  <a:cubicBezTo>
                    <a:pt x="237" y="164"/>
                    <a:pt x="235" y="164"/>
                    <a:pt x="233" y="164"/>
                  </a:cubicBezTo>
                  <a:close/>
                  <a:moveTo>
                    <a:pt x="189" y="127"/>
                  </a:moveTo>
                  <a:cubicBezTo>
                    <a:pt x="189" y="127"/>
                    <a:pt x="189" y="127"/>
                    <a:pt x="189" y="127"/>
                  </a:cubicBezTo>
                  <a:cubicBezTo>
                    <a:pt x="189" y="125"/>
                    <a:pt x="190" y="123"/>
                    <a:pt x="190" y="121"/>
                  </a:cubicBezTo>
                  <a:cubicBezTo>
                    <a:pt x="190" y="120"/>
                    <a:pt x="190" y="120"/>
                    <a:pt x="189" y="119"/>
                  </a:cubicBezTo>
                  <a:cubicBezTo>
                    <a:pt x="189" y="122"/>
                    <a:pt x="189" y="124"/>
                    <a:pt x="189" y="127"/>
                  </a:cubicBezTo>
                  <a:close/>
                  <a:moveTo>
                    <a:pt x="134" y="249"/>
                  </a:moveTo>
                  <a:cubicBezTo>
                    <a:pt x="133" y="248"/>
                    <a:pt x="132" y="248"/>
                    <a:pt x="131" y="248"/>
                  </a:cubicBezTo>
                  <a:cubicBezTo>
                    <a:pt x="132" y="249"/>
                    <a:pt x="133" y="250"/>
                    <a:pt x="133" y="251"/>
                  </a:cubicBezTo>
                  <a:cubicBezTo>
                    <a:pt x="134" y="250"/>
                    <a:pt x="134" y="249"/>
                    <a:pt x="134" y="249"/>
                  </a:cubicBezTo>
                  <a:close/>
                  <a:moveTo>
                    <a:pt x="140" y="216"/>
                  </a:moveTo>
                  <a:cubicBezTo>
                    <a:pt x="141" y="215"/>
                    <a:pt x="141" y="214"/>
                    <a:pt x="142" y="213"/>
                  </a:cubicBezTo>
                  <a:cubicBezTo>
                    <a:pt x="142" y="212"/>
                    <a:pt x="142" y="212"/>
                    <a:pt x="141" y="212"/>
                  </a:cubicBezTo>
                  <a:cubicBezTo>
                    <a:pt x="141" y="213"/>
                    <a:pt x="140" y="214"/>
                    <a:pt x="139" y="215"/>
                  </a:cubicBezTo>
                  <a:cubicBezTo>
                    <a:pt x="139" y="215"/>
                    <a:pt x="140" y="215"/>
                    <a:pt x="140" y="216"/>
                  </a:cubicBezTo>
                  <a:close/>
                  <a:moveTo>
                    <a:pt x="205" y="102"/>
                  </a:moveTo>
                  <a:cubicBezTo>
                    <a:pt x="205" y="103"/>
                    <a:pt x="204" y="104"/>
                    <a:pt x="204" y="104"/>
                  </a:cubicBezTo>
                  <a:cubicBezTo>
                    <a:pt x="204" y="105"/>
                    <a:pt x="204" y="105"/>
                    <a:pt x="205" y="105"/>
                  </a:cubicBezTo>
                  <a:cubicBezTo>
                    <a:pt x="205" y="105"/>
                    <a:pt x="206" y="105"/>
                    <a:pt x="206" y="104"/>
                  </a:cubicBezTo>
                  <a:cubicBezTo>
                    <a:pt x="206" y="104"/>
                    <a:pt x="206" y="103"/>
                    <a:pt x="205" y="102"/>
                  </a:cubicBezTo>
                  <a:close/>
                  <a:moveTo>
                    <a:pt x="37" y="118"/>
                  </a:moveTo>
                  <a:cubicBezTo>
                    <a:pt x="40" y="119"/>
                    <a:pt x="40" y="119"/>
                    <a:pt x="41" y="117"/>
                  </a:cubicBezTo>
                  <a:cubicBezTo>
                    <a:pt x="40" y="117"/>
                    <a:pt x="39" y="117"/>
                    <a:pt x="39" y="117"/>
                  </a:cubicBezTo>
                  <a:cubicBezTo>
                    <a:pt x="38" y="117"/>
                    <a:pt x="37" y="118"/>
                    <a:pt x="37" y="118"/>
                  </a:cubicBezTo>
                  <a:close/>
                  <a:moveTo>
                    <a:pt x="212" y="123"/>
                  </a:moveTo>
                  <a:cubicBezTo>
                    <a:pt x="211" y="123"/>
                    <a:pt x="209" y="123"/>
                    <a:pt x="208" y="124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8" y="124"/>
                    <a:pt x="208" y="124"/>
                    <a:pt x="208" y="124"/>
                  </a:cubicBezTo>
                  <a:cubicBezTo>
                    <a:pt x="209" y="124"/>
                    <a:pt x="210" y="124"/>
                    <a:pt x="211" y="124"/>
                  </a:cubicBezTo>
                  <a:cubicBezTo>
                    <a:pt x="212" y="124"/>
                    <a:pt x="212" y="124"/>
                    <a:pt x="212" y="123"/>
                  </a:cubicBezTo>
                  <a:close/>
                  <a:moveTo>
                    <a:pt x="11" y="147"/>
                  </a:moveTo>
                  <a:cubicBezTo>
                    <a:pt x="11" y="148"/>
                    <a:pt x="11" y="149"/>
                    <a:pt x="11" y="151"/>
                  </a:cubicBezTo>
                  <a:cubicBezTo>
                    <a:pt x="11" y="150"/>
                    <a:pt x="11" y="150"/>
                    <a:pt x="12" y="150"/>
                  </a:cubicBezTo>
                  <a:cubicBezTo>
                    <a:pt x="12" y="149"/>
                    <a:pt x="12" y="148"/>
                    <a:pt x="12" y="147"/>
                  </a:cubicBezTo>
                  <a:cubicBezTo>
                    <a:pt x="11" y="147"/>
                    <a:pt x="11" y="147"/>
                    <a:pt x="11" y="147"/>
                  </a:cubicBezTo>
                  <a:close/>
                  <a:moveTo>
                    <a:pt x="86" y="42"/>
                  </a:moveTo>
                  <a:cubicBezTo>
                    <a:pt x="87" y="42"/>
                    <a:pt x="90" y="39"/>
                    <a:pt x="90" y="38"/>
                  </a:cubicBezTo>
                  <a:cubicBezTo>
                    <a:pt x="89" y="38"/>
                    <a:pt x="89" y="38"/>
                    <a:pt x="88" y="39"/>
                  </a:cubicBezTo>
                  <a:cubicBezTo>
                    <a:pt x="88" y="40"/>
                    <a:pt x="87" y="40"/>
                    <a:pt x="87" y="41"/>
                  </a:cubicBezTo>
                  <a:cubicBezTo>
                    <a:pt x="86" y="42"/>
                    <a:pt x="86" y="42"/>
                    <a:pt x="86" y="42"/>
                  </a:cubicBezTo>
                  <a:close/>
                  <a:moveTo>
                    <a:pt x="215" y="131"/>
                  </a:moveTo>
                  <a:cubicBezTo>
                    <a:pt x="215" y="130"/>
                    <a:pt x="214" y="129"/>
                    <a:pt x="214" y="129"/>
                  </a:cubicBezTo>
                  <a:cubicBezTo>
                    <a:pt x="213" y="128"/>
                    <a:pt x="213" y="129"/>
                    <a:pt x="212" y="130"/>
                  </a:cubicBezTo>
                  <a:cubicBezTo>
                    <a:pt x="213" y="131"/>
                    <a:pt x="214" y="131"/>
                    <a:pt x="215" y="131"/>
                  </a:cubicBezTo>
                  <a:close/>
                  <a:moveTo>
                    <a:pt x="30" y="140"/>
                  </a:moveTo>
                  <a:cubicBezTo>
                    <a:pt x="30" y="139"/>
                    <a:pt x="30" y="138"/>
                    <a:pt x="30" y="137"/>
                  </a:cubicBezTo>
                  <a:cubicBezTo>
                    <a:pt x="30" y="137"/>
                    <a:pt x="29" y="136"/>
                    <a:pt x="29" y="136"/>
                  </a:cubicBezTo>
                  <a:cubicBezTo>
                    <a:pt x="29" y="137"/>
                    <a:pt x="29" y="138"/>
                    <a:pt x="29" y="139"/>
                  </a:cubicBezTo>
                  <a:cubicBezTo>
                    <a:pt x="30" y="140"/>
                    <a:pt x="30" y="140"/>
                    <a:pt x="30" y="140"/>
                  </a:cubicBezTo>
                  <a:close/>
                  <a:moveTo>
                    <a:pt x="25" y="166"/>
                  </a:moveTo>
                  <a:cubicBezTo>
                    <a:pt x="24" y="166"/>
                    <a:pt x="23" y="166"/>
                    <a:pt x="21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3" y="167"/>
                    <a:pt x="24" y="167"/>
                    <a:pt x="25" y="167"/>
                  </a:cubicBezTo>
                  <a:cubicBezTo>
                    <a:pt x="25" y="167"/>
                    <a:pt x="25" y="166"/>
                    <a:pt x="25" y="166"/>
                  </a:cubicBezTo>
                  <a:close/>
                  <a:moveTo>
                    <a:pt x="85" y="47"/>
                  </a:moveTo>
                  <a:cubicBezTo>
                    <a:pt x="86" y="48"/>
                    <a:pt x="87" y="48"/>
                    <a:pt x="88" y="48"/>
                  </a:cubicBezTo>
                  <a:cubicBezTo>
                    <a:pt x="89" y="47"/>
                    <a:pt x="89" y="47"/>
                    <a:pt x="90" y="46"/>
                  </a:cubicBezTo>
                  <a:cubicBezTo>
                    <a:pt x="88" y="46"/>
                    <a:pt x="87" y="47"/>
                    <a:pt x="85" y="47"/>
                  </a:cubicBezTo>
                  <a:close/>
                  <a:moveTo>
                    <a:pt x="119" y="7"/>
                  </a:moveTo>
                  <a:cubicBezTo>
                    <a:pt x="119" y="7"/>
                    <a:pt x="119" y="7"/>
                    <a:pt x="119" y="7"/>
                  </a:cubicBezTo>
                  <a:cubicBezTo>
                    <a:pt x="123" y="7"/>
                    <a:pt x="127" y="7"/>
                    <a:pt x="131" y="7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1" y="7"/>
                    <a:pt x="131" y="7"/>
                    <a:pt x="132" y="6"/>
                  </a:cubicBezTo>
                  <a:cubicBezTo>
                    <a:pt x="127" y="7"/>
                    <a:pt x="123" y="7"/>
                    <a:pt x="119" y="7"/>
                  </a:cubicBezTo>
                  <a:close/>
                  <a:moveTo>
                    <a:pt x="49" y="97"/>
                  </a:moveTo>
                  <a:cubicBezTo>
                    <a:pt x="48" y="97"/>
                    <a:pt x="47" y="98"/>
                    <a:pt x="46" y="99"/>
                  </a:cubicBezTo>
                  <a:cubicBezTo>
                    <a:pt x="46" y="99"/>
                    <a:pt x="47" y="99"/>
                    <a:pt x="48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9" y="98"/>
                    <a:pt x="49" y="98"/>
                    <a:pt x="49" y="97"/>
                  </a:cubicBezTo>
                  <a:close/>
                  <a:moveTo>
                    <a:pt x="181" y="94"/>
                  </a:moveTo>
                  <a:cubicBezTo>
                    <a:pt x="180" y="94"/>
                    <a:pt x="177" y="94"/>
                    <a:pt x="176" y="94"/>
                  </a:cubicBezTo>
                  <a:cubicBezTo>
                    <a:pt x="176" y="95"/>
                    <a:pt x="176" y="95"/>
                    <a:pt x="177" y="95"/>
                  </a:cubicBezTo>
                  <a:cubicBezTo>
                    <a:pt x="178" y="95"/>
                    <a:pt x="179" y="95"/>
                    <a:pt x="181" y="95"/>
                  </a:cubicBezTo>
                  <a:cubicBezTo>
                    <a:pt x="181" y="95"/>
                    <a:pt x="181" y="95"/>
                    <a:pt x="181" y="94"/>
                  </a:cubicBezTo>
                  <a:close/>
                  <a:moveTo>
                    <a:pt x="128" y="256"/>
                  </a:moveTo>
                  <a:cubicBezTo>
                    <a:pt x="128" y="255"/>
                    <a:pt x="127" y="254"/>
                    <a:pt x="127" y="253"/>
                  </a:cubicBezTo>
                  <a:cubicBezTo>
                    <a:pt x="126" y="254"/>
                    <a:pt x="125" y="255"/>
                    <a:pt x="125" y="256"/>
                  </a:cubicBezTo>
                  <a:cubicBezTo>
                    <a:pt x="126" y="256"/>
                    <a:pt x="127" y="256"/>
                    <a:pt x="128" y="256"/>
                  </a:cubicBezTo>
                  <a:close/>
                  <a:moveTo>
                    <a:pt x="172" y="250"/>
                  </a:moveTo>
                  <a:cubicBezTo>
                    <a:pt x="173" y="248"/>
                    <a:pt x="173" y="247"/>
                    <a:pt x="173" y="245"/>
                  </a:cubicBezTo>
                  <a:cubicBezTo>
                    <a:pt x="173" y="245"/>
                    <a:pt x="173" y="245"/>
                    <a:pt x="173" y="245"/>
                  </a:cubicBezTo>
                  <a:cubicBezTo>
                    <a:pt x="172" y="246"/>
                    <a:pt x="172" y="247"/>
                    <a:pt x="172" y="248"/>
                  </a:cubicBezTo>
                  <a:cubicBezTo>
                    <a:pt x="171" y="248"/>
                    <a:pt x="172" y="249"/>
                    <a:pt x="172" y="250"/>
                  </a:cubicBezTo>
                  <a:close/>
                  <a:moveTo>
                    <a:pt x="124" y="32"/>
                  </a:moveTo>
                  <a:cubicBezTo>
                    <a:pt x="124" y="32"/>
                    <a:pt x="124" y="32"/>
                    <a:pt x="124" y="32"/>
                  </a:cubicBezTo>
                  <a:cubicBezTo>
                    <a:pt x="125" y="31"/>
                    <a:pt x="126" y="30"/>
                    <a:pt x="126" y="29"/>
                  </a:cubicBezTo>
                  <a:cubicBezTo>
                    <a:pt x="125" y="29"/>
                    <a:pt x="125" y="29"/>
                    <a:pt x="124" y="29"/>
                  </a:cubicBezTo>
                  <a:cubicBezTo>
                    <a:pt x="124" y="30"/>
                    <a:pt x="124" y="31"/>
                    <a:pt x="124" y="32"/>
                  </a:cubicBezTo>
                  <a:close/>
                  <a:moveTo>
                    <a:pt x="62" y="138"/>
                  </a:moveTo>
                  <a:cubicBezTo>
                    <a:pt x="61" y="136"/>
                    <a:pt x="61" y="135"/>
                    <a:pt x="61" y="133"/>
                  </a:cubicBezTo>
                  <a:cubicBezTo>
                    <a:pt x="61" y="133"/>
                    <a:pt x="60" y="133"/>
                    <a:pt x="60" y="133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60" y="135"/>
                    <a:pt x="60" y="136"/>
                    <a:pt x="60" y="138"/>
                  </a:cubicBezTo>
                  <a:cubicBezTo>
                    <a:pt x="61" y="138"/>
                    <a:pt x="61" y="138"/>
                    <a:pt x="62" y="138"/>
                  </a:cubicBezTo>
                  <a:close/>
                  <a:moveTo>
                    <a:pt x="245" y="121"/>
                  </a:moveTo>
                  <a:cubicBezTo>
                    <a:pt x="245" y="121"/>
                    <a:pt x="244" y="121"/>
                    <a:pt x="244" y="121"/>
                  </a:cubicBezTo>
                  <a:cubicBezTo>
                    <a:pt x="244" y="121"/>
                    <a:pt x="244" y="122"/>
                    <a:pt x="244" y="122"/>
                  </a:cubicBezTo>
                  <a:cubicBezTo>
                    <a:pt x="244" y="123"/>
                    <a:pt x="244" y="124"/>
                    <a:pt x="244" y="125"/>
                  </a:cubicBezTo>
                  <a:cubicBezTo>
                    <a:pt x="245" y="124"/>
                    <a:pt x="245" y="122"/>
                    <a:pt x="245" y="121"/>
                  </a:cubicBezTo>
                  <a:close/>
                  <a:moveTo>
                    <a:pt x="243" y="101"/>
                  </a:moveTo>
                  <a:cubicBezTo>
                    <a:pt x="242" y="102"/>
                    <a:pt x="242" y="105"/>
                    <a:pt x="243" y="106"/>
                  </a:cubicBezTo>
                  <a:cubicBezTo>
                    <a:pt x="243" y="106"/>
                    <a:pt x="243" y="105"/>
                    <a:pt x="244" y="105"/>
                  </a:cubicBezTo>
                  <a:cubicBezTo>
                    <a:pt x="244" y="105"/>
                    <a:pt x="244" y="104"/>
                    <a:pt x="244" y="104"/>
                  </a:cubicBezTo>
                  <a:cubicBezTo>
                    <a:pt x="244" y="103"/>
                    <a:pt x="243" y="102"/>
                    <a:pt x="243" y="101"/>
                  </a:cubicBezTo>
                  <a:close/>
                  <a:moveTo>
                    <a:pt x="157" y="81"/>
                  </a:moveTo>
                  <a:cubicBezTo>
                    <a:pt x="157" y="81"/>
                    <a:pt x="157" y="81"/>
                    <a:pt x="157" y="81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5" y="82"/>
                    <a:pt x="155" y="83"/>
                    <a:pt x="154" y="84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56" y="83"/>
                    <a:pt x="156" y="82"/>
                    <a:pt x="157" y="81"/>
                  </a:cubicBezTo>
                  <a:close/>
                  <a:moveTo>
                    <a:pt x="154" y="42"/>
                  </a:moveTo>
                  <a:cubicBezTo>
                    <a:pt x="155" y="40"/>
                    <a:pt x="155" y="39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4" y="40"/>
                    <a:pt x="153" y="41"/>
                  </a:cubicBezTo>
                  <a:cubicBezTo>
                    <a:pt x="153" y="41"/>
                    <a:pt x="153" y="41"/>
                    <a:pt x="153" y="42"/>
                  </a:cubicBezTo>
                  <a:cubicBezTo>
                    <a:pt x="153" y="42"/>
                    <a:pt x="154" y="42"/>
                    <a:pt x="154" y="42"/>
                  </a:cubicBezTo>
                  <a:close/>
                  <a:moveTo>
                    <a:pt x="152" y="93"/>
                  </a:move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1"/>
                    <a:pt x="150" y="91"/>
                  </a:cubicBezTo>
                  <a:cubicBezTo>
                    <a:pt x="150" y="92"/>
                    <a:pt x="149" y="92"/>
                    <a:pt x="149" y="93"/>
                  </a:cubicBezTo>
                  <a:cubicBezTo>
                    <a:pt x="149" y="93"/>
                    <a:pt x="150" y="93"/>
                    <a:pt x="151" y="93"/>
                  </a:cubicBezTo>
                  <a:cubicBezTo>
                    <a:pt x="151" y="93"/>
                    <a:pt x="152" y="93"/>
                    <a:pt x="152" y="93"/>
                  </a:cubicBezTo>
                  <a:close/>
                  <a:moveTo>
                    <a:pt x="85" y="158"/>
                  </a:moveTo>
                  <a:cubicBezTo>
                    <a:pt x="86" y="158"/>
                    <a:pt x="86" y="158"/>
                    <a:pt x="86" y="158"/>
                  </a:cubicBezTo>
                  <a:cubicBezTo>
                    <a:pt x="86" y="158"/>
                    <a:pt x="87" y="158"/>
                    <a:pt x="87" y="158"/>
                  </a:cubicBezTo>
                  <a:cubicBezTo>
                    <a:pt x="86" y="157"/>
                    <a:pt x="86" y="156"/>
                    <a:pt x="85" y="155"/>
                  </a:cubicBezTo>
                  <a:cubicBezTo>
                    <a:pt x="84" y="157"/>
                    <a:pt x="84" y="156"/>
                    <a:pt x="85" y="158"/>
                  </a:cubicBezTo>
                  <a:close/>
                  <a:moveTo>
                    <a:pt x="50" y="111"/>
                  </a:moveTo>
                  <a:cubicBezTo>
                    <a:pt x="51" y="111"/>
                    <a:pt x="51" y="111"/>
                    <a:pt x="52" y="111"/>
                  </a:cubicBezTo>
                  <a:cubicBezTo>
                    <a:pt x="52" y="111"/>
                    <a:pt x="52" y="111"/>
                    <a:pt x="53" y="111"/>
                  </a:cubicBezTo>
                  <a:cubicBezTo>
                    <a:pt x="53" y="110"/>
                    <a:pt x="54" y="110"/>
                    <a:pt x="54" y="109"/>
                  </a:cubicBezTo>
                  <a:cubicBezTo>
                    <a:pt x="52" y="109"/>
                    <a:pt x="51" y="110"/>
                    <a:pt x="50" y="111"/>
                  </a:cubicBezTo>
                  <a:close/>
                  <a:moveTo>
                    <a:pt x="151" y="84"/>
                  </a:moveTo>
                  <a:cubicBezTo>
                    <a:pt x="151" y="84"/>
                    <a:pt x="152" y="84"/>
                    <a:pt x="152" y="84"/>
                  </a:cubicBezTo>
                  <a:cubicBezTo>
                    <a:pt x="153" y="83"/>
                    <a:pt x="153" y="82"/>
                    <a:pt x="154" y="81"/>
                  </a:cubicBezTo>
                  <a:cubicBezTo>
                    <a:pt x="153" y="81"/>
                    <a:pt x="153" y="81"/>
                    <a:pt x="152" y="81"/>
                  </a:cubicBezTo>
                  <a:cubicBezTo>
                    <a:pt x="152" y="81"/>
                    <a:pt x="152" y="81"/>
                    <a:pt x="152" y="82"/>
                  </a:cubicBezTo>
                  <a:cubicBezTo>
                    <a:pt x="151" y="82"/>
                    <a:pt x="151" y="83"/>
                    <a:pt x="151" y="84"/>
                  </a:cubicBezTo>
                  <a:close/>
                  <a:moveTo>
                    <a:pt x="64" y="126"/>
                  </a:moveTo>
                  <a:cubicBezTo>
                    <a:pt x="65" y="127"/>
                    <a:pt x="65" y="128"/>
                    <a:pt x="65" y="128"/>
                  </a:cubicBezTo>
                  <a:cubicBezTo>
                    <a:pt x="65" y="129"/>
                    <a:pt x="66" y="130"/>
                    <a:pt x="66" y="131"/>
                  </a:cubicBezTo>
                  <a:cubicBezTo>
                    <a:pt x="66" y="131"/>
                    <a:pt x="66" y="130"/>
                    <a:pt x="66" y="130"/>
                  </a:cubicBezTo>
                  <a:cubicBezTo>
                    <a:pt x="66" y="129"/>
                    <a:pt x="66" y="128"/>
                    <a:pt x="66" y="127"/>
                  </a:cubicBezTo>
                  <a:cubicBezTo>
                    <a:pt x="65" y="126"/>
                    <a:pt x="65" y="126"/>
                    <a:pt x="64" y="126"/>
                  </a:cubicBezTo>
                  <a:close/>
                  <a:moveTo>
                    <a:pt x="225" y="127"/>
                  </a:moveTo>
                  <a:cubicBezTo>
                    <a:pt x="225" y="127"/>
                    <a:pt x="225" y="128"/>
                    <a:pt x="225" y="128"/>
                  </a:cubicBezTo>
                  <a:cubicBezTo>
                    <a:pt x="224" y="128"/>
                    <a:pt x="224" y="129"/>
                    <a:pt x="224" y="129"/>
                  </a:cubicBezTo>
                  <a:cubicBezTo>
                    <a:pt x="224" y="130"/>
                    <a:pt x="224" y="131"/>
                    <a:pt x="224" y="131"/>
                  </a:cubicBezTo>
                  <a:cubicBezTo>
                    <a:pt x="224" y="131"/>
                    <a:pt x="225" y="131"/>
                    <a:pt x="225" y="131"/>
                  </a:cubicBezTo>
                  <a:cubicBezTo>
                    <a:pt x="225" y="130"/>
                    <a:pt x="225" y="128"/>
                    <a:pt x="225" y="127"/>
                  </a:cubicBezTo>
                  <a:close/>
                  <a:moveTo>
                    <a:pt x="163" y="243"/>
                  </a:moveTo>
                  <a:cubicBezTo>
                    <a:pt x="162" y="244"/>
                    <a:pt x="163" y="246"/>
                    <a:pt x="164" y="247"/>
                  </a:cubicBezTo>
                  <a:cubicBezTo>
                    <a:pt x="164" y="246"/>
                    <a:pt x="164" y="246"/>
                    <a:pt x="164" y="246"/>
                  </a:cubicBezTo>
                  <a:cubicBezTo>
                    <a:pt x="164" y="245"/>
                    <a:pt x="164" y="244"/>
                    <a:pt x="163" y="243"/>
                  </a:cubicBezTo>
                  <a:close/>
                  <a:moveTo>
                    <a:pt x="226" y="140"/>
                  </a:moveTo>
                  <a:cubicBezTo>
                    <a:pt x="226" y="140"/>
                    <a:pt x="226" y="140"/>
                    <a:pt x="226" y="141"/>
                  </a:cubicBezTo>
                  <a:cubicBezTo>
                    <a:pt x="226" y="141"/>
                    <a:pt x="226" y="141"/>
                    <a:pt x="227" y="141"/>
                  </a:cubicBezTo>
                  <a:cubicBezTo>
                    <a:pt x="228" y="140"/>
                    <a:pt x="229" y="137"/>
                    <a:pt x="229" y="136"/>
                  </a:cubicBezTo>
                  <a:cubicBezTo>
                    <a:pt x="229" y="137"/>
                    <a:pt x="228" y="137"/>
                    <a:pt x="228" y="137"/>
                  </a:cubicBezTo>
                  <a:cubicBezTo>
                    <a:pt x="228" y="137"/>
                    <a:pt x="228" y="138"/>
                    <a:pt x="228" y="139"/>
                  </a:cubicBezTo>
                  <a:cubicBezTo>
                    <a:pt x="227" y="140"/>
                    <a:pt x="227" y="140"/>
                    <a:pt x="226" y="140"/>
                  </a:cubicBezTo>
                  <a:close/>
                  <a:moveTo>
                    <a:pt x="80" y="97"/>
                  </a:move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2" y="96"/>
                    <a:pt x="84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3" y="95"/>
                    <a:pt x="83" y="95"/>
                    <a:pt x="82" y="95"/>
                  </a:cubicBezTo>
                  <a:cubicBezTo>
                    <a:pt x="81" y="96"/>
                    <a:pt x="81" y="96"/>
                    <a:pt x="80" y="97"/>
                  </a:cubicBezTo>
                  <a:close/>
                  <a:moveTo>
                    <a:pt x="86" y="38"/>
                  </a:moveTo>
                  <a:cubicBezTo>
                    <a:pt x="85" y="38"/>
                    <a:pt x="85" y="38"/>
                    <a:pt x="84" y="38"/>
                  </a:cubicBezTo>
                  <a:cubicBezTo>
                    <a:pt x="84" y="39"/>
                    <a:pt x="84" y="40"/>
                    <a:pt x="84" y="4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5" y="40"/>
                    <a:pt x="86" y="39"/>
                    <a:pt x="86" y="38"/>
                  </a:cubicBezTo>
                  <a:close/>
                  <a:moveTo>
                    <a:pt x="18" y="122"/>
                  </a:moveTo>
                  <a:cubicBezTo>
                    <a:pt x="17" y="122"/>
                    <a:pt x="16" y="122"/>
                    <a:pt x="16" y="122"/>
                  </a:cubicBezTo>
                  <a:cubicBezTo>
                    <a:pt x="16" y="123"/>
                    <a:pt x="16" y="123"/>
                    <a:pt x="16" y="124"/>
                  </a:cubicBezTo>
                  <a:cubicBezTo>
                    <a:pt x="17" y="124"/>
                    <a:pt x="17" y="124"/>
                    <a:pt x="18" y="124"/>
                  </a:cubicBezTo>
                  <a:cubicBezTo>
                    <a:pt x="17" y="123"/>
                    <a:pt x="17" y="123"/>
                    <a:pt x="18" y="122"/>
                  </a:cubicBezTo>
                  <a:close/>
                  <a:moveTo>
                    <a:pt x="251" y="168"/>
                  </a:moveTo>
                  <a:cubicBezTo>
                    <a:pt x="250" y="168"/>
                    <a:pt x="249" y="168"/>
                    <a:pt x="249" y="168"/>
                  </a:cubicBezTo>
                  <a:cubicBezTo>
                    <a:pt x="249" y="169"/>
                    <a:pt x="250" y="170"/>
                    <a:pt x="251" y="171"/>
                  </a:cubicBezTo>
                  <a:cubicBezTo>
                    <a:pt x="251" y="170"/>
                    <a:pt x="251" y="169"/>
                    <a:pt x="251" y="168"/>
                  </a:cubicBezTo>
                  <a:close/>
                  <a:moveTo>
                    <a:pt x="17" y="159"/>
                  </a:moveTo>
                  <a:cubicBezTo>
                    <a:pt x="18" y="160"/>
                    <a:pt x="18" y="160"/>
                    <a:pt x="18" y="160"/>
                  </a:cubicBezTo>
                  <a:cubicBezTo>
                    <a:pt x="19" y="160"/>
                    <a:pt x="20" y="161"/>
                    <a:pt x="21" y="161"/>
                  </a:cubicBezTo>
                  <a:cubicBezTo>
                    <a:pt x="21" y="160"/>
                    <a:pt x="21" y="160"/>
                    <a:pt x="21" y="159"/>
                  </a:cubicBezTo>
                  <a:cubicBezTo>
                    <a:pt x="20" y="159"/>
                    <a:pt x="19" y="159"/>
                    <a:pt x="17" y="159"/>
                  </a:cubicBezTo>
                  <a:close/>
                  <a:moveTo>
                    <a:pt x="13" y="140"/>
                  </a:moveTo>
                  <a:cubicBezTo>
                    <a:pt x="13" y="141"/>
                    <a:pt x="13" y="142"/>
                    <a:pt x="13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14" y="142"/>
                    <a:pt x="15" y="141"/>
                    <a:pt x="15" y="140"/>
                  </a:cubicBezTo>
                  <a:cubicBezTo>
                    <a:pt x="14" y="140"/>
                    <a:pt x="14" y="140"/>
                    <a:pt x="13" y="140"/>
                  </a:cubicBezTo>
                  <a:close/>
                  <a:moveTo>
                    <a:pt x="91" y="240"/>
                  </a:moveTo>
                  <a:cubicBezTo>
                    <a:pt x="91" y="240"/>
                    <a:pt x="91" y="240"/>
                    <a:pt x="91" y="240"/>
                  </a:cubicBezTo>
                  <a:cubicBezTo>
                    <a:pt x="90" y="240"/>
                    <a:pt x="90" y="241"/>
                    <a:pt x="89" y="242"/>
                  </a:cubicBezTo>
                  <a:cubicBezTo>
                    <a:pt x="89" y="242"/>
                    <a:pt x="89" y="242"/>
                    <a:pt x="89" y="242"/>
                  </a:cubicBezTo>
                  <a:cubicBezTo>
                    <a:pt x="89" y="243"/>
                    <a:pt x="89" y="244"/>
                    <a:pt x="90" y="245"/>
                  </a:cubicBezTo>
                  <a:cubicBezTo>
                    <a:pt x="90" y="243"/>
                    <a:pt x="90" y="241"/>
                    <a:pt x="91" y="240"/>
                  </a:cubicBezTo>
                  <a:close/>
                  <a:moveTo>
                    <a:pt x="152" y="36"/>
                  </a:moveTo>
                  <a:cubicBezTo>
                    <a:pt x="152" y="37"/>
                    <a:pt x="152" y="38"/>
                    <a:pt x="152" y="39"/>
                  </a:cubicBezTo>
                  <a:cubicBezTo>
                    <a:pt x="153" y="38"/>
                    <a:pt x="154" y="37"/>
                    <a:pt x="155" y="36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4" y="36"/>
                    <a:pt x="153" y="36"/>
                    <a:pt x="152" y="36"/>
                  </a:cubicBezTo>
                  <a:close/>
                  <a:moveTo>
                    <a:pt x="218" y="106"/>
                  </a:moveTo>
                  <a:cubicBezTo>
                    <a:pt x="217" y="105"/>
                    <a:pt x="217" y="104"/>
                    <a:pt x="217" y="104"/>
                  </a:cubicBezTo>
                  <a:cubicBezTo>
                    <a:pt x="216" y="105"/>
                    <a:pt x="215" y="106"/>
                    <a:pt x="215" y="107"/>
                  </a:cubicBezTo>
                  <a:cubicBezTo>
                    <a:pt x="216" y="106"/>
                    <a:pt x="217" y="106"/>
                    <a:pt x="218" y="106"/>
                  </a:cubicBezTo>
                  <a:close/>
                  <a:moveTo>
                    <a:pt x="219" y="161"/>
                  </a:moveTo>
                  <a:cubicBezTo>
                    <a:pt x="219" y="160"/>
                    <a:pt x="218" y="160"/>
                    <a:pt x="217" y="160"/>
                  </a:cubicBezTo>
                  <a:cubicBezTo>
                    <a:pt x="217" y="161"/>
                    <a:pt x="217" y="162"/>
                    <a:pt x="217" y="162"/>
                  </a:cubicBezTo>
                  <a:cubicBezTo>
                    <a:pt x="218" y="162"/>
                    <a:pt x="218" y="162"/>
                    <a:pt x="219" y="161"/>
                  </a:cubicBezTo>
                  <a:close/>
                  <a:moveTo>
                    <a:pt x="208" y="132"/>
                  </a:moveTo>
                  <a:cubicBezTo>
                    <a:pt x="208" y="132"/>
                    <a:pt x="207" y="132"/>
                    <a:pt x="206" y="132"/>
                  </a:cubicBezTo>
                  <a:cubicBezTo>
                    <a:pt x="206" y="133"/>
                    <a:pt x="206" y="134"/>
                    <a:pt x="207" y="135"/>
                  </a:cubicBezTo>
                  <a:cubicBezTo>
                    <a:pt x="207" y="134"/>
                    <a:pt x="208" y="133"/>
                    <a:pt x="208" y="132"/>
                  </a:cubicBezTo>
                  <a:close/>
                  <a:moveTo>
                    <a:pt x="30" y="161"/>
                  </a:moveTo>
                  <a:cubicBezTo>
                    <a:pt x="30" y="161"/>
                    <a:pt x="30" y="160"/>
                    <a:pt x="30" y="159"/>
                  </a:cubicBezTo>
                  <a:cubicBezTo>
                    <a:pt x="29" y="158"/>
                    <a:pt x="29" y="158"/>
                    <a:pt x="28" y="159"/>
                  </a:cubicBezTo>
                  <a:cubicBezTo>
                    <a:pt x="28" y="160"/>
                    <a:pt x="29" y="161"/>
                    <a:pt x="30" y="161"/>
                  </a:cubicBezTo>
                  <a:close/>
                  <a:moveTo>
                    <a:pt x="56" y="113"/>
                  </a:moveTo>
                  <a:cubicBezTo>
                    <a:pt x="56" y="113"/>
                    <a:pt x="55" y="113"/>
                    <a:pt x="54" y="113"/>
                  </a:cubicBezTo>
                  <a:cubicBezTo>
                    <a:pt x="53" y="113"/>
                    <a:pt x="53" y="113"/>
                    <a:pt x="52" y="114"/>
                  </a:cubicBezTo>
                  <a:cubicBezTo>
                    <a:pt x="53" y="114"/>
                    <a:pt x="54" y="114"/>
                    <a:pt x="55" y="114"/>
                  </a:cubicBezTo>
                  <a:cubicBezTo>
                    <a:pt x="55" y="114"/>
                    <a:pt x="56" y="114"/>
                    <a:pt x="56" y="113"/>
                  </a:cubicBezTo>
                  <a:close/>
                  <a:moveTo>
                    <a:pt x="18" y="141"/>
                  </a:moveTo>
                  <a:cubicBezTo>
                    <a:pt x="18" y="141"/>
                    <a:pt x="17" y="141"/>
                    <a:pt x="17" y="140"/>
                  </a:cubicBezTo>
                  <a:cubicBezTo>
                    <a:pt x="17" y="141"/>
                    <a:pt x="17" y="142"/>
                    <a:pt x="17" y="143"/>
                  </a:cubicBezTo>
                  <a:cubicBezTo>
                    <a:pt x="17" y="143"/>
                    <a:pt x="18" y="142"/>
                    <a:pt x="18" y="142"/>
                  </a:cubicBezTo>
                  <a:cubicBezTo>
                    <a:pt x="18" y="142"/>
                    <a:pt x="18" y="141"/>
                    <a:pt x="18" y="141"/>
                  </a:cubicBezTo>
                  <a:close/>
                  <a:moveTo>
                    <a:pt x="146" y="204"/>
                  </a:moveTo>
                  <a:cubicBezTo>
                    <a:pt x="147" y="204"/>
                    <a:pt x="147" y="205"/>
                    <a:pt x="147" y="205"/>
                  </a:cubicBezTo>
                  <a:cubicBezTo>
                    <a:pt x="148" y="204"/>
                    <a:pt x="149" y="203"/>
                    <a:pt x="149" y="202"/>
                  </a:cubicBezTo>
                  <a:cubicBezTo>
                    <a:pt x="149" y="201"/>
                    <a:pt x="149" y="201"/>
                    <a:pt x="149" y="202"/>
                  </a:cubicBezTo>
                  <a:cubicBezTo>
                    <a:pt x="148" y="202"/>
                    <a:pt x="147" y="203"/>
                    <a:pt x="146" y="204"/>
                  </a:cubicBezTo>
                  <a:close/>
                  <a:moveTo>
                    <a:pt x="104" y="93"/>
                  </a:moveTo>
                  <a:cubicBezTo>
                    <a:pt x="103" y="93"/>
                    <a:pt x="103" y="93"/>
                    <a:pt x="103" y="93"/>
                  </a:cubicBezTo>
                  <a:cubicBezTo>
                    <a:pt x="103" y="93"/>
                    <a:pt x="102" y="93"/>
                    <a:pt x="102" y="93"/>
                  </a:cubicBezTo>
                  <a:cubicBezTo>
                    <a:pt x="101" y="93"/>
                    <a:pt x="101" y="93"/>
                    <a:pt x="101" y="94"/>
                  </a:cubicBezTo>
                  <a:cubicBezTo>
                    <a:pt x="101" y="94"/>
                    <a:pt x="101" y="95"/>
                    <a:pt x="101" y="95"/>
                  </a:cubicBezTo>
                  <a:cubicBezTo>
                    <a:pt x="101" y="95"/>
                    <a:pt x="102" y="95"/>
                    <a:pt x="102" y="95"/>
                  </a:cubicBezTo>
                  <a:cubicBezTo>
                    <a:pt x="103" y="94"/>
                    <a:pt x="103" y="94"/>
                    <a:pt x="104" y="93"/>
                  </a:cubicBezTo>
                  <a:close/>
                  <a:moveTo>
                    <a:pt x="151" y="19"/>
                  </a:moveTo>
                  <a:cubicBezTo>
                    <a:pt x="151" y="19"/>
                    <a:pt x="151" y="20"/>
                    <a:pt x="151" y="20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3" y="20"/>
                    <a:pt x="153" y="19"/>
                    <a:pt x="154" y="19"/>
                  </a:cubicBezTo>
                  <a:cubicBezTo>
                    <a:pt x="153" y="19"/>
                    <a:pt x="152" y="19"/>
                    <a:pt x="151" y="19"/>
                  </a:cubicBezTo>
                  <a:close/>
                  <a:moveTo>
                    <a:pt x="49" y="169"/>
                  </a:moveTo>
                  <a:cubicBezTo>
                    <a:pt x="49" y="169"/>
                    <a:pt x="48" y="169"/>
                    <a:pt x="48" y="169"/>
                  </a:cubicBezTo>
                  <a:cubicBezTo>
                    <a:pt x="47" y="168"/>
                    <a:pt x="46" y="168"/>
                    <a:pt x="45" y="168"/>
                  </a:cubicBezTo>
                  <a:cubicBezTo>
                    <a:pt x="45" y="169"/>
                    <a:pt x="46" y="169"/>
                    <a:pt x="46" y="169"/>
                  </a:cubicBezTo>
                  <a:cubicBezTo>
                    <a:pt x="46" y="169"/>
                    <a:pt x="46" y="170"/>
                    <a:pt x="46" y="170"/>
                  </a:cubicBezTo>
                  <a:cubicBezTo>
                    <a:pt x="47" y="170"/>
                    <a:pt x="48" y="170"/>
                    <a:pt x="49" y="169"/>
                  </a:cubicBezTo>
                  <a:close/>
                  <a:moveTo>
                    <a:pt x="95" y="253"/>
                  </a:moveTo>
                  <a:cubicBezTo>
                    <a:pt x="95" y="253"/>
                    <a:pt x="95" y="253"/>
                    <a:pt x="95" y="253"/>
                  </a:cubicBezTo>
                  <a:cubicBezTo>
                    <a:pt x="95" y="254"/>
                    <a:pt x="95" y="255"/>
                    <a:pt x="96" y="256"/>
                  </a:cubicBezTo>
                  <a:cubicBezTo>
                    <a:pt x="96" y="256"/>
                    <a:pt x="97" y="256"/>
                    <a:pt x="97" y="255"/>
                  </a:cubicBezTo>
                  <a:cubicBezTo>
                    <a:pt x="96" y="255"/>
                    <a:pt x="96" y="254"/>
                    <a:pt x="95" y="253"/>
                  </a:cubicBezTo>
                  <a:close/>
                  <a:moveTo>
                    <a:pt x="120" y="18"/>
                  </a:moveTo>
                  <a:cubicBezTo>
                    <a:pt x="121" y="18"/>
                    <a:pt x="122" y="18"/>
                    <a:pt x="123" y="18"/>
                  </a:cubicBezTo>
                  <a:cubicBezTo>
                    <a:pt x="123" y="17"/>
                    <a:pt x="123" y="17"/>
                    <a:pt x="123" y="16"/>
                  </a:cubicBezTo>
                  <a:cubicBezTo>
                    <a:pt x="122" y="16"/>
                    <a:pt x="122" y="16"/>
                    <a:pt x="121" y="16"/>
                  </a:cubicBezTo>
                  <a:cubicBezTo>
                    <a:pt x="121" y="16"/>
                    <a:pt x="120" y="17"/>
                    <a:pt x="120" y="17"/>
                  </a:cubicBezTo>
                  <a:cubicBezTo>
                    <a:pt x="120" y="17"/>
                    <a:pt x="120" y="17"/>
                    <a:pt x="120" y="18"/>
                  </a:cubicBezTo>
                  <a:close/>
                  <a:moveTo>
                    <a:pt x="162" y="24"/>
                  </a:moveTo>
                  <a:cubicBezTo>
                    <a:pt x="162" y="22"/>
                    <a:pt x="162" y="20"/>
                    <a:pt x="162" y="18"/>
                  </a:cubicBezTo>
                  <a:cubicBezTo>
                    <a:pt x="162" y="18"/>
                    <a:pt x="162" y="18"/>
                    <a:pt x="162" y="18"/>
                  </a:cubicBezTo>
                  <a:cubicBezTo>
                    <a:pt x="161" y="20"/>
                    <a:pt x="161" y="22"/>
                    <a:pt x="161" y="23"/>
                  </a:cubicBezTo>
                  <a:cubicBezTo>
                    <a:pt x="161" y="24"/>
                    <a:pt x="162" y="24"/>
                    <a:pt x="162" y="24"/>
                  </a:cubicBezTo>
                  <a:close/>
                  <a:moveTo>
                    <a:pt x="158" y="49"/>
                  </a:moveTo>
                  <a:cubicBezTo>
                    <a:pt x="158" y="49"/>
                    <a:pt x="159" y="49"/>
                    <a:pt x="159" y="49"/>
                  </a:cubicBezTo>
                  <a:cubicBezTo>
                    <a:pt x="159" y="48"/>
                    <a:pt x="159" y="47"/>
                    <a:pt x="159" y="46"/>
                  </a:cubicBezTo>
                  <a:cubicBezTo>
                    <a:pt x="159" y="47"/>
                    <a:pt x="158" y="47"/>
                    <a:pt x="158" y="49"/>
                  </a:cubicBezTo>
                  <a:close/>
                  <a:moveTo>
                    <a:pt x="234" y="97"/>
                  </a:moveTo>
                  <a:cubicBezTo>
                    <a:pt x="234" y="97"/>
                    <a:pt x="234" y="97"/>
                    <a:pt x="234" y="97"/>
                  </a:cubicBezTo>
                  <a:cubicBezTo>
                    <a:pt x="234" y="98"/>
                    <a:pt x="234" y="100"/>
                    <a:pt x="234" y="101"/>
                  </a:cubicBezTo>
                  <a:cubicBezTo>
                    <a:pt x="234" y="101"/>
                    <a:pt x="234" y="101"/>
                    <a:pt x="235" y="100"/>
                  </a:cubicBezTo>
                  <a:cubicBezTo>
                    <a:pt x="235" y="100"/>
                    <a:pt x="235" y="100"/>
                    <a:pt x="235" y="100"/>
                  </a:cubicBezTo>
                  <a:cubicBezTo>
                    <a:pt x="235" y="99"/>
                    <a:pt x="234" y="98"/>
                    <a:pt x="234" y="97"/>
                  </a:cubicBezTo>
                  <a:close/>
                  <a:moveTo>
                    <a:pt x="130" y="10"/>
                  </a:moveTo>
                  <a:cubicBezTo>
                    <a:pt x="128" y="10"/>
                    <a:pt x="126" y="11"/>
                    <a:pt x="124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6" y="11"/>
                    <a:pt x="128" y="11"/>
                    <a:pt x="130" y="11"/>
                  </a:cubicBezTo>
                  <a:cubicBezTo>
                    <a:pt x="130" y="11"/>
                    <a:pt x="130" y="11"/>
                    <a:pt x="130" y="10"/>
                  </a:cubicBezTo>
                  <a:close/>
                  <a:moveTo>
                    <a:pt x="98" y="228"/>
                  </a:moveTo>
                  <a:cubicBezTo>
                    <a:pt x="99" y="228"/>
                    <a:pt x="99" y="227"/>
                    <a:pt x="99" y="227"/>
                  </a:cubicBezTo>
                  <a:cubicBezTo>
                    <a:pt x="98" y="226"/>
                    <a:pt x="98" y="225"/>
                    <a:pt x="97" y="224"/>
                  </a:cubicBezTo>
                  <a:cubicBezTo>
                    <a:pt x="97" y="225"/>
                    <a:pt x="98" y="227"/>
                    <a:pt x="98" y="228"/>
                  </a:cubicBezTo>
                  <a:close/>
                  <a:moveTo>
                    <a:pt x="241" y="89"/>
                  </a:moveTo>
                  <a:cubicBezTo>
                    <a:pt x="242" y="89"/>
                    <a:pt x="244" y="89"/>
                    <a:pt x="245" y="89"/>
                  </a:cubicBezTo>
                  <a:cubicBezTo>
                    <a:pt x="246" y="89"/>
                    <a:pt x="247" y="89"/>
                    <a:pt x="248" y="90"/>
                  </a:cubicBezTo>
                  <a:cubicBezTo>
                    <a:pt x="248" y="89"/>
                    <a:pt x="248" y="89"/>
                    <a:pt x="248" y="89"/>
                  </a:cubicBezTo>
                  <a:cubicBezTo>
                    <a:pt x="246" y="88"/>
                    <a:pt x="242" y="88"/>
                    <a:pt x="241" y="89"/>
                  </a:cubicBezTo>
                  <a:close/>
                  <a:moveTo>
                    <a:pt x="61" y="164"/>
                  </a:moveTo>
                  <a:cubicBezTo>
                    <a:pt x="64" y="164"/>
                    <a:pt x="66" y="164"/>
                    <a:pt x="67" y="164"/>
                  </a:cubicBezTo>
                  <a:cubicBezTo>
                    <a:pt x="65" y="164"/>
                    <a:pt x="63" y="164"/>
                    <a:pt x="61" y="163"/>
                  </a:cubicBezTo>
                  <a:cubicBezTo>
                    <a:pt x="61" y="164"/>
                    <a:pt x="61" y="164"/>
                    <a:pt x="61" y="164"/>
                  </a:cubicBezTo>
                  <a:close/>
                  <a:moveTo>
                    <a:pt x="162" y="87"/>
                  </a:moveTo>
                  <a:cubicBezTo>
                    <a:pt x="161" y="87"/>
                    <a:pt x="161" y="87"/>
                    <a:pt x="160" y="87"/>
                  </a:cubicBezTo>
                  <a:cubicBezTo>
                    <a:pt x="159" y="87"/>
                    <a:pt x="159" y="87"/>
                    <a:pt x="159" y="88"/>
                  </a:cubicBezTo>
                  <a:cubicBezTo>
                    <a:pt x="160" y="88"/>
                    <a:pt x="161" y="88"/>
                    <a:pt x="162" y="88"/>
                  </a:cubicBezTo>
                  <a:cubicBezTo>
                    <a:pt x="162" y="88"/>
                    <a:pt x="162" y="88"/>
                    <a:pt x="162" y="87"/>
                  </a:cubicBezTo>
                  <a:close/>
                  <a:moveTo>
                    <a:pt x="217" y="170"/>
                  </a:moveTo>
                  <a:cubicBezTo>
                    <a:pt x="218" y="170"/>
                    <a:pt x="218" y="169"/>
                    <a:pt x="219" y="169"/>
                  </a:cubicBezTo>
                  <a:cubicBezTo>
                    <a:pt x="219" y="169"/>
                    <a:pt x="220" y="169"/>
                    <a:pt x="221" y="169"/>
                  </a:cubicBezTo>
                  <a:cubicBezTo>
                    <a:pt x="221" y="169"/>
                    <a:pt x="222" y="169"/>
                    <a:pt x="223" y="169"/>
                  </a:cubicBezTo>
                  <a:cubicBezTo>
                    <a:pt x="221" y="169"/>
                    <a:pt x="219" y="169"/>
                    <a:pt x="217" y="169"/>
                  </a:cubicBezTo>
                  <a:cubicBezTo>
                    <a:pt x="217" y="169"/>
                    <a:pt x="217" y="169"/>
                    <a:pt x="217" y="170"/>
                  </a:cubicBezTo>
                  <a:close/>
                  <a:moveTo>
                    <a:pt x="154" y="200"/>
                  </a:moveTo>
                  <a:cubicBezTo>
                    <a:pt x="155" y="199"/>
                    <a:pt x="155" y="198"/>
                    <a:pt x="156" y="197"/>
                  </a:cubicBezTo>
                  <a:cubicBezTo>
                    <a:pt x="156" y="197"/>
                    <a:pt x="155" y="197"/>
                    <a:pt x="155" y="196"/>
                  </a:cubicBezTo>
                  <a:cubicBezTo>
                    <a:pt x="155" y="197"/>
                    <a:pt x="154" y="198"/>
                    <a:pt x="153" y="199"/>
                  </a:cubicBezTo>
                  <a:cubicBezTo>
                    <a:pt x="153" y="200"/>
                    <a:pt x="154" y="200"/>
                    <a:pt x="154" y="200"/>
                  </a:cubicBezTo>
                  <a:close/>
                  <a:moveTo>
                    <a:pt x="216" y="114"/>
                  </a:moveTo>
                  <a:cubicBezTo>
                    <a:pt x="216" y="115"/>
                    <a:pt x="216" y="116"/>
                    <a:pt x="216" y="118"/>
                  </a:cubicBezTo>
                  <a:cubicBezTo>
                    <a:pt x="216" y="117"/>
                    <a:pt x="216" y="117"/>
                    <a:pt x="217" y="117"/>
                  </a:cubicBezTo>
                  <a:cubicBezTo>
                    <a:pt x="217" y="116"/>
                    <a:pt x="217" y="115"/>
                    <a:pt x="217" y="114"/>
                  </a:cubicBezTo>
                  <a:cubicBezTo>
                    <a:pt x="216" y="114"/>
                    <a:pt x="216" y="114"/>
                    <a:pt x="216" y="114"/>
                  </a:cubicBezTo>
                  <a:close/>
                  <a:moveTo>
                    <a:pt x="221" y="145"/>
                  </a:moveTo>
                  <a:cubicBezTo>
                    <a:pt x="221" y="146"/>
                    <a:pt x="221" y="147"/>
                    <a:pt x="222" y="148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147"/>
                    <a:pt x="223" y="146"/>
                    <a:pt x="223" y="145"/>
                  </a:cubicBezTo>
                  <a:cubicBezTo>
                    <a:pt x="222" y="145"/>
                    <a:pt x="222" y="145"/>
                    <a:pt x="221" y="145"/>
                  </a:cubicBezTo>
                  <a:close/>
                  <a:moveTo>
                    <a:pt x="169" y="220"/>
                  </a:moveTo>
                  <a:cubicBezTo>
                    <a:pt x="167" y="222"/>
                    <a:pt x="168" y="223"/>
                    <a:pt x="169" y="225"/>
                  </a:cubicBezTo>
                  <a:cubicBezTo>
                    <a:pt x="169" y="223"/>
                    <a:pt x="169" y="222"/>
                    <a:pt x="169" y="220"/>
                  </a:cubicBezTo>
                  <a:close/>
                  <a:moveTo>
                    <a:pt x="221" y="154"/>
                  </a:moveTo>
                  <a:cubicBezTo>
                    <a:pt x="221" y="154"/>
                    <a:pt x="221" y="153"/>
                    <a:pt x="220" y="152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20" y="153"/>
                    <a:pt x="220" y="153"/>
                    <a:pt x="220" y="154"/>
                  </a:cubicBezTo>
                  <a:cubicBezTo>
                    <a:pt x="220" y="154"/>
                    <a:pt x="220" y="155"/>
                    <a:pt x="221" y="154"/>
                  </a:cubicBezTo>
                  <a:close/>
                  <a:moveTo>
                    <a:pt x="101" y="89"/>
                  </a:moveTo>
                  <a:cubicBezTo>
                    <a:pt x="100" y="89"/>
                    <a:pt x="100" y="88"/>
                    <a:pt x="99" y="88"/>
                  </a:cubicBezTo>
                  <a:cubicBezTo>
                    <a:pt x="99" y="89"/>
                    <a:pt x="98" y="89"/>
                    <a:pt x="98" y="90"/>
                  </a:cubicBezTo>
                  <a:cubicBezTo>
                    <a:pt x="99" y="90"/>
                    <a:pt x="99" y="90"/>
                    <a:pt x="100" y="90"/>
                  </a:cubicBezTo>
                  <a:cubicBezTo>
                    <a:pt x="101" y="90"/>
                    <a:pt x="101" y="90"/>
                    <a:pt x="101" y="89"/>
                  </a:cubicBezTo>
                  <a:close/>
                  <a:moveTo>
                    <a:pt x="131" y="39"/>
                  </a:moveTo>
                  <a:cubicBezTo>
                    <a:pt x="131" y="39"/>
                    <a:pt x="131" y="39"/>
                    <a:pt x="131" y="39"/>
                  </a:cubicBezTo>
                  <a:cubicBezTo>
                    <a:pt x="132" y="40"/>
                    <a:pt x="133" y="40"/>
                    <a:pt x="134" y="40"/>
                  </a:cubicBezTo>
                  <a:cubicBezTo>
                    <a:pt x="134" y="39"/>
                    <a:pt x="134" y="39"/>
                    <a:pt x="134" y="38"/>
                  </a:cubicBezTo>
                  <a:cubicBezTo>
                    <a:pt x="133" y="39"/>
                    <a:pt x="132" y="39"/>
                    <a:pt x="131" y="39"/>
                  </a:cubicBezTo>
                  <a:close/>
                  <a:moveTo>
                    <a:pt x="154" y="207"/>
                  </a:moveTo>
                  <a:cubicBezTo>
                    <a:pt x="153" y="208"/>
                    <a:pt x="152" y="209"/>
                    <a:pt x="151" y="210"/>
                  </a:cubicBezTo>
                  <a:cubicBezTo>
                    <a:pt x="151" y="210"/>
                    <a:pt x="152" y="210"/>
                    <a:pt x="152" y="210"/>
                  </a:cubicBezTo>
                  <a:cubicBezTo>
                    <a:pt x="153" y="209"/>
                    <a:pt x="153" y="208"/>
                    <a:pt x="154" y="207"/>
                  </a:cubicBezTo>
                  <a:close/>
                  <a:moveTo>
                    <a:pt x="51" y="135"/>
                  </a:moveTo>
                  <a:cubicBezTo>
                    <a:pt x="51" y="135"/>
                    <a:pt x="50" y="135"/>
                    <a:pt x="50" y="135"/>
                  </a:cubicBezTo>
                  <a:cubicBezTo>
                    <a:pt x="49" y="135"/>
                    <a:pt x="49" y="135"/>
                    <a:pt x="49" y="136"/>
                  </a:cubicBezTo>
                  <a:cubicBezTo>
                    <a:pt x="50" y="137"/>
                    <a:pt x="51" y="137"/>
                    <a:pt x="52" y="137"/>
                  </a:cubicBezTo>
                  <a:cubicBezTo>
                    <a:pt x="51" y="136"/>
                    <a:pt x="51" y="135"/>
                    <a:pt x="51" y="135"/>
                  </a:cubicBezTo>
                  <a:close/>
                  <a:moveTo>
                    <a:pt x="218" y="142"/>
                  </a:moveTo>
                  <a:cubicBezTo>
                    <a:pt x="218" y="142"/>
                    <a:pt x="217" y="142"/>
                    <a:pt x="216" y="142"/>
                  </a:cubicBezTo>
                  <a:cubicBezTo>
                    <a:pt x="216" y="143"/>
                    <a:pt x="216" y="143"/>
                    <a:pt x="216" y="144"/>
                  </a:cubicBezTo>
                  <a:cubicBezTo>
                    <a:pt x="217" y="144"/>
                    <a:pt x="218" y="144"/>
                    <a:pt x="218" y="143"/>
                  </a:cubicBezTo>
                  <a:cubicBezTo>
                    <a:pt x="218" y="143"/>
                    <a:pt x="218" y="143"/>
                    <a:pt x="218" y="142"/>
                  </a:cubicBezTo>
                  <a:close/>
                  <a:moveTo>
                    <a:pt x="129" y="254"/>
                  </a:moveTo>
                  <a:cubicBezTo>
                    <a:pt x="130" y="255"/>
                    <a:pt x="130" y="256"/>
                    <a:pt x="131" y="256"/>
                  </a:cubicBezTo>
                  <a:cubicBezTo>
                    <a:pt x="131" y="256"/>
                    <a:pt x="131" y="255"/>
                    <a:pt x="132" y="254"/>
                  </a:cubicBezTo>
                  <a:cubicBezTo>
                    <a:pt x="131" y="254"/>
                    <a:pt x="130" y="254"/>
                    <a:pt x="129" y="254"/>
                  </a:cubicBezTo>
                  <a:close/>
                  <a:moveTo>
                    <a:pt x="114" y="250"/>
                  </a:moveTo>
                  <a:cubicBezTo>
                    <a:pt x="116" y="251"/>
                    <a:pt x="116" y="251"/>
                    <a:pt x="117" y="249"/>
                  </a:cubicBezTo>
                  <a:cubicBezTo>
                    <a:pt x="116" y="249"/>
                    <a:pt x="116" y="249"/>
                    <a:pt x="116" y="248"/>
                  </a:cubicBezTo>
                  <a:cubicBezTo>
                    <a:pt x="115" y="249"/>
                    <a:pt x="115" y="249"/>
                    <a:pt x="114" y="250"/>
                  </a:cubicBezTo>
                  <a:close/>
                  <a:moveTo>
                    <a:pt x="105" y="229"/>
                  </a:moveTo>
                  <a:cubicBezTo>
                    <a:pt x="105" y="230"/>
                    <a:pt x="104" y="230"/>
                    <a:pt x="104" y="230"/>
                  </a:cubicBezTo>
                  <a:cubicBezTo>
                    <a:pt x="105" y="231"/>
                    <a:pt x="106" y="233"/>
                    <a:pt x="107" y="233"/>
                  </a:cubicBezTo>
                  <a:cubicBezTo>
                    <a:pt x="107" y="233"/>
                    <a:pt x="106" y="230"/>
                    <a:pt x="105" y="229"/>
                  </a:cubicBezTo>
                  <a:close/>
                  <a:moveTo>
                    <a:pt x="25" y="136"/>
                  </a:moveTo>
                  <a:cubicBezTo>
                    <a:pt x="25" y="137"/>
                    <a:pt x="25" y="138"/>
                    <a:pt x="25" y="139"/>
                  </a:cubicBezTo>
                  <a:cubicBezTo>
                    <a:pt x="25" y="139"/>
                    <a:pt x="26" y="139"/>
                    <a:pt x="26" y="139"/>
                  </a:cubicBezTo>
                  <a:cubicBezTo>
                    <a:pt x="26" y="138"/>
                    <a:pt x="26" y="137"/>
                    <a:pt x="26" y="136"/>
                  </a:cubicBezTo>
                  <a:cubicBezTo>
                    <a:pt x="26" y="136"/>
                    <a:pt x="25" y="136"/>
                    <a:pt x="25" y="136"/>
                  </a:cubicBezTo>
                  <a:close/>
                  <a:moveTo>
                    <a:pt x="72" y="103"/>
                  </a:moveTo>
                  <a:cubicBezTo>
                    <a:pt x="71" y="103"/>
                    <a:pt x="70" y="103"/>
                    <a:pt x="69" y="105"/>
                  </a:cubicBezTo>
                  <a:cubicBezTo>
                    <a:pt x="69" y="105"/>
                    <a:pt x="69" y="105"/>
                    <a:pt x="70" y="105"/>
                  </a:cubicBezTo>
                  <a:cubicBezTo>
                    <a:pt x="71" y="104"/>
                    <a:pt x="71" y="104"/>
                    <a:pt x="72" y="103"/>
                  </a:cubicBezTo>
                  <a:close/>
                  <a:moveTo>
                    <a:pt x="68" y="110"/>
                  </a:moveTo>
                  <a:cubicBezTo>
                    <a:pt x="68" y="110"/>
                    <a:pt x="69" y="111"/>
                    <a:pt x="69" y="112"/>
                  </a:cubicBezTo>
                  <a:cubicBezTo>
                    <a:pt x="69" y="112"/>
                    <a:pt x="70" y="111"/>
                    <a:pt x="70" y="111"/>
                  </a:cubicBezTo>
                  <a:cubicBezTo>
                    <a:pt x="70" y="110"/>
                    <a:pt x="70" y="109"/>
                    <a:pt x="70" y="108"/>
                  </a:cubicBezTo>
                  <a:cubicBezTo>
                    <a:pt x="69" y="109"/>
                    <a:pt x="69" y="109"/>
                    <a:pt x="68" y="110"/>
                  </a:cubicBezTo>
                  <a:close/>
                  <a:moveTo>
                    <a:pt x="225" y="115"/>
                  </a:moveTo>
                  <a:cubicBezTo>
                    <a:pt x="224" y="115"/>
                    <a:pt x="223" y="115"/>
                    <a:pt x="223" y="116"/>
                  </a:cubicBezTo>
                  <a:cubicBezTo>
                    <a:pt x="223" y="117"/>
                    <a:pt x="224" y="117"/>
                    <a:pt x="225" y="117"/>
                  </a:cubicBezTo>
                  <a:cubicBezTo>
                    <a:pt x="225" y="116"/>
                    <a:pt x="225" y="116"/>
                    <a:pt x="225" y="115"/>
                  </a:cubicBezTo>
                  <a:close/>
                  <a:moveTo>
                    <a:pt x="118" y="227"/>
                  </a:moveTo>
                  <a:cubicBezTo>
                    <a:pt x="119" y="228"/>
                    <a:pt x="120" y="229"/>
                    <a:pt x="121" y="231"/>
                  </a:cubicBezTo>
                  <a:cubicBezTo>
                    <a:pt x="121" y="230"/>
                    <a:pt x="119" y="227"/>
                    <a:pt x="118" y="226"/>
                  </a:cubicBezTo>
                  <a:cubicBezTo>
                    <a:pt x="118" y="226"/>
                    <a:pt x="118" y="227"/>
                    <a:pt x="118" y="227"/>
                  </a:cubicBezTo>
                  <a:close/>
                  <a:moveTo>
                    <a:pt x="130" y="67"/>
                  </a:moveTo>
                  <a:cubicBezTo>
                    <a:pt x="130" y="66"/>
                    <a:pt x="130" y="66"/>
                    <a:pt x="130" y="65"/>
                  </a:cubicBezTo>
                  <a:cubicBezTo>
                    <a:pt x="129" y="66"/>
                    <a:pt x="128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8" y="67"/>
                    <a:pt x="129" y="67"/>
                    <a:pt x="130" y="67"/>
                  </a:cubicBezTo>
                  <a:close/>
                  <a:moveTo>
                    <a:pt x="22" y="144"/>
                  </a:moveTo>
                  <a:cubicBezTo>
                    <a:pt x="22" y="144"/>
                    <a:pt x="22" y="144"/>
                    <a:pt x="22" y="144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21" y="145"/>
                    <a:pt x="21" y="145"/>
                    <a:pt x="21" y="146"/>
                  </a:cubicBezTo>
                  <a:cubicBezTo>
                    <a:pt x="21" y="146"/>
                    <a:pt x="22" y="146"/>
                    <a:pt x="22" y="146"/>
                  </a:cubicBezTo>
                  <a:cubicBezTo>
                    <a:pt x="22" y="145"/>
                    <a:pt x="22" y="145"/>
                    <a:pt x="22" y="144"/>
                  </a:cubicBezTo>
                  <a:close/>
                  <a:moveTo>
                    <a:pt x="79" y="43"/>
                  </a:moveTo>
                  <a:cubicBezTo>
                    <a:pt x="79" y="43"/>
                    <a:pt x="79" y="43"/>
                    <a:pt x="79" y="43"/>
                  </a:cubicBezTo>
                  <a:cubicBezTo>
                    <a:pt x="79" y="41"/>
                    <a:pt x="79" y="39"/>
                    <a:pt x="79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9" y="39"/>
                    <a:pt x="79" y="41"/>
                    <a:pt x="79" y="43"/>
                  </a:cubicBezTo>
                  <a:close/>
                  <a:moveTo>
                    <a:pt x="118" y="248"/>
                  </a:moveTo>
                  <a:cubicBezTo>
                    <a:pt x="118" y="247"/>
                    <a:pt x="119" y="247"/>
                    <a:pt x="119" y="246"/>
                  </a:cubicBezTo>
                  <a:cubicBezTo>
                    <a:pt x="119" y="246"/>
                    <a:pt x="118" y="246"/>
                    <a:pt x="118" y="246"/>
                  </a:cubicBezTo>
                  <a:cubicBezTo>
                    <a:pt x="117" y="246"/>
                    <a:pt x="117" y="246"/>
                    <a:pt x="117" y="246"/>
                  </a:cubicBezTo>
                  <a:cubicBezTo>
                    <a:pt x="117" y="247"/>
                    <a:pt x="118" y="247"/>
                    <a:pt x="118" y="248"/>
                  </a:cubicBezTo>
                  <a:close/>
                  <a:moveTo>
                    <a:pt x="152" y="60"/>
                  </a:moveTo>
                  <a:cubicBezTo>
                    <a:pt x="152" y="59"/>
                    <a:pt x="152" y="58"/>
                    <a:pt x="152" y="57"/>
                  </a:cubicBezTo>
                  <a:cubicBezTo>
                    <a:pt x="152" y="57"/>
                    <a:pt x="152" y="57"/>
                    <a:pt x="152" y="57"/>
                  </a:cubicBezTo>
                  <a:cubicBezTo>
                    <a:pt x="151" y="57"/>
                    <a:pt x="151" y="58"/>
                    <a:pt x="151" y="58"/>
                  </a:cubicBezTo>
                  <a:cubicBezTo>
                    <a:pt x="151" y="59"/>
                    <a:pt x="151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95" y="14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96" y="14"/>
                    <a:pt x="97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3"/>
                    <a:pt x="96" y="13"/>
                    <a:pt x="95" y="13"/>
                  </a:cubicBezTo>
                  <a:cubicBezTo>
                    <a:pt x="95" y="13"/>
                    <a:pt x="95" y="14"/>
                    <a:pt x="95" y="14"/>
                  </a:cubicBezTo>
                  <a:close/>
                  <a:moveTo>
                    <a:pt x="26" y="171"/>
                  </a:moveTo>
                  <a:cubicBezTo>
                    <a:pt x="26" y="171"/>
                    <a:pt x="25" y="171"/>
                    <a:pt x="24" y="171"/>
                  </a:cubicBezTo>
                  <a:cubicBezTo>
                    <a:pt x="25" y="172"/>
                    <a:pt x="26" y="173"/>
                    <a:pt x="26" y="174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7" y="173"/>
                    <a:pt x="26" y="172"/>
                    <a:pt x="26" y="171"/>
                  </a:cubicBezTo>
                  <a:close/>
                  <a:moveTo>
                    <a:pt x="85" y="230"/>
                  </a:moveTo>
                  <a:cubicBezTo>
                    <a:pt x="85" y="230"/>
                    <a:pt x="85" y="231"/>
                    <a:pt x="85" y="231"/>
                  </a:cubicBezTo>
                  <a:cubicBezTo>
                    <a:pt x="85" y="233"/>
                    <a:pt x="85" y="234"/>
                    <a:pt x="85" y="235"/>
                  </a:cubicBezTo>
                  <a:cubicBezTo>
                    <a:pt x="85" y="236"/>
                    <a:pt x="85" y="236"/>
                    <a:pt x="85" y="236"/>
                  </a:cubicBezTo>
                  <a:cubicBezTo>
                    <a:pt x="85" y="236"/>
                    <a:pt x="86" y="236"/>
                    <a:pt x="85" y="235"/>
                  </a:cubicBezTo>
                  <a:cubicBezTo>
                    <a:pt x="85" y="234"/>
                    <a:pt x="85" y="232"/>
                    <a:pt x="85" y="230"/>
                  </a:cubicBezTo>
                  <a:close/>
                  <a:moveTo>
                    <a:pt x="173" y="9"/>
                  </a:moveTo>
                  <a:cubicBezTo>
                    <a:pt x="173" y="9"/>
                    <a:pt x="173" y="9"/>
                    <a:pt x="173" y="9"/>
                  </a:cubicBezTo>
                  <a:cubicBezTo>
                    <a:pt x="173" y="7"/>
                    <a:pt x="174" y="5"/>
                    <a:pt x="174" y="3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4" y="3"/>
                    <a:pt x="173" y="3"/>
                    <a:pt x="173" y="2"/>
                  </a:cubicBezTo>
                  <a:cubicBezTo>
                    <a:pt x="173" y="3"/>
                    <a:pt x="173" y="4"/>
                    <a:pt x="173" y="5"/>
                  </a:cubicBezTo>
                  <a:cubicBezTo>
                    <a:pt x="174" y="5"/>
                    <a:pt x="173" y="5"/>
                    <a:pt x="173" y="5"/>
                  </a:cubicBezTo>
                  <a:cubicBezTo>
                    <a:pt x="173" y="7"/>
                    <a:pt x="173" y="8"/>
                    <a:pt x="173" y="9"/>
                  </a:cubicBezTo>
                  <a:close/>
                  <a:moveTo>
                    <a:pt x="131" y="244"/>
                  </a:moveTo>
                  <a:cubicBezTo>
                    <a:pt x="130" y="243"/>
                    <a:pt x="130" y="243"/>
                    <a:pt x="130" y="243"/>
                  </a:cubicBezTo>
                  <a:cubicBezTo>
                    <a:pt x="129" y="243"/>
                    <a:pt x="129" y="243"/>
                    <a:pt x="129" y="243"/>
                  </a:cubicBezTo>
                  <a:cubicBezTo>
                    <a:pt x="128" y="244"/>
                    <a:pt x="128" y="244"/>
                    <a:pt x="129" y="244"/>
                  </a:cubicBezTo>
                  <a:cubicBezTo>
                    <a:pt x="129" y="245"/>
                    <a:pt x="129" y="245"/>
                    <a:pt x="129" y="246"/>
                  </a:cubicBezTo>
                  <a:cubicBezTo>
                    <a:pt x="130" y="245"/>
                    <a:pt x="130" y="244"/>
                    <a:pt x="131" y="244"/>
                  </a:cubicBezTo>
                  <a:close/>
                  <a:moveTo>
                    <a:pt x="65" y="143"/>
                  </a:moveTo>
                  <a:cubicBezTo>
                    <a:pt x="65" y="143"/>
                    <a:pt x="65" y="143"/>
                    <a:pt x="65" y="143"/>
                  </a:cubicBezTo>
                  <a:cubicBezTo>
                    <a:pt x="65" y="144"/>
                    <a:pt x="65" y="146"/>
                    <a:pt x="65" y="147"/>
                  </a:cubicBezTo>
                  <a:cubicBezTo>
                    <a:pt x="65" y="147"/>
                    <a:pt x="66" y="147"/>
                    <a:pt x="66" y="147"/>
                  </a:cubicBezTo>
                  <a:cubicBezTo>
                    <a:pt x="66" y="146"/>
                    <a:pt x="66" y="144"/>
                    <a:pt x="65" y="143"/>
                  </a:cubicBezTo>
                  <a:close/>
                  <a:moveTo>
                    <a:pt x="24" y="129"/>
                  </a:moveTo>
                  <a:cubicBezTo>
                    <a:pt x="22" y="129"/>
                    <a:pt x="22" y="130"/>
                    <a:pt x="22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4" y="130"/>
                    <a:pt x="24" y="130"/>
                    <a:pt x="24" y="129"/>
                  </a:cubicBezTo>
                  <a:close/>
                  <a:moveTo>
                    <a:pt x="205" y="160"/>
                  </a:moveTo>
                  <a:cubicBezTo>
                    <a:pt x="205" y="160"/>
                    <a:pt x="205" y="160"/>
                    <a:pt x="205" y="160"/>
                  </a:cubicBezTo>
                  <a:cubicBezTo>
                    <a:pt x="205" y="161"/>
                    <a:pt x="205" y="162"/>
                    <a:pt x="205" y="163"/>
                  </a:cubicBezTo>
                  <a:cubicBezTo>
                    <a:pt x="206" y="163"/>
                    <a:pt x="206" y="163"/>
                    <a:pt x="207" y="163"/>
                  </a:cubicBezTo>
                  <a:cubicBezTo>
                    <a:pt x="206" y="162"/>
                    <a:pt x="206" y="161"/>
                    <a:pt x="205" y="160"/>
                  </a:cubicBezTo>
                  <a:close/>
                  <a:moveTo>
                    <a:pt x="198" y="130"/>
                  </a:moveTo>
                  <a:cubicBezTo>
                    <a:pt x="198" y="129"/>
                    <a:pt x="199" y="127"/>
                    <a:pt x="199" y="126"/>
                  </a:cubicBezTo>
                  <a:cubicBezTo>
                    <a:pt x="198" y="126"/>
                    <a:pt x="198" y="126"/>
                    <a:pt x="198" y="126"/>
                  </a:cubicBezTo>
                  <a:cubicBezTo>
                    <a:pt x="198" y="127"/>
                    <a:pt x="198" y="128"/>
                    <a:pt x="198" y="130"/>
                  </a:cubicBezTo>
                  <a:close/>
                  <a:moveTo>
                    <a:pt x="95" y="193"/>
                  </a:moveTo>
                  <a:cubicBezTo>
                    <a:pt x="95" y="194"/>
                    <a:pt x="94" y="194"/>
                    <a:pt x="94" y="195"/>
                  </a:cubicBezTo>
                  <a:cubicBezTo>
                    <a:pt x="94" y="195"/>
                    <a:pt x="94" y="195"/>
                    <a:pt x="95" y="196"/>
                  </a:cubicBezTo>
                  <a:cubicBezTo>
                    <a:pt x="95" y="195"/>
                    <a:pt x="96" y="195"/>
                    <a:pt x="96" y="194"/>
                  </a:cubicBezTo>
                  <a:cubicBezTo>
                    <a:pt x="96" y="194"/>
                    <a:pt x="95" y="194"/>
                    <a:pt x="95" y="193"/>
                  </a:cubicBezTo>
                  <a:close/>
                  <a:moveTo>
                    <a:pt x="130" y="69"/>
                  </a:moveTo>
                  <a:cubicBezTo>
                    <a:pt x="129" y="69"/>
                    <a:pt x="129" y="69"/>
                    <a:pt x="128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30" y="70"/>
                    <a:pt x="130" y="70"/>
                  </a:cubicBezTo>
                  <a:cubicBezTo>
                    <a:pt x="130" y="70"/>
                    <a:pt x="130" y="69"/>
                    <a:pt x="130" y="69"/>
                  </a:cubicBezTo>
                  <a:close/>
                  <a:moveTo>
                    <a:pt x="150" y="27"/>
                  </a:moveTo>
                  <a:cubicBezTo>
                    <a:pt x="150" y="27"/>
                    <a:pt x="151" y="27"/>
                    <a:pt x="151" y="27"/>
                  </a:cubicBezTo>
                  <a:cubicBezTo>
                    <a:pt x="151" y="26"/>
                    <a:pt x="151" y="25"/>
                    <a:pt x="152" y="24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0" y="25"/>
                    <a:pt x="150" y="26"/>
                    <a:pt x="150" y="27"/>
                  </a:cubicBezTo>
                  <a:close/>
                  <a:moveTo>
                    <a:pt x="9" y="112"/>
                  </a:moveTo>
                  <a:cubicBezTo>
                    <a:pt x="10" y="111"/>
                    <a:pt x="11" y="112"/>
                    <a:pt x="11" y="113"/>
                  </a:cubicBezTo>
                  <a:cubicBezTo>
                    <a:pt x="12" y="112"/>
                    <a:pt x="12" y="112"/>
                    <a:pt x="12" y="111"/>
                  </a:cubicBezTo>
                  <a:cubicBezTo>
                    <a:pt x="11" y="111"/>
                    <a:pt x="10" y="112"/>
                    <a:pt x="9" y="110"/>
                  </a:cubicBezTo>
                  <a:cubicBezTo>
                    <a:pt x="9" y="111"/>
                    <a:pt x="9" y="111"/>
                    <a:pt x="9" y="112"/>
                  </a:cubicBezTo>
                  <a:close/>
                  <a:moveTo>
                    <a:pt x="227" y="108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27" y="108"/>
                    <a:pt x="227" y="108"/>
                    <a:pt x="228" y="108"/>
                  </a:cubicBezTo>
                  <a:cubicBezTo>
                    <a:pt x="228" y="107"/>
                    <a:pt x="228" y="107"/>
                    <a:pt x="228" y="106"/>
                  </a:cubicBezTo>
                  <a:cubicBezTo>
                    <a:pt x="227" y="106"/>
                    <a:pt x="227" y="106"/>
                    <a:pt x="226" y="106"/>
                  </a:cubicBezTo>
                  <a:cubicBezTo>
                    <a:pt x="226" y="107"/>
                    <a:pt x="227" y="108"/>
                    <a:pt x="227" y="108"/>
                  </a:cubicBezTo>
                  <a:close/>
                  <a:moveTo>
                    <a:pt x="224" y="138"/>
                  </a:moveTo>
                  <a:cubicBezTo>
                    <a:pt x="223" y="138"/>
                    <a:pt x="223" y="138"/>
                    <a:pt x="222" y="139"/>
                  </a:cubicBezTo>
                  <a:cubicBezTo>
                    <a:pt x="223" y="140"/>
                    <a:pt x="223" y="140"/>
                    <a:pt x="224" y="141"/>
                  </a:cubicBezTo>
                  <a:cubicBezTo>
                    <a:pt x="224" y="140"/>
                    <a:pt x="224" y="139"/>
                    <a:pt x="224" y="138"/>
                  </a:cubicBezTo>
                  <a:close/>
                  <a:moveTo>
                    <a:pt x="7" y="91"/>
                  </a:moveTo>
                  <a:cubicBezTo>
                    <a:pt x="6" y="91"/>
                    <a:pt x="5" y="91"/>
                    <a:pt x="4" y="91"/>
                  </a:cubicBezTo>
                  <a:cubicBezTo>
                    <a:pt x="4" y="92"/>
                    <a:pt x="4" y="92"/>
                    <a:pt x="4" y="93"/>
                  </a:cubicBezTo>
                  <a:cubicBezTo>
                    <a:pt x="4" y="92"/>
                    <a:pt x="5" y="92"/>
                    <a:pt x="5" y="92"/>
                  </a:cubicBezTo>
                  <a:cubicBezTo>
                    <a:pt x="6" y="91"/>
                    <a:pt x="6" y="91"/>
                    <a:pt x="7" y="91"/>
                  </a:cubicBezTo>
                  <a:close/>
                  <a:moveTo>
                    <a:pt x="181" y="150"/>
                  </a:moveTo>
                  <a:cubicBezTo>
                    <a:pt x="181" y="149"/>
                    <a:pt x="183" y="146"/>
                    <a:pt x="183" y="145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2" y="146"/>
                    <a:pt x="182" y="148"/>
                    <a:pt x="181" y="149"/>
                  </a:cubicBezTo>
                  <a:cubicBezTo>
                    <a:pt x="181" y="149"/>
                    <a:pt x="181" y="150"/>
                    <a:pt x="181" y="150"/>
                  </a:cubicBezTo>
                  <a:close/>
                  <a:moveTo>
                    <a:pt x="19" y="157"/>
                  </a:moveTo>
                  <a:cubicBezTo>
                    <a:pt x="19" y="157"/>
                    <a:pt x="20" y="157"/>
                    <a:pt x="20" y="157"/>
                  </a:cubicBezTo>
                  <a:cubicBezTo>
                    <a:pt x="20" y="156"/>
                    <a:pt x="20" y="156"/>
                    <a:pt x="20" y="155"/>
                  </a:cubicBezTo>
                  <a:cubicBezTo>
                    <a:pt x="20" y="155"/>
                    <a:pt x="19" y="155"/>
                    <a:pt x="19" y="155"/>
                  </a:cubicBezTo>
                  <a:cubicBezTo>
                    <a:pt x="19" y="156"/>
                    <a:pt x="19" y="157"/>
                    <a:pt x="19" y="157"/>
                  </a:cubicBezTo>
                  <a:close/>
                  <a:moveTo>
                    <a:pt x="92" y="251"/>
                  </a:moveTo>
                  <a:cubicBezTo>
                    <a:pt x="91" y="251"/>
                    <a:pt x="91" y="252"/>
                    <a:pt x="91" y="254"/>
                  </a:cubicBezTo>
                  <a:cubicBezTo>
                    <a:pt x="91" y="253"/>
                    <a:pt x="91" y="253"/>
                    <a:pt x="92" y="253"/>
                  </a:cubicBezTo>
                  <a:cubicBezTo>
                    <a:pt x="92" y="252"/>
                    <a:pt x="92" y="252"/>
                    <a:pt x="92" y="251"/>
                  </a:cubicBezTo>
                  <a:close/>
                  <a:moveTo>
                    <a:pt x="214" y="119"/>
                  </a:moveTo>
                  <a:cubicBezTo>
                    <a:pt x="214" y="118"/>
                    <a:pt x="214" y="116"/>
                    <a:pt x="213" y="116"/>
                  </a:cubicBezTo>
                  <a:cubicBezTo>
                    <a:pt x="213" y="116"/>
                    <a:pt x="213" y="116"/>
                    <a:pt x="212" y="117"/>
                  </a:cubicBezTo>
                  <a:cubicBezTo>
                    <a:pt x="213" y="118"/>
                    <a:pt x="213" y="118"/>
                    <a:pt x="214" y="119"/>
                  </a:cubicBezTo>
                  <a:close/>
                  <a:moveTo>
                    <a:pt x="94" y="35"/>
                  </a:moveTo>
                  <a:cubicBezTo>
                    <a:pt x="93" y="35"/>
                    <a:pt x="92" y="35"/>
                    <a:pt x="91" y="35"/>
                  </a:cubicBezTo>
                  <a:cubicBezTo>
                    <a:pt x="91" y="35"/>
                    <a:pt x="90" y="36"/>
                    <a:pt x="90" y="36"/>
                  </a:cubicBezTo>
                  <a:cubicBezTo>
                    <a:pt x="92" y="37"/>
                    <a:pt x="93" y="36"/>
                    <a:pt x="94" y="35"/>
                  </a:cubicBezTo>
                  <a:close/>
                  <a:moveTo>
                    <a:pt x="151" y="55"/>
                  </a:moveTo>
                  <a:cubicBezTo>
                    <a:pt x="151" y="55"/>
                    <a:pt x="150" y="55"/>
                    <a:pt x="150" y="55"/>
                  </a:cubicBezTo>
                  <a:cubicBezTo>
                    <a:pt x="150" y="55"/>
                    <a:pt x="150" y="55"/>
                    <a:pt x="149" y="55"/>
                  </a:cubicBezTo>
                  <a:cubicBezTo>
                    <a:pt x="149" y="56"/>
                    <a:pt x="148" y="57"/>
                    <a:pt x="148" y="58"/>
                  </a:cubicBezTo>
                  <a:cubicBezTo>
                    <a:pt x="149" y="57"/>
                    <a:pt x="150" y="56"/>
                    <a:pt x="151" y="55"/>
                  </a:cubicBezTo>
                  <a:close/>
                  <a:moveTo>
                    <a:pt x="103" y="229"/>
                  </a:moveTo>
                  <a:cubicBezTo>
                    <a:pt x="103" y="228"/>
                    <a:pt x="103" y="228"/>
                    <a:pt x="104" y="227"/>
                  </a:cubicBezTo>
                  <a:cubicBezTo>
                    <a:pt x="103" y="227"/>
                    <a:pt x="103" y="226"/>
                    <a:pt x="103" y="226"/>
                  </a:cubicBezTo>
                  <a:cubicBezTo>
                    <a:pt x="102" y="226"/>
                    <a:pt x="102" y="227"/>
                    <a:pt x="102" y="227"/>
                  </a:cubicBezTo>
                  <a:cubicBezTo>
                    <a:pt x="102" y="228"/>
                    <a:pt x="103" y="228"/>
                    <a:pt x="103" y="229"/>
                  </a:cubicBezTo>
                  <a:close/>
                  <a:moveTo>
                    <a:pt x="122" y="259"/>
                  </a:moveTo>
                  <a:cubicBezTo>
                    <a:pt x="122" y="259"/>
                    <a:pt x="122" y="259"/>
                    <a:pt x="122" y="259"/>
                  </a:cubicBezTo>
                  <a:cubicBezTo>
                    <a:pt x="123" y="259"/>
                    <a:pt x="124" y="259"/>
                    <a:pt x="125" y="259"/>
                  </a:cubicBezTo>
                  <a:cubicBezTo>
                    <a:pt x="124" y="259"/>
                    <a:pt x="124" y="258"/>
                    <a:pt x="124" y="258"/>
                  </a:cubicBezTo>
                  <a:cubicBezTo>
                    <a:pt x="123" y="258"/>
                    <a:pt x="123" y="259"/>
                    <a:pt x="122" y="259"/>
                  </a:cubicBezTo>
                  <a:close/>
                  <a:moveTo>
                    <a:pt x="232" y="153"/>
                  </a:moveTo>
                  <a:cubicBezTo>
                    <a:pt x="232" y="153"/>
                    <a:pt x="232" y="153"/>
                    <a:pt x="232" y="153"/>
                  </a:cubicBezTo>
                  <a:cubicBezTo>
                    <a:pt x="231" y="153"/>
                    <a:pt x="230" y="152"/>
                    <a:pt x="229" y="153"/>
                  </a:cubicBezTo>
                  <a:cubicBezTo>
                    <a:pt x="229" y="153"/>
                    <a:pt x="229" y="153"/>
                    <a:pt x="229" y="154"/>
                  </a:cubicBezTo>
                  <a:cubicBezTo>
                    <a:pt x="230" y="154"/>
                    <a:pt x="231" y="153"/>
                    <a:pt x="232" y="153"/>
                  </a:cubicBezTo>
                  <a:close/>
                  <a:moveTo>
                    <a:pt x="137" y="32"/>
                  </a:moveTo>
                  <a:cubicBezTo>
                    <a:pt x="138" y="32"/>
                    <a:pt x="138" y="32"/>
                    <a:pt x="139" y="32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9" y="31"/>
                    <a:pt x="138" y="31"/>
                    <a:pt x="137" y="31"/>
                  </a:cubicBezTo>
                  <a:cubicBezTo>
                    <a:pt x="137" y="31"/>
                    <a:pt x="137" y="31"/>
                    <a:pt x="137" y="32"/>
                  </a:cubicBezTo>
                  <a:close/>
                  <a:moveTo>
                    <a:pt x="142" y="248"/>
                  </a:moveTo>
                  <a:cubicBezTo>
                    <a:pt x="142" y="248"/>
                    <a:pt x="142" y="248"/>
                    <a:pt x="142" y="248"/>
                  </a:cubicBezTo>
                  <a:cubicBezTo>
                    <a:pt x="143" y="248"/>
                    <a:pt x="144" y="249"/>
                    <a:pt x="146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6" y="249"/>
                    <a:pt x="146" y="249"/>
                    <a:pt x="146" y="248"/>
                  </a:cubicBezTo>
                  <a:cubicBezTo>
                    <a:pt x="146" y="248"/>
                    <a:pt x="145" y="248"/>
                    <a:pt x="145" y="247"/>
                  </a:cubicBezTo>
                  <a:cubicBezTo>
                    <a:pt x="144" y="248"/>
                    <a:pt x="143" y="248"/>
                    <a:pt x="142" y="248"/>
                  </a:cubicBezTo>
                  <a:close/>
                  <a:moveTo>
                    <a:pt x="104" y="202"/>
                  </a:moveTo>
                  <a:cubicBezTo>
                    <a:pt x="103" y="203"/>
                    <a:pt x="103" y="203"/>
                    <a:pt x="103" y="203"/>
                  </a:cubicBezTo>
                  <a:cubicBezTo>
                    <a:pt x="103" y="204"/>
                    <a:pt x="104" y="204"/>
                    <a:pt x="104" y="204"/>
                  </a:cubicBezTo>
                  <a:cubicBezTo>
                    <a:pt x="105" y="205"/>
                    <a:pt x="105" y="205"/>
                    <a:pt x="106" y="206"/>
                  </a:cubicBezTo>
                  <a:cubicBezTo>
                    <a:pt x="105" y="204"/>
                    <a:pt x="105" y="203"/>
                    <a:pt x="104" y="202"/>
                  </a:cubicBezTo>
                  <a:close/>
                  <a:moveTo>
                    <a:pt x="95" y="213"/>
                  </a:moveTo>
                  <a:cubicBezTo>
                    <a:pt x="95" y="214"/>
                    <a:pt x="96" y="214"/>
                    <a:pt x="96" y="215"/>
                  </a:cubicBezTo>
                  <a:cubicBezTo>
                    <a:pt x="96" y="215"/>
                    <a:pt x="97" y="215"/>
                    <a:pt x="97" y="215"/>
                  </a:cubicBezTo>
                  <a:cubicBezTo>
                    <a:pt x="97" y="215"/>
                    <a:pt x="97" y="215"/>
                    <a:pt x="96" y="214"/>
                  </a:cubicBezTo>
                  <a:cubicBezTo>
                    <a:pt x="96" y="214"/>
                    <a:pt x="96" y="213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5" y="212"/>
                    <a:pt x="95" y="212"/>
                    <a:pt x="95" y="213"/>
                  </a:cubicBezTo>
                  <a:close/>
                  <a:moveTo>
                    <a:pt x="229" y="145"/>
                  </a:moveTo>
                  <a:cubicBezTo>
                    <a:pt x="229" y="145"/>
                    <a:pt x="228" y="145"/>
                    <a:pt x="228" y="145"/>
                  </a:cubicBezTo>
                  <a:cubicBezTo>
                    <a:pt x="227" y="146"/>
                    <a:pt x="227" y="146"/>
                    <a:pt x="226" y="147"/>
                  </a:cubicBezTo>
                  <a:cubicBezTo>
                    <a:pt x="226" y="147"/>
                    <a:pt x="226" y="147"/>
                    <a:pt x="226" y="147"/>
                  </a:cubicBezTo>
                  <a:cubicBezTo>
                    <a:pt x="227" y="147"/>
                    <a:pt x="228" y="146"/>
                    <a:pt x="229" y="145"/>
                  </a:cubicBezTo>
                  <a:close/>
                  <a:moveTo>
                    <a:pt x="143" y="195"/>
                  </a:moveTo>
                  <a:cubicBezTo>
                    <a:pt x="144" y="195"/>
                    <a:pt x="145" y="195"/>
                    <a:pt x="146" y="193"/>
                  </a:cubicBezTo>
                  <a:cubicBezTo>
                    <a:pt x="146" y="193"/>
                    <a:pt x="146" y="193"/>
                    <a:pt x="146" y="192"/>
                  </a:cubicBezTo>
                  <a:cubicBezTo>
                    <a:pt x="145" y="193"/>
                    <a:pt x="144" y="194"/>
                    <a:pt x="143" y="195"/>
                  </a:cubicBezTo>
                  <a:close/>
                  <a:moveTo>
                    <a:pt x="157" y="63"/>
                  </a:moveTo>
                  <a:cubicBezTo>
                    <a:pt x="158" y="63"/>
                    <a:pt x="159" y="63"/>
                    <a:pt x="159" y="63"/>
                  </a:cubicBezTo>
                  <a:cubicBezTo>
                    <a:pt x="160" y="63"/>
                    <a:pt x="160" y="63"/>
                    <a:pt x="160" y="62"/>
                  </a:cubicBezTo>
                  <a:cubicBezTo>
                    <a:pt x="159" y="62"/>
                    <a:pt x="158" y="62"/>
                    <a:pt x="157" y="62"/>
                  </a:cubicBezTo>
                  <a:cubicBezTo>
                    <a:pt x="157" y="63"/>
                    <a:pt x="157" y="63"/>
                    <a:pt x="157" y="63"/>
                  </a:cubicBezTo>
                  <a:close/>
                  <a:moveTo>
                    <a:pt x="145" y="219"/>
                  </a:moveTo>
                  <a:cubicBezTo>
                    <a:pt x="145" y="219"/>
                    <a:pt x="145" y="219"/>
                    <a:pt x="146" y="220"/>
                  </a:cubicBezTo>
                  <a:cubicBezTo>
                    <a:pt x="146" y="219"/>
                    <a:pt x="146" y="219"/>
                    <a:pt x="147" y="219"/>
                  </a:cubicBezTo>
                  <a:cubicBezTo>
                    <a:pt x="146" y="218"/>
                    <a:pt x="146" y="218"/>
                    <a:pt x="145" y="217"/>
                  </a:cubicBezTo>
                  <a:cubicBezTo>
                    <a:pt x="145" y="218"/>
                    <a:pt x="145" y="218"/>
                    <a:pt x="145" y="219"/>
                  </a:cubicBezTo>
                  <a:close/>
                  <a:moveTo>
                    <a:pt x="195" y="166"/>
                  </a:moveTo>
                  <a:cubicBezTo>
                    <a:pt x="195" y="166"/>
                    <a:pt x="196" y="167"/>
                    <a:pt x="196" y="167"/>
                  </a:cubicBezTo>
                  <a:cubicBezTo>
                    <a:pt x="196" y="167"/>
                    <a:pt x="197" y="167"/>
                    <a:pt x="197" y="167"/>
                  </a:cubicBezTo>
                  <a:cubicBezTo>
                    <a:pt x="197" y="167"/>
                    <a:pt x="197" y="166"/>
                    <a:pt x="197" y="166"/>
                  </a:cubicBezTo>
                  <a:cubicBezTo>
                    <a:pt x="196" y="166"/>
                    <a:pt x="196" y="166"/>
                    <a:pt x="195" y="166"/>
                  </a:cubicBezTo>
                  <a:close/>
                  <a:moveTo>
                    <a:pt x="97" y="65"/>
                  </a:moveTo>
                  <a:cubicBezTo>
                    <a:pt x="97" y="64"/>
                    <a:pt x="97" y="64"/>
                    <a:pt x="97" y="64"/>
                  </a:cubicBezTo>
                  <a:cubicBezTo>
                    <a:pt x="96" y="63"/>
                    <a:pt x="95" y="64"/>
                    <a:pt x="95" y="65"/>
                  </a:cubicBezTo>
                  <a:cubicBezTo>
                    <a:pt x="96" y="65"/>
                    <a:pt x="97" y="65"/>
                    <a:pt x="97" y="65"/>
                  </a:cubicBezTo>
                  <a:close/>
                  <a:moveTo>
                    <a:pt x="86" y="71"/>
                  </a:moveTo>
                  <a:cubicBezTo>
                    <a:pt x="86" y="73"/>
                    <a:pt x="86" y="74"/>
                    <a:pt x="86" y="76"/>
                  </a:cubicBezTo>
                  <a:cubicBezTo>
                    <a:pt x="87" y="76"/>
                    <a:pt x="87" y="75"/>
                    <a:pt x="87" y="75"/>
                  </a:cubicBezTo>
                  <a:cubicBezTo>
                    <a:pt x="87" y="74"/>
                    <a:pt x="87" y="73"/>
                    <a:pt x="86" y="72"/>
                  </a:cubicBezTo>
                  <a:cubicBezTo>
                    <a:pt x="86" y="72"/>
                    <a:pt x="86" y="72"/>
                    <a:pt x="86" y="71"/>
                  </a:cubicBezTo>
                  <a:close/>
                  <a:moveTo>
                    <a:pt x="183" y="108"/>
                  </a:moveTo>
                  <a:cubicBezTo>
                    <a:pt x="183" y="107"/>
                    <a:pt x="184" y="107"/>
                    <a:pt x="183" y="107"/>
                  </a:cubicBezTo>
                  <a:cubicBezTo>
                    <a:pt x="183" y="106"/>
                    <a:pt x="182" y="105"/>
                    <a:pt x="181" y="104"/>
                  </a:cubicBezTo>
                  <a:cubicBezTo>
                    <a:pt x="181" y="104"/>
                    <a:pt x="181" y="104"/>
                    <a:pt x="181" y="105"/>
                  </a:cubicBezTo>
                  <a:cubicBezTo>
                    <a:pt x="182" y="106"/>
                    <a:pt x="182" y="107"/>
                    <a:pt x="183" y="108"/>
                  </a:cubicBezTo>
                  <a:close/>
                  <a:moveTo>
                    <a:pt x="14" y="106"/>
                  </a:moveTo>
                  <a:cubicBezTo>
                    <a:pt x="15" y="106"/>
                    <a:pt x="16" y="106"/>
                    <a:pt x="16" y="106"/>
                  </a:cubicBezTo>
                  <a:cubicBezTo>
                    <a:pt x="16" y="105"/>
                    <a:pt x="17" y="104"/>
                    <a:pt x="18" y="103"/>
                  </a:cubicBezTo>
                  <a:cubicBezTo>
                    <a:pt x="18" y="103"/>
                    <a:pt x="18" y="103"/>
                    <a:pt x="17" y="103"/>
                  </a:cubicBezTo>
                  <a:cubicBezTo>
                    <a:pt x="16" y="104"/>
                    <a:pt x="15" y="105"/>
                    <a:pt x="14" y="106"/>
                  </a:cubicBezTo>
                  <a:close/>
                  <a:moveTo>
                    <a:pt x="124" y="236"/>
                  </a:moveTo>
                  <a:cubicBezTo>
                    <a:pt x="124" y="237"/>
                    <a:pt x="123" y="237"/>
                    <a:pt x="123" y="237"/>
                  </a:cubicBezTo>
                  <a:cubicBezTo>
                    <a:pt x="123" y="238"/>
                    <a:pt x="124" y="238"/>
                    <a:pt x="124" y="239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25" y="237"/>
                    <a:pt x="124" y="237"/>
                    <a:pt x="124" y="236"/>
                  </a:cubicBezTo>
                  <a:close/>
                  <a:moveTo>
                    <a:pt x="118" y="17"/>
                  </a:moveTo>
                  <a:cubicBezTo>
                    <a:pt x="117" y="17"/>
                    <a:pt x="116" y="17"/>
                    <a:pt x="115" y="17"/>
                  </a:cubicBezTo>
                  <a:cubicBezTo>
                    <a:pt x="115" y="17"/>
                    <a:pt x="115" y="17"/>
                    <a:pt x="115" y="18"/>
                  </a:cubicBezTo>
                  <a:cubicBezTo>
                    <a:pt x="116" y="18"/>
                    <a:pt x="117" y="17"/>
                    <a:pt x="118" y="17"/>
                  </a:cubicBezTo>
                  <a:cubicBezTo>
                    <a:pt x="118" y="17"/>
                    <a:pt x="118" y="17"/>
                    <a:pt x="118" y="17"/>
                  </a:cubicBezTo>
                  <a:close/>
                  <a:moveTo>
                    <a:pt x="20" y="141"/>
                  </a:moveTo>
                  <a:cubicBezTo>
                    <a:pt x="20" y="141"/>
                    <a:pt x="21" y="142"/>
                    <a:pt x="21" y="142"/>
                  </a:cubicBezTo>
                  <a:cubicBezTo>
                    <a:pt x="21" y="142"/>
                    <a:pt x="22" y="142"/>
                    <a:pt x="23" y="142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2" y="141"/>
                    <a:pt x="21" y="141"/>
                    <a:pt x="20" y="141"/>
                  </a:cubicBezTo>
                  <a:close/>
                  <a:moveTo>
                    <a:pt x="85" y="49"/>
                  </a:moveTo>
                  <a:cubicBezTo>
                    <a:pt x="85" y="50"/>
                    <a:pt x="86" y="51"/>
                    <a:pt x="86" y="52"/>
                  </a:cubicBezTo>
                  <a:cubicBezTo>
                    <a:pt x="86" y="51"/>
                    <a:pt x="87" y="51"/>
                    <a:pt x="87" y="50"/>
                  </a:cubicBezTo>
                  <a:cubicBezTo>
                    <a:pt x="86" y="50"/>
                    <a:pt x="86" y="50"/>
                    <a:pt x="85" y="49"/>
                  </a:cubicBezTo>
                  <a:close/>
                  <a:moveTo>
                    <a:pt x="10" y="143"/>
                  </a:moveTo>
                  <a:cubicBezTo>
                    <a:pt x="11" y="143"/>
                    <a:pt x="11" y="143"/>
                    <a:pt x="11" y="143"/>
                  </a:cubicBezTo>
                  <a:cubicBezTo>
                    <a:pt x="11" y="142"/>
                    <a:pt x="11" y="141"/>
                    <a:pt x="11" y="140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10" y="141"/>
                    <a:pt x="10" y="142"/>
                    <a:pt x="10" y="143"/>
                  </a:cubicBezTo>
                  <a:close/>
                  <a:moveTo>
                    <a:pt x="205" y="94"/>
                  </a:moveTo>
                  <a:cubicBezTo>
                    <a:pt x="203" y="94"/>
                    <a:pt x="202" y="94"/>
                    <a:pt x="200" y="9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1" y="94"/>
                    <a:pt x="202" y="94"/>
                    <a:pt x="202" y="95"/>
                  </a:cubicBezTo>
                  <a:cubicBezTo>
                    <a:pt x="203" y="95"/>
                    <a:pt x="204" y="95"/>
                    <a:pt x="205" y="95"/>
                  </a:cubicBezTo>
                  <a:cubicBezTo>
                    <a:pt x="205" y="95"/>
                    <a:pt x="205" y="95"/>
                    <a:pt x="205" y="94"/>
                  </a:cubicBezTo>
                  <a:close/>
                  <a:moveTo>
                    <a:pt x="87" y="184"/>
                  </a:moveTo>
                  <a:cubicBezTo>
                    <a:pt x="87" y="185"/>
                    <a:pt x="86" y="186"/>
                    <a:pt x="85" y="187"/>
                  </a:cubicBezTo>
                  <a:cubicBezTo>
                    <a:pt x="86" y="187"/>
                    <a:pt x="86" y="188"/>
                    <a:pt x="86" y="188"/>
                  </a:cubicBezTo>
                  <a:cubicBezTo>
                    <a:pt x="86" y="187"/>
                    <a:pt x="87" y="187"/>
                    <a:pt x="87" y="187"/>
                  </a:cubicBezTo>
                  <a:cubicBezTo>
                    <a:pt x="87" y="186"/>
                    <a:pt x="87" y="185"/>
                    <a:pt x="88" y="185"/>
                  </a:cubicBezTo>
                  <a:cubicBezTo>
                    <a:pt x="88" y="185"/>
                    <a:pt x="88" y="185"/>
                    <a:pt x="87" y="184"/>
                  </a:cubicBezTo>
                  <a:close/>
                  <a:moveTo>
                    <a:pt x="203" y="103"/>
                  </a:moveTo>
                  <a:cubicBezTo>
                    <a:pt x="203" y="102"/>
                    <a:pt x="204" y="101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3" y="100"/>
                    <a:pt x="203" y="100"/>
                    <a:pt x="203" y="101"/>
                  </a:cubicBezTo>
                  <a:cubicBezTo>
                    <a:pt x="202" y="101"/>
                    <a:pt x="202" y="102"/>
                    <a:pt x="203" y="103"/>
                  </a:cubicBezTo>
                  <a:close/>
                  <a:moveTo>
                    <a:pt x="211" y="144"/>
                  </a:moveTo>
                  <a:cubicBezTo>
                    <a:pt x="210" y="144"/>
                    <a:pt x="210" y="144"/>
                    <a:pt x="210" y="143"/>
                  </a:cubicBezTo>
                  <a:cubicBezTo>
                    <a:pt x="209" y="144"/>
                    <a:pt x="208" y="144"/>
                    <a:pt x="208" y="145"/>
                  </a:cubicBezTo>
                  <a:cubicBezTo>
                    <a:pt x="208" y="145"/>
                    <a:pt x="208" y="145"/>
                    <a:pt x="208" y="145"/>
                  </a:cubicBezTo>
                  <a:cubicBezTo>
                    <a:pt x="209" y="145"/>
                    <a:pt x="210" y="144"/>
                    <a:pt x="211" y="144"/>
                  </a:cubicBezTo>
                  <a:close/>
                  <a:moveTo>
                    <a:pt x="8" y="129"/>
                  </a:moveTo>
                  <a:cubicBezTo>
                    <a:pt x="8" y="129"/>
                    <a:pt x="8" y="126"/>
                    <a:pt x="8" y="125"/>
                  </a:cubicBezTo>
                  <a:cubicBezTo>
                    <a:pt x="8" y="125"/>
                    <a:pt x="8" y="125"/>
                    <a:pt x="8" y="124"/>
                  </a:cubicBezTo>
                  <a:cubicBezTo>
                    <a:pt x="8" y="126"/>
                    <a:pt x="8" y="128"/>
                    <a:pt x="8" y="129"/>
                  </a:cubicBezTo>
                  <a:close/>
                  <a:moveTo>
                    <a:pt x="197" y="158"/>
                  </a:move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6"/>
                    <a:pt x="196" y="154"/>
                  </a:cubicBezTo>
                  <a:cubicBezTo>
                    <a:pt x="196" y="155"/>
                    <a:pt x="196" y="155"/>
                    <a:pt x="195" y="155"/>
                  </a:cubicBezTo>
                  <a:cubicBezTo>
                    <a:pt x="196" y="156"/>
                    <a:pt x="197" y="157"/>
                    <a:pt x="197" y="158"/>
                  </a:cubicBezTo>
                  <a:close/>
                  <a:moveTo>
                    <a:pt x="140" y="7"/>
                  </a:moveTo>
                  <a:cubicBezTo>
                    <a:pt x="140" y="7"/>
                    <a:pt x="140" y="7"/>
                    <a:pt x="140" y="7"/>
                  </a:cubicBezTo>
                  <a:cubicBezTo>
                    <a:pt x="142" y="7"/>
                    <a:pt x="143" y="7"/>
                    <a:pt x="145" y="7"/>
                  </a:cubicBezTo>
                  <a:cubicBezTo>
                    <a:pt x="145" y="7"/>
                    <a:pt x="145" y="6"/>
                    <a:pt x="144" y="6"/>
                  </a:cubicBezTo>
                  <a:cubicBezTo>
                    <a:pt x="143" y="6"/>
                    <a:pt x="142" y="6"/>
                    <a:pt x="140" y="7"/>
                  </a:cubicBezTo>
                  <a:close/>
                  <a:moveTo>
                    <a:pt x="141" y="65"/>
                  </a:moveTo>
                  <a:cubicBezTo>
                    <a:pt x="141" y="64"/>
                    <a:pt x="141" y="63"/>
                    <a:pt x="140" y="62"/>
                  </a:cubicBezTo>
                  <a:cubicBezTo>
                    <a:pt x="140" y="63"/>
                    <a:pt x="140" y="64"/>
                    <a:pt x="139" y="65"/>
                  </a:cubicBezTo>
                  <a:cubicBezTo>
                    <a:pt x="140" y="65"/>
                    <a:pt x="140" y="65"/>
                    <a:pt x="141" y="65"/>
                  </a:cubicBezTo>
                  <a:close/>
                  <a:moveTo>
                    <a:pt x="93" y="68"/>
                  </a:moveTo>
                  <a:cubicBezTo>
                    <a:pt x="93" y="68"/>
                    <a:pt x="92" y="68"/>
                    <a:pt x="92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9"/>
                    <a:pt x="92" y="69"/>
                    <a:pt x="92" y="70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69"/>
                    <a:pt x="93" y="69"/>
                    <a:pt x="93" y="68"/>
                  </a:cubicBezTo>
                  <a:close/>
                  <a:moveTo>
                    <a:pt x="116" y="91"/>
                  </a:moveTo>
                  <a:cubicBezTo>
                    <a:pt x="115" y="91"/>
                    <a:pt x="115" y="92"/>
                    <a:pt x="114" y="92"/>
                  </a:cubicBezTo>
                  <a:cubicBezTo>
                    <a:pt x="114" y="92"/>
                    <a:pt x="114" y="92"/>
                    <a:pt x="114" y="93"/>
                  </a:cubicBezTo>
                  <a:cubicBezTo>
                    <a:pt x="115" y="93"/>
                    <a:pt x="116" y="93"/>
                    <a:pt x="116" y="91"/>
                  </a:cubicBezTo>
                  <a:close/>
                  <a:moveTo>
                    <a:pt x="163" y="39"/>
                  </a:moveTo>
                  <a:cubicBezTo>
                    <a:pt x="163" y="40"/>
                    <a:pt x="162" y="41"/>
                    <a:pt x="162" y="42"/>
                  </a:cubicBezTo>
                  <a:cubicBezTo>
                    <a:pt x="162" y="42"/>
                    <a:pt x="163" y="42"/>
                    <a:pt x="163" y="42"/>
                  </a:cubicBezTo>
                  <a:cubicBezTo>
                    <a:pt x="164" y="41"/>
                    <a:pt x="164" y="40"/>
                    <a:pt x="163" y="39"/>
                  </a:cubicBezTo>
                  <a:close/>
                  <a:moveTo>
                    <a:pt x="105" y="15"/>
                  </a:moveTo>
                  <a:cubicBezTo>
                    <a:pt x="105" y="15"/>
                    <a:pt x="105" y="15"/>
                    <a:pt x="105" y="15"/>
                  </a:cubicBezTo>
                  <a:cubicBezTo>
                    <a:pt x="106" y="15"/>
                    <a:pt x="108" y="15"/>
                    <a:pt x="109" y="15"/>
                  </a:cubicBezTo>
                  <a:cubicBezTo>
                    <a:pt x="109" y="15"/>
                    <a:pt x="110" y="14"/>
                    <a:pt x="110" y="14"/>
                  </a:cubicBezTo>
                  <a:cubicBezTo>
                    <a:pt x="108" y="14"/>
                    <a:pt x="106" y="14"/>
                    <a:pt x="105" y="15"/>
                  </a:cubicBezTo>
                  <a:close/>
                  <a:moveTo>
                    <a:pt x="228" y="150"/>
                  </a:moveTo>
                  <a:cubicBezTo>
                    <a:pt x="229" y="151"/>
                    <a:pt x="229" y="150"/>
                    <a:pt x="230" y="151"/>
                  </a:cubicBezTo>
                  <a:cubicBezTo>
                    <a:pt x="231" y="150"/>
                    <a:pt x="231" y="150"/>
                    <a:pt x="231" y="149"/>
                  </a:cubicBezTo>
                  <a:cubicBezTo>
                    <a:pt x="230" y="149"/>
                    <a:pt x="229" y="150"/>
                    <a:pt x="228" y="150"/>
                  </a:cubicBezTo>
                  <a:close/>
                  <a:moveTo>
                    <a:pt x="171" y="242"/>
                  </a:moveTo>
                  <a:cubicBezTo>
                    <a:pt x="170" y="243"/>
                    <a:pt x="170" y="243"/>
                    <a:pt x="170" y="244"/>
                  </a:cubicBezTo>
                  <a:cubicBezTo>
                    <a:pt x="170" y="244"/>
                    <a:pt x="170" y="245"/>
                    <a:pt x="170" y="246"/>
                  </a:cubicBezTo>
                  <a:cubicBezTo>
                    <a:pt x="171" y="245"/>
                    <a:pt x="171" y="244"/>
                    <a:pt x="171" y="243"/>
                  </a:cubicBezTo>
                  <a:cubicBezTo>
                    <a:pt x="171" y="242"/>
                    <a:pt x="171" y="242"/>
                    <a:pt x="171" y="242"/>
                  </a:cubicBezTo>
                  <a:close/>
                  <a:moveTo>
                    <a:pt x="114" y="213"/>
                  </a:moveTo>
                  <a:cubicBezTo>
                    <a:pt x="114" y="213"/>
                    <a:pt x="114" y="213"/>
                    <a:pt x="115" y="214"/>
                  </a:cubicBezTo>
                  <a:cubicBezTo>
                    <a:pt x="115" y="213"/>
                    <a:pt x="116" y="212"/>
                    <a:pt x="117" y="211"/>
                  </a:cubicBezTo>
                  <a:cubicBezTo>
                    <a:pt x="116" y="211"/>
                    <a:pt x="116" y="211"/>
                    <a:pt x="116" y="211"/>
                  </a:cubicBezTo>
                  <a:cubicBezTo>
                    <a:pt x="115" y="211"/>
                    <a:pt x="115" y="212"/>
                    <a:pt x="114" y="213"/>
                  </a:cubicBezTo>
                  <a:close/>
                  <a:moveTo>
                    <a:pt x="36" y="144"/>
                  </a:moveTo>
                  <a:cubicBezTo>
                    <a:pt x="38" y="144"/>
                    <a:pt x="39" y="144"/>
                    <a:pt x="40" y="144"/>
                  </a:cubicBezTo>
                  <a:cubicBezTo>
                    <a:pt x="40" y="144"/>
                    <a:pt x="40" y="144"/>
                    <a:pt x="40" y="143"/>
                  </a:cubicBezTo>
                  <a:cubicBezTo>
                    <a:pt x="40" y="143"/>
                    <a:pt x="39" y="143"/>
                    <a:pt x="39" y="143"/>
                  </a:cubicBezTo>
                  <a:cubicBezTo>
                    <a:pt x="38" y="143"/>
                    <a:pt x="37" y="144"/>
                    <a:pt x="36" y="144"/>
                  </a:cubicBezTo>
                  <a:close/>
                  <a:moveTo>
                    <a:pt x="145" y="205"/>
                  </a:moveTo>
                  <a:cubicBezTo>
                    <a:pt x="145" y="206"/>
                    <a:pt x="144" y="207"/>
                    <a:pt x="144" y="207"/>
                  </a:cubicBezTo>
                  <a:cubicBezTo>
                    <a:pt x="144" y="207"/>
                    <a:pt x="145" y="208"/>
                    <a:pt x="145" y="208"/>
                  </a:cubicBezTo>
                  <a:cubicBezTo>
                    <a:pt x="145" y="207"/>
                    <a:pt x="146" y="207"/>
                    <a:pt x="146" y="207"/>
                  </a:cubicBezTo>
                  <a:cubicBezTo>
                    <a:pt x="146" y="206"/>
                    <a:pt x="145" y="206"/>
                    <a:pt x="145" y="205"/>
                  </a:cubicBezTo>
                  <a:close/>
                  <a:moveTo>
                    <a:pt x="216" y="137"/>
                  </a:moveTo>
                  <a:cubicBezTo>
                    <a:pt x="215" y="137"/>
                    <a:pt x="215" y="138"/>
                    <a:pt x="215" y="139"/>
                  </a:cubicBezTo>
                  <a:cubicBezTo>
                    <a:pt x="215" y="139"/>
                    <a:pt x="215" y="139"/>
                    <a:pt x="215" y="139"/>
                  </a:cubicBezTo>
                  <a:cubicBezTo>
                    <a:pt x="215" y="139"/>
                    <a:pt x="216" y="139"/>
                    <a:pt x="216" y="139"/>
                  </a:cubicBezTo>
                  <a:cubicBezTo>
                    <a:pt x="216" y="138"/>
                    <a:pt x="217" y="137"/>
                    <a:pt x="217" y="136"/>
                  </a:cubicBezTo>
                  <a:cubicBezTo>
                    <a:pt x="216" y="136"/>
                    <a:pt x="216" y="136"/>
                    <a:pt x="216" y="137"/>
                  </a:cubicBezTo>
                  <a:close/>
                  <a:moveTo>
                    <a:pt x="89" y="178"/>
                  </a:moveTo>
                  <a:cubicBezTo>
                    <a:pt x="89" y="178"/>
                    <a:pt x="89" y="178"/>
                    <a:pt x="89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9" y="178"/>
                    <a:pt x="89" y="179"/>
                    <a:pt x="88" y="179"/>
                  </a:cubicBezTo>
                  <a:cubicBezTo>
                    <a:pt x="88" y="179"/>
                    <a:pt x="87" y="180"/>
                    <a:pt x="87" y="180"/>
                  </a:cubicBezTo>
                  <a:cubicBezTo>
                    <a:pt x="87" y="180"/>
                    <a:pt x="87" y="180"/>
                    <a:pt x="88" y="181"/>
                  </a:cubicBezTo>
                  <a:cubicBezTo>
                    <a:pt x="88" y="180"/>
                    <a:pt x="89" y="179"/>
                    <a:pt x="89" y="178"/>
                  </a:cubicBezTo>
                  <a:close/>
                  <a:moveTo>
                    <a:pt x="105" y="88"/>
                  </a:moveTo>
                  <a:cubicBezTo>
                    <a:pt x="105" y="88"/>
                    <a:pt x="104" y="88"/>
                    <a:pt x="104" y="88"/>
                  </a:cubicBezTo>
                  <a:cubicBezTo>
                    <a:pt x="103" y="88"/>
                    <a:pt x="103" y="88"/>
                    <a:pt x="103" y="90"/>
                  </a:cubicBezTo>
                  <a:cubicBezTo>
                    <a:pt x="103" y="90"/>
                    <a:pt x="104" y="90"/>
                    <a:pt x="104" y="90"/>
                  </a:cubicBezTo>
                  <a:cubicBezTo>
                    <a:pt x="105" y="89"/>
                    <a:pt x="105" y="89"/>
                    <a:pt x="105" y="88"/>
                  </a:cubicBezTo>
                  <a:close/>
                  <a:moveTo>
                    <a:pt x="85" y="184"/>
                  </a:moveTo>
                  <a:cubicBezTo>
                    <a:pt x="85" y="184"/>
                    <a:pt x="85" y="184"/>
                    <a:pt x="85" y="184"/>
                  </a:cubicBezTo>
                  <a:cubicBezTo>
                    <a:pt x="85" y="184"/>
                    <a:pt x="86" y="183"/>
                    <a:pt x="86" y="183"/>
                  </a:cubicBezTo>
                  <a:cubicBezTo>
                    <a:pt x="86" y="182"/>
                    <a:pt x="85" y="182"/>
                    <a:pt x="85" y="181"/>
                  </a:cubicBezTo>
                  <a:cubicBezTo>
                    <a:pt x="85" y="181"/>
                    <a:pt x="85" y="181"/>
                    <a:pt x="85" y="181"/>
                  </a:cubicBezTo>
                  <a:cubicBezTo>
                    <a:pt x="85" y="182"/>
                    <a:pt x="85" y="183"/>
                    <a:pt x="85" y="184"/>
                  </a:cubicBezTo>
                  <a:close/>
                  <a:moveTo>
                    <a:pt x="78" y="20"/>
                  </a:moveTo>
                  <a:cubicBezTo>
                    <a:pt x="79" y="19"/>
                    <a:pt x="79" y="17"/>
                    <a:pt x="78" y="16"/>
                  </a:cubicBezTo>
                  <a:cubicBezTo>
                    <a:pt x="78" y="16"/>
                    <a:pt x="78" y="16"/>
                    <a:pt x="78" y="17"/>
                  </a:cubicBezTo>
                  <a:cubicBezTo>
                    <a:pt x="78" y="18"/>
                    <a:pt x="78" y="19"/>
                    <a:pt x="78" y="20"/>
                  </a:cubicBezTo>
                  <a:close/>
                  <a:moveTo>
                    <a:pt x="138" y="219"/>
                  </a:moveTo>
                  <a:cubicBezTo>
                    <a:pt x="138" y="218"/>
                    <a:pt x="139" y="218"/>
                    <a:pt x="139" y="217"/>
                  </a:cubicBezTo>
                  <a:cubicBezTo>
                    <a:pt x="139" y="217"/>
                    <a:pt x="138" y="217"/>
                    <a:pt x="138" y="217"/>
                  </a:cubicBezTo>
                  <a:cubicBezTo>
                    <a:pt x="138" y="217"/>
                    <a:pt x="137" y="217"/>
                    <a:pt x="137" y="218"/>
                  </a:cubicBezTo>
                  <a:cubicBezTo>
                    <a:pt x="137" y="218"/>
                    <a:pt x="137" y="219"/>
                    <a:pt x="138" y="219"/>
                  </a:cubicBezTo>
                  <a:close/>
                  <a:moveTo>
                    <a:pt x="92" y="266"/>
                  </a:moveTo>
                  <a:cubicBezTo>
                    <a:pt x="92" y="266"/>
                    <a:pt x="92" y="266"/>
                    <a:pt x="92" y="266"/>
                  </a:cubicBezTo>
                  <a:cubicBezTo>
                    <a:pt x="91" y="266"/>
                    <a:pt x="91" y="267"/>
                    <a:pt x="90" y="267"/>
                  </a:cubicBezTo>
                  <a:cubicBezTo>
                    <a:pt x="90" y="267"/>
                    <a:pt x="90" y="268"/>
                    <a:pt x="90" y="268"/>
                  </a:cubicBezTo>
                  <a:cubicBezTo>
                    <a:pt x="90" y="268"/>
                    <a:pt x="90" y="269"/>
                    <a:pt x="90" y="269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91" y="268"/>
                    <a:pt x="91" y="267"/>
                    <a:pt x="92" y="266"/>
                  </a:cubicBezTo>
                  <a:close/>
                  <a:moveTo>
                    <a:pt x="123" y="27"/>
                  </a:moveTo>
                  <a:cubicBezTo>
                    <a:pt x="123" y="27"/>
                    <a:pt x="123" y="26"/>
                    <a:pt x="123" y="26"/>
                  </a:cubicBezTo>
                  <a:cubicBezTo>
                    <a:pt x="121" y="26"/>
                    <a:pt x="120" y="27"/>
                    <a:pt x="119" y="27"/>
                  </a:cubicBezTo>
                  <a:cubicBezTo>
                    <a:pt x="120" y="27"/>
                    <a:pt x="121" y="27"/>
                    <a:pt x="123" y="27"/>
                  </a:cubicBezTo>
                  <a:close/>
                  <a:moveTo>
                    <a:pt x="228" y="162"/>
                  </a:moveTo>
                  <a:cubicBezTo>
                    <a:pt x="228" y="162"/>
                    <a:pt x="229" y="162"/>
                    <a:pt x="229" y="162"/>
                  </a:cubicBezTo>
                  <a:cubicBezTo>
                    <a:pt x="229" y="161"/>
                    <a:pt x="229" y="160"/>
                    <a:pt x="228" y="160"/>
                  </a:cubicBezTo>
                  <a:cubicBezTo>
                    <a:pt x="227" y="161"/>
                    <a:pt x="227" y="161"/>
                    <a:pt x="228" y="162"/>
                  </a:cubicBezTo>
                  <a:close/>
                  <a:moveTo>
                    <a:pt x="245" y="96"/>
                  </a:moveTo>
                  <a:cubicBezTo>
                    <a:pt x="245" y="96"/>
                    <a:pt x="245" y="96"/>
                    <a:pt x="245" y="96"/>
                  </a:cubicBezTo>
                  <a:cubicBezTo>
                    <a:pt x="245" y="97"/>
                    <a:pt x="245" y="97"/>
                    <a:pt x="244" y="97"/>
                  </a:cubicBezTo>
                  <a:cubicBezTo>
                    <a:pt x="244" y="98"/>
                    <a:pt x="245" y="100"/>
                    <a:pt x="246" y="100"/>
                  </a:cubicBezTo>
                  <a:cubicBezTo>
                    <a:pt x="246" y="99"/>
                    <a:pt x="245" y="97"/>
                    <a:pt x="245" y="96"/>
                  </a:cubicBezTo>
                  <a:close/>
                  <a:moveTo>
                    <a:pt x="175" y="179"/>
                  </a:moveTo>
                  <a:cubicBezTo>
                    <a:pt x="175" y="181"/>
                    <a:pt x="175" y="183"/>
                    <a:pt x="176" y="184"/>
                  </a:cubicBezTo>
                  <a:cubicBezTo>
                    <a:pt x="176" y="183"/>
                    <a:pt x="176" y="181"/>
                    <a:pt x="176" y="180"/>
                  </a:cubicBezTo>
                  <a:cubicBezTo>
                    <a:pt x="176" y="180"/>
                    <a:pt x="176" y="179"/>
                    <a:pt x="175" y="179"/>
                  </a:cubicBezTo>
                  <a:close/>
                  <a:moveTo>
                    <a:pt x="92" y="196"/>
                  </a:moveTo>
                  <a:cubicBezTo>
                    <a:pt x="92" y="196"/>
                    <a:pt x="92" y="197"/>
                    <a:pt x="92" y="197"/>
                  </a:cubicBezTo>
                  <a:cubicBezTo>
                    <a:pt x="92" y="198"/>
                    <a:pt x="92" y="198"/>
                    <a:pt x="92" y="199"/>
                  </a:cubicBezTo>
                  <a:cubicBezTo>
                    <a:pt x="93" y="198"/>
                    <a:pt x="93" y="198"/>
                    <a:pt x="94" y="197"/>
                  </a:cubicBezTo>
                  <a:cubicBezTo>
                    <a:pt x="93" y="197"/>
                    <a:pt x="93" y="196"/>
                    <a:pt x="92" y="196"/>
                  </a:cubicBezTo>
                  <a:close/>
                  <a:moveTo>
                    <a:pt x="40" y="160"/>
                  </a:move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3" y="160"/>
                    <a:pt x="44" y="160"/>
                  </a:cubicBezTo>
                  <a:cubicBezTo>
                    <a:pt x="44" y="160"/>
                    <a:pt x="44" y="160"/>
                    <a:pt x="44" y="159"/>
                  </a:cubicBezTo>
                  <a:cubicBezTo>
                    <a:pt x="43" y="159"/>
                    <a:pt x="41" y="160"/>
                    <a:pt x="40" y="160"/>
                  </a:cubicBezTo>
                  <a:close/>
                  <a:moveTo>
                    <a:pt x="83" y="205"/>
                  </a:moveTo>
                  <a:cubicBezTo>
                    <a:pt x="83" y="205"/>
                    <a:pt x="83" y="205"/>
                    <a:pt x="83" y="205"/>
                  </a:cubicBezTo>
                  <a:cubicBezTo>
                    <a:pt x="83" y="206"/>
                    <a:pt x="83" y="208"/>
                    <a:pt x="83" y="210"/>
                  </a:cubicBezTo>
                  <a:cubicBezTo>
                    <a:pt x="83" y="210"/>
                    <a:pt x="83" y="209"/>
                    <a:pt x="83" y="209"/>
                  </a:cubicBezTo>
                  <a:cubicBezTo>
                    <a:pt x="83" y="208"/>
                    <a:pt x="83" y="206"/>
                    <a:pt x="83" y="205"/>
                  </a:cubicBezTo>
                  <a:close/>
                  <a:moveTo>
                    <a:pt x="240" y="109"/>
                  </a:moveTo>
                  <a:cubicBezTo>
                    <a:pt x="240" y="109"/>
                    <a:pt x="241" y="108"/>
                    <a:pt x="241" y="108"/>
                  </a:cubicBezTo>
                  <a:cubicBezTo>
                    <a:pt x="241" y="107"/>
                    <a:pt x="241" y="107"/>
                    <a:pt x="241" y="106"/>
                  </a:cubicBezTo>
                  <a:cubicBezTo>
                    <a:pt x="240" y="107"/>
                    <a:pt x="239" y="108"/>
                    <a:pt x="240" y="109"/>
                  </a:cubicBezTo>
                  <a:close/>
                  <a:moveTo>
                    <a:pt x="96" y="28"/>
                  </a:moveTo>
                  <a:cubicBezTo>
                    <a:pt x="96" y="27"/>
                    <a:pt x="97" y="27"/>
                    <a:pt x="97" y="27"/>
                  </a:cubicBezTo>
                  <a:cubicBezTo>
                    <a:pt x="98" y="26"/>
                    <a:pt x="98" y="26"/>
                    <a:pt x="99" y="26"/>
                  </a:cubicBezTo>
                  <a:cubicBezTo>
                    <a:pt x="98" y="26"/>
                    <a:pt x="97" y="26"/>
                    <a:pt x="96" y="26"/>
                  </a:cubicBezTo>
                  <a:cubicBezTo>
                    <a:pt x="96" y="26"/>
                    <a:pt x="96" y="27"/>
                    <a:pt x="96" y="28"/>
                  </a:cubicBezTo>
                  <a:close/>
                  <a:moveTo>
                    <a:pt x="132" y="51"/>
                  </a:moveTo>
                  <a:cubicBezTo>
                    <a:pt x="131" y="51"/>
                    <a:pt x="130" y="51"/>
                    <a:pt x="130" y="51"/>
                  </a:cubicBezTo>
                  <a:cubicBezTo>
                    <a:pt x="130" y="51"/>
                    <a:pt x="130" y="52"/>
                    <a:pt x="130" y="53"/>
                  </a:cubicBezTo>
                  <a:cubicBezTo>
                    <a:pt x="131" y="52"/>
                    <a:pt x="131" y="52"/>
                    <a:pt x="132" y="51"/>
                  </a:cubicBezTo>
                  <a:close/>
                  <a:moveTo>
                    <a:pt x="160" y="203"/>
                  </a:moveTo>
                  <a:cubicBezTo>
                    <a:pt x="159" y="203"/>
                    <a:pt x="159" y="204"/>
                    <a:pt x="158" y="205"/>
                  </a:cubicBezTo>
                  <a:cubicBezTo>
                    <a:pt x="158" y="205"/>
                    <a:pt x="158" y="205"/>
                    <a:pt x="159" y="205"/>
                  </a:cubicBezTo>
                  <a:cubicBezTo>
                    <a:pt x="159" y="204"/>
                    <a:pt x="160" y="203"/>
                    <a:pt x="160" y="203"/>
                  </a:cubicBezTo>
                  <a:close/>
                  <a:moveTo>
                    <a:pt x="76" y="188"/>
                  </a:moveTo>
                  <a:cubicBezTo>
                    <a:pt x="76" y="186"/>
                    <a:pt x="76" y="184"/>
                    <a:pt x="76" y="182"/>
                  </a:cubicBezTo>
                  <a:cubicBezTo>
                    <a:pt x="76" y="184"/>
                    <a:pt x="76" y="186"/>
                    <a:pt x="76" y="188"/>
                  </a:cubicBezTo>
                  <a:close/>
                  <a:moveTo>
                    <a:pt x="54" y="167"/>
                  </a:moveTo>
                  <a:cubicBezTo>
                    <a:pt x="54" y="167"/>
                    <a:pt x="54" y="166"/>
                    <a:pt x="53" y="166"/>
                  </a:cubicBezTo>
                  <a:cubicBezTo>
                    <a:pt x="52" y="166"/>
                    <a:pt x="51" y="166"/>
                    <a:pt x="51" y="166"/>
                  </a:cubicBezTo>
                  <a:cubicBezTo>
                    <a:pt x="50" y="166"/>
                    <a:pt x="50" y="167"/>
                    <a:pt x="50" y="167"/>
                  </a:cubicBezTo>
                  <a:cubicBezTo>
                    <a:pt x="50" y="167"/>
                    <a:pt x="50" y="167"/>
                    <a:pt x="50" y="167"/>
                  </a:cubicBezTo>
                  <a:cubicBezTo>
                    <a:pt x="52" y="167"/>
                    <a:pt x="53" y="167"/>
                    <a:pt x="54" y="167"/>
                  </a:cubicBezTo>
                  <a:close/>
                  <a:moveTo>
                    <a:pt x="165" y="54"/>
                  </a:moveTo>
                  <a:cubicBezTo>
                    <a:pt x="164" y="55"/>
                    <a:pt x="164" y="57"/>
                    <a:pt x="164" y="59"/>
                  </a:cubicBezTo>
                  <a:cubicBezTo>
                    <a:pt x="165" y="57"/>
                    <a:pt x="165" y="56"/>
                    <a:pt x="165" y="54"/>
                  </a:cubicBezTo>
                  <a:close/>
                  <a:moveTo>
                    <a:pt x="166" y="243"/>
                  </a:moveTo>
                  <a:cubicBezTo>
                    <a:pt x="166" y="242"/>
                    <a:pt x="166" y="240"/>
                    <a:pt x="165" y="239"/>
                  </a:cubicBezTo>
                  <a:cubicBezTo>
                    <a:pt x="165" y="241"/>
                    <a:pt x="165" y="242"/>
                    <a:pt x="166" y="243"/>
                  </a:cubicBezTo>
                  <a:close/>
                  <a:moveTo>
                    <a:pt x="117" y="49"/>
                  </a:moveTo>
                  <a:cubicBezTo>
                    <a:pt x="118" y="48"/>
                    <a:pt x="118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8" y="47"/>
                    <a:pt x="117" y="47"/>
                    <a:pt x="116" y="48"/>
                  </a:cubicBezTo>
                  <a:cubicBezTo>
                    <a:pt x="117" y="48"/>
                    <a:pt x="117" y="48"/>
                    <a:pt x="117" y="49"/>
                  </a:cubicBezTo>
                  <a:close/>
                  <a:moveTo>
                    <a:pt x="141" y="32"/>
                  </a:moveTo>
                  <a:cubicBezTo>
                    <a:pt x="143" y="32"/>
                    <a:pt x="144" y="31"/>
                    <a:pt x="145" y="31"/>
                  </a:cubicBezTo>
                  <a:cubicBezTo>
                    <a:pt x="144" y="31"/>
                    <a:pt x="143" y="31"/>
                    <a:pt x="142" y="31"/>
                  </a:cubicBezTo>
                  <a:cubicBezTo>
                    <a:pt x="141" y="31"/>
                    <a:pt x="141" y="31"/>
                    <a:pt x="141" y="32"/>
                  </a:cubicBezTo>
                  <a:close/>
                  <a:moveTo>
                    <a:pt x="192" y="111"/>
                  </a:moveTo>
                  <a:cubicBezTo>
                    <a:pt x="192" y="111"/>
                    <a:pt x="192" y="111"/>
                    <a:pt x="192" y="111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4" y="109"/>
                    <a:pt x="194" y="109"/>
                    <a:pt x="194" y="107"/>
                  </a:cubicBezTo>
                  <a:cubicBezTo>
                    <a:pt x="193" y="109"/>
                    <a:pt x="192" y="110"/>
                    <a:pt x="192" y="111"/>
                  </a:cubicBezTo>
                  <a:close/>
                  <a:moveTo>
                    <a:pt x="100" y="203"/>
                  </a:moveTo>
                  <a:cubicBezTo>
                    <a:pt x="99" y="204"/>
                    <a:pt x="98" y="205"/>
                    <a:pt x="97" y="206"/>
                  </a:cubicBezTo>
                  <a:cubicBezTo>
                    <a:pt x="97" y="206"/>
                    <a:pt x="97" y="206"/>
                    <a:pt x="97" y="206"/>
                  </a:cubicBezTo>
                  <a:cubicBezTo>
                    <a:pt x="98" y="205"/>
                    <a:pt x="99" y="204"/>
                    <a:pt x="100" y="203"/>
                  </a:cubicBezTo>
                  <a:cubicBezTo>
                    <a:pt x="100" y="203"/>
                    <a:pt x="100" y="203"/>
                    <a:pt x="100" y="203"/>
                  </a:cubicBezTo>
                  <a:close/>
                  <a:moveTo>
                    <a:pt x="143" y="87"/>
                  </a:moveTo>
                  <a:cubicBezTo>
                    <a:pt x="143" y="87"/>
                    <a:pt x="144" y="87"/>
                    <a:pt x="144" y="87"/>
                  </a:cubicBezTo>
                  <a:cubicBezTo>
                    <a:pt x="145" y="87"/>
                    <a:pt x="146" y="87"/>
                    <a:pt x="147" y="87"/>
                  </a:cubicBezTo>
                  <a:cubicBezTo>
                    <a:pt x="147" y="87"/>
                    <a:pt x="148" y="87"/>
                    <a:pt x="148" y="86"/>
                  </a:cubicBezTo>
                  <a:cubicBezTo>
                    <a:pt x="147" y="86"/>
                    <a:pt x="144" y="86"/>
                    <a:pt x="143" y="87"/>
                  </a:cubicBezTo>
                  <a:close/>
                  <a:moveTo>
                    <a:pt x="214" y="98"/>
                  </a:moveTo>
                  <a:cubicBezTo>
                    <a:pt x="213" y="97"/>
                    <a:pt x="213" y="97"/>
                    <a:pt x="212" y="97"/>
                  </a:cubicBezTo>
                  <a:cubicBezTo>
                    <a:pt x="212" y="98"/>
                    <a:pt x="212" y="98"/>
                    <a:pt x="212" y="99"/>
                  </a:cubicBezTo>
                  <a:cubicBezTo>
                    <a:pt x="213" y="99"/>
                    <a:pt x="213" y="99"/>
                    <a:pt x="214" y="98"/>
                  </a:cubicBezTo>
                  <a:close/>
                  <a:moveTo>
                    <a:pt x="83" y="246"/>
                  </a:moveTo>
                  <a:cubicBezTo>
                    <a:pt x="83" y="245"/>
                    <a:pt x="82" y="245"/>
                    <a:pt x="82" y="245"/>
                  </a:cubicBezTo>
                  <a:cubicBezTo>
                    <a:pt x="82" y="245"/>
                    <a:pt x="81" y="246"/>
                    <a:pt x="81" y="247"/>
                  </a:cubicBezTo>
                  <a:cubicBezTo>
                    <a:pt x="81" y="247"/>
                    <a:pt x="81" y="247"/>
                    <a:pt x="81" y="247"/>
                  </a:cubicBezTo>
                  <a:cubicBezTo>
                    <a:pt x="82" y="247"/>
                    <a:pt x="82" y="246"/>
                    <a:pt x="83" y="246"/>
                  </a:cubicBezTo>
                  <a:close/>
                  <a:moveTo>
                    <a:pt x="111" y="252"/>
                  </a:moveTo>
                  <a:cubicBezTo>
                    <a:pt x="110" y="252"/>
                    <a:pt x="110" y="252"/>
                    <a:pt x="109" y="252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53"/>
                    <a:pt x="109" y="253"/>
                    <a:pt x="110" y="253"/>
                  </a:cubicBezTo>
                  <a:cubicBezTo>
                    <a:pt x="111" y="253"/>
                    <a:pt x="111" y="252"/>
                    <a:pt x="111" y="252"/>
                  </a:cubicBezTo>
                  <a:close/>
                  <a:moveTo>
                    <a:pt x="116" y="99"/>
                  </a:moveTo>
                  <a:cubicBezTo>
                    <a:pt x="116" y="99"/>
                    <a:pt x="116" y="99"/>
                    <a:pt x="116" y="99"/>
                  </a:cubicBezTo>
                  <a:cubicBezTo>
                    <a:pt x="118" y="100"/>
                    <a:pt x="119" y="101"/>
                    <a:pt x="121" y="101"/>
                  </a:cubicBezTo>
                  <a:cubicBezTo>
                    <a:pt x="121" y="102"/>
                    <a:pt x="121" y="101"/>
                    <a:pt x="121" y="101"/>
                  </a:cubicBezTo>
                  <a:cubicBezTo>
                    <a:pt x="120" y="100"/>
                    <a:pt x="118" y="100"/>
                    <a:pt x="116" y="99"/>
                  </a:cubicBezTo>
                  <a:close/>
                  <a:moveTo>
                    <a:pt x="175" y="226"/>
                  </a:moveTo>
                  <a:cubicBezTo>
                    <a:pt x="175" y="224"/>
                    <a:pt x="175" y="221"/>
                    <a:pt x="175" y="219"/>
                  </a:cubicBezTo>
                  <a:cubicBezTo>
                    <a:pt x="175" y="219"/>
                    <a:pt x="175" y="219"/>
                    <a:pt x="175" y="219"/>
                  </a:cubicBezTo>
                  <a:cubicBezTo>
                    <a:pt x="175" y="221"/>
                    <a:pt x="175" y="224"/>
                    <a:pt x="175" y="226"/>
                  </a:cubicBezTo>
                  <a:close/>
                  <a:moveTo>
                    <a:pt x="64" y="149"/>
                  </a:moveTo>
                  <a:cubicBezTo>
                    <a:pt x="63" y="149"/>
                    <a:pt x="62" y="149"/>
                    <a:pt x="61" y="149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3" y="150"/>
                    <a:pt x="64" y="149"/>
                  </a:cubicBezTo>
                  <a:close/>
                  <a:moveTo>
                    <a:pt x="129" y="259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128" y="258"/>
                    <a:pt x="127" y="258"/>
                    <a:pt x="127" y="258"/>
                  </a:cubicBezTo>
                  <a:cubicBezTo>
                    <a:pt x="128" y="259"/>
                    <a:pt x="128" y="259"/>
                    <a:pt x="129" y="259"/>
                  </a:cubicBezTo>
                  <a:close/>
                  <a:moveTo>
                    <a:pt x="125" y="249"/>
                  </a:moveTo>
                  <a:cubicBezTo>
                    <a:pt x="124" y="250"/>
                    <a:pt x="124" y="251"/>
                    <a:pt x="124" y="251"/>
                  </a:cubicBezTo>
                  <a:cubicBezTo>
                    <a:pt x="124" y="251"/>
                    <a:pt x="125" y="252"/>
                    <a:pt x="126" y="251"/>
                  </a:cubicBezTo>
                  <a:cubicBezTo>
                    <a:pt x="125" y="251"/>
                    <a:pt x="125" y="250"/>
                    <a:pt x="125" y="249"/>
                  </a:cubicBezTo>
                  <a:close/>
                  <a:moveTo>
                    <a:pt x="18" y="139"/>
                  </a:moveTo>
                  <a:cubicBezTo>
                    <a:pt x="18" y="138"/>
                    <a:pt x="18" y="137"/>
                    <a:pt x="18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8"/>
                    <a:pt x="17" y="138"/>
                  </a:cubicBezTo>
                  <a:cubicBezTo>
                    <a:pt x="17" y="139"/>
                    <a:pt x="18" y="139"/>
                    <a:pt x="18" y="139"/>
                  </a:cubicBezTo>
                  <a:close/>
                  <a:moveTo>
                    <a:pt x="209" y="118"/>
                  </a:moveTo>
                  <a:cubicBezTo>
                    <a:pt x="209" y="118"/>
                    <a:pt x="209" y="118"/>
                    <a:pt x="209" y="118"/>
                  </a:cubicBezTo>
                  <a:cubicBezTo>
                    <a:pt x="209" y="118"/>
                    <a:pt x="209" y="118"/>
                    <a:pt x="210" y="117"/>
                  </a:cubicBezTo>
                  <a:cubicBezTo>
                    <a:pt x="210" y="117"/>
                    <a:pt x="210" y="116"/>
                    <a:pt x="209" y="115"/>
                  </a:cubicBezTo>
                  <a:cubicBezTo>
                    <a:pt x="209" y="116"/>
                    <a:pt x="209" y="117"/>
                    <a:pt x="209" y="118"/>
                  </a:cubicBezTo>
                  <a:close/>
                  <a:moveTo>
                    <a:pt x="137" y="47"/>
                  </a:moveTo>
                  <a:cubicBezTo>
                    <a:pt x="137" y="47"/>
                    <a:pt x="136" y="48"/>
                    <a:pt x="136" y="49"/>
                  </a:cubicBezTo>
                  <a:cubicBezTo>
                    <a:pt x="136" y="49"/>
                    <a:pt x="137" y="49"/>
                    <a:pt x="137" y="49"/>
                  </a:cubicBezTo>
                  <a:cubicBezTo>
                    <a:pt x="137" y="48"/>
                    <a:pt x="137" y="47"/>
                    <a:pt x="137" y="47"/>
                  </a:cubicBezTo>
                  <a:close/>
                  <a:moveTo>
                    <a:pt x="39" y="167"/>
                  </a:moveTo>
                  <a:cubicBezTo>
                    <a:pt x="39" y="168"/>
                    <a:pt x="39" y="168"/>
                    <a:pt x="39" y="168"/>
                  </a:cubicBezTo>
                  <a:cubicBezTo>
                    <a:pt x="40" y="168"/>
                    <a:pt x="41" y="168"/>
                    <a:pt x="42" y="168"/>
                  </a:cubicBezTo>
                  <a:cubicBezTo>
                    <a:pt x="42" y="168"/>
                    <a:pt x="42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1" y="168"/>
                    <a:pt x="40" y="167"/>
                    <a:pt x="39" y="167"/>
                  </a:cubicBezTo>
                  <a:close/>
                  <a:moveTo>
                    <a:pt x="126" y="247"/>
                  </a:moveTo>
                  <a:cubicBezTo>
                    <a:pt x="126" y="247"/>
                    <a:pt x="126" y="247"/>
                    <a:pt x="126" y="247"/>
                  </a:cubicBezTo>
                  <a:cubicBezTo>
                    <a:pt x="126" y="248"/>
                    <a:pt x="127" y="248"/>
                    <a:pt x="127" y="249"/>
                  </a:cubicBezTo>
                  <a:cubicBezTo>
                    <a:pt x="127" y="249"/>
                    <a:pt x="128" y="248"/>
                    <a:pt x="128" y="247"/>
                  </a:cubicBezTo>
                  <a:cubicBezTo>
                    <a:pt x="127" y="247"/>
                    <a:pt x="127" y="247"/>
                    <a:pt x="126" y="247"/>
                  </a:cubicBezTo>
                  <a:close/>
                  <a:moveTo>
                    <a:pt x="143" y="70"/>
                  </a:moveTo>
                  <a:cubicBezTo>
                    <a:pt x="143" y="68"/>
                    <a:pt x="144" y="68"/>
                    <a:pt x="144" y="67"/>
                  </a:cubicBezTo>
                  <a:cubicBezTo>
                    <a:pt x="144" y="67"/>
                    <a:pt x="143" y="67"/>
                    <a:pt x="143" y="67"/>
                  </a:cubicBezTo>
                  <a:cubicBezTo>
                    <a:pt x="143" y="68"/>
                    <a:pt x="143" y="69"/>
                    <a:pt x="143" y="70"/>
                  </a:cubicBezTo>
                  <a:close/>
                  <a:moveTo>
                    <a:pt x="131" y="31"/>
                  </a:moveTo>
                  <a:cubicBezTo>
                    <a:pt x="131" y="31"/>
                    <a:pt x="131" y="32"/>
                    <a:pt x="131" y="32"/>
                  </a:cubicBezTo>
                  <a:cubicBezTo>
                    <a:pt x="132" y="32"/>
                    <a:pt x="133" y="32"/>
                    <a:pt x="135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31"/>
                    <a:pt x="132" y="31"/>
                    <a:pt x="131" y="31"/>
                  </a:cubicBezTo>
                  <a:close/>
                  <a:moveTo>
                    <a:pt x="118" y="259"/>
                  </a:moveTo>
                  <a:cubicBezTo>
                    <a:pt x="118" y="258"/>
                    <a:pt x="118" y="257"/>
                    <a:pt x="119" y="257"/>
                  </a:cubicBezTo>
                  <a:cubicBezTo>
                    <a:pt x="118" y="257"/>
                    <a:pt x="117" y="257"/>
                    <a:pt x="117" y="256"/>
                  </a:cubicBezTo>
                  <a:cubicBezTo>
                    <a:pt x="117" y="257"/>
                    <a:pt x="117" y="258"/>
                    <a:pt x="118" y="259"/>
                  </a:cubicBezTo>
                  <a:close/>
                  <a:moveTo>
                    <a:pt x="33" y="107"/>
                  </a:moveTo>
                  <a:cubicBezTo>
                    <a:pt x="33" y="107"/>
                    <a:pt x="33" y="107"/>
                    <a:pt x="33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2" y="107"/>
                    <a:pt x="31" y="107"/>
                    <a:pt x="30" y="107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30" y="107"/>
                    <a:pt x="31" y="107"/>
                    <a:pt x="32" y="107"/>
                  </a:cubicBezTo>
                  <a:cubicBezTo>
                    <a:pt x="33" y="107"/>
                    <a:pt x="33" y="107"/>
                    <a:pt x="33" y="107"/>
                  </a:cubicBezTo>
                  <a:close/>
                  <a:moveTo>
                    <a:pt x="231" y="145"/>
                  </a:moveTo>
                  <a:cubicBezTo>
                    <a:pt x="231" y="146"/>
                    <a:pt x="230" y="146"/>
                    <a:pt x="229" y="147"/>
                  </a:cubicBezTo>
                  <a:cubicBezTo>
                    <a:pt x="230" y="147"/>
                    <a:pt x="231" y="147"/>
                    <a:pt x="231" y="147"/>
                  </a:cubicBezTo>
                  <a:cubicBezTo>
                    <a:pt x="231" y="147"/>
                    <a:pt x="231" y="147"/>
                    <a:pt x="232" y="147"/>
                  </a:cubicBezTo>
                  <a:cubicBezTo>
                    <a:pt x="232" y="146"/>
                    <a:pt x="231" y="146"/>
                    <a:pt x="231" y="145"/>
                  </a:cubicBezTo>
                  <a:close/>
                  <a:moveTo>
                    <a:pt x="16" y="111"/>
                  </a:moveTo>
                  <a:cubicBezTo>
                    <a:pt x="15" y="111"/>
                    <a:pt x="14" y="111"/>
                    <a:pt x="14" y="112"/>
                  </a:cubicBezTo>
                  <a:cubicBezTo>
                    <a:pt x="15" y="112"/>
                    <a:pt x="16" y="111"/>
                    <a:pt x="16" y="111"/>
                  </a:cubicBezTo>
                  <a:close/>
                  <a:moveTo>
                    <a:pt x="127" y="102"/>
                  </a:moveTo>
                  <a:cubicBezTo>
                    <a:pt x="128" y="102"/>
                    <a:pt x="129" y="102"/>
                    <a:pt x="129" y="103"/>
                  </a:cubicBezTo>
                  <a:cubicBezTo>
                    <a:pt x="130" y="103"/>
                    <a:pt x="130" y="103"/>
                    <a:pt x="130" y="102"/>
                  </a:cubicBezTo>
                  <a:cubicBezTo>
                    <a:pt x="130" y="102"/>
                    <a:pt x="129" y="102"/>
                    <a:pt x="129" y="102"/>
                  </a:cubicBezTo>
                  <a:cubicBezTo>
                    <a:pt x="128" y="102"/>
                    <a:pt x="128" y="101"/>
                    <a:pt x="127" y="102"/>
                  </a:cubicBezTo>
                  <a:close/>
                  <a:moveTo>
                    <a:pt x="92" y="23"/>
                  </a:moveTo>
                  <a:cubicBezTo>
                    <a:pt x="91" y="23"/>
                    <a:pt x="90" y="23"/>
                    <a:pt x="89" y="23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91" y="24"/>
                    <a:pt x="92" y="24"/>
                    <a:pt x="92" y="23"/>
                  </a:cubicBezTo>
                  <a:close/>
                  <a:moveTo>
                    <a:pt x="133" y="21"/>
                  </a:moveTo>
                  <a:cubicBezTo>
                    <a:pt x="134" y="21"/>
                    <a:pt x="134" y="21"/>
                    <a:pt x="135" y="21"/>
                  </a:cubicBezTo>
                  <a:cubicBezTo>
                    <a:pt x="135" y="20"/>
                    <a:pt x="135" y="20"/>
                    <a:pt x="135" y="19"/>
                  </a:cubicBezTo>
                  <a:cubicBezTo>
                    <a:pt x="134" y="20"/>
                    <a:pt x="134" y="20"/>
                    <a:pt x="133" y="21"/>
                  </a:cubicBezTo>
                  <a:close/>
                  <a:moveTo>
                    <a:pt x="74" y="110"/>
                  </a:moveTo>
                  <a:cubicBezTo>
                    <a:pt x="74" y="110"/>
                    <a:pt x="74" y="110"/>
                    <a:pt x="74" y="110"/>
                  </a:cubicBezTo>
                  <a:cubicBezTo>
                    <a:pt x="75" y="109"/>
                    <a:pt x="76" y="108"/>
                    <a:pt x="77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6" y="108"/>
                    <a:pt x="75" y="109"/>
                    <a:pt x="74" y="109"/>
                  </a:cubicBezTo>
                  <a:cubicBezTo>
                    <a:pt x="74" y="110"/>
                    <a:pt x="74" y="110"/>
                    <a:pt x="74" y="110"/>
                  </a:cubicBezTo>
                  <a:close/>
                  <a:moveTo>
                    <a:pt x="99" y="69"/>
                  </a:moveTo>
                  <a:cubicBezTo>
                    <a:pt x="99" y="69"/>
                    <a:pt x="99" y="69"/>
                    <a:pt x="99" y="69"/>
                  </a:cubicBezTo>
                  <a:cubicBezTo>
                    <a:pt x="100" y="68"/>
                    <a:pt x="100" y="67"/>
                    <a:pt x="101" y="66"/>
                  </a:cubicBezTo>
                  <a:cubicBezTo>
                    <a:pt x="99" y="67"/>
                    <a:pt x="99" y="67"/>
                    <a:pt x="99" y="68"/>
                  </a:cubicBezTo>
                  <a:cubicBezTo>
                    <a:pt x="99" y="68"/>
                    <a:pt x="99" y="68"/>
                    <a:pt x="99" y="69"/>
                  </a:cubicBezTo>
                  <a:close/>
                  <a:moveTo>
                    <a:pt x="194" y="137"/>
                  </a:moveTo>
                  <a:cubicBezTo>
                    <a:pt x="193" y="137"/>
                    <a:pt x="193" y="136"/>
                    <a:pt x="192" y="135"/>
                  </a:cubicBezTo>
                  <a:cubicBezTo>
                    <a:pt x="192" y="135"/>
                    <a:pt x="192" y="135"/>
                    <a:pt x="192" y="135"/>
                  </a:cubicBezTo>
                  <a:cubicBezTo>
                    <a:pt x="193" y="136"/>
                    <a:pt x="193" y="137"/>
                    <a:pt x="193" y="138"/>
                  </a:cubicBezTo>
                  <a:cubicBezTo>
                    <a:pt x="193" y="138"/>
                    <a:pt x="194" y="138"/>
                    <a:pt x="194" y="137"/>
                  </a:cubicBezTo>
                  <a:close/>
                  <a:moveTo>
                    <a:pt x="139" y="49"/>
                  </a:moveTo>
                  <a:cubicBezTo>
                    <a:pt x="139" y="49"/>
                    <a:pt x="140" y="49"/>
                    <a:pt x="140" y="49"/>
                  </a:cubicBezTo>
                  <a:cubicBezTo>
                    <a:pt x="140" y="48"/>
                    <a:pt x="140" y="47"/>
                    <a:pt x="140" y="46"/>
                  </a:cubicBezTo>
                  <a:cubicBezTo>
                    <a:pt x="139" y="47"/>
                    <a:pt x="139" y="48"/>
                    <a:pt x="139" y="49"/>
                  </a:cubicBezTo>
                  <a:close/>
                  <a:moveTo>
                    <a:pt x="247" y="142"/>
                  </a:moveTo>
                  <a:cubicBezTo>
                    <a:pt x="247" y="142"/>
                    <a:pt x="247" y="142"/>
                    <a:pt x="247" y="141"/>
                  </a:cubicBezTo>
                  <a:cubicBezTo>
                    <a:pt x="247" y="142"/>
                    <a:pt x="247" y="142"/>
                    <a:pt x="246" y="142"/>
                  </a:cubicBezTo>
                  <a:cubicBezTo>
                    <a:pt x="246" y="142"/>
                    <a:pt x="246" y="142"/>
                    <a:pt x="245" y="143"/>
                  </a:cubicBezTo>
                  <a:cubicBezTo>
                    <a:pt x="245" y="143"/>
                    <a:pt x="245" y="143"/>
                    <a:pt x="245" y="144"/>
                  </a:cubicBezTo>
                  <a:cubicBezTo>
                    <a:pt x="246" y="143"/>
                    <a:pt x="246" y="143"/>
                    <a:pt x="247" y="142"/>
                  </a:cubicBezTo>
                  <a:close/>
                  <a:moveTo>
                    <a:pt x="89" y="43"/>
                  </a:moveTo>
                  <a:cubicBezTo>
                    <a:pt x="88" y="44"/>
                    <a:pt x="87" y="44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8" y="44"/>
                    <a:pt x="89" y="44"/>
                    <a:pt x="89" y="44"/>
                  </a:cubicBezTo>
                  <a:cubicBezTo>
                    <a:pt x="89" y="44"/>
                    <a:pt x="89" y="43"/>
                    <a:pt x="89" y="43"/>
                  </a:cubicBezTo>
                  <a:close/>
                  <a:moveTo>
                    <a:pt x="110" y="217"/>
                  </a:moveTo>
                  <a:cubicBezTo>
                    <a:pt x="111" y="217"/>
                    <a:pt x="111" y="218"/>
                    <a:pt x="111" y="218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2" y="216"/>
                    <a:pt x="112" y="216"/>
                    <a:pt x="112" y="216"/>
                  </a:cubicBezTo>
                  <a:cubicBezTo>
                    <a:pt x="111" y="216"/>
                    <a:pt x="111" y="217"/>
                    <a:pt x="110" y="217"/>
                  </a:cubicBezTo>
                  <a:close/>
                  <a:moveTo>
                    <a:pt x="157" y="11"/>
                  </a:moveTo>
                  <a:cubicBezTo>
                    <a:pt x="157" y="11"/>
                    <a:pt x="157" y="11"/>
                    <a:pt x="157" y="11"/>
                  </a:cubicBezTo>
                  <a:cubicBezTo>
                    <a:pt x="155" y="11"/>
                    <a:pt x="154" y="12"/>
                    <a:pt x="152" y="12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4" y="12"/>
                    <a:pt x="155" y="12"/>
                    <a:pt x="156" y="12"/>
                  </a:cubicBezTo>
                  <a:cubicBezTo>
                    <a:pt x="157" y="12"/>
                    <a:pt x="157" y="11"/>
                    <a:pt x="157" y="11"/>
                  </a:cubicBezTo>
                  <a:close/>
                  <a:moveTo>
                    <a:pt x="158" y="52"/>
                  </a:moveTo>
                  <a:cubicBezTo>
                    <a:pt x="158" y="52"/>
                    <a:pt x="159" y="52"/>
                    <a:pt x="159" y="52"/>
                  </a:cubicBezTo>
                  <a:cubicBezTo>
                    <a:pt x="160" y="52"/>
                    <a:pt x="160" y="52"/>
                    <a:pt x="159" y="51"/>
                  </a:cubicBezTo>
                  <a:cubicBezTo>
                    <a:pt x="159" y="51"/>
                    <a:pt x="158" y="51"/>
                    <a:pt x="158" y="51"/>
                  </a:cubicBezTo>
                  <a:cubicBezTo>
                    <a:pt x="158" y="51"/>
                    <a:pt x="158" y="51"/>
                    <a:pt x="158" y="52"/>
                  </a:cubicBezTo>
                  <a:close/>
                  <a:moveTo>
                    <a:pt x="103" y="222"/>
                  </a:moveTo>
                  <a:cubicBezTo>
                    <a:pt x="104" y="222"/>
                    <a:pt x="104" y="222"/>
                    <a:pt x="103" y="221"/>
                  </a:cubicBezTo>
                  <a:cubicBezTo>
                    <a:pt x="103" y="221"/>
                    <a:pt x="102" y="220"/>
                    <a:pt x="102" y="219"/>
                  </a:cubicBezTo>
                  <a:cubicBezTo>
                    <a:pt x="102" y="219"/>
                    <a:pt x="101" y="219"/>
                    <a:pt x="101" y="219"/>
                  </a:cubicBezTo>
                  <a:cubicBezTo>
                    <a:pt x="102" y="220"/>
                    <a:pt x="103" y="221"/>
                    <a:pt x="103" y="222"/>
                  </a:cubicBezTo>
                  <a:close/>
                  <a:moveTo>
                    <a:pt x="143" y="65"/>
                  </a:moveTo>
                  <a:cubicBezTo>
                    <a:pt x="143" y="65"/>
                    <a:pt x="143" y="65"/>
                    <a:pt x="143" y="65"/>
                  </a:cubicBezTo>
                  <a:cubicBezTo>
                    <a:pt x="143" y="64"/>
                    <a:pt x="144" y="63"/>
                    <a:pt x="144" y="62"/>
                  </a:cubicBezTo>
                  <a:cubicBezTo>
                    <a:pt x="143" y="62"/>
                    <a:pt x="143" y="62"/>
                    <a:pt x="142" y="62"/>
                  </a:cubicBezTo>
                  <a:cubicBezTo>
                    <a:pt x="143" y="63"/>
                    <a:pt x="143" y="64"/>
                    <a:pt x="143" y="65"/>
                  </a:cubicBezTo>
                  <a:close/>
                  <a:moveTo>
                    <a:pt x="134" y="254"/>
                  </a:moveTo>
                  <a:cubicBezTo>
                    <a:pt x="133" y="255"/>
                    <a:pt x="133" y="256"/>
                    <a:pt x="133" y="257"/>
                  </a:cubicBezTo>
                  <a:cubicBezTo>
                    <a:pt x="134" y="257"/>
                    <a:pt x="134" y="257"/>
                    <a:pt x="134" y="255"/>
                  </a:cubicBezTo>
                  <a:cubicBezTo>
                    <a:pt x="134" y="255"/>
                    <a:pt x="134" y="255"/>
                    <a:pt x="134" y="254"/>
                  </a:cubicBezTo>
                  <a:close/>
                  <a:moveTo>
                    <a:pt x="133" y="74"/>
                  </a:moveTo>
                  <a:cubicBezTo>
                    <a:pt x="133" y="74"/>
                    <a:pt x="133" y="74"/>
                    <a:pt x="133" y="74"/>
                  </a:cubicBezTo>
                  <a:cubicBezTo>
                    <a:pt x="134" y="74"/>
                    <a:pt x="134" y="73"/>
                    <a:pt x="134" y="72"/>
                  </a:cubicBezTo>
                  <a:cubicBezTo>
                    <a:pt x="134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3" y="74"/>
                  </a:cubicBezTo>
                  <a:close/>
                  <a:moveTo>
                    <a:pt x="199" y="162"/>
                  </a:moveTo>
                  <a:cubicBezTo>
                    <a:pt x="198" y="162"/>
                    <a:pt x="197" y="162"/>
                    <a:pt x="197" y="161"/>
                  </a:cubicBezTo>
                  <a:cubicBezTo>
                    <a:pt x="197" y="162"/>
                    <a:pt x="197" y="163"/>
                    <a:pt x="198" y="163"/>
                  </a:cubicBezTo>
                  <a:cubicBezTo>
                    <a:pt x="198" y="163"/>
                    <a:pt x="198" y="164"/>
                    <a:pt x="198" y="164"/>
                  </a:cubicBezTo>
                  <a:cubicBezTo>
                    <a:pt x="198" y="163"/>
                    <a:pt x="198" y="163"/>
                    <a:pt x="199" y="162"/>
                  </a:cubicBezTo>
                  <a:close/>
                  <a:moveTo>
                    <a:pt x="104" y="251"/>
                  </a:moveTo>
                  <a:cubicBezTo>
                    <a:pt x="104" y="252"/>
                    <a:pt x="104" y="252"/>
                    <a:pt x="105" y="252"/>
                  </a:cubicBezTo>
                  <a:cubicBezTo>
                    <a:pt x="105" y="252"/>
                    <a:pt x="106" y="253"/>
                    <a:pt x="106" y="252"/>
                  </a:cubicBezTo>
                  <a:cubicBezTo>
                    <a:pt x="106" y="251"/>
                    <a:pt x="105" y="252"/>
                    <a:pt x="104" y="251"/>
                  </a:cubicBezTo>
                  <a:close/>
                  <a:moveTo>
                    <a:pt x="232" y="117"/>
                  </a:moveTo>
                  <a:cubicBezTo>
                    <a:pt x="232" y="116"/>
                    <a:pt x="232" y="116"/>
                    <a:pt x="232" y="116"/>
                  </a:cubicBezTo>
                  <a:cubicBezTo>
                    <a:pt x="232" y="116"/>
                    <a:pt x="232" y="115"/>
                    <a:pt x="232" y="115"/>
                  </a:cubicBezTo>
                  <a:cubicBezTo>
                    <a:pt x="231" y="115"/>
                    <a:pt x="231" y="115"/>
                    <a:pt x="231" y="115"/>
                  </a:cubicBezTo>
                  <a:cubicBezTo>
                    <a:pt x="231" y="116"/>
                    <a:pt x="231" y="116"/>
                    <a:pt x="230" y="117"/>
                  </a:cubicBezTo>
                  <a:cubicBezTo>
                    <a:pt x="231" y="117"/>
                    <a:pt x="231" y="117"/>
                    <a:pt x="232" y="117"/>
                  </a:cubicBezTo>
                  <a:close/>
                  <a:moveTo>
                    <a:pt x="105" y="19"/>
                  </a:move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9"/>
                    <a:pt x="108" y="19"/>
                    <a:pt x="108" y="18"/>
                  </a:cubicBezTo>
                  <a:cubicBezTo>
                    <a:pt x="107" y="18"/>
                    <a:pt x="106" y="18"/>
                    <a:pt x="105" y="19"/>
                  </a:cubicBezTo>
                  <a:close/>
                  <a:moveTo>
                    <a:pt x="15" y="173"/>
                  </a:moveTo>
                  <a:cubicBezTo>
                    <a:pt x="16" y="173"/>
                    <a:pt x="16" y="173"/>
                    <a:pt x="17" y="173"/>
                  </a:cubicBezTo>
                  <a:cubicBezTo>
                    <a:pt x="17" y="173"/>
                    <a:pt x="17" y="173"/>
                    <a:pt x="17" y="172"/>
                  </a:cubicBezTo>
                  <a:cubicBezTo>
                    <a:pt x="16" y="172"/>
                    <a:pt x="16" y="172"/>
                    <a:pt x="15" y="173"/>
                  </a:cubicBezTo>
                  <a:close/>
                  <a:moveTo>
                    <a:pt x="218" y="128"/>
                  </a:moveTo>
                  <a:cubicBezTo>
                    <a:pt x="218" y="129"/>
                    <a:pt x="218" y="130"/>
                    <a:pt x="219" y="131"/>
                  </a:cubicBezTo>
                  <a:cubicBezTo>
                    <a:pt x="219" y="131"/>
                    <a:pt x="219" y="131"/>
                    <a:pt x="219" y="131"/>
                  </a:cubicBezTo>
                  <a:cubicBezTo>
                    <a:pt x="219" y="130"/>
                    <a:pt x="219" y="129"/>
                    <a:pt x="219" y="128"/>
                  </a:cubicBezTo>
                  <a:cubicBezTo>
                    <a:pt x="218" y="128"/>
                    <a:pt x="218" y="128"/>
                    <a:pt x="218" y="128"/>
                  </a:cubicBezTo>
                  <a:close/>
                  <a:moveTo>
                    <a:pt x="117" y="65"/>
                  </a:moveTo>
                  <a:cubicBezTo>
                    <a:pt x="116" y="65"/>
                    <a:pt x="116" y="65"/>
                    <a:pt x="115" y="65"/>
                  </a:cubicBezTo>
                  <a:cubicBezTo>
                    <a:pt x="115" y="65"/>
                    <a:pt x="114" y="66"/>
                    <a:pt x="114" y="66"/>
                  </a:cubicBezTo>
                  <a:cubicBezTo>
                    <a:pt x="116" y="66"/>
                    <a:pt x="117" y="65"/>
                    <a:pt x="117" y="65"/>
                  </a:cubicBezTo>
                  <a:close/>
                  <a:moveTo>
                    <a:pt x="213" y="169"/>
                  </a:moveTo>
                  <a:cubicBezTo>
                    <a:pt x="213" y="170"/>
                    <a:pt x="213" y="170"/>
                    <a:pt x="215" y="170"/>
                  </a:cubicBezTo>
                  <a:cubicBezTo>
                    <a:pt x="215" y="169"/>
                    <a:pt x="215" y="169"/>
                    <a:pt x="215" y="169"/>
                  </a:cubicBezTo>
                  <a:cubicBezTo>
                    <a:pt x="215" y="169"/>
                    <a:pt x="214" y="169"/>
                    <a:pt x="214" y="169"/>
                  </a:cubicBezTo>
                  <a:cubicBezTo>
                    <a:pt x="214" y="169"/>
                    <a:pt x="213" y="169"/>
                    <a:pt x="213" y="169"/>
                  </a:cubicBezTo>
                  <a:close/>
                  <a:moveTo>
                    <a:pt x="184" y="95"/>
                  </a:moveTo>
                  <a:cubicBezTo>
                    <a:pt x="186" y="95"/>
                    <a:pt x="187" y="95"/>
                    <a:pt x="188" y="95"/>
                  </a:cubicBezTo>
                  <a:cubicBezTo>
                    <a:pt x="187" y="95"/>
                    <a:pt x="186" y="94"/>
                    <a:pt x="185" y="94"/>
                  </a:cubicBezTo>
                  <a:cubicBezTo>
                    <a:pt x="185" y="94"/>
                    <a:pt x="184" y="94"/>
                    <a:pt x="184" y="95"/>
                  </a:cubicBezTo>
                  <a:close/>
                  <a:moveTo>
                    <a:pt x="86" y="98"/>
                  </a:moveTo>
                  <a:cubicBezTo>
                    <a:pt x="86" y="98"/>
                    <a:pt x="89" y="97"/>
                    <a:pt x="89" y="97"/>
                  </a:cubicBezTo>
                  <a:cubicBezTo>
                    <a:pt x="89" y="97"/>
                    <a:pt x="89" y="97"/>
                    <a:pt x="89" y="96"/>
                  </a:cubicBezTo>
                  <a:cubicBezTo>
                    <a:pt x="87" y="97"/>
                    <a:pt x="86" y="97"/>
                    <a:pt x="86" y="98"/>
                  </a:cubicBezTo>
                  <a:close/>
                  <a:moveTo>
                    <a:pt x="23" y="133"/>
                  </a:moveTo>
                  <a:cubicBezTo>
                    <a:pt x="23" y="133"/>
                    <a:pt x="22" y="133"/>
                    <a:pt x="22" y="133"/>
                  </a:cubicBezTo>
                  <a:cubicBezTo>
                    <a:pt x="22" y="134"/>
                    <a:pt x="22" y="134"/>
                    <a:pt x="21" y="134"/>
                  </a:cubicBezTo>
                  <a:cubicBezTo>
                    <a:pt x="22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23" y="133"/>
                  </a:cubicBezTo>
                  <a:close/>
                  <a:moveTo>
                    <a:pt x="90" y="164"/>
                  </a:moveTo>
                  <a:cubicBezTo>
                    <a:pt x="91" y="164"/>
                    <a:pt x="91" y="164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0" y="163"/>
                    <a:pt x="90" y="162"/>
                    <a:pt x="89" y="161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89" y="162"/>
                    <a:pt x="90" y="163"/>
                    <a:pt x="90" y="164"/>
                  </a:cubicBezTo>
                  <a:close/>
                  <a:moveTo>
                    <a:pt x="91" y="176"/>
                  </a:moveTo>
                  <a:cubicBezTo>
                    <a:pt x="92" y="176"/>
                    <a:pt x="93" y="174"/>
                    <a:pt x="93" y="174"/>
                  </a:cubicBezTo>
                  <a:cubicBezTo>
                    <a:pt x="92" y="174"/>
                    <a:pt x="92" y="175"/>
                    <a:pt x="91" y="176"/>
                  </a:cubicBezTo>
                  <a:cubicBezTo>
                    <a:pt x="91" y="176"/>
                    <a:pt x="91" y="176"/>
                    <a:pt x="91" y="176"/>
                  </a:cubicBezTo>
                  <a:close/>
                  <a:moveTo>
                    <a:pt x="88" y="17"/>
                  </a:moveTo>
                  <a:cubicBezTo>
                    <a:pt x="88" y="18"/>
                    <a:pt x="88" y="18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9" y="18"/>
                    <a:pt x="89" y="18"/>
                    <a:pt x="89" y="17"/>
                  </a:cubicBezTo>
                  <a:cubicBezTo>
                    <a:pt x="89" y="17"/>
                    <a:pt x="88" y="17"/>
                    <a:pt x="88" y="17"/>
                  </a:cubicBezTo>
                  <a:close/>
                  <a:moveTo>
                    <a:pt x="49" y="161"/>
                  </a:moveTo>
                  <a:cubicBezTo>
                    <a:pt x="49" y="161"/>
                    <a:pt x="50" y="161"/>
                    <a:pt x="50" y="161"/>
                  </a:cubicBezTo>
                  <a:cubicBezTo>
                    <a:pt x="50" y="159"/>
                    <a:pt x="50" y="159"/>
                    <a:pt x="48" y="159"/>
                  </a:cubicBezTo>
                  <a:cubicBezTo>
                    <a:pt x="49" y="160"/>
                    <a:pt x="49" y="160"/>
                    <a:pt x="49" y="161"/>
                  </a:cubicBezTo>
                  <a:close/>
                  <a:moveTo>
                    <a:pt x="239" y="105"/>
                  </a:moveTo>
                  <a:cubicBezTo>
                    <a:pt x="239" y="104"/>
                    <a:pt x="240" y="103"/>
                    <a:pt x="240" y="102"/>
                  </a:cubicBezTo>
                  <a:cubicBezTo>
                    <a:pt x="240" y="102"/>
                    <a:pt x="240" y="102"/>
                    <a:pt x="240" y="102"/>
                  </a:cubicBezTo>
                  <a:cubicBezTo>
                    <a:pt x="240" y="102"/>
                    <a:pt x="239" y="103"/>
                    <a:pt x="239" y="104"/>
                  </a:cubicBezTo>
                  <a:cubicBezTo>
                    <a:pt x="238" y="104"/>
                    <a:pt x="238" y="104"/>
                    <a:pt x="239" y="105"/>
                  </a:cubicBezTo>
                  <a:close/>
                  <a:moveTo>
                    <a:pt x="159" y="247"/>
                  </a:moveTo>
                  <a:cubicBezTo>
                    <a:pt x="160" y="245"/>
                    <a:pt x="160" y="245"/>
                    <a:pt x="159" y="244"/>
                  </a:cubicBezTo>
                  <a:cubicBezTo>
                    <a:pt x="159" y="245"/>
                    <a:pt x="159" y="246"/>
                    <a:pt x="159" y="247"/>
                  </a:cubicBezTo>
                  <a:close/>
                  <a:moveTo>
                    <a:pt x="124" y="39"/>
                  </a:moveTo>
                  <a:cubicBezTo>
                    <a:pt x="124" y="39"/>
                    <a:pt x="125" y="39"/>
                    <a:pt x="125" y="39"/>
                  </a:cubicBezTo>
                  <a:cubicBezTo>
                    <a:pt x="126" y="39"/>
                    <a:pt x="126" y="38"/>
                    <a:pt x="127" y="37"/>
                  </a:cubicBezTo>
                  <a:cubicBezTo>
                    <a:pt x="126" y="38"/>
                    <a:pt x="125" y="38"/>
                    <a:pt x="124" y="39"/>
                  </a:cubicBezTo>
                  <a:close/>
                  <a:moveTo>
                    <a:pt x="83" y="215"/>
                  </a:moveTo>
                  <a:cubicBezTo>
                    <a:pt x="84" y="215"/>
                    <a:pt x="84" y="214"/>
                    <a:pt x="84" y="213"/>
                  </a:cubicBezTo>
                  <a:cubicBezTo>
                    <a:pt x="83" y="213"/>
                    <a:pt x="83" y="214"/>
                    <a:pt x="83" y="215"/>
                  </a:cubicBezTo>
                  <a:close/>
                  <a:moveTo>
                    <a:pt x="94" y="233"/>
                  </a:moveTo>
                  <a:cubicBezTo>
                    <a:pt x="94" y="232"/>
                    <a:pt x="93" y="231"/>
                    <a:pt x="92" y="231"/>
                  </a:cubicBezTo>
                  <a:cubicBezTo>
                    <a:pt x="92" y="231"/>
                    <a:pt x="92" y="231"/>
                    <a:pt x="92" y="231"/>
                  </a:cubicBezTo>
                  <a:cubicBezTo>
                    <a:pt x="93" y="232"/>
                    <a:pt x="93" y="233"/>
                    <a:pt x="94" y="234"/>
                  </a:cubicBezTo>
                  <a:cubicBezTo>
                    <a:pt x="94" y="233"/>
                    <a:pt x="94" y="233"/>
                    <a:pt x="94" y="233"/>
                  </a:cubicBezTo>
                  <a:close/>
                  <a:moveTo>
                    <a:pt x="132" y="234"/>
                  </a:moveTo>
                  <a:cubicBezTo>
                    <a:pt x="132" y="234"/>
                    <a:pt x="132" y="234"/>
                    <a:pt x="132" y="234"/>
                  </a:cubicBezTo>
                  <a:cubicBezTo>
                    <a:pt x="132" y="233"/>
                    <a:pt x="131" y="233"/>
                    <a:pt x="131" y="232"/>
                  </a:cubicBezTo>
                  <a:cubicBezTo>
                    <a:pt x="131" y="233"/>
                    <a:pt x="130" y="233"/>
                    <a:pt x="130" y="234"/>
                  </a:cubicBezTo>
                  <a:cubicBezTo>
                    <a:pt x="131" y="234"/>
                    <a:pt x="132" y="234"/>
                    <a:pt x="132" y="234"/>
                  </a:cubicBezTo>
                  <a:close/>
                  <a:moveTo>
                    <a:pt x="170" y="3"/>
                  </a:moveTo>
                  <a:cubicBezTo>
                    <a:pt x="170" y="3"/>
                    <a:pt x="169" y="3"/>
                    <a:pt x="168" y="3"/>
                  </a:cubicBezTo>
                  <a:cubicBezTo>
                    <a:pt x="169" y="4"/>
                    <a:pt x="169" y="4"/>
                    <a:pt x="169" y="5"/>
                  </a:cubicBezTo>
                  <a:cubicBezTo>
                    <a:pt x="170" y="4"/>
                    <a:pt x="170" y="3"/>
                    <a:pt x="170" y="3"/>
                  </a:cubicBezTo>
                  <a:close/>
                  <a:moveTo>
                    <a:pt x="69" y="156"/>
                  </a:moveTo>
                  <a:cubicBezTo>
                    <a:pt x="69" y="155"/>
                    <a:pt x="69" y="154"/>
                    <a:pt x="68" y="153"/>
                  </a:cubicBezTo>
                  <a:cubicBezTo>
                    <a:pt x="68" y="154"/>
                    <a:pt x="68" y="155"/>
                    <a:pt x="68" y="156"/>
                  </a:cubicBezTo>
                  <a:cubicBezTo>
                    <a:pt x="68" y="156"/>
                    <a:pt x="69" y="156"/>
                    <a:pt x="69" y="156"/>
                  </a:cubicBezTo>
                  <a:close/>
                  <a:moveTo>
                    <a:pt x="151" y="203"/>
                  </a:moveTo>
                  <a:cubicBezTo>
                    <a:pt x="151" y="204"/>
                    <a:pt x="150" y="206"/>
                    <a:pt x="149" y="207"/>
                  </a:cubicBezTo>
                  <a:cubicBezTo>
                    <a:pt x="149" y="207"/>
                    <a:pt x="150" y="207"/>
                    <a:pt x="150" y="207"/>
                  </a:cubicBezTo>
                  <a:cubicBezTo>
                    <a:pt x="150" y="206"/>
                    <a:pt x="151" y="205"/>
                    <a:pt x="152" y="204"/>
                  </a:cubicBezTo>
                  <a:cubicBezTo>
                    <a:pt x="152" y="203"/>
                    <a:pt x="152" y="203"/>
                    <a:pt x="151" y="203"/>
                  </a:cubicBezTo>
                  <a:close/>
                  <a:moveTo>
                    <a:pt x="134" y="47"/>
                  </a:moveTo>
                  <a:cubicBezTo>
                    <a:pt x="134" y="47"/>
                    <a:pt x="134" y="47"/>
                    <a:pt x="134" y="47"/>
                  </a:cubicBezTo>
                  <a:cubicBezTo>
                    <a:pt x="133" y="47"/>
                    <a:pt x="133" y="47"/>
                    <a:pt x="132" y="48"/>
                  </a:cubicBezTo>
                  <a:cubicBezTo>
                    <a:pt x="132" y="48"/>
                    <a:pt x="132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4" y="48"/>
                    <a:pt x="134" y="47"/>
                  </a:cubicBezTo>
                  <a:close/>
                  <a:moveTo>
                    <a:pt x="154" y="193"/>
                  </a:moveTo>
                  <a:cubicBezTo>
                    <a:pt x="154" y="193"/>
                    <a:pt x="154" y="193"/>
                    <a:pt x="154" y="193"/>
                  </a:cubicBezTo>
                  <a:cubicBezTo>
                    <a:pt x="154" y="192"/>
                    <a:pt x="155" y="192"/>
                    <a:pt x="156" y="191"/>
                  </a:cubicBezTo>
                  <a:cubicBezTo>
                    <a:pt x="156" y="191"/>
                    <a:pt x="156" y="191"/>
                    <a:pt x="156" y="190"/>
                  </a:cubicBezTo>
                  <a:cubicBezTo>
                    <a:pt x="154" y="191"/>
                    <a:pt x="154" y="193"/>
                    <a:pt x="154" y="193"/>
                  </a:cubicBezTo>
                  <a:close/>
                  <a:moveTo>
                    <a:pt x="152" y="95"/>
                  </a:moveTo>
                  <a:cubicBezTo>
                    <a:pt x="150" y="95"/>
                    <a:pt x="147" y="95"/>
                    <a:pt x="146" y="96"/>
                  </a:cubicBezTo>
                  <a:cubicBezTo>
                    <a:pt x="148" y="96"/>
                    <a:pt x="150" y="95"/>
                    <a:pt x="152" y="95"/>
                  </a:cubicBezTo>
                  <a:close/>
                  <a:moveTo>
                    <a:pt x="186" y="162"/>
                  </a:moveTo>
                  <a:cubicBezTo>
                    <a:pt x="186" y="161"/>
                    <a:pt x="187" y="161"/>
                    <a:pt x="186" y="160"/>
                  </a:cubicBezTo>
                  <a:cubicBezTo>
                    <a:pt x="186" y="160"/>
                    <a:pt x="186" y="159"/>
                    <a:pt x="185" y="159"/>
                  </a:cubicBezTo>
                  <a:cubicBezTo>
                    <a:pt x="185" y="159"/>
                    <a:pt x="185" y="159"/>
                    <a:pt x="185" y="159"/>
                  </a:cubicBezTo>
                  <a:cubicBezTo>
                    <a:pt x="185" y="160"/>
                    <a:pt x="186" y="161"/>
                    <a:pt x="186" y="162"/>
                  </a:cubicBezTo>
                  <a:close/>
                  <a:moveTo>
                    <a:pt x="146" y="10"/>
                  </a:moveTo>
                  <a:cubicBezTo>
                    <a:pt x="143" y="10"/>
                    <a:pt x="142" y="10"/>
                    <a:pt x="141" y="11"/>
                  </a:cubicBezTo>
                  <a:cubicBezTo>
                    <a:pt x="143" y="11"/>
                    <a:pt x="144" y="11"/>
                    <a:pt x="146" y="10"/>
                  </a:cubicBezTo>
                  <a:close/>
                  <a:moveTo>
                    <a:pt x="169" y="215"/>
                  </a:moveTo>
                  <a:cubicBezTo>
                    <a:pt x="170" y="213"/>
                    <a:pt x="169" y="213"/>
                    <a:pt x="169" y="212"/>
                  </a:cubicBezTo>
                  <a:cubicBezTo>
                    <a:pt x="169" y="213"/>
                    <a:pt x="168" y="214"/>
                    <a:pt x="169" y="215"/>
                  </a:cubicBezTo>
                  <a:close/>
                  <a:moveTo>
                    <a:pt x="32" y="151"/>
                  </a:moveTo>
                  <a:cubicBezTo>
                    <a:pt x="32" y="151"/>
                    <a:pt x="32" y="151"/>
                    <a:pt x="32" y="152"/>
                  </a:cubicBezTo>
                  <a:cubicBezTo>
                    <a:pt x="32" y="152"/>
                    <a:pt x="33" y="152"/>
                    <a:pt x="34" y="151"/>
                  </a:cubicBezTo>
                  <a:cubicBezTo>
                    <a:pt x="33" y="151"/>
                    <a:pt x="33" y="151"/>
                    <a:pt x="33" y="150"/>
                  </a:cubicBezTo>
                  <a:cubicBezTo>
                    <a:pt x="33" y="151"/>
                    <a:pt x="32" y="151"/>
                    <a:pt x="32" y="151"/>
                  </a:cubicBezTo>
                  <a:close/>
                  <a:moveTo>
                    <a:pt x="143" y="211"/>
                  </a:moveTo>
                  <a:cubicBezTo>
                    <a:pt x="143" y="210"/>
                    <a:pt x="144" y="210"/>
                    <a:pt x="144" y="210"/>
                  </a:cubicBezTo>
                  <a:cubicBezTo>
                    <a:pt x="144" y="209"/>
                    <a:pt x="143" y="209"/>
                    <a:pt x="143" y="209"/>
                  </a:cubicBezTo>
                  <a:cubicBezTo>
                    <a:pt x="143" y="209"/>
                    <a:pt x="143" y="210"/>
                    <a:pt x="142" y="210"/>
                  </a:cubicBezTo>
                  <a:cubicBezTo>
                    <a:pt x="143" y="210"/>
                    <a:pt x="143" y="210"/>
                    <a:pt x="143" y="211"/>
                  </a:cubicBezTo>
                  <a:close/>
                  <a:moveTo>
                    <a:pt x="139" y="51"/>
                  </a:moveTo>
                  <a:cubicBezTo>
                    <a:pt x="139" y="52"/>
                    <a:pt x="139" y="52"/>
                    <a:pt x="138" y="53"/>
                  </a:cubicBezTo>
                  <a:cubicBezTo>
                    <a:pt x="139" y="52"/>
                    <a:pt x="140" y="52"/>
                    <a:pt x="140" y="51"/>
                  </a:cubicBezTo>
                  <a:cubicBezTo>
                    <a:pt x="140" y="51"/>
                    <a:pt x="140" y="51"/>
                    <a:pt x="139" y="51"/>
                  </a:cubicBezTo>
                  <a:cubicBezTo>
                    <a:pt x="139" y="51"/>
                    <a:pt x="139" y="51"/>
                    <a:pt x="139" y="51"/>
                  </a:cubicBezTo>
                  <a:close/>
                  <a:moveTo>
                    <a:pt x="114" y="246"/>
                  </a:moveTo>
                  <a:cubicBezTo>
                    <a:pt x="113" y="247"/>
                    <a:pt x="113" y="247"/>
                    <a:pt x="113" y="248"/>
                  </a:cubicBezTo>
                  <a:cubicBezTo>
                    <a:pt x="114" y="248"/>
                    <a:pt x="114" y="247"/>
                    <a:pt x="114" y="247"/>
                  </a:cubicBezTo>
                  <a:cubicBezTo>
                    <a:pt x="114" y="246"/>
                    <a:pt x="114" y="246"/>
                    <a:pt x="114" y="246"/>
                  </a:cubicBezTo>
                  <a:close/>
                  <a:moveTo>
                    <a:pt x="14" y="126"/>
                  </a:moveTo>
                  <a:cubicBezTo>
                    <a:pt x="14" y="126"/>
                    <a:pt x="14" y="126"/>
                    <a:pt x="14" y="126"/>
                  </a:cubicBezTo>
                  <a:cubicBezTo>
                    <a:pt x="13" y="126"/>
                    <a:pt x="13" y="127"/>
                    <a:pt x="13" y="128"/>
                  </a:cubicBezTo>
                  <a:cubicBezTo>
                    <a:pt x="13" y="128"/>
                    <a:pt x="14" y="128"/>
                    <a:pt x="14" y="128"/>
                  </a:cubicBezTo>
                  <a:cubicBezTo>
                    <a:pt x="14" y="127"/>
                    <a:pt x="14" y="126"/>
                    <a:pt x="14" y="126"/>
                  </a:cubicBezTo>
                  <a:close/>
                  <a:moveTo>
                    <a:pt x="221" y="115"/>
                  </a:move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0" y="115"/>
                    <a:pt x="220" y="115"/>
                  </a:cubicBezTo>
                  <a:cubicBezTo>
                    <a:pt x="220" y="115"/>
                    <a:pt x="220" y="116"/>
                    <a:pt x="220" y="117"/>
                  </a:cubicBezTo>
                  <a:cubicBezTo>
                    <a:pt x="220" y="117"/>
                    <a:pt x="220" y="117"/>
                    <a:pt x="220" y="117"/>
                  </a:cubicBezTo>
                  <a:cubicBezTo>
                    <a:pt x="220" y="116"/>
                    <a:pt x="221" y="115"/>
                    <a:pt x="221" y="115"/>
                  </a:cubicBezTo>
                  <a:close/>
                  <a:moveTo>
                    <a:pt x="49" y="119"/>
                  </a:moveTo>
                  <a:cubicBezTo>
                    <a:pt x="49" y="120"/>
                    <a:pt x="50" y="120"/>
                    <a:pt x="51" y="118"/>
                  </a:cubicBezTo>
                  <a:cubicBezTo>
                    <a:pt x="50" y="118"/>
                    <a:pt x="49" y="119"/>
                    <a:pt x="49" y="119"/>
                  </a:cubicBezTo>
                  <a:close/>
                  <a:moveTo>
                    <a:pt x="157" y="207"/>
                  </a:moveTo>
                  <a:cubicBezTo>
                    <a:pt x="157" y="207"/>
                    <a:pt x="156" y="207"/>
                    <a:pt x="156" y="207"/>
                  </a:cubicBezTo>
                  <a:cubicBezTo>
                    <a:pt x="156" y="208"/>
                    <a:pt x="156" y="208"/>
                    <a:pt x="156" y="209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7" y="208"/>
                    <a:pt x="157" y="208"/>
                    <a:pt x="158" y="207"/>
                  </a:cubicBezTo>
                  <a:cubicBezTo>
                    <a:pt x="157" y="207"/>
                    <a:pt x="157" y="207"/>
                    <a:pt x="157" y="207"/>
                  </a:cubicBezTo>
                  <a:close/>
                  <a:moveTo>
                    <a:pt x="9" y="93"/>
                  </a:moveTo>
                  <a:cubicBezTo>
                    <a:pt x="7" y="93"/>
                    <a:pt x="7" y="94"/>
                    <a:pt x="7" y="95"/>
                  </a:cubicBezTo>
                  <a:cubicBezTo>
                    <a:pt x="8" y="94"/>
                    <a:pt x="8" y="93"/>
                    <a:pt x="9" y="93"/>
                  </a:cubicBezTo>
                  <a:close/>
                  <a:moveTo>
                    <a:pt x="86" y="239"/>
                  </a:moveTo>
                  <a:cubicBezTo>
                    <a:pt x="85" y="239"/>
                    <a:pt x="85" y="241"/>
                    <a:pt x="86" y="242"/>
                  </a:cubicBezTo>
                  <a:cubicBezTo>
                    <a:pt x="86" y="241"/>
                    <a:pt x="86" y="240"/>
                    <a:pt x="86" y="239"/>
                  </a:cubicBezTo>
                  <a:close/>
                  <a:moveTo>
                    <a:pt x="184" y="167"/>
                  </a:moveTo>
                  <a:cubicBezTo>
                    <a:pt x="185" y="167"/>
                    <a:pt x="185" y="167"/>
                    <a:pt x="186" y="167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85" y="167"/>
                    <a:pt x="184" y="166"/>
                    <a:pt x="184" y="167"/>
                  </a:cubicBezTo>
                  <a:close/>
                  <a:moveTo>
                    <a:pt x="135" y="221"/>
                  </a:moveTo>
                  <a:cubicBezTo>
                    <a:pt x="135" y="221"/>
                    <a:pt x="135" y="221"/>
                    <a:pt x="135" y="221"/>
                  </a:cubicBezTo>
                  <a:cubicBezTo>
                    <a:pt x="136" y="221"/>
                    <a:pt x="136" y="221"/>
                    <a:pt x="136" y="222"/>
                  </a:cubicBezTo>
                  <a:cubicBezTo>
                    <a:pt x="136" y="221"/>
                    <a:pt x="136" y="221"/>
                    <a:pt x="137" y="221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5" y="220"/>
                    <a:pt x="135" y="220"/>
                    <a:pt x="135" y="221"/>
                  </a:cubicBezTo>
                  <a:close/>
                  <a:moveTo>
                    <a:pt x="21" y="170"/>
                  </a:moveTo>
                  <a:cubicBezTo>
                    <a:pt x="20" y="169"/>
                    <a:pt x="20" y="169"/>
                    <a:pt x="19" y="169"/>
                  </a:cubicBezTo>
                  <a:cubicBezTo>
                    <a:pt x="19" y="169"/>
                    <a:pt x="19" y="170"/>
                    <a:pt x="19" y="170"/>
                  </a:cubicBezTo>
                  <a:cubicBezTo>
                    <a:pt x="20" y="170"/>
                    <a:pt x="20" y="170"/>
                    <a:pt x="21" y="170"/>
                  </a:cubicBezTo>
                  <a:close/>
                  <a:moveTo>
                    <a:pt x="25" y="159"/>
                  </a:moveTo>
                  <a:cubicBezTo>
                    <a:pt x="25" y="159"/>
                    <a:pt x="25" y="159"/>
                    <a:pt x="25" y="159"/>
                  </a:cubicBezTo>
                  <a:cubicBezTo>
                    <a:pt x="25" y="160"/>
                    <a:pt x="25" y="160"/>
                    <a:pt x="26" y="161"/>
                  </a:cubicBezTo>
                  <a:cubicBezTo>
                    <a:pt x="26" y="161"/>
                    <a:pt x="26" y="161"/>
                    <a:pt x="26" y="161"/>
                  </a:cubicBezTo>
                  <a:cubicBezTo>
                    <a:pt x="26" y="161"/>
                    <a:pt x="26" y="161"/>
                    <a:pt x="27" y="161"/>
                  </a:cubicBezTo>
                  <a:cubicBezTo>
                    <a:pt x="26" y="160"/>
                    <a:pt x="26" y="160"/>
                    <a:pt x="25" y="159"/>
                  </a:cubicBezTo>
                  <a:close/>
                  <a:moveTo>
                    <a:pt x="202" y="163"/>
                  </a:moveTo>
                  <a:cubicBezTo>
                    <a:pt x="202" y="163"/>
                    <a:pt x="203" y="163"/>
                    <a:pt x="203" y="163"/>
                  </a:cubicBezTo>
                  <a:cubicBezTo>
                    <a:pt x="203" y="163"/>
                    <a:pt x="203" y="162"/>
                    <a:pt x="203" y="162"/>
                  </a:cubicBezTo>
                  <a:cubicBezTo>
                    <a:pt x="203" y="162"/>
                    <a:pt x="202" y="163"/>
                    <a:pt x="202" y="163"/>
                  </a:cubicBezTo>
                  <a:close/>
                  <a:moveTo>
                    <a:pt x="159" y="261"/>
                  </a:move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2"/>
                    <a:pt x="160" y="262"/>
                  </a:cubicBezTo>
                  <a:cubicBezTo>
                    <a:pt x="160" y="261"/>
                    <a:pt x="160" y="261"/>
                    <a:pt x="160" y="260"/>
                  </a:cubicBezTo>
                  <a:cubicBezTo>
                    <a:pt x="160" y="260"/>
                    <a:pt x="159" y="260"/>
                    <a:pt x="159" y="261"/>
                  </a:cubicBezTo>
                  <a:close/>
                  <a:moveTo>
                    <a:pt x="130" y="30"/>
                  </a:moveTo>
                  <a:cubicBezTo>
                    <a:pt x="130" y="30"/>
                    <a:pt x="130" y="30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8" y="29"/>
                    <a:pt x="128" y="30"/>
                    <a:pt x="128" y="30"/>
                  </a:cubicBezTo>
                  <a:cubicBezTo>
                    <a:pt x="129" y="30"/>
                    <a:pt x="129" y="30"/>
                    <a:pt x="130" y="30"/>
                  </a:cubicBezTo>
                  <a:close/>
                  <a:moveTo>
                    <a:pt x="17" y="148"/>
                  </a:moveTo>
                  <a:cubicBezTo>
                    <a:pt x="17" y="148"/>
                    <a:pt x="17" y="149"/>
                    <a:pt x="17" y="150"/>
                  </a:cubicBezTo>
                  <a:cubicBezTo>
                    <a:pt x="18" y="149"/>
                    <a:pt x="18" y="149"/>
                    <a:pt x="18" y="148"/>
                  </a:cubicBezTo>
                  <a:cubicBezTo>
                    <a:pt x="17" y="148"/>
                    <a:pt x="17" y="148"/>
                    <a:pt x="17" y="148"/>
                  </a:cubicBezTo>
                  <a:close/>
                  <a:moveTo>
                    <a:pt x="125" y="27"/>
                  </a:moveTo>
                  <a:cubicBezTo>
                    <a:pt x="126" y="27"/>
                    <a:pt x="126" y="27"/>
                    <a:pt x="126" y="26"/>
                  </a:cubicBezTo>
                  <a:cubicBezTo>
                    <a:pt x="126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7"/>
                  </a:cubicBezTo>
                  <a:close/>
                  <a:moveTo>
                    <a:pt x="96" y="238"/>
                  </a:moveTo>
                  <a:cubicBezTo>
                    <a:pt x="96" y="238"/>
                    <a:pt x="96" y="237"/>
                    <a:pt x="96" y="237"/>
                  </a:cubicBezTo>
                  <a:cubicBezTo>
                    <a:pt x="96" y="237"/>
                    <a:pt x="95" y="236"/>
                    <a:pt x="95" y="235"/>
                  </a:cubicBezTo>
                  <a:cubicBezTo>
                    <a:pt x="95" y="235"/>
                    <a:pt x="95" y="235"/>
                    <a:pt x="95" y="235"/>
                  </a:cubicBezTo>
                  <a:cubicBezTo>
                    <a:pt x="95" y="235"/>
                    <a:pt x="95" y="236"/>
                    <a:pt x="95" y="236"/>
                  </a:cubicBezTo>
                  <a:cubicBezTo>
                    <a:pt x="95" y="236"/>
                    <a:pt x="95" y="237"/>
                    <a:pt x="96" y="238"/>
                  </a:cubicBezTo>
                  <a:close/>
                  <a:moveTo>
                    <a:pt x="140" y="222"/>
                  </a:moveTo>
                  <a:cubicBezTo>
                    <a:pt x="141" y="221"/>
                    <a:pt x="141" y="220"/>
                    <a:pt x="142" y="220"/>
                  </a:cubicBezTo>
                  <a:cubicBezTo>
                    <a:pt x="142" y="219"/>
                    <a:pt x="142" y="219"/>
                    <a:pt x="142" y="219"/>
                  </a:cubicBezTo>
                  <a:cubicBezTo>
                    <a:pt x="141" y="220"/>
                    <a:pt x="140" y="221"/>
                    <a:pt x="140" y="221"/>
                  </a:cubicBezTo>
                  <a:cubicBezTo>
                    <a:pt x="140" y="222"/>
                    <a:pt x="140" y="222"/>
                    <a:pt x="140" y="222"/>
                  </a:cubicBezTo>
                  <a:close/>
                  <a:moveTo>
                    <a:pt x="241" y="140"/>
                  </a:moveTo>
                  <a:cubicBezTo>
                    <a:pt x="241" y="140"/>
                    <a:pt x="241" y="140"/>
                    <a:pt x="241" y="140"/>
                  </a:cubicBezTo>
                  <a:cubicBezTo>
                    <a:pt x="241" y="139"/>
                    <a:pt x="242" y="138"/>
                    <a:pt x="242" y="137"/>
                  </a:cubicBezTo>
                  <a:cubicBezTo>
                    <a:pt x="241" y="137"/>
                    <a:pt x="241" y="137"/>
                    <a:pt x="241" y="138"/>
                  </a:cubicBezTo>
                  <a:cubicBezTo>
                    <a:pt x="241" y="138"/>
                    <a:pt x="241" y="139"/>
                    <a:pt x="241" y="140"/>
                  </a:cubicBezTo>
                  <a:close/>
                  <a:moveTo>
                    <a:pt x="151" y="236"/>
                  </a:moveTo>
                  <a:cubicBezTo>
                    <a:pt x="151" y="236"/>
                    <a:pt x="151" y="236"/>
                    <a:pt x="150" y="236"/>
                  </a:cubicBezTo>
                  <a:cubicBezTo>
                    <a:pt x="150" y="237"/>
                    <a:pt x="150" y="237"/>
                    <a:pt x="150" y="237"/>
                  </a:cubicBezTo>
                  <a:cubicBezTo>
                    <a:pt x="150" y="238"/>
                    <a:pt x="151" y="238"/>
                    <a:pt x="151" y="238"/>
                  </a:cubicBezTo>
                  <a:cubicBezTo>
                    <a:pt x="151" y="237"/>
                    <a:pt x="151" y="237"/>
                    <a:pt x="151" y="236"/>
                  </a:cubicBezTo>
                  <a:close/>
                  <a:moveTo>
                    <a:pt x="154" y="86"/>
                  </a:moveTo>
                  <a:cubicBezTo>
                    <a:pt x="153" y="86"/>
                    <a:pt x="153" y="86"/>
                    <a:pt x="153" y="87"/>
                  </a:cubicBezTo>
                  <a:cubicBezTo>
                    <a:pt x="153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6"/>
                  </a:cubicBezTo>
                  <a:close/>
                  <a:moveTo>
                    <a:pt x="98" y="253"/>
                  </a:moveTo>
                  <a:cubicBezTo>
                    <a:pt x="98" y="253"/>
                    <a:pt x="98" y="253"/>
                    <a:pt x="97" y="253"/>
                  </a:cubicBezTo>
                  <a:cubicBezTo>
                    <a:pt x="98" y="253"/>
                    <a:pt x="98" y="254"/>
                    <a:pt x="99" y="254"/>
                  </a:cubicBezTo>
                  <a:cubicBezTo>
                    <a:pt x="99" y="254"/>
                    <a:pt x="99" y="253"/>
                    <a:pt x="99" y="253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99" y="253"/>
                    <a:pt x="98" y="253"/>
                    <a:pt x="98" y="253"/>
                  </a:cubicBezTo>
                  <a:close/>
                  <a:moveTo>
                    <a:pt x="25" y="124"/>
                  </a:moveTo>
                  <a:cubicBezTo>
                    <a:pt x="26" y="125"/>
                    <a:pt x="27" y="125"/>
                    <a:pt x="28" y="124"/>
                  </a:cubicBezTo>
                  <a:cubicBezTo>
                    <a:pt x="27" y="124"/>
                    <a:pt x="26" y="124"/>
                    <a:pt x="25" y="124"/>
                  </a:cubicBezTo>
                  <a:close/>
                  <a:moveTo>
                    <a:pt x="17" y="145"/>
                  </a:moveTo>
                  <a:cubicBezTo>
                    <a:pt x="17" y="145"/>
                    <a:pt x="17" y="145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ubicBezTo>
                    <a:pt x="18" y="145"/>
                    <a:pt x="18" y="145"/>
                    <a:pt x="18" y="144"/>
                  </a:cubicBezTo>
                  <a:cubicBezTo>
                    <a:pt x="18" y="145"/>
                    <a:pt x="17" y="145"/>
                    <a:pt x="17" y="145"/>
                  </a:cubicBezTo>
                  <a:close/>
                  <a:moveTo>
                    <a:pt x="238" y="102"/>
                  </a:moveTo>
                  <a:cubicBezTo>
                    <a:pt x="238" y="101"/>
                    <a:pt x="239" y="100"/>
                    <a:pt x="239" y="99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39" y="100"/>
                    <a:pt x="238" y="100"/>
                    <a:pt x="238" y="100"/>
                  </a:cubicBezTo>
                  <a:cubicBezTo>
                    <a:pt x="237" y="101"/>
                    <a:pt x="237" y="101"/>
                    <a:pt x="238" y="102"/>
                  </a:cubicBezTo>
                  <a:close/>
                  <a:moveTo>
                    <a:pt x="121" y="257"/>
                  </a:moveTo>
                  <a:cubicBezTo>
                    <a:pt x="121" y="257"/>
                    <a:pt x="121" y="257"/>
                    <a:pt x="121" y="257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0" y="258"/>
                    <a:pt x="120" y="259"/>
                    <a:pt x="119" y="259"/>
                  </a:cubicBezTo>
                  <a:cubicBezTo>
                    <a:pt x="120" y="259"/>
                    <a:pt x="120" y="259"/>
                    <a:pt x="120" y="260"/>
                  </a:cubicBezTo>
                  <a:cubicBezTo>
                    <a:pt x="120" y="259"/>
                    <a:pt x="121" y="258"/>
                    <a:pt x="121" y="257"/>
                  </a:cubicBezTo>
                  <a:close/>
                  <a:moveTo>
                    <a:pt x="62" y="141"/>
                  </a:moveTo>
                  <a:cubicBezTo>
                    <a:pt x="62" y="140"/>
                    <a:pt x="62" y="140"/>
                    <a:pt x="60" y="140"/>
                  </a:cubicBezTo>
                  <a:cubicBezTo>
                    <a:pt x="60" y="140"/>
                    <a:pt x="60" y="140"/>
                    <a:pt x="60" y="141"/>
                  </a:cubicBezTo>
                  <a:cubicBezTo>
                    <a:pt x="61" y="141"/>
                    <a:pt x="61" y="141"/>
                    <a:pt x="62" y="141"/>
                  </a:cubicBezTo>
                  <a:close/>
                  <a:moveTo>
                    <a:pt x="145" y="228"/>
                  </a:moveTo>
                  <a:cubicBezTo>
                    <a:pt x="146" y="228"/>
                    <a:pt x="147" y="226"/>
                    <a:pt x="147" y="225"/>
                  </a:cubicBezTo>
                  <a:cubicBezTo>
                    <a:pt x="147" y="226"/>
                    <a:pt x="146" y="227"/>
                    <a:pt x="145" y="228"/>
                  </a:cubicBezTo>
                  <a:close/>
                  <a:moveTo>
                    <a:pt x="215" y="109"/>
                  </a:moveTo>
                  <a:cubicBezTo>
                    <a:pt x="215" y="109"/>
                    <a:pt x="215" y="110"/>
                    <a:pt x="215" y="110"/>
                  </a:cubicBezTo>
                  <a:cubicBezTo>
                    <a:pt x="216" y="109"/>
                    <a:pt x="216" y="109"/>
                    <a:pt x="217" y="108"/>
                  </a:cubicBezTo>
                  <a:cubicBezTo>
                    <a:pt x="217" y="108"/>
                    <a:pt x="217" y="108"/>
                    <a:pt x="217" y="108"/>
                  </a:cubicBezTo>
                  <a:cubicBezTo>
                    <a:pt x="216" y="108"/>
                    <a:pt x="216" y="109"/>
                    <a:pt x="215" y="109"/>
                  </a:cubicBezTo>
                  <a:close/>
                  <a:moveTo>
                    <a:pt x="128" y="34"/>
                  </a:moveTo>
                  <a:cubicBezTo>
                    <a:pt x="128" y="34"/>
                    <a:pt x="128" y="33"/>
                    <a:pt x="128" y="33"/>
                  </a:cubicBezTo>
                  <a:cubicBezTo>
                    <a:pt x="127" y="33"/>
                    <a:pt x="127" y="33"/>
                    <a:pt x="126" y="33"/>
                  </a:cubicBezTo>
                  <a:cubicBezTo>
                    <a:pt x="126" y="34"/>
                    <a:pt x="126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7" y="34"/>
                    <a:pt x="127" y="34"/>
                    <a:pt x="128" y="34"/>
                  </a:cubicBezTo>
                  <a:close/>
                  <a:moveTo>
                    <a:pt x="201" y="138"/>
                  </a:moveTo>
                  <a:cubicBezTo>
                    <a:pt x="202" y="139"/>
                    <a:pt x="202" y="139"/>
                    <a:pt x="203" y="139"/>
                  </a:cubicBezTo>
                  <a:cubicBezTo>
                    <a:pt x="203" y="139"/>
                    <a:pt x="203" y="138"/>
                    <a:pt x="203" y="138"/>
                  </a:cubicBezTo>
                  <a:cubicBezTo>
                    <a:pt x="202" y="138"/>
                    <a:pt x="202" y="138"/>
                    <a:pt x="201" y="138"/>
                  </a:cubicBezTo>
                  <a:close/>
                  <a:moveTo>
                    <a:pt x="87" y="198"/>
                  </a:moveTo>
                  <a:cubicBezTo>
                    <a:pt x="87" y="198"/>
                    <a:pt x="87" y="198"/>
                    <a:pt x="87" y="198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88" y="196"/>
                    <a:pt x="88" y="196"/>
                    <a:pt x="87" y="195"/>
                  </a:cubicBezTo>
                  <a:cubicBezTo>
                    <a:pt x="87" y="196"/>
                    <a:pt x="87" y="197"/>
                    <a:pt x="87" y="198"/>
                  </a:cubicBezTo>
                  <a:close/>
                  <a:moveTo>
                    <a:pt x="120" y="80"/>
                  </a:moveTo>
                  <a:cubicBezTo>
                    <a:pt x="120" y="80"/>
                    <a:pt x="120" y="80"/>
                    <a:pt x="120" y="80"/>
                  </a:cubicBezTo>
                  <a:cubicBezTo>
                    <a:pt x="120" y="79"/>
                    <a:pt x="121" y="78"/>
                    <a:pt x="121" y="77"/>
                  </a:cubicBezTo>
                  <a:cubicBezTo>
                    <a:pt x="120" y="77"/>
                    <a:pt x="120" y="78"/>
                    <a:pt x="120" y="78"/>
                  </a:cubicBezTo>
                  <a:cubicBezTo>
                    <a:pt x="120" y="79"/>
                    <a:pt x="120" y="79"/>
                    <a:pt x="120" y="80"/>
                  </a:cubicBezTo>
                  <a:close/>
                  <a:moveTo>
                    <a:pt x="94" y="206"/>
                  </a:moveTo>
                  <a:cubicBezTo>
                    <a:pt x="94" y="205"/>
                    <a:pt x="94" y="204"/>
                    <a:pt x="93" y="204"/>
                  </a:cubicBezTo>
                  <a:cubicBezTo>
                    <a:pt x="93" y="205"/>
                    <a:pt x="93" y="206"/>
                    <a:pt x="93" y="206"/>
                  </a:cubicBezTo>
                  <a:cubicBezTo>
                    <a:pt x="94" y="206"/>
                    <a:pt x="94" y="206"/>
                    <a:pt x="94" y="206"/>
                  </a:cubicBezTo>
                  <a:close/>
                  <a:moveTo>
                    <a:pt x="152" y="51"/>
                  </a:moveTo>
                  <a:cubicBezTo>
                    <a:pt x="152" y="51"/>
                    <a:pt x="151" y="51"/>
                    <a:pt x="151" y="51"/>
                  </a:cubicBezTo>
                  <a:cubicBezTo>
                    <a:pt x="151" y="51"/>
                    <a:pt x="151" y="52"/>
                    <a:pt x="150" y="53"/>
                  </a:cubicBezTo>
                  <a:cubicBezTo>
                    <a:pt x="151" y="53"/>
                    <a:pt x="151" y="53"/>
                    <a:pt x="152" y="53"/>
                  </a:cubicBezTo>
                  <a:cubicBezTo>
                    <a:pt x="152" y="52"/>
                    <a:pt x="152" y="51"/>
                    <a:pt x="152" y="51"/>
                  </a:cubicBezTo>
                  <a:close/>
                  <a:moveTo>
                    <a:pt x="172" y="240"/>
                  </a:moveTo>
                  <a:cubicBezTo>
                    <a:pt x="172" y="239"/>
                    <a:pt x="172" y="238"/>
                    <a:pt x="172" y="237"/>
                  </a:cubicBezTo>
                  <a:cubicBezTo>
                    <a:pt x="172" y="238"/>
                    <a:pt x="171" y="239"/>
                    <a:pt x="172" y="240"/>
                  </a:cubicBezTo>
                  <a:close/>
                  <a:moveTo>
                    <a:pt x="153" y="89"/>
                  </a:moveTo>
                  <a:cubicBezTo>
                    <a:pt x="153" y="89"/>
                    <a:pt x="152" y="89"/>
                    <a:pt x="152" y="89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53" y="90"/>
                    <a:pt x="153" y="90"/>
                    <a:pt x="153" y="89"/>
                  </a:cubicBezTo>
                  <a:close/>
                  <a:moveTo>
                    <a:pt x="114" y="229"/>
                  </a:moveTo>
                  <a:cubicBezTo>
                    <a:pt x="115" y="227"/>
                    <a:pt x="115" y="227"/>
                    <a:pt x="115" y="227"/>
                  </a:cubicBezTo>
                  <a:cubicBezTo>
                    <a:pt x="115" y="227"/>
                    <a:pt x="114" y="227"/>
                    <a:pt x="114" y="228"/>
                  </a:cubicBezTo>
                  <a:cubicBezTo>
                    <a:pt x="114" y="228"/>
                    <a:pt x="114" y="228"/>
                    <a:pt x="114" y="229"/>
                  </a:cubicBezTo>
                  <a:close/>
                  <a:moveTo>
                    <a:pt x="130" y="89"/>
                  </a:moveTo>
                  <a:cubicBezTo>
                    <a:pt x="130" y="88"/>
                    <a:pt x="130" y="88"/>
                    <a:pt x="131" y="88"/>
                  </a:cubicBezTo>
                  <a:cubicBezTo>
                    <a:pt x="131" y="88"/>
                    <a:pt x="131" y="87"/>
                    <a:pt x="132" y="87"/>
                  </a:cubicBezTo>
                  <a:cubicBezTo>
                    <a:pt x="132" y="87"/>
                    <a:pt x="132" y="87"/>
                    <a:pt x="131" y="87"/>
                  </a:cubicBezTo>
                  <a:cubicBezTo>
                    <a:pt x="131" y="87"/>
                    <a:pt x="130" y="88"/>
                    <a:pt x="129" y="88"/>
                  </a:cubicBezTo>
                  <a:cubicBezTo>
                    <a:pt x="129" y="88"/>
                    <a:pt x="129" y="88"/>
                    <a:pt x="130" y="89"/>
                  </a:cubicBezTo>
                  <a:close/>
                  <a:moveTo>
                    <a:pt x="209" y="126"/>
                  </a:moveTo>
                  <a:cubicBezTo>
                    <a:pt x="208" y="126"/>
                    <a:pt x="208" y="126"/>
                    <a:pt x="207" y="126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8" y="127"/>
                    <a:pt x="208" y="127"/>
                    <a:pt x="209" y="126"/>
                  </a:cubicBezTo>
                  <a:close/>
                  <a:moveTo>
                    <a:pt x="14" y="137"/>
                  </a:moveTo>
                  <a:cubicBezTo>
                    <a:pt x="14" y="137"/>
                    <a:pt x="13" y="137"/>
                    <a:pt x="13" y="138"/>
                  </a:cubicBezTo>
                  <a:cubicBezTo>
                    <a:pt x="13" y="138"/>
                    <a:pt x="14" y="138"/>
                    <a:pt x="15" y="138"/>
                  </a:cubicBezTo>
                  <a:cubicBezTo>
                    <a:pt x="14" y="138"/>
                    <a:pt x="14" y="138"/>
                    <a:pt x="14" y="137"/>
                  </a:cubicBezTo>
                  <a:close/>
                  <a:moveTo>
                    <a:pt x="105" y="51"/>
                  </a:moveTo>
                  <a:cubicBezTo>
                    <a:pt x="105" y="51"/>
                    <a:pt x="105" y="51"/>
                    <a:pt x="105" y="51"/>
                  </a:cubicBezTo>
                  <a:cubicBezTo>
                    <a:pt x="104" y="51"/>
                    <a:pt x="104" y="51"/>
                    <a:pt x="103" y="51"/>
                  </a:cubicBezTo>
                  <a:cubicBezTo>
                    <a:pt x="103" y="51"/>
                    <a:pt x="103" y="52"/>
                    <a:pt x="103" y="52"/>
                  </a:cubicBezTo>
                  <a:cubicBezTo>
                    <a:pt x="104" y="52"/>
                    <a:pt x="104" y="52"/>
                    <a:pt x="105" y="51"/>
                  </a:cubicBezTo>
                  <a:close/>
                  <a:moveTo>
                    <a:pt x="90" y="195"/>
                  </a:moveTo>
                  <a:cubicBezTo>
                    <a:pt x="90" y="194"/>
                    <a:pt x="90" y="193"/>
                    <a:pt x="89" y="193"/>
                  </a:cubicBezTo>
                  <a:cubicBezTo>
                    <a:pt x="88" y="193"/>
                    <a:pt x="89" y="194"/>
                    <a:pt x="90" y="195"/>
                  </a:cubicBezTo>
                  <a:close/>
                  <a:moveTo>
                    <a:pt x="211" y="113"/>
                  </a:moveTo>
                  <a:cubicBezTo>
                    <a:pt x="211" y="114"/>
                    <a:pt x="211" y="114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1" y="113"/>
                    <a:pt x="211" y="113"/>
                  </a:cubicBezTo>
                  <a:close/>
                  <a:moveTo>
                    <a:pt x="168" y="185"/>
                  </a:moveTo>
                  <a:cubicBezTo>
                    <a:pt x="169" y="185"/>
                    <a:pt x="169" y="185"/>
                    <a:pt x="169" y="185"/>
                  </a:cubicBezTo>
                  <a:cubicBezTo>
                    <a:pt x="169" y="185"/>
                    <a:pt x="169" y="184"/>
                    <a:pt x="169" y="184"/>
                  </a:cubicBezTo>
                  <a:cubicBezTo>
                    <a:pt x="169" y="184"/>
                    <a:pt x="168" y="183"/>
                    <a:pt x="168" y="183"/>
                  </a:cubicBezTo>
                  <a:cubicBezTo>
                    <a:pt x="168" y="183"/>
                    <a:pt x="168" y="183"/>
                    <a:pt x="168" y="183"/>
                  </a:cubicBezTo>
                  <a:cubicBezTo>
                    <a:pt x="168" y="183"/>
                    <a:pt x="168" y="184"/>
                    <a:pt x="168" y="185"/>
                  </a:cubicBezTo>
                  <a:close/>
                  <a:moveTo>
                    <a:pt x="149" y="51"/>
                  </a:moveTo>
                  <a:cubicBezTo>
                    <a:pt x="149" y="51"/>
                    <a:pt x="149" y="51"/>
                    <a:pt x="149" y="51"/>
                  </a:cubicBezTo>
                  <a:cubicBezTo>
                    <a:pt x="149" y="51"/>
                    <a:pt x="148" y="51"/>
                    <a:pt x="148" y="51"/>
                  </a:cubicBezTo>
                  <a:cubicBezTo>
                    <a:pt x="148" y="52"/>
                    <a:pt x="148" y="52"/>
                    <a:pt x="148" y="53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9" y="52"/>
                    <a:pt x="149" y="52"/>
                    <a:pt x="149" y="51"/>
                  </a:cubicBezTo>
                  <a:close/>
                  <a:moveTo>
                    <a:pt x="116" y="205"/>
                  </a:moveTo>
                  <a:cubicBezTo>
                    <a:pt x="116" y="205"/>
                    <a:pt x="115" y="205"/>
                    <a:pt x="115" y="205"/>
                  </a:cubicBezTo>
                  <a:cubicBezTo>
                    <a:pt x="116" y="205"/>
                    <a:pt x="116" y="206"/>
                    <a:pt x="116" y="206"/>
                  </a:cubicBezTo>
                  <a:cubicBezTo>
                    <a:pt x="117" y="207"/>
                    <a:pt x="117" y="207"/>
                    <a:pt x="118" y="206"/>
                  </a:cubicBezTo>
                  <a:cubicBezTo>
                    <a:pt x="117" y="206"/>
                    <a:pt x="116" y="205"/>
                    <a:pt x="116" y="205"/>
                  </a:cubicBezTo>
                  <a:close/>
                  <a:moveTo>
                    <a:pt x="222" y="143"/>
                  </a:moveTo>
                  <a:cubicBezTo>
                    <a:pt x="222" y="142"/>
                    <a:pt x="222" y="142"/>
                    <a:pt x="220" y="143"/>
                  </a:cubicBezTo>
                  <a:cubicBezTo>
                    <a:pt x="220" y="143"/>
                    <a:pt x="220" y="143"/>
                    <a:pt x="221" y="143"/>
                  </a:cubicBezTo>
                  <a:cubicBezTo>
                    <a:pt x="221" y="143"/>
                    <a:pt x="222" y="143"/>
                    <a:pt x="222" y="143"/>
                  </a:cubicBezTo>
                  <a:close/>
                  <a:moveTo>
                    <a:pt x="147" y="49"/>
                  </a:moveTo>
                  <a:cubicBezTo>
                    <a:pt x="147" y="48"/>
                    <a:pt x="147" y="48"/>
                    <a:pt x="146" y="48"/>
                  </a:cubicBezTo>
                  <a:cubicBezTo>
                    <a:pt x="146" y="48"/>
                    <a:pt x="146" y="48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lose/>
                  <a:moveTo>
                    <a:pt x="215" y="100"/>
                  </a:moveTo>
                  <a:cubicBezTo>
                    <a:pt x="214" y="101"/>
                    <a:pt x="214" y="101"/>
                    <a:pt x="214" y="101"/>
                  </a:cubicBezTo>
                  <a:cubicBezTo>
                    <a:pt x="214" y="102"/>
                    <a:pt x="215" y="102"/>
                    <a:pt x="216" y="102"/>
                  </a:cubicBezTo>
                  <a:cubicBezTo>
                    <a:pt x="215" y="101"/>
                    <a:pt x="215" y="101"/>
                    <a:pt x="215" y="100"/>
                  </a:cubicBezTo>
                  <a:close/>
                  <a:moveTo>
                    <a:pt x="236" y="155"/>
                  </a:moveTo>
                  <a:cubicBezTo>
                    <a:pt x="236" y="155"/>
                    <a:pt x="235" y="155"/>
                    <a:pt x="235" y="156"/>
                  </a:cubicBezTo>
                  <a:cubicBezTo>
                    <a:pt x="235" y="156"/>
                    <a:pt x="235" y="156"/>
                    <a:pt x="235" y="157"/>
                  </a:cubicBezTo>
                  <a:cubicBezTo>
                    <a:pt x="235" y="156"/>
                    <a:pt x="236" y="156"/>
                    <a:pt x="236" y="155"/>
                  </a:cubicBezTo>
                  <a:close/>
                  <a:moveTo>
                    <a:pt x="95" y="70"/>
                  </a:moveTo>
                  <a:cubicBezTo>
                    <a:pt x="96" y="70"/>
                    <a:pt x="96" y="70"/>
                    <a:pt x="97" y="69"/>
                  </a:cubicBezTo>
                  <a:cubicBezTo>
                    <a:pt x="97" y="69"/>
                    <a:pt x="97" y="69"/>
                    <a:pt x="97" y="68"/>
                  </a:cubicBezTo>
                  <a:cubicBezTo>
                    <a:pt x="96" y="69"/>
                    <a:pt x="96" y="69"/>
                    <a:pt x="95" y="70"/>
                  </a:cubicBezTo>
                  <a:close/>
                  <a:moveTo>
                    <a:pt x="104" y="69"/>
                  </a:moveTo>
                  <a:cubicBezTo>
                    <a:pt x="104" y="70"/>
                    <a:pt x="103" y="69"/>
                    <a:pt x="102" y="70"/>
                  </a:cubicBezTo>
                  <a:cubicBezTo>
                    <a:pt x="103" y="70"/>
                    <a:pt x="104" y="70"/>
                    <a:pt x="104" y="70"/>
                  </a:cubicBezTo>
                  <a:cubicBezTo>
                    <a:pt x="104" y="70"/>
                    <a:pt x="104" y="69"/>
                    <a:pt x="104" y="69"/>
                  </a:cubicBezTo>
                  <a:close/>
                  <a:moveTo>
                    <a:pt x="226" y="157"/>
                  </a:moveTo>
                  <a:cubicBezTo>
                    <a:pt x="225" y="157"/>
                    <a:pt x="225" y="157"/>
                    <a:pt x="224" y="157"/>
                  </a:cubicBezTo>
                  <a:cubicBezTo>
                    <a:pt x="224" y="157"/>
                    <a:pt x="223" y="157"/>
                    <a:pt x="223" y="158"/>
                  </a:cubicBezTo>
                  <a:cubicBezTo>
                    <a:pt x="225" y="158"/>
                    <a:pt x="225" y="158"/>
                    <a:pt x="226" y="157"/>
                  </a:cubicBezTo>
                  <a:close/>
                  <a:moveTo>
                    <a:pt x="93" y="92"/>
                  </a:moveTo>
                  <a:cubicBezTo>
                    <a:pt x="93" y="93"/>
                    <a:pt x="92" y="93"/>
                    <a:pt x="92" y="93"/>
                  </a:cubicBezTo>
                  <a:cubicBezTo>
                    <a:pt x="93" y="93"/>
                    <a:pt x="94" y="93"/>
                    <a:pt x="94" y="92"/>
                  </a:cubicBezTo>
                  <a:cubicBezTo>
                    <a:pt x="94" y="92"/>
                    <a:pt x="93" y="92"/>
                    <a:pt x="93" y="92"/>
                  </a:cubicBezTo>
                  <a:close/>
                  <a:moveTo>
                    <a:pt x="101" y="257"/>
                  </a:moveTo>
                  <a:cubicBezTo>
                    <a:pt x="102" y="256"/>
                    <a:pt x="102" y="256"/>
                    <a:pt x="103" y="256"/>
                  </a:cubicBezTo>
                  <a:cubicBezTo>
                    <a:pt x="103" y="256"/>
                    <a:pt x="103" y="256"/>
                    <a:pt x="103" y="255"/>
                  </a:cubicBezTo>
                  <a:cubicBezTo>
                    <a:pt x="102" y="256"/>
                    <a:pt x="101" y="256"/>
                    <a:pt x="100" y="256"/>
                  </a:cubicBezTo>
                  <a:cubicBezTo>
                    <a:pt x="101" y="257"/>
                    <a:pt x="101" y="257"/>
                    <a:pt x="101" y="257"/>
                  </a:cubicBezTo>
                  <a:close/>
                  <a:moveTo>
                    <a:pt x="22" y="153"/>
                  </a:moveTo>
                  <a:cubicBezTo>
                    <a:pt x="22" y="152"/>
                    <a:pt x="22" y="151"/>
                    <a:pt x="22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2" y="152"/>
                    <a:pt x="22" y="152"/>
                    <a:pt x="22" y="153"/>
                  </a:cubicBezTo>
                  <a:close/>
                  <a:moveTo>
                    <a:pt x="104" y="82"/>
                  </a:moveTo>
                  <a:cubicBezTo>
                    <a:pt x="103" y="81"/>
                    <a:pt x="103" y="81"/>
                    <a:pt x="103" y="83"/>
                  </a:cubicBezTo>
                  <a:cubicBezTo>
                    <a:pt x="104" y="82"/>
                    <a:pt x="104" y="82"/>
                    <a:pt x="104" y="82"/>
                  </a:cubicBezTo>
                  <a:close/>
                  <a:moveTo>
                    <a:pt x="195" y="94"/>
                  </a:moveTo>
                  <a:cubicBezTo>
                    <a:pt x="195" y="95"/>
                    <a:pt x="195" y="95"/>
                    <a:pt x="196" y="95"/>
                  </a:cubicBezTo>
                  <a:cubicBezTo>
                    <a:pt x="196" y="95"/>
                    <a:pt x="196" y="95"/>
                    <a:pt x="197" y="94"/>
                  </a:cubicBezTo>
                  <a:cubicBezTo>
                    <a:pt x="196" y="94"/>
                    <a:pt x="196" y="94"/>
                    <a:pt x="195" y="94"/>
                  </a:cubicBezTo>
                  <a:close/>
                  <a:moveTo>
                    <a:pt x="179" y="153"/>
                  </a:moveTo>
                  <a:cubicBezTo>
                    <a:pt x="179" y="154"/>
                    <a:pt x="178" y="156"/>
                    <a:pt x="178" y="156"/>
                  </a:cubicBezTo>
                  <a:cubicBezTo>
                    <a:pt x="179" y="155"/>
                    <a:pt x="179" y="154"/>
                    <a:pt x="179" y="153"/>
                  </a:cubicBezTo>
                  <a:close/>
                  <a:moveTo>
                    <a:pt x="97" y="240"/>
                  </a:moveTo>
                  <a:cubicBezTo>
                    <a:pt x="97" y="240"/>
                    <a:pt x="97" y="240"/>
                    <a:pt x="97" y="240"/>
                  </a:cubicBezTo>
                  <a:cubicBezTo>
                    <a:pt x="97" y="240"/>
                    <a:pt x="97" y="241"/>
                    <a:pt x="97" y="241"/>
                  </a:cubicBezTo>
                  <a:cubicBezTo>
                    <a:pt x="97" y="242"/>
                    <a:pt x="97" y="242"/>
                    <a:pt x="98" y="243"/>
                  </a:cubicBezTo>
                  <a:cubicBezTo>
                    <a:pt x="98" y="242"/>
                    <a:pt x="97" y="241"/>
                    <a:pt x="97" y="240"/>
                  </a:cubicBezTo>
                  <a:close/>
                  <a:moveTo>
                    <a:pt x="137" y="43"/>
                  </a:moveTo>
                  <a:cubicBezTo>
                    <a:pt x="137" y="44"/>
                    <a:pt x="136" y="44"/>
                    <a:pt x="136" y="44"/>
                  </a:cubicBezTo>
                  <a:cubicBezTo>
                    <a:pt x="136" y="44"/>
                    <a:pt x="135" y="44"/>
                    <a:pt x="135" y="44"/>
                  </a:cubicBezTo>
                  <a:cubicBezTo>
                    <a:pt x="135" y="44"/>
                    <a:pt x="135" y="45"/>
                    <a:pt x="135" y="45"/>
                  </a:cubicBezTo>
                  <a:cubicBezTo>
                    <a:pt x="136" y="45"/>
                    <a:pt x="136" y="45"/>
                    <a:pt x="137" y="43"/>
                  </a:cubicBezTo>
                  <a:close/>
                  <a:moveTo>
                    <a:pt x="91" y="208"/>
                  </a:moveTo>
                  <a:cubicBezTo>
                    <a:pt x="91" y="208"/>
                    <a:pt x="91" y="208"/>
                    <a:pt x="91" y="208"/>
                  </a:cubicBezTo>
                  <a:cubicBezTo>
                    <a:pt x="91" y="206"/>
                    <a:pt x="90" y="206"/>
                    <a:pt x="90" y="205"/>
                  </a:cubicBezTo>
                  <a:cubicBezTo>
                    <a:pt x="90" y="205"/>
                    <a:pt x="90" y="205"/>
                    <a:pt x="90" y="205"/>
                  </a:cubicBezTo>
                  <a:cubicBezTo>
                    <a:pt x="90" y="206"/>
                    <a:pt x="91" y="207"/>
                    <a:pt x="91" y="208"/>
                  </a:cubicBezTo>
                  <a:close/>
                  <a:moveTo>
                    <a:pt x="37" y="115"/>
                  </a:moveTo>
                  <a:cubicBezTo>
                    <a:pt x="36" y="115"/>
                    <a:pt x="35" y="115"/>
                    <a:pt x="35" y="115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36" y="116"/>
                    <a:pt x="37" y="116"/>
                    <a:pt x="37" y="115"/>
                  </a:cubicBezTo>
                  <a:close/>
                  <a:moveTo>
                    <a:pt x="26" y="142"/>
                  </a:moveTo>
                  <a:cubicBezTo>
                    <a:pt x="26" y="141"/>
                    <a:pt x="25" y="141"/>
                    <a:pt x="25" y="141"/>
                  </a:cubicBezTo>
                  <a:cubicBezTo>
                    <a:pt x="24" y="141"/>
                    <a:pt x="25" y="141"/>
                    <a:pt x="25" y="142"/>
                  </a:cubicBezTo>
                  <a:cubicBezTo>
                    <a:pt x="25" y="142"/>
                    <a:pt x="26" y="142"/>
                    <a:pt x="26" y="142"/>
                  </a:cubicBezTo>
                  <a:close/>
                  <a:moveTo>
                    <a:pt x="123" y="254"/>
                  </a:moveTo>
                  <a:cubicBezTo>
                    <a:pt x="124" y="254"/>
                    <a:pt x="124" y="254"/>
                    <a:pt x="124" y="253"/>
                  </a:cubicBezTo>
                  <a:cubicBezTo>
                    <a:pt x="124" y="253"/>
                    <a:pt x="123" y="253"/>
                    <a:pt x="123" y="253"/>
                  </a:cubicBezTo>
                  <a:cubicBezTo>
                    <a:pt x="123" y="254"/>
                    <a:pt x="123" y="254"/>
                    <a:pt x="123" y="254"/>
                  </a:cubicBezTo>
                  <a:close/>
                  <a:moveTo>
                    <a:pt x="115" y="195"/>
                  </a:moveTo>
                  <a:cubicBezTo>
                    <a:pt x="115" y="194"/>
                    <a:pt x="114" y="193"/>
                    <a:pt x="113" y="193"/>
                  </a:cubicBezTo>
                  <a:cubicBezTo>
                    <a:pt x="114" y="194"/>
                    <a:pt x="114" y="195"/>
                    <a:pt x="115" y="195"/>
                  </a:cubicBezTo>
                  <a:close/>
                  <a:moveTo>
                    <a:pt x="87" y="35"/>
                  </a:moveTo>
                  <a:cubicBezTo>
                    <a:pt x="87" y="35"/>
                    <a:pt x="87" y="36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7" y="35"/>
                    <a:pt x="87" y="35"/>
                    <a:pt x="87" y="35"/>
                  </a:cubicBezTo>
                  <a:close/>
                  <a:moveTo>
                    <a:pt x="33" y="129"/>
                  </a:moveTo>
                  <a:cubicBezTo>
                    <a:pt x="34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4" y="128"/>
                    <a:pt x="33" y="128"/>
                  </a:cubicBezTo>
                  <a:cubicBezTo>
                    <a:pt x="33" y="129"/>
                    <a:pt x="33" y="129"/>
                    <a:pt x="33" y="129"/>
                  </a:cubicBezTo>
                  <a:close/>
                  <a:moveTo>
                    <a:pt x="232" y="129"/>
                  </a:moveTo>
                  <a:cubicBezTo>
                    <a:pt x="232" y="128"/>
                    <a:pt x="232" y="128"/>
                    <a:pt x="232" y="127"/>
                  </a:cubicBezTo>
                  <a:cubicBezTo>
                    <a:pt x="232" y="127"/>
                    <a:pt x="232" y="127"/>
                    <a:pt x="231" y="127"/>
                  </a:cubicBezTo>
                  <a:cubicBezTo>
                    <a:pt x="232" y="128"/>
                    <a:pt x="232" y="128"/>
                    <a:pt x="232" y="129"/>
                  </a:cubicBezTo>
                  <a:close/>
                  <a:moveTo>
                    <a:pt x="235" y="111"/>
                  </a:moveTo>
                  <a:cubicBezTo>
                    <a:pt x="236" y="111"/>
                    <a:pt x="236" y="111"/>
                    <a:pt x="236" y="111"/>
                  </a:cubicBezTo>
                  <a:cubicBezTo>
                    <a:pt x="236" y="110"/>
                    <a:pt x="236" y="109"/>
                    <a:pt x="235" y="108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35" y="109"/>
                    <a:pt x="235" y="110"/>
                    <a:pt x="235" y="111"/>
                  </a:cubicBezTo>
                  <a:close/>
                  <a:moveTo>
                    <a:pt x="22" y="149"/>
                  </a:moveTo>
                  <a:cubicBezTo>
                    <a:pt x="22" y="149"/>
                    <a:pt x="22" y="148"/>
                    <a:pt x="22" y="148"/>
                  </a:cubicBezTo>
                  <a:cubicBezTo>
                    <a:pt x="22" y="148"/>
                    <a:pt x="22" y="148"/>
                    <a:pt x="21" y="148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22" y="149"/>
                    <a:pt x="22" y="149"/>
                    <a:pt x="22" y="149"/>
                  </a:cubicBezTo>
                  <a:close/>
                  <a:moveTo>
                    <a:pt x="85" y="260"/>
                  </a:moveTo>
                  <a:cubicBezTo>
                    <a:pt x="84" y="260"/>
                    <a:pt x="83" y="261"/>
                    <a:pt x="83" y="262"/>
                  </a:cubicBezTo>
                  <a:cubicBezTo>
                    <a:pt x="85" y="261"/>
                    <a:pt x="85" y="261"/>
                    <a:pt x="85" y="260"/>
                  </a:cubicBezTo>
                  <a:close/>
                  <a:moveTo>
                    <a:pt x="137" y="207"/>
                  </a:moveTo>
                  <a:cubicBezTo>
                    <a:pt x="137" y="207"/>
                    <a:pt x="136" y="208"/>
                    <a:pt x="136" y="208"/>
                  </a:cubicBezTo>
                  <a:cubicBezTo>
                    <a:pt x="136" y="208"/>
                    <a:pt x="136" y="208"/>
                    <a:pt x="136" y="208"/>
                  </a:cubicBezTo>
                  <a:cubicBezTo>
                    <a:pt x="136" y="208"/>
                    <a:pt x="136" y="209"/>
                    <a:pt x="136" y="209"/>
                  </a:cubicBezTo>
                  <a:cubicBezTo>
                    <a:pt x="137" y="208"/>
                    <a:pt x="137" y="208"/>
                    <a:pt x="137" y="207"/>
                  </a:cubicBezTo>
                  <a:close/>
                  <a:moveTo>
                    <a:pt x="103" y="18"/>
                  </a:moveTo>
                  <a:cubicBezTo>
                    <a:pt x="104" y="17"/>
                    <a:pt x="104" y="17"/>
                    <a:pt x="105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4" y="17"/>
                    <a:pt x="104" y="17"/>
                    <a:pt x="103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17"/>
                    <a:pt x="103" y="17"/>
                    <a:pt x="103" y="18"/>
                  </a:cubicBezTo>
                  <a:close/>
                  <a:moveTo>
                    <a:pt x="137" y="36"/>
                  </a:moveTo>
                  <a:cubicBezTo>
                    <a:pt x="138" y="36"/>
                    <a:pt x="138" y="36"/>
                    <a:pt x="138" y="35"/>
                  </a:cubicBezTo>
                  <a:cubicBezTo>
                    <a:pt x="137" y="35"/>
                    <a:pt x="137" y="35"/>
                    <a:pt x="137" y="36"/>
                  </a:cubicBezTo>
                  <a:close/>
                  <a:moveTo>
                    <a:pt x="115" y="223"/>
                  </a:moveTo>
                  <a:cubicBezTo>
                    <a:pt x="115" y="223"/>
                    <a:pt x="114" y="222"/>
                    <a:pt x="113" y="222"/>
                  </a:cubicBezTo>
                  <a:cubicBezTo>
                    <a:pt x="113" y="222"/>
                    <a:pt x="113" y="222"/>
                    <a:pt x="113" y="222"/>
                  </a:cubicBezTo>
                  <a:cubicBezTo>
                    <a:pt x="114" y="222"/>
                    <a:pt x="114" y="223"/>
                    <a:pt x="115" y="224"/>
                  </a:cubicBezTo>
                  <a:cubicBezTo>
                    <a:pt x="115" y="223"/>
                    <a:pt x="115" y="223"/>
                    <a:pt x="115" y="223"/>
                  </a:cubicBezTo>
                  <a:close/>
                  <a:moveTo>
                    <a:pt x="113" y="83"/>
                  </a:moveTo>
                  <a:cubicBezTo>
                    <a:pt x="113" y="84"/>
                    <a:pt x="112" y="84"/>
                    <a:pt x="112" y="84"/>
                  </a:cubicBezTo>
                  <a:cubicBezTo>
                    <a:pt x="113" y="84"/>
                    <a:pt x="114" y="84"/>
                    <a:pt x="114" y="84"/>
                  </a:cubicBezTo>
                  <a:cubicBezTo>
                    <a:pt x="114" y="84"/>
                    <a:pt x="114" y="84"/>
                    <a:pt x="114" y="83"/>
                  </a:cubicBezTo>
                  <a:cubicBezTo>
                    <a:pt x="114" y="83"/>
                    <a:pt x="113" y="83"/>
                    <a:pt x="113" y="83"/>
                  </a:cubicBezTo>
                  <a:close/>
                  <a:moveTo>
                    <a:pt x="28" y="164"/>
                  </a:moveTo>
                  <a:cubicBezTo>
                    <a:pt x="28" y="163"/>
                    <a:pt x="27" y="163"/>
                    <a:pt x="26" y="163"/>
                  </a:cubicBezTo>
                  <a:cubicBezTo>
                    <a:pt x="26" y="163"/>
                    <a:pt x="26" y="164"/>
                    <a:pt x="27" y="164"/>
                  </a:cubicBezTo>
                  <a:cubicBezTo>
                    <a:pt x="27" y="164"/>
                    <a:pt x="28" y="164"/>
                    <a:pt x="28" y="164"/>
                  </a:cubicBezTo>
                  <a:close/>
                  <a:moveTo>
                    <a:pt x="183" y="156"/>
                  </a:moveTo>
                  <a:cubicBezTo>
                    <a:pt x="183" y="156"/>
                    <a:pt x="183" y="155"/>
                    <a:pt x="183" y="155"/>
                  </a:cubicBezTo>
                  <a:cubicBezTo>
                    <a:pt x="182" y="155"/>
                    <a:pt x="182" y="156"/>
                    <a:pt x="182" y="156"/>
                  </a:cubicBezTo>
                  <a:cubicBezTo>
                    <a:pt x="183" y="156"/>
                    <a:pt x="183" y="156"/>
                    <a:pt x="183" y="156"/>
                  </a:cubicBezTo>
                  <a:close/>
                  <a:moveTo>
                    <a:pt x="168" y="89"/>
                  </a:moveTo>
                  <a:cubicBezTo>
                    <a:pt x="168" y="89"/>
                    <a:pt x="168" y="89"/>
                    <a:pt x="168" y="89"/>
                  </a:cubicBezTo>
                  <a:cubicBezTo>
                    <a:pt x="167" y="88"/>
                    <a:pt x="167" y="89"/>
                    <a:pt x="166" y="89"/>
                  </a:cubicBezTo>
                  <a:cubicBezTo>
                    <a:pt x="167" y="89"/>
                    <a:pt x="167" y="89"/>
                    <a:pt x="168" y="89"/>
                  </a:cubicBezTo>
                  <a:close/>
                  <a:moveTo>
                    <a:pt x="171" y="222"/>
                  </a:moveTo>
                  <a:cubicBezTo>
                    <a:pt x="172" y="222"/>
                    <a:pt x="172" y="220"/>
                    <a:pt x="171" y="220"/>
                  </a:cubicBezTo>
                  <a:cubicBezTo>
                    <a:pt x="171" y="221"/>
                    <a:pt x="171" y="222"/>
                    <a:pt x="171" y="222"/>
                  </a:cubicBezTo>
                  <a:close/>
                  <a:moveTo>
                    <a:pt x="26" y="156"/>
                  </a:moveTo>
                  <a:cubicBezTo>
                    <a:pt x="26" y="156"/>
                    <a:pt x="26" y="157"/>
                    <a:pt x="26" y="157"/>
                  </a:cubicBezTo>
                  <a:cubicBezTo>
                    <a:pt x="27" y="157"/>
                    <a:pt x="28" y="157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7" y="156"/>
                    <a:pt x="27" y="156"/>
                    <a:pt x="26" y="156"/>
                  </a:cubicBezTo>
                  <a:close/>
                  <a:moveTo>
                    <a:pt x="41" y="103"/>
                  </a:moveTo>
                  <a:cubicBezTo>
                    <a:pt x="41" y="103"/>
                    <a:pt x="41" y="104"/>
                    <a:pt x="41" y="104"/>
                  </a:cubicBezTo>
                  <a:cubicBezTo>
                    <a:pt x="42" y="104"/>
                    <a:pt x="43" y="104"/>
                    <a:pt x="44" y="104"/>
                  </a:cubicBezTo>
                  <a:cubicBezTo>
                    <a:pt x="44" y="104"/>
                    <a:pt x="45" y="104"/>
                    <a:pt x="45" y="104"/>
                  </a:cubicBezTo>
                  <a:cubicBezTo>
                    <a:pt x="45" y="104"/>
                    <a:pt x="45" y="103"/>
                    <a:pt x="45" y="103"/>
                  </a:cubicBezTo>
                  <a:cubicBezTo>
                    <a:pt x="43" y="103"/>
                    <a:pt x="42" y="103"/>
                    <a:pt x="41" y="103"/>
                  </a:cubicBezTo>
                  <a:close/>
                  <a:moveTo>
                    <a:pt x="105" y="261"/>
                  </a:moveTo>
                  <a:cubicBezTo>
                    <a:pt x="105" y="260"/>
                    <a:pt x="105" y="260"/>
                    <a:pt x="104" y="260"/>
                  </a:cubicBezTo>
                  <a:cubicBezTo>
                    <a:pt x="104" y="261"/>
                    <a:pt x="104" y="261"/>
                    <a:pt x="105" y="261"/>
                  </a:cubicBezTo>
                  <a:close/>
                  <a:moveTo>
                    <a:pt x="170" y="206"/>
                  </a:moveTo>
                  <a:cubicBezTo>
                    <a:pt x="169" y="207"/>
                    <a:pt x="169" y="208"/>
                    <a:pt x="170" y="209"/>
                  </a:cubicBezTo>
                  <a:cubicBezTo>
                    <a:pt x="170" y="208"/>
                    <a:pt x="170" y="207"/>
                    <a:pt x="170" y="206"/>
                  </a:cubicBezTo>
                  <a:close/>
                  <a:moveTo>
                    <a:pt x="121" y="244"/>
                  </a:moveTo>
                  <a:cubicBezTo>
                    <a:pt x="120" y="244"/>
                    <a:pt x="119" y="243"/>
                    <a:pt x="118" y="244"/>
                  </a:cubicBezTo>
                  <a:cubicBezTo>
                    <a:pt x="119" y="244"/>
                    <a:pt x="120" y="244"/>
                    <a:pt x="120" y="244"/>
                  </a:cubicBezTo>
                  <a:cubicBezTo>
                    <a:pt x="121" y="244"/>
                    <a:pt x="121" y="244"/>
                    <a:pt x="121" y="244"/>
                  </a:cubicBezTo>
                  <a:close/>
                  <a:moveTo>
                    <a:pt x="101" y="192"/>
                  </a:moveTo>
                  <a:cubicBezTo>
                    <a:pt x="101" y="192"/>
                    <a:pt x="101" y="192"/>
                    <a:pt x="101" y="192"/>
                  </a:cubicBezTo>
                  <a:cubicBezTo>
                    <a:pt x="101" y="193"/>
                    <a:pt x="102" y="194"/>
                    <a:pt x="103" y="194"/>
                  </a:cubicBezTo>
                  <a:cubicBezTo>
                    <a:pt x="102" y="193"/>
                    <a:pt x="102" y="193"/>
                    <a:pt x="101" y="192"/>
                  </a:cubicBezTo>
                  <a:close/>
                  <a:moveTo>
                    <a:pt x="125" y="244"/>
                  </a:moveTo>
                  <a:cubicBezTo>
                    <a:pt x="125" y="244"/>
                    <a:pt x="125" y="244"/>
                    <a:pt x="125" y="245"/>
                  </a:cubicBezTo>
                  <a:cubicBezTo>
                    <a:pt x="126" y="245"/>
                    <a:pt x="126" y="244"/>
                    <a:pt x="126" y="244"/>
                  </a:cubicBezTo>
                  <a:cubicBezTo>
                    <a:pt x="125" y="243"/>
                    <a:pt x="125" y="243"/>
                    <a:pt x="125" y="244"/>
                  </a:cubicBezTo>
                  <a:close/>
                  <a:moveTo>
                    <a:pt x="181" y="97"/>
                  </a:moveTo>
                  <a:cubicBezTo>
                    <a:pt x="180" y="97"/>
                    <a:pt x="180" y="97"/>
                    <a:pt x="179" y="97"/>
                  </a:cubicBezTo>
                  <a:cubicBezTo>
                    <a:pt x="180" y="97"/>
                    <a:pt x="180" y="98"/>
                    <a:pt x="180" y="98"/>
                  </a:cubicBezTo>
                  <a:cubicBezTo>
                    <a:pt x="180" y="98"/>
                    <a:pt x="181" y="97"/>
                    <a:pt x="181" y="97"/>
                  </a:cubicBezTo>
                  <a:close/>
                  <a:moveTo>
                    <a:pt x="43" y="136"/>
                  </a:moveTo>
                  <a:cubicBezTo>
                    <a:pt x="44" y="136"/>
                    <a:pt x="44" y="136"/>
                    <a:pt x="45" y="135"/>
                  </a:cubicBezTo>
                  <a:cubicBezTo>
                    <a:pt x="44" y="135"/>
                    <a:pt x="44" y="135"/>
                    <a:pt x="43" y="136"/>
                  </a:cubicBezTo>
                  <a:close/>
                  <a:moveTo>
                    <a:pt x="57" y="148"/>
                  </a:moveTo>
                  <a:cubicBezTo>
                    <a:pt x="57" y="149"/>
                    <a:pt x="57" y="149"/>
                    <a:pt x="58" y="149"/>
                  </a:cubicBezTo>
                  <a:cubicBezTo>
                    <a:pt x="58" y="149"/>
                    <a:pt x="58" y="149"/>
                    <a:pt x="58" y="148"/>
                  </a:cubicBezTo>
                  <a:cubicBezTo>
                    <a:pt x="58" y="148"/>
                    <a:pt x="58" y="148"/>
                    <a:pt x="57" y="148"/>
                  </a:cubicBezTo>
                  <a:close/>
                  <a:moveTo>
                    <a:pt x="120" y="56"/>
                  </a:moveTo>
                  <a:cubicBezTo>
                    <a:pt x="118" y="56"/>
                    <a:pt x="118" y="56"/>
                    <a:pt x="118" y="57"/>
                  </a:cubicBezTo>
                  <a:cubicBezTo>
                    <a:pt x="119" y="56"/>
                    <a:pt x="119" y="56"/>
                    <a:pt x="120" y="56"/>
                  </a:cubicBezTo>
                  <a:close/>
                  <a:moveTo>
                    <a:pt x="134" y="69"/>
                  </a:moveTo>
                  <a:cubicBezTo>
                    <a:pt x="134" y="69"/>
                    <a:pt x="134" y="69"/>
                    <a:pt x="134" y="69"/>
                  </a:cubicBezTo>
                  <a:cubicBezTo>
                    <a:pt x="134" y="69"/>
                    <a:pt x="134" y="70"/>
                    <a:pt x="133" y="70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0"/>
                    <a:pt x="134" y="69"/>
                    <a:pt x="134" y="69"/>
                  </a:cubicBezTo>
                  <a:close/>
                  <a:moveTo>
                    <a:pt x="78" y="166"/>
                  </a:moveTo>
                  <a:cubicBezTo>
                    <a:pt x="77" y="166"/>
                    <a:pt x="77" y="166"/>
                    <a:pt x="76" y="166"/>
                  </a:cubicBezTo>
                  <a:cubicBezTo>
                    <a:pt x="76" y="166"/>
                    <a:pt x="77" y="167"/>
                    <a:pt x="77" y="167"/>
                  </a:cubicBezTo>
                  <a:cubicBezTo>
                    <a:pt x="77" y="167"/>
                    <a:pt x="77" y="166"/>
                    <a:pt x="78" y="166"/>
                  </a:cubicBezTo>
                  <a:close/>
                  <a:moveTo>
                    <a:pt x="14" y="147"/>
                  </a:moveTo>
                  <a:cubicBezTo>
                    <a:pt x="14" y="148"/>
                    <a:pt x="14" y="149"/>
                    <a:pt x="14" y="150"/>
                  </a:cubicBezTo>
                  <a:cubicBezTo>
                    <a:pt x="14" y="149"/>
                    <a:pt x="14" y="148"/>
                    <a:pt x="14" y="147"/>
                  </a:cubicBezTo>
                  <a:close/>
                  <a:moveTo>
                    <a:pt x="92" y="42"/>
                  </a:moveTo>
                  <a:cubicBezTo>
                    <a:pt x="93" y="42"/>
                    <a:pt x="93" y="42"/>
                    <a:pt x="93" y="41"/>
                  </a:cubicBezTo>
                  <a:cubicBezTo>
                    <a:pt x="93" y="41"/>
                    <a:pt x="92" y="41"/>
                    <a:pt x="92" y="42"/>
                  </a:cubicBezTo>
                  <a:close/>
                  <a:moveTo>
                    <a:pt x="9" y="100"/>
                  </a:moveTo>
                  <a:cubicBezTo>
                    <a:pt x="9" y="100"/>
                    <a:pt x="9" y="100"/>
                    <a:pt x="9" y="100"/>
                  </a:cubicBezTo>
                  <a:cubicBezTo>
                    <a:pt x="9" y="100"/>
                    <a:pt x="8" y="101"/>
                    <a:pt x="8" y="101"/>
                  </a:cubicBezTo>
                  <a:cubicBezTo>
                    <a:pt x="8" y="101"/>
                    <a:pt x="9" y="101"/>
                    <a:pt x="9" y="101"/>
                  </a:cubicBezTo>
                  <a:cubicBezTo>
                    <a:pt x="9" y="101"/>
                    <a:pt x="9" y="100"/>
                    <a:pt x="9" y="100"/>
                  </a:cubicBezTo>
                  <a:close/>
                  <a:moveTo>
                    <a:pt x="247" y="145"/>
                  </a:moveTo>
                  <a:cubicBezTo>
                    <a:pt x="247" y="145"/>
                    <a:pt x="248" y="146"/>
                    <a:pt x="248" y="146"/>
                  </a:cubicBezTo>
                  <a:cubicBezTo>
                    <a:pt x="248" y="146"/>
                    <a:pt x="248" y="146"/>
                    <a:pt x="248" y="146"/>
                  </a:cubicBezTo>
                  <a:cubicBezTo>
                    <a:pt x="248" y="145"/>
                    <a:pt x="248" y="145"/>
                    <a:pt x="248" y="144"/>
                  </a:cubicBezTo>
                  <a:cubicBezTo>
                    <a:pt x="247" y="144"/>
                    <a:pt x="247" y="144"/>
                    <a:pt x="247" y="145"/>
                  </a:cubicBezTo>
                  <a:close/>
                  <a:moveTo>
                    <a:pt x="119" y="52"/>
                  </a:moveTo>
                  <a:cubicBezTo>
                    <a:pt x="119" y="52"/>
                    <a:pt x="119" y="52"/>
                    <a:pt x="119" y="52"/>
                  </a:cubicBezTo>
                  <a:cubicBezTo>
                    <a:pt x="119" y="52"/>
                    <a:pt x="118" y="52"/>
                    <a:pt x="118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2"/>
                    <a:pt x="119" y="52"/>
                    <a:pt x="119" y="52"/>
                  </a:cubicBezTo>
                  <a:close/>
                  <a:moveTo>
                    <a:pt x="206" y="138"/>
                  </a:moveTo>
                  <a:cubicBezTo>
                    <a:pt x="206" y="138"/>
                    <a:pt x="206" y="138"/>
                    <a:pt x="206" y="137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5" y="138"/>
                    <a:pt x="205" y="139"/>
                    <a:pt x="205" y="139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39"/>
                    <a:pt x="206" y="138"/>
                    <a:pt x="206" y="138"/>
                  </a:cubicBezTo>
                  <a:close/>
                  <a:moveTo>
                    <a:pt x="107" y="221"/>
                  </a:moveTo>
                  <a:cubicBezTo>
                    <a:pt x="107" y="221"/>
                    <a:pt x="107" y="222"/>
                    <a:pt x="106" y="222"/>
                  </a:cubicBezTo>
                  <a:cubicBezTo>
                    <a:pt x="107" y="222"/>
                    <a:pt x="107" y="222"/>
                    <a:pt x="107" y="223"/>
                  </a:cubicBezTo>
                  <a:cubicBezTo>
                    <a:pt x="108" y="222"/>
                    <a:pt x="107" y="222"/>
                    <a:pt x="107" y="221"/>
                  </a:cubicBezTo>
                  <a:close/>
                  <a:moveTo>
                    <a:pt x="161" y="30"/>
                  </a:moveTo>
                  <a:cubicBezTo>
                    <a:pt x="161" y="29"/>
                    <a:pt x="161" y="29"/>
                    <a:pt x="161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9"/>
                    <a:pt x="160" y="29"/>
                    <a:pt x="161" y="30"/>
                  </a:cubicBezTo>
                  <a:close/>
                  <a:moveTo>
                    <a:pt x="180" y="167"/>
                  </a:moveTo>
                  <a:cubicBezTo>
                    <a:pt x="180" y="167"/>
                    <a:pt x="180" y="167"/>
                    <a:pt x="180" y="167"/>
                  </a:cubicBezTo>
                  <a:cubicBezTo>
                    <a:pt x="179" y="167"/>
                    <a:pt x="179" y="167"/>
                    <a:pt x="178" y="167"/>
                  </a:cubicBezTo>
                  <a:cubicBezTo>
                    <a:pt x="179" y="167"/>
                    <a:pt x="179" y="167"/>
                    <a:pt x="180" y="167"/>
                  </a:cubicBezTo>
                  <a:close/>
                  <a:moveTo>
                    <a:pt x="155" y="92"/>
                  </a:moveTo>
                  <a:cubicBezTo>
                    <a:pt x="155" y="93"/>
                    <a:pt x="155" y="93"/>
                    <a:pt x="155" y="93"/>
                  </a:cubicBezTo>
                  <a:cubicBezTo>
                    <a:pt x="156" y="93"/>
                    <a:pt x="156" y="93"/>
                    <a:pt x="157" y="93"/>
                  </a:cubicBezTo>
                  <a:cubicBezTo>
                    <a:pt x="157" y="93"/>
                    <a:pt x="156" y="92"/>
                    <a:pt x="155" y="92"/>
                  </a:cubicBezTo>
                  <a:close/>
                  <a:moveTo>
                    <a:pt x="170" y="196"/>
                  </a:moveTo>
                  <a:cubicBezTo>
                    <a:pt x="170" y="197"/>
                    <a:pt x="170" y="198"/>
                    <a:pt x="170" y="199"/>
                  </a:cubicBezTo>
                  <a:cubicBezTo>
                    <a:pt x="171" y="199"/>
                    <a:pt x="171" y="197"/>
                    <a:pt x="170" y="196"/>
                  </a:cubicBezTo>
                  <a:close/>
                  <a:moveTo>
                    <a:pt x="100" y="263"/>
                  </a:moveTo>
                  <a:cubicBezTo>
                    <a:pt x="101" y="263"/>
                    <a:pt x="102" y="263"/>
                    <a:pt x="103" y="263"/>
                  </a:cubicBezTo>
                  <a:cubicBezTo>
                    <a:pt x="103" y="263"/>
                    <a:pt x="102" y="263"/>
                    <a:pt x="100" y="263"/>
                  </a:cubicBezTo>
                  <a:close/>
                  <a:moveTo>
                    <a:pt x="84" y="228"/>
                  </a:moveTo>
                  <a:cubicBezTo>
                    <a:pt x="85" y="227"/>
                    <a:pt x="85" y="227"/>
                    <a:pt x="85" y="226"/>
                  </a:cubicBezTo>
                  <a:cubicBezTo>
                    <a:pt x="84" y="227"/>
                    <a:pt x="84" y="227"/>
                    <a:pt x="84" y="228"/>
                  </a:cubicBezTo>
                  <a:close/>
                  <a:moveTo>
                    <a:pt x="102" y="55"/>
                  </a:moveTo>
                  <a:cubicBezTo>
                    <a:pt x="101" y="56"/>
                    <a:pt x="101" y="56"/>
                    <a:pt x="101" y="56"/>
                  </a:cubicBezTo>
                  <a:cubicBezTo>
                    <a:pt x="102" y="56"/>
                    <a:pt x="102" y="56"/>
                    <a:pt x="102" y="55"/>
                  </a:cubicBezTo>
                  <a:close/>
                  <a:moveTo>
                    <a:pt x="223" y="107"/>
                  </a:moveTo>
                  <a:cubicBezTo>
                    <a:pt x="222" y="107"/>
                    <a:pt x="222" y="107"/>
                    <a:pt x="222" y="108"/>
                  </a:cubicBezTo>
                  <a:cubicBezTo>
                    <a:pt x="222" y="108"/>
                    <a:pt x="222" y="107"/>
                    <a:pt x="223" y="107"/>
                  </a:cubicBezTo>
                  <a:close/>
                  <a:moveTo>
                    <a:pt x="175" y="214"/>
                  </a:moveTo>
                  <a:cubicBezTo>
                    <a:pt x="175" y="213"/>
                    <a:pt x="175" y="212"/>
                    <a:pt x="175" y="212"/>
                  </a:cubicBezTo>
                  <a:cubicBezTo>
                    <a:pt x="175" y="212"/>
                    <a:pt x="175" y="213"/>
                    <a:pt x="175" y="214"/>
                  </a:cubicBezTo>
                  <a:close/>
                  <a:moveTo>
                    <a:pt x="240" y="122"/>
                  </a:moveTo>
                  <a:cubicBezTo>
                    <a:pt x="241" y="121"/>
                    <a:pt x="241" y="121"/>
                    <a:pt x="241" y="121"/>
                  </a:cubicBezTo>
                  <a:cubicBezTo>
                    <a:pt x="241" y="121"/>
                    <a:pt x="241" y="121"/>
                    <a:pt x="240" y="121"/>
                  </a:cubicBezTo>
                  <a:cubicBezTo>
                    <a:pt x="240" y="121"/>
                    <a:pt x="240" y="121"/>
                    <a:pt x="240" y="121"/>
                  </a:cubicBezTo>
                  <a:cubicBezTo>
                    <a:pt x="240" y="121"/>
                    <a:pt x="240" y="122"/>
                    <a:pt x="240" y="122"/>
                  </a:cubicBezTo>
                  <a:close/>
                  <a:moveTo>
                    <a:pt x="123" y="13"/>
                  </a:moveTo>
                  <a:cubicBezTo>
                    <a:pt x="122" y="14"/>
                    <a:pt x="122" y="14"/>
                    <a:pt x="122" y="15"/>
                  </a:cubicBezTo>
                  <a:cubicBezTo>
                    <a:pt x="122" y="14"/>
                    <a:pt x="122" y="14"/>
                    <a:pt x="123" y="14"/>
                  </a:cubicBezTo>
                  <a:cubicBezTo>
                    <a:pt x="123" y="14"/>
                    <a:pt x="123" y="14"/>
                    <a:pt x="123" y="13"/>
                  </a:cubicBezTo>
                  <a:close/>
                  <a:moveTo>
                    <a:pt x="75" y="151"/>
                  </a:moveTo>
                  <a:cubicBezTo>
                    <a:pt x="75" y="151"/>
                    <a:pt x="75" y="152"/>
                    <a:pt x="76" y="152"/>
                  </a:cubicBezTo>
                  <a:cubicBezTo>
                    <a:pt x="76" y="152"/>
                    <a:pt x="76" y="152"/>
                    <a:pt x="76" y="152"/>
                  </a:cubicBezTo>
                  <a:cubicBezTo>
                    <a:pt x="76" y="152"/>
                    <a:pt x="76" y="151"/>
                    <a:pt x="75" y="151"/>
                  </a:cubicBezTo>
                  <a:cubicBezTo>
                    <a:pt x="75" y="151"/>
                    <a:pt x="75" y="151"/>
                    <a:pt x="75" y="151"/>
                  </a:cubicBezTo>
                  <a:close/>
                  <a:moveTo>
                    <a:pt x="57" y="104"/>
                  </a:moveTo>
                  <a:cubicBezTo>
                    <a:pt x="58" y="104"/>
                    <a:pt x="58" y="104"/>
                    <a:pt x="59" y="103"/>
                  </a:cubicBezTo>
                  <a:cubicBezTo>
                    <a:pt x="58" y="103"/>
                    <a:pt x="58" y="104"/>
                    <a:pt x="57" y="104"/>
                  </a:cubicBezTo>
                  <a:close/>
                  <a:moveTo>
                    <a:pt x="232" y="108"/>
                  </a:moveTo>
                  <a:cubicBezTo>
                    <a:pt x="232" y="109"/>
                    <a:pt x="231" y="110"/>
                    <a:pt x="232" y="110"/>
                  </a:cubicBezTo>
                  <a:cubicBezTo>
                    <a:pt x="232" y="110"/>
                    <a:pt x="232" y="109"/>
                    <a:pt x="232" y="108"/>
                  </a:cubicBezTo>
                  <a:close/>
                  <a:moveTo>
                    <a:pt x="204" y="128"/>
                  </a:moveTo>
                  <a:cubicBezTo>
                    <a:pt x="203" y="128"/>
                    <a:pt x="203" y="128"/>
                    <a:pt x="202" y="128"/>
                  </a:cubicBezTo>
                  <a:cubicBezTo>
                    <a:pt x="202" y="128"/>
                    <a:pt x="203" y="128"/>
                    <a:pt x="203" y="128"/>
                  </a:cubicBezTo>
                  <a:cubicBezTo>
                    <a:pt x="204" y="128"/>
                    <a:pt x="204" y="128"/>
                    <a:pt x="204" y="128"/>
                  </a:cubicBezTo>
                  <a:close/>
                  <a:moveTo>
                    <a:pt x="82" y="153"/>
                  </a:moveTo>
                  <a:cubicBezTo>
                    <a:pt x="82" y="152"/>
                    <a:pt x="82" y="152"/>
                    <a:pt x="81" y="151"/>
                  </a:cubicBezTo>
                  <a:cubicBezTo>
                    <a:pt x="81" y="151"/>
                    <a:pt x="82" y="152"/>
                    <a:pt x="82" y="153"/>
                  </a:cubicBezTo>
                  <a:close/>
                  <a:moveTo>
                    <a:pt x="168" y="230"/>
                  </a:moveTo>
                  <a:cubicBezTo>
                    <a:pt x="168" y="228"/>
                    <a:pt x="168" y="228"/>
                    <a:pt x="168" y="228"/>
                  </a:cubicBezTo>
                  <a:cubicBezTo>
                    <a:pt x="168" y="228"/>
                    <a:pt x="168" y="229"/>
                    <a:pt x="168" y="230"/>
                  </a:cubicBezTo>
                  <a:close/>
                  <a:moveTo>
                    <a:pt x="215" y="151"/>
                  </a:moveTo>
                  <a:cubicBezTo>
                    <a:pt x="215" y="151"/>
                    <a:pt x="215" y="151"/>
                    <a:pt x="215" y="151"/>
                  </a:cubicBezTo>
                  <a:cubicBezTo>
                    <a:pt x="214" y="151"/>
                    <a:pt x="213" y="151"/>
                    <a:pt x="213" y="152"/>
                  </a:cubicBezTo>
                  <a:cubicBezTo>
                    <a:pt x="214" y="152"/>
                    <a:pt x="214" y="151"/>
                    <a:pt x="215" y="151"/>
                  </a:cubicBezTo>
                  <a:close/>
                  <a:moveTo>
                    <a:pt x="128" y="207"/>
                  </a:moveTo>
                  <a:cubicBezTo>
                    <a:pt x="127" y="206"/>
                    <a:pt x="126" y="205"/>
                    <a:pt x="125" y="205"/>
                  </a:cubicBezTo>
                  <a:cubicBezTo>
                    <a:pt x="126" y="206"/>
                    <a:pt x="127" y="206"/>
                    <a:pt x="128" y="207"/>
                  </a:cubicBezTo>
                  <a:close/>
                  <a:moveTo>
                    <a:pt x="106" y="66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6" y="66"/>
                    <a:pt x="107" y="66"/>
                    <a:pt x="107" y="66"/>
                  </a:cubicBezTo>
                  <a:cubicBezTo>
                    <a:pt x="107" y="65"/>
                    <a:pt x="106" y="66"/>
                    <a:pt x="106" y="66"/>
                  </a:cubicBezTo>
                  <a:close/>
                  <a:moveTo>
                    <a:pt x="112" y="265"/>
                  </a:moveTo>
                  <a:cubicBezTo>
                    <a:pt x="111" y="265"/>
                    <a:pt x="110" y="265"/>
                    <a:pt x="109" y="265"/>
                  </a:cubicBezTo>
                  <a:cubicBezTo>
                    <a:pt x="109" y="265"/>
                    <a:pt x="109" y="265"/>
                    <a:pt x="109" y="265"/>
                  </a:cubicBezTo>
                  <a:cubicBezTo>
                    <a:pt x="110" y="265"/>
                    <a:pt x="111" y="265"/>
                    <a:pt x="112" y="265"/>
                  </a:cubicBezTo>
                  <a:close/>
                  <a:moveTo>
                    <a:pt x="162" y="55"/>
                  </a:moveTo>
                  <a:cubicBezTo>
                    <a:pt x="162" y="54"/>
                    <a:pt x="162" y="54"/>
                    <a:pt x="162" y="53"/>
                  </a:cubicBezTo>
                  <a:cubicBezTo>
                    <a:pt x="161" y="54"/>
                    <a:pt x="162" y="55"/>
                    <a:pt x="162" y="55"/>
                  </a:cubicBezTo>
                  <a:close/>
                  <a:moveTo>
                    <a:pt x="17" y="133"/>
                  </a:moveTo>
                  <a:cubicBezTo>
                    <a:pt x="17" y="133"/>
                    <a:pt x="17" y="133"/>
                    <a:pt x="17" y="133"/>
                  </a:cubicBezTo>
                  <a:cubicBezTo>
                    <a:pt x="17" y="134"/>
                    <a:pt x="17" y="134"/>
                    <a:pt x="17" y="135"/>
                  </a:cubicBezTo>
                  <a:cubicBezTo>
                    <a:pt x="17" y="135"/>
                    <a:pt x="17" y="135"/>
                    <a:pt x="17" y="135"/>
                  </a:cubicBezTo>
                  <a:cubicBezTo>
                    <a:pt x="17" y="135"/>
                    <a:pt x="18" y="135"/>
                    <a:pt x="18" y="135"/>
                  </a:cubicBezTo>
                  <a:cubicBezTo>
                    <a:pt x="18" y="134"/>
                    <a:pt x="17" y="134"/>
                    <a:pt x="17" y="133"/>
                  </a:cubicBezTo>
                  <a:close/>
                  <a:moveTo>
                    <a:pt x="154" y="184"/>
                  </a:moveTo>
                  <a:cubicBezTo>
                    <a:pt x="154" y="184"/>
                    <a:pt x="154" y="185"/>
                    <a:pt x="154" y="184"/>
                  </a:cubicBezTo>
                  <a:cubicBezTo>
                    <a:pt x="155" y="184"/>
                    <a:pt x="155" y="184"/>
                    <a:pt x="155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55" y="183"/>
                    <a:pt x="154" y="184"/>
                    <a:pt x="154" y="184"/>
                  </a:cubicBezTo>
                  <a:close/>
                  <a:moveTo>
                    <a:pt x="110" y="93"/>
                  </a:moveTo>
                  <a:cubicBezTo>
                    <a:pt x="110" y="93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0" y="93"/>
                    <a:pt x="110" y="93"/>
                  </a:cubicBezTo>
                  <a:close/>
                  <a:moveTo>
                    <a:pt x="125" y="227"/>
                  </a:moveTo>
                  <a:cubicBezTo>
                    <a:pt x="125" y="227"/>
                    <a:pt x="125" y="227"/>
                    <a:pt x="125" y="227"/>
                  </a:cubicBezTo>
                  <a:cubicBezTo>
                    <a:pt x="125" y="226"/>
                    <a:pt x="124" y="226"/>
                    <a:pt x="123" y="225"/>
                  </a:cubicBezTo>
                  <a:cubicBezTo>
                    <a:pt x="124" y="226"/>
                    <a:pt x="124" y="226"/>
                    <a:pt x="125" y="227"/>
                  </a:cubicBezTo>
                  <a:cubicBezTo>
                    <a:pt x="125" y="227"/>
                    <a:pt x="125" y="227"/>
                    <a:pt x="125" y="227"/>
                  </a:cubicBezTo>
                  <a:close/>
                  <a:moveTo>
                    <a:pt x="239" y="115"/>
                  </a:moveTo>
                  <a:cubicBezTo>
                    <a:pt x="239" y="115"/>
                    <a:pt x="239" y="115"/>
                    <a:pt x="239" y="116"/>
                  </a:cubicBezTo>
                  <a:cubicBezTo>
                    <a:pt x="239" y="116"/>
                    <a:pt x="239" y="116"/>
                    <a:pt x="240" y="117"/>
                  </a:cubicBezTo>
                  <a:cubicBezTo>
                    <a:pt x="240" y="116"/>
                    <a:pt x="240" y="116"/>
                    <a:pt x="239" y="115"/>
                  </a:cubicBezTo>
                  <a:close/>
                  <a:moveTo>
                    <a:pt x="121" y="240"/>
                  </a:moveTo>
                  <a:cubicBezTo>
                    <a:pt x="121" y="241"/>
                    <a:pt x="120" y="241"/>
                    <a:pt x="120" y="241"/>
                  </a:cubicBezTo>
                  <a:cubicBezTo>
                    <a:pt x="121" y="241"/>
                    <a:pt x="121" y="241"/>
                    <a:pt x="121" y="241"/>
                  </a:cubicBezTo>
                  <a:cubicBezTo>
                    <a:pt x="121" y="241"/>
                    <a:pt x="121" y="241"/>
                    <a:pt x="121" y="240"/>
                  </a:cubicBezTo>
                  <a:close/>
                  <a:moveTo>
                    <a:pt x="59" y="114"/>
                  </a:moveTo>
                  <a:cubicBezTo>
                    <a:pt x="60" y="114"/>
                    <a:pt x="61" y="114"/>
                    <a:pt x="61" y="114"/>
                  </a:cubicBezTo>
                  <a:cubicBezTo>
                    <a:pt x="60" y="113"/>
                    <a:pt x="59" y="113"/>
                    <a:pt x="59" y="114"/>
                  </a:cubicBezTo>
                  <a:close/>
                  <a:moveTo>
                    <a:pt x="135" y="60"/>
                  </a:moveTo>
                  <a:cubicBezTo>
                    <a:pt x="135" y="60"/>
                    <a:pt x="135" y="60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60"/>
                    <a:pt x="134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95" y="207"/>
                  </a:moveTo>
                  <a:cubicBezTo>
                    <a:pt x="95" y="207"/>
                    <a:pt x="95" y="208"/>
                    <a:pt x="95" y="208"/>
                  </a:cubicBezTo>
                  <a:cubicBezTo>
                    <a:pt x="95" y="208"/>
                    <a:pt x="95" y="208"/>
                    <a:pt x="95" y="209"/>
                  </a:cubicBezTo>
                  <a:cubicBezTo>
                    <a:pt x="96" y="208"/>
                    <a:pt x="96" y="208"/>
                    <a:pt x="95" y="207"/>
                  </a:cubicBezTo>
                  <a:close/>
                  <a:moveTo>
                    <a:pt x="152" y="215"/>
                  </a:moveTo>
                  <a:cubicBezTo>
                    <a:pt x="152" y="215"/>
                    <a:pt x="152" y="215"/>
                    <a:pt x="152" y="215"/>
                  </a:cubicBezTo>
                  <a:cubicBezTo>
                    <a:pt x="151" y="215"/>
                    <a:pt x="151" y="216"/>
                    <a:pt x="151" y="216"/>
                  </a:cubicBezTo>
                  <a:cubicBezTo>
                    <a:pt x="151" y="216"/>
                    <a:pt x="152" y="215"/>
                    <a:pt x="152" y="215"/>
                  </a:cubicBezTo>
                  <a:close/>
                  <a:moveTo>
                    <a:pt x="89" y="69"/>
                  </a:moveTo>
                  <a:cubicBezTo>
                    <a:pt x="88" y="69"/>
                    <a:pt x="88" y="69"/>
                    <a:pt x="88" y="70"/>
                  </a:cubicBezTo>
                  <a:cubicBezTo>
                    <a:pt x="89" y="69"/>
                    <a:pt x="89" y="69"/>
                    <a:pt x="89" y="69"/>
                  </a:cubicBezTo>
                  <a:close/>
                  <a:moveTo>
                    <a:pt x="137" y="89"/>
                  </a:moveTo>
                  <a:cubicBezTo>
                    <a:pt x="137" y="90"/>
                    <a:pt x="137" y="91"/>
                    <a:pt x="137" y="92"/>
                  </a:cubicBezTo>
                  <a:cubicBezTo>
                    <a:pt x="137" y="91"/>
                    <a:pt x="137" y="90"/>
                    <a:pt x="137" y="89"/>
                  </a:cubicBezTo>
                  <a:close/>
                  <a:moveTo>
                    <a:pt x="168" y="233"/>
                  </a:moveTo>
                  <a:cubicBezTo>
                    <a:pt x="167" y="234"/>
                    <a:pt x="167" y="234"/>
                    <a:pt x="168" y="235"/>
                  </a:cubicBezTo>
                  <a:cubicBezTo>
                    <a:pt x="168" y="234"/>
                    <a:pt x="168" y="234"/>
                    <a:pt x="168" y="233"/>
                  </a:cubicBezTo>
                  <a:close/>
                  <a:moveTo>
                    <a:pt x="98" y="261"/>
                  </a:moveTo>
                  <a:cubicBezTo>
                    <a:pt x="99" y="261"/>
                    <a:pt x="100" y="261"/>
                    <a:pt x="100" y="260"/>
                  </a:cubicBezTo>
                  <a:cubicBezTo>
                    <a:pt x="99" y="260"/>
                    <a:pt x="99" y="261"/>
                    <a:pt x="98" y="261"/>
                  </a:cubicBezTo>
                  <a:close/>
                  <a:moveTo>
                    <a:pt x="16" y="163"/>
                  </a:moveTo>
                  <a:cubicBezTo>
                    <a:pt x="16" y="163"/>
                    <a:pt x="16" y="163"/>
                    <a:pt x="16" y="163"/>
                  </a:cubicBezTo>
                  <a:cubicBezTo>
                    <a:pt x="16" y="164"/>
                    <a:pt x="16" y="164"/>
                    <a:pt x="16" y="165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4"/>
                    <a:pt x="16" y="164"/>
                    <a:pt x="16" y="163"/>
                  </a:cubicBezTo>
                  <a:close/>
                  <a:moveTo>
                    <a:pt x="37" y="133"/>
                  </a:moveTo>
                  <a:cubicBezTo>
                    <a:pt x="37" y="132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7" y="132"/>
                    <a:pt x="37" y="132"/>
                    <a:pt x="37" y="133"/>
                  </a:cubicBezTo>
                  <a:cubicBezTo>
                    <a:pt x="37" y="133"/>
                    <a:pt x="37" y="133"/>
                    <a:pt x="37" y="133"/>
                  </a:cubicBezTo>
                  <a:close/>
                  <a:moveTo>
                    <a:pt x="35" y="126"/>
                  </a:moveTo>
                  <a:cubicBezTo>
                    <a:pt x="35" y="127"/>
                    <a:pt x="35" y="127"/>
                    <a:pt x="36" y="127"/>
                  </a:cubicBezTo>
                  <a:cubicBezTo>
                    <a:pt x="36" y="126"/>
                    <a:pt x="36" y="126"/>
                    <a:pt x="35" y="126"/>
                  </a:cubicBezTo>
                  <a:close/>
                  <a:moveTo>
                    <a:pt x="14" y="130"/>
                  </a:moveTo>
                  <a:cubicBezTo>
                    <a:pt x="13" y="130"/>
                    <a:pt x="13" y="130"/>
                    <a:pt x="12" y="130"/>
                  </a:cubicBezTo>
                  <a:cubicBezTo>
                    <a:pt x="13" y="130"/>
                    <a:pt x="14" y="130"/>
                    <a:pt x="14" y="130"/>
                  </a:cubicBezTo>
                  <a:cubicBezTo>
                    <a:pt x="14" y="130"/>
                    <a:pt x="14" y="130"/>
                    <a:pt x="14" y="130"/>
                  </a:cubicBezTo>
                  <a:close/>
                  <a:moveTo>
                    <a:pt x="141" y="261"/>
                  </a:moveTo>
                  <a:cubicBezTo>
                    <a:pt x="141" y="261"/>
                    <a:pt x="142" y="261"/>
                    <a:pt x="142" y="261"/>
                  </a:cubicBezTo>
                  <a:cubicBezTo>
                    <a:pt x="142" y="261"/>
                    <a:pt x="141" y="261"/>
                    <a:pt x="141" y="261"/>
                  </a:cubicBezTo>
                  <a:close/>
                  <a:moveTo>
                    <a:pt x="92" y="167"/>
                  </a:moveTo>
                  <a:cubicBezTo>
                    <a:pt x="92" y="167"/>
                    <a:pt x="92" y="168"/>
                    <a:pt x="93" y="169"/>
                  </a:cubicBezTo>
                  <a:cubicBezTo>
                    <a:pt x="93" y="168"/>
                    <a:pt x="92" y="167"/>
                    <a:pt x="92" y="167"/>
                  </a:cubicBezTo>
                  <a:close/>
                  <a:moveTo>
                    <a:pt x="241" y="154"/>
                  </a:moveTo>
                  <a:cubicBezTo>
                    <a:pt x="241" y="154"/>
                    <a:pt x="241" y="153"/>
                    <a:pt x="241" y="153"/>
                  </a:cubicBezTo>
                  <a:cubicBezTo>
                    <a:pt x="240" y="153"/>
                    <a:pt x="240" y="154"/>
                    <a:pt x="241" y="154"/>
                  </a:cubicBezTo>
                  <a:close/>
                  <a:moveTo>
                    <a:pt x="85" y="193"/>
                  </a:moveTo>
                  <a:cubicBezTo>
                    <a:pt x="86" y="193"/>
                    <a:pt x="86" y="193"/>
                    <a:pt x="85" y="192"/>
                  </a:cubicBezTo>
                  <a:cubicBezTo>
                    <a:pt x="85" y="193"/>
                    <a:pt x="85" y="193"/>
                    <a:pt x="85" y="193"/>
                  </a:cubicBezTo>
                  <a:close/>
                  <a:moveTo>
                    <a:pt x="244" y="166"/>
                  </a:moveTo>
                  <a:cubicBezTo>
                    <a:pt x="243" y="166"/>
                    <a:pt x="243" y="166"/>
                    <a:pt x="243" y="167"/>
                  </a:cubicBezTo>
                  <a:cubicBezTo>
                    <a:pt x="244" y="167"/>
                    <a:pt x="244" y="167"/>
                    <a:pt x="245" y="167"/>
                  </a:cubicBezTo>
                  <a:cubicBezTo>
                    <a:pt x="244" y="166"/>
                    <a:pt x="244" y="166"/>
                    <a:pt x="244" y="166"/>
                  </a:cubicBezTo>
                  <a:close/>
                  <a:moveTo>
                    <a:pt x="105" y="32"/>
                  </a:moveTo>
                  <a:cubicBezTo>
                    <a:pt x="106" y="32"/>
                    <a:pt x="106" y="31"/>
                    <a:pt x="107" y="31"/>
                  </a:cubicBezTo>
                  <a:cubicBezTo>
                    <a:pt x="105" y="31"/>
                    <a:pt x="105" y="31"/>
                    <a:pt x="105" y="32"/>
                  </a:cubicBezTo>
                  <a:close/>
                  <a:moveTo>
                    <a:pt x="208" y="130"/>
                  </a:moveTo>
                  <a:cubicBezTo>
                    <a:pt x="209" y="130"/>
                    <a:pt x="209" y="130"/>
                    <a:pt x="209" y="129"/>
                  </a:cubicBezTo>
                  <a:cubicBezTo>
                    <a:pt x="209" y="129"/>
                    <a:pt x="208" y="129"/>
                    <a:pt x="208" y="130"/>
                  </a:cubicBezTo>
                  <a:close/>
                  <a:moveTo>
                    <a:pt x="39" y="162"/>
                  </a:moveTo>
                  <a:cubicBezTo>
                    <a:pt x="39" y="161"/>
                    <a:pt x="38" y="162"/>
                    <a:pt x="37" y="162"/>
                  </a:cubicBezTo>
                  <a:cubicBezTo>
                    <a:pt x="38" y="162"/>
                    <a:pt x="38" y="162"/>
                    <a:pt x="39" y="162"/>
                  </a:cubicBezTo>
                  <a:close/>
                  <a:moveTo>
                    <a:pt x="110" y="48"/>
                  </a:moveTo>
                  <a:cubicBezTo>
                    <a:pt x="109" y="49"/>
                    <a:pt x="109" y="49"/>
                    <a:pt x="108" y="49"/>
                  </a:cubicBezTo>
                  <a:cubicBezTo>
                    <a:pt x="109" y="49"/>
                    <a:pt x="109" y="49"/>
                    <a:pt x="110" y="48"/>
                  </a:cubicBezTo>
                  <a:close/>
                  <a:moveTo>
                    <a:pt x="103" y="22"/>
                  </a:moveTo>
                  <a:cubicBezTo>
                    <a:pt x="103" y="22"/>
                    <a:pt x="104" y="22"/>
                    <a:pt x="104" y="21"/>
                  </a:cubicBezTo>
                  <a:cubicBezTo>
                    <a:pt x="104" y="21"/>
                    <a:pt x="103" y="21"/>
                    <a:pt x="103" y="22"/>
                  </a:cubicBezTo>
                  <a:close/>
                  <a:moveTo>
                    <a:pt x="20" y="151"/>
                  </a:moveTo>
                  <a:cubicBezTo>
                    <a:pt x="19" y="153"/>
                    <a:pt x="19" y="153"/>
                    <a:pt x="20" y="153"/>
                  </a:cubicBezTo>
                  <a:cubicBezTo>
                    <a:pt x="20" y="153"/>
                    <a:pt x="20" y="152"/>
                    <a:pt x="20" y="151"/>
                  </a:cubicBezTo>
                  <a:close/>
                  <a:moveTo>
                    <a:pt x="146" y="96"/>
                  </a:moveTo>
                  <a:cubicBezTo>
                    <a:pt x="145" y="96"/>
                    <a:pt x="144" y="96"/>
                    <a:pt x="144" y="97"/>
                  </a:cubicBezTo>
                  <a:cubicBezTo>
                    <a:pt x="144" y="97"/>
                    <a:pt x="145" y="96"/>
                    <a:pt x="146" y="96"/>
                  </a:cubicBezTo>
                  <a:close/>
                  <a:moveTo>
                    <a:pt x="92" y="256"/>
                  </a:moveTo>
                  <a:cubicBezTo>
                    <a:pt x="91" y="256"/>
                    <a:pt x="91" y="257"/>
                    <a:pt x="91" y="257"/>
                  </a:cubicBezTo>
                  <a:cubicBezTo>
                    <a:pt x="91" y="257"/>
                    <a:pt x="91" y="257"/>
                    <a:pt x="92" y="256"/>
                  </a:cubicBezTo>
                  <a:close/>
                  <a:moveTo>
                    <a:pt x="112" y="254"/>
                  </a:moveTo>
                  <a:cubicBezTo>
                    <a:pt x="113" y="254"/>
                    <a:pt x="113" y="254"/>
                    <a:pt x="113" y="254"/>
                  </a:cubicBezTo>
                  <a:cubicBezTo>
                    <a:pt x="113" y="253"/>
                    <a:pt x="113" y="253"/>
                    <a:pt x="113" y="253"/>
                  </a:cubicBezTo>
                  <a:cubicBezTo>
                    <a:pt x="113" y="253"/>
                    <a:pt x="112" y="253"/>
                    <a:pt x="112" y="254"/>
                  </a:cubicBezTo>
                  <a:close/>
                  <a:moveTo>
                    <a:pt x="96" y="73"/>
                  </a:moveTo>
                  <a:cubicBezTo>
                    <a:pt x="96" y="73"/>
                    <a:pt x="96" y="73"/>
                    <a:pt x="96" y="73"/>
                  </a:cubicBezTo>
                  <a:cubicBezTo>
                    <a:pt x="96" y="73"/>
                    <a:pt x="96" y="72"/>
                    <a:pt x="97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3"/>
                    <a:pt x="96" y="73"/>
                  </a:cubicBezTo>
                  <a:close/>
                  <a:moveTo>
                    <a:pt x="131" y="229"/>
                  </a:moveTo>
                  <a:cubicBezTo>
                    <a:pt x="131" y="229"/>
                    <a:pt x="130" y="228"/>
                    <a:pt x="130" y="228"/>
                  </a:cubicBezTo>
                  <a:cubicBezTo>
                    <a:pt x="130" y="229"/>
                    <a:pt x="130" y="229"/>
                    <a:pt x="131" y="229"/>
                  </a:cubicBezTo>
                  <a:close/>
                  <a:moveTo>
                    <a:pt x="2" y="97"/>
                  </a:move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8"/>
                    <a:pt x="2" y="99"/>
                  </a:cubicBezTo>
                  <a:cubicBezTo>
                    <a:pt x="2" y="99"/>
                    <a:pt x="3" y="99"/>
                    <a:pt x="3" y="99"/>
                  </a:cubicBezTo>
                  <a:cubicBezTo>
                    <a:pt x="3" y="98"/>
                    <a:pt x="3" y="97"/>
                    <a:pt x="2" y="97"/>
                  </a:cubicBezTo>
                  <a:close/>
                  <a:moveTo>
                    <a:pt x="129" y="26"/>
                  </a:moveTo>
                  <a:cubicBezTo>
                    <a:pt x="130" y="26"/>
                    <a:pt x="130" y="26"/>
                    <a:pt x="131" y="26"/>
                  </a:cubicBezTo>
                  <a:cubicBezTo>
                    <a:pt x="131" y="26"/>
                    <a:pt x="131" y="26"/>
                    <a:pt x="131" y="26"/>
                  </a:cubicBezTo>
                  <a:cubicBezTo>
                    <a:pt x="130" y="26"/>
                    <a:pt x="130" y="26"/>
                    <a:pt x="129" y="26"/>
                  </a:cubicBezTo>
                  <a:close/>
                  <a:moveTo>
                    <a:pt x="175" y="92"/>
                  </a:moveTo>
                  <a:cubicBezTo>
                    <a:pt x="174" y="92"/>
                    <a:pt x="174" y="92"/>
                    <a:pt x="173" y="93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4" y="93"/>
                    <a:pt x="175" y="93"/>
                    <a:pt x="175" y="92"/>
                  </a:cubicBezTo>
                  <a:close/>
                  <a:moveTo>
                    <a:pt x="210" y="95"/>
                  </a:moveTo>
                  <a:cubicBezTo>
                    <a:pt x="209" y="95"/>
                    <a:pt x="209" y="95"/>
                    <a:pt x="208" y="95"/>
                  </a:cubicBezTo>
                  <a:cubicBezTo>
                    <a:pt x="209" y="95"/>
                    <a:pt x="209" y="95"/>
                    <a:pt x="210" y="95"/>
                  </a:cubicBezTo>
                  <a:close/>
                  <a:moveTo>
                    <a:pt x="135" y="28"/>
                  </a:moveTo>
                  <a:cubicBezTo>
                    <a:pt x="134" y="28"/>
                    <a:pt x="134" y="28"/>
                    <a:pt x="134" y="28"/>
                  </a:cubicBezTo>
                  <a:cubicBezTo>
                    <a:pt x="134" y="28"/>
                    <a:pt x="134" y="28"/>
                    <a:pt x="135" y="28"/>
                  </a:cubicBezTo>
                  <a:close/>
                  <a:moveTo>
                    <a:pt x="168" y="74"/>
                  </a:moveTo>
                  <a:cubicBezTo>
                    <a:pt x="168" y="74"/>
                    <a:pt x="168" y="74"/>
                    <a:pt x="168" y="74"/>
                  </a:cubicBezTo>
                  <a:cubicBezTo>
                    <a:pt x="168" y="75"/>
                    <a:pt x="168" y="76"/>
                    <a:pt x="168" y="77"/>
                  </a:cubicBezTo>
                  <a:cubicBezTo>
                    <a:pt x="168" y="77"/>
                    <a:pt x="169" y="77"/>
                    <a:pt x="169" y="77"/>
                  </a:cubicBezTo>
                  <a:cubicBezTo>
                    <a:pt x="168" y="76"/>
                    <a:pt x="168" y="75"/>
                    <a:pt x="168" y="74"/>
                  </a:cubicBezTo>
                  <a:close/>
                  <a:moveTo>
                    <a:pt x="18" y="175"/>
                  </a:moveTo>
                  <a:cubicBezTo>
                    <a:pt x="17" y="175"/>
                    <a:pt x="17" y="175"/>
                    <a:pt x="16" y="175"/>
                  </a:cubicBezTo>
                  <a:cubicBezTo>
                    <a:pt x="16" y="176"/>
                    <a:pt x="17" y="176"/>
                    <a:pt x="17" y="176"/>
                  </a:cubicBezTo>
                  <a:cubicBezTo>
                    <a:pt x="17" y="176"/>
                    <a:pt x="17" y="176"/>
                    <a:pt x="18" y="175"/>
                  </a:cubicBezTo>
                  <a:close/>
                  <a:moveTo>
                    <a:pt x="92" y="213"/>
                  </a:moveTo>
                  <a:cubicBezTo>
                    <a:pt x="92" y="212"/>
                    <a:pt x="92" y="212"/>
                    <a:pt x="91" y="211"/>
                  </a:cubicBezTo>
                  <a:cubicBezTo>
                    <a:pt x="91" y="212"/>
                    <a:pt x="92" y="212"/>
                    <a:pt x="92" y="213"/>
                  </a:cubicBezTo>
                  <a:close/>
                  <a:moveTo>
                    <a:pt x="209" y="142"/>
                  </a:moveTo>
                  <a:cubicBezTo>
                    <a:pt x="208" y="141"/>
                    <a:pt x="207" y="141"/>
                    <a:pt x="207" y="141"/>
                  </a:cubicBezTo>
                  <a:cubicBezTo>
                    <a:pt x="208" y="142"/>
                    <a:pt x="208" y="142"/>
                    <a:pt x="209" y="142"/>
                  </a:cubicBezTo>
                  <a:close/>
                  <a:moveTo>
                    <a:pt x="177" y="240"/>
                  </a:moveTo>
                  <a:cubicBezTo>
                    <a:pt x="176" y="241"/>
                    <a:pt x="176" y="241"/>
                    <a:pt x="177" y="242"/>
                  </a:cubicBezTo>
                  <a:cubicBezTo>
                    <a:pt x="177" y="241"/>
                    <a:pt x="177" y="241"/>
                    <a:pt x="177" y="240"/>
                  </a:cubicBezTo>
                  <a:close/>
                  <a:moveTo>
                    <a:pt x="159" y="191"/>
                  </a:moveTo>
                  <a:cubicBezTo>
                    <a:pt x="160" y="191"/>
                    <a:pt x="160" y="191"/>
                    <a:pt x="160" y="190"/>
                  </a:cubicBezTo>
                  <a:cubicBezTo>
                    <a:pt x="160" y="190"/>
                    <a:pt x="159" y="191"/>
                    <a:pt x="159" y="191"/>
                  </a:cubicBezTo>
                  <a:close/>
                  <a:moveTo>
                    <a:pt x="92" y="185"/>
                  </a:moveTo>
                  <a:cubicBezTo>
                    <a:pt x="92" y="185"/>
                    <a:pt x="92" y="185"/>
                    <a:pt x="93" y="185"/>
                  </a:cubicBezTo>
                  <a:cubicBezTo>
                    <a:pt x="93" y="185"/>
                    <a:pt x="93" y="184"/>
                    <a:pt x="93" y="184"/>
                  </a:cubicBezTo>
                  <a:cubicBezTo>
                    <a:pt x="93" y="184"/>
                    <a:pt x="93" y="184"/>
                    <a:pt x="92" y="185"/>
                  </a:cubicBezTo>
                  <a:close/>
                  <a:moveTo>
                    <a:pt x="109" y="221"/>
                  </a:moveTo>
                  <a:cubicBezTo>
                    <a:pt x="109" y="220"/>
                    <a:pt x="109" y="220"/>
                    <a:pt x="108" y="220"/>
                  </a:cubicBezTo>
                  <a:cubicBezTo>
                    <a:pt x="108" y="220"/>
                    <a:pt x="108" y="220"/>
                    <a:pt x="109" y="221"/>
                  </a:cubicBezTo>
                  <a:close/>
                  <a:moveTo>
                    <a:pt x="45" y="117"/>
                  </a:moveTo>
                  <a:cubicBezTo>
                    <a:pt x="45" y="117"/>
                    <a:pt x="44" y="117"/>
                    <a:pt x="44" y="117"/>
                  </a:cubicBezTo>
                  <a:cubicBezTo>
                    <a:pt x="44" y="117"/>
                    <a:pt x="45" y="117"/>
                    <a:pt x="45" y="117"/>
                  </a:cubicBezTo>
                  <a:close/>
                  <a:moveTo>
                    <a:pt x="120" y="11"/>
                  </a:moveTo>
                  <a:cubicBezTo>
                    <a:pt x="120" y="11"/>
                    <a:pt x="120" y="11"/>
                    <a:pt x="120" y="11"/>
                  </a:cubicBezTo>
                  <a:cubicBezTo>
                    <a:pt x="120" y="11"/>
                    <a:pt x="121" y="11"/>
                    <a:pt x="122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1" y="11"/>
                    <a:pt x="120" y="11"/>
                    <a:pt x="120" y="11"/>
                  </a:cubicBezTo>
                  <a:close/>
                  <a:moveTo>
                    <a:pt x="44" y="148"/>
                  </a:moveTo>
                  <a:cubicBezTo>
                    <a:pt x="44" y="148"/>
                    <a:pt x="45" y="148"/>
                    <a:pt x="45" y="148"/>
                  </a:cubicBezTo>
                  <a:cubicBezTo>
                    <a:pt x="44" y="148"/>
                    <a:pt x="44" y="148"/>
                    <a:pt x="44" y="148"/>
                  </a:cubicBezTo>
                  <a:close/>
                  <a:moveTo>
                    <a:pt x="129" y="232"/>
                  </a:moveTo>
                  <a:cubicBezTo>
                    <a:pt x="129" y="231"/>
                    <a:pt x="129" y="231"/>
                    <a:pt x="129" y="231"/>
                  </a:cubicBezTo>
                  <a:cubicBezTo>
                    <a:pt x="129" y="231"/>
                    <a:pt x="129" y="230"/>
                    <a:pt x="128" y="230"/>
                  </a:cubicBezTo>
                  <a:cubicBezTo>
                    <a:pt x="128" y="231"/>
                    <a:pt x="129" y="231"/>
                    <a:pt x="129" y="232"/>
                  </a:cubicBezTo>
                  <a:close/>
                  <a:moveTo>
                    <a:pt x="151" y="86"/>
                  </a:moveTo>
                  <a:cubicBezTo>
                    <a:pt x="150" y="86"/>
                    <a:pt x="150" y="86"/>
                    <a:pt x="150" y="87"/>
                  </a:cubicBezTo>
                  <a:cubicBezTo>
                    <a:pt x="150" y="87"/>
                    <a:pt x="150" y="86"/>
                    <a:pt x="151" y="86"/>
                  </a:cubicBezTo>
                  <a:close/>
                  <a:moveTo>
                    <a:pt x="239" y="145"/>
                  </a:moveTo>
                  <a:cubicBezTo>
                    <a:pt x="239" y="145"/>
                    <a:pt x="239" y="145"/>
                    <a:pt x="239" y="145"/>
                  </a:cubicBezTo>
                  <a:cubicBezTo>
                    <a:pt x="239" y="145"/>
                    <a:pt x="240" y="145"/>
                    <a:pt x="240" y="145"/>
                  </a:cubicBezTo>
                  <a:cubicBezTo>
                    <a:pt x="240" y="145"/>
                    <a:pt x="239" y="144"/>
                    <a:pt x="239" y="144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39" y="145"/>
                    <a:pt x="239" y="145"/>
                    <a:pt x="239" y="145"/>
                  </a:cubicBezTo>
                  <a:close/>
                  <a:moveTo>
                    <a:pt x="110" y="226"/>
                  </a:moveTo>
                  <a:cubicBezTo>
                    <a:pt x="110" y="225"/>
                    <a:pt x="109" y="225"/>
                    <a:pt x="109" y="224"/>
                  </a:cubicBezTo>
                  <a:cubicBezTo>
                    <a:pt x="109" y="225"/>
                    <a:pt x="109" y="225"/>
                    <a:pt x="110" y="226"/>
                  </a:cubicBezTo>
                  <a:close/>
                  <a:moveTo>
                    <a:pt x="162" y="184"/>
                  </a:moveTo>
                  <a:cubicBezTo>
                    <a:pt x="162" y="184"/>
                    <a:pt x="162" y="183"/>
                    <a:pt x="162" y="183"/>
                  </a:cubicBezTo>
                  <a:cubicBezTo>
                    <a:pt x="162" y="183"/>
                    <a:pt x="161" y="183"/>
                    <a:pt x="161" y="183"/>
                  </a:cubicBezTo>
                  <a:cubicBezTo>
                    <a:pt x="161" y="183"/>
                    <a:pt x="161" y="183"/>
                    <a:pt x="161" y="183"/>
                  </a:cubicBezTo>
                  <a:cubicBezTo>
                    <a:pt x="161" y="183"/>
                    <a:pt x="161" y="183"/>
                    <a:pt x="162" y="184"/>
                  </a:cubicBezTo>
                  <a:close/>
                  <a:moveTo>
                    <a:pt x="43" y="154"/>
                  </a:moveTo>
                  <a:cubicBezTo>
                    <a:pt x="43" y="153"/>
                    <a:pt x="42" y="153"/>
                    <a:pt x="42" y="153"/>
                  </a:cubicBezTo>
                  <a:cubicBezTo>
                    <a:pt x="42" y="153"/>
                    <a:pt x="42" y="153"/>
                    <a:pt x="41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2" y="154"/>
                    <a:pt x="42" y="154"/>
                    <a:pt x="43" y="154"/>
                  </a:cubicBezTo>
                  <a:close/>
                  <a:moveTo>
                    <a:pt x="110" y="235"/>
                  </a:moveTo>
                  <a:cubicBezTo>
                    <a:pt x="111" y="234"/>
                    <a:pt x="110" y="234"/>
                    <a:pt x="110" y="234"/>
                  </a:cubicBezTo>
                  <a:cubicBezTo>
                    <a:pt x="110" y="234"/>
                    <a:pt x="110" y="234"/>
                    <a:pt x="110" y="235"/>
                  </a:cubicBezTo>
                  <a:close/>
                  <a:moveTo>
                    <a:pt x="179" y="162"/>
                  </a:moveTo>
                  <a:cubicBezTo>
                    <a:pt x="178" y="162"/>
                    <a:pt x="178" y="162"/>
                    <a:pt x="178" y="161"/>
                  </a:cubicBezTo>
                  <a:cubicBezTo>
                    <a:pt x="178" y="162"/>
                    <a:pt x="178" y="162"/>
                    <a:pt x="179" y="162"/>
                  </a:cubicBezTo>
                  <a:close/>
                  <a:moveTo>
                    <a:pt x="111" y="249"/>
                  </a:moveTo>
                  <a:cubicBezTo>
                    <a:pt x="111" y="249"/>
                    <a:pt x="111" y="250"/>
                    <a:pt x="111" y="250"/>
                  </a:cubicBezTo>
                  <a:cubicBezTo>
                    <a:pt x="111" y="250"/>
                    <a:pt x="111" y="250"/>
                    <a:pt x="112" y="250"/>
                  </a:cubicBezTo>
                  <a:cubicBezTo>
                    <a:pt x="112" y="250"/>
                    <a:pt x="112" y="249"/>
                    <a:pt x="111" y="249"/>
                  </a:cubicBezTo>
                  <a:close/>
                  <a:moveTo>
                    <a:pt x="96" y="59"/>
                  </a:moveTo>
                  <a:cubicBezTo>
                    <a:pt x="96" y="59"/>
                    <a:pt x="96" y="59"/>
                    <a:pt x="96" y="60"/>
                  </a:cubicBezTo>
                  <a:cubicBezTo>
                    <a:pt x="97" y="59"/>
                    <a:pt x="97" y="59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7" y="59"/>
                    <a:pt x="97" y="59"/>
                    <a:pt x="96" y="59"/>
                  </a:cubicBezTo>
                  <a:close/>
                  <a:moveTo>
                    <a:pt x="102" y="269"/>
                  </a:moveTo>
                  <a:cubicBezTo>
                    <a:pt x="101" y="269"/>
                    <a:pt x="100" y="269"/>
                    <a:pt x="100" y="269"/>
                  </a:cubicBezTo>
                  <a:cubicBezTo>
                    <a:pt x="100" y="269"/>
                    <a:pt x="101" y="269"/>
                    <a:pt x="102" y="269"/>
                  </a:cubicBezTo>
                  <a:close/>
                  <a:moveTo>
                    <a:pt x="164" y="89"/>
                  </a:moveTo>
                  <a:cubicBezTo>
                    <a:pt x="164" y="88"/>
                    <a:pt x="164" y="88"/>
                    <a:pt x="165" y="88"/>
                  </a:cubicBezTo>
                  <a:cubicBezTo>
                    <a:pt x="164" y="88"/>
                    <a:pt x="164" y="88"/>
                    <a:pt x="164" y="89"/>
                  </a:cubicBezTo>
                  <a:close/>
                  <a:moveTo>
                    <a:pt x="236" y="151"/>
                  </a:moveTo>
                  <a:cubicBezTo>
                    <a:pt x="236" y="151"/>
                    <a:pt x="236" y="151"/>
                    <a:pt x="236" y="151"/>
                  </a:cubicBezTo>
                  <a:cubicBezTo>
                    <a:pt x="236" y="151"/>
                    <a:pt x="236" y="151"/>
                    <a:pt x="237" y="151"/>
                  </a:cubicBezTo>
                  <a:cubicBezTo>
                    <a:pt x="237" y="151"/>
                    <a:pt x="236" y="151"/>
                    <a:pt x="236" y="151"/>
                  </a:cubicBezTo>
                  <a:cubicBezTo>
                    <a:pt x="236" y="151"/>
                    <a:pt x="236" y="151"/>
                    <a:pt x="236" y="151"/>
                  </a:cubicBezTo>
                  <a:close/>
                  <a:moveTo>
                    <a:pt x="91" y="247"/>
                  </a:moveTo>
                  <a:cubicBezTo>
                    <a:pt x="92" y="247"/>
                    <a:pt x="92" y="246"/>
                    <a:pt x="92" y="246"/>
                  </a:cubicBezTo>
                  <a:cubicBezTo>
                    <a:pt x="92" y="246"/>
                    <a:pt x="91" y="247"/>
                    <a:pt x="91" y="247"/>
                  </a:cubicBezTo>
                  <a:close/>
                  <a:moveTo>
                    <a:pt x="105" y="218"/>
                  </a:moveTo>
                  <a:cubicBezTo>
                    <a:pt x="105" y="219"/>
                    <a:pt x="105" y="219"/>
                    <a:pt x="105" y="220"/>
                  </a:cubicBezTo>
                  <a:cubicBezTo>
                    <a:pt x="106" y="219"/>
                    <a:pt x="106" y="219"/>
                    <a:pt x="105" y="218"/>
                  </a:cubicBezTo>
                  <a:close/>
                  <a:moveTo>
                    <a:pt x="59" y="170"/>
                  </a:moveTo>
                  <a:cubicBezTo>
                    <a:pt x="59" y="170"/>
                    <a:pt x="59" y="170"/>
                    <a:pt x="59" y="170"/>
                  </a:cubicBezTo>
                  <a:cubicBezTo>
                    <a:pt x="59" y="170"/>
                    <a:pt x="59" y="170"/>
                    <a:pt x="60" y="171"/>
                  </a:cubicBezTo>
                  <a:cubicBezTo>
                    <a:pt x="60" y="171"/>
                    <a:pt x="60" y="171"/>
                    <a:pt x="60" y="170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70"/>
                    <a:pt x="59" y="170"/>
                    <a:pt x="59" y="170"/>
                  </a:cubicBezTo>
                  <a:close/>
                  <a:moveTo>
                    <a:pt x="49" y="174"/>
                  </a:moveTo>
                  <a:cubicBezTo>
                    <a:pt x="49" y="173"/>
                    <a:pt x="49" y="173"/>
                    <a:pt x="48" y="174"/>
                  </a:cubicBezTo>
                  <a:cubicBezTo>
                    <a:pt x="49" y="174"/>
                    <a:pt x="49" y="174"/>
                    <a:pt x="49" y="174"/>
                  </a:cubicBezTo>
                  <a:close/>
                  <a:moveTo>
                    <a:pt x="162" y="32"/>
                  </a:moveTo>
                  <a:cubicBezTo>
                    <a:pt x="163" y="32"/>
                    <a:pt x="163" y="32"/>
                    <a:pt x="163" y="30"/>
                  </a:cubicBezTo>
                  <a:cubicBezTo>
                    <a:pt x="162" y="31"/>
                    <a:pt x="162" y="31"/>
                    <a:pt x="162" y="32"/>
                  </a:cubicBezTo>
                  <a:close/>
                  <a:moveTo>
                    <a:pt x="103" y="39"/>
                  </a:moveTo>
                  <a:cubicBezTo>
                    <a:pt x="103" y="38"/>
                    <a:pt x="103" y="38"/>
                    <a:pt x="102" y="39"/>
                  </a:cubicBezTo>
                  <a:cubicBezTo>
                    <a:pt x="103" y="39"/>
                    <a:pt x="103" y="39"/>
                    <a:pt x="103" y="39"/>
                  </a:cubicBezTo>
                  <a:close/>
                  <a:moveTo>
                    <a:pt x="113" y="219"/>
                  </a:moveTo>
                  <a:cubicBezTo>
                    <a:pt x="113" y="219"/>
                    <a:pt x="114" y="219"/>
                    <a:pt x="114" y="220"/>
                  </a:cubicBezTo>
                  <a:cubicBezTo>
                    <a:pt x="114" y="220"/>
                    <a:pt x="114" y="219"/>
                    <a:pt x="114" y="219"/>
                  </a:cubicBezTo>
                  <a:cubicBezTo>
                    <a:pt x="114" y="219"/>
                    <a:pt x="114" y="219"/>
                    <a:pt x="113" y="218"/>
                  </a:cubicBezTo>
                  <a:cubicBezTo>
                    <a:pt x="113" y="219"/>
                    <a:pt x="113" y="219"/>
                    <a:pt x="113" y="219"/>
                  </a:cubicBezTo>
                  <a:close/>
                  <a:moveTo>
                    <a:pt x="121" y="236"/>
                  </a:moveTo>
                  <a:cubicBezTo>
                    <a:pt x="122" y="236"/>
                    <a:pt x="122" y="235"/>
                    <a:pt x="122" y="235"/>
                  </a:cubicBezTo>
                  <a:cubicBezTo>
                    <a:pt x="122" y="235"/>
                    <a:pt x="121" y="235"/>
                    <a:pt x="121" y="236"/>
                  </a:cubicBezTo>
                  <a:close/>
                  <a:moveTo>
                    <a:pt x="11" y="123"/>
                  </a:moveTo>
                  <a:cubicBezTo>
                    <a:pt x="11" y="123"/>
                    <a:pt x="11" y="123"/>
                    <a:pt x="11" y="123"/>
                  </a:cubicBezTo>
                  <a:cubicBezTo>
                    <a:pt x="11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3"/>
                    <a:pt x="12" y="123"/>
                    <a:pt x="11" y="123"/>
                  </a:cubicBezTo>
                  <a:close/>
                  <a:moveTo>
                    <a:pt x="78" y="265"/>
                  </a:moveTo>
                  <a:cubicBezTo>
                    <a:pt x="77" y="265"/>
                    <a:pt x="77" y="266"/>
                    <a:pt x="78" y="266"/>
                  </a:cubicBezTo>
                  <a:cubicBezTo>
                    <a:pt x="78" y="266"/>
                    <a:pt x="78" y="265"/>
                    <a:pt x="78" y="265"/>
                  </a:cubicBezTo>
                  <a:close/>
                  <a:moveTo>
                    <a:pt x="52" y="131"/>
                  </a:moveTo>
                  <a:cubicBezTo>
                    <a:pt x="53" y="131"/>
                    <a:pt x="53" y="131"/>
                    <a:pt x="54" y="131"/>
                  </a:cubicBezTo>
                  <a:cubicBezTo>
                    <a:pt x="53" y="131"/>
                    <a:pt x="53" y="131"/>
                    <a:pt x="52" y="131"/>
                  </a:cubicBezTo>
                  <a:close/>
                  <a:moveTo>
                    <a:pt x="101" y="189"/>
                  </a:moveTo>
                  <a:cubicBezTo>
                    <a:pt x="101" y="188"/>
                    <a:pt x="101" y="188"/>
                    <a:pt x="102" y="188"/>
                  </a:cubicBezTo>
                  <a:cubicBezTo>
                    <a:pt x="101" y="188"/>
                    <a:pt x="101" y="188"/>
                    <a:pt x="101" y="189"/>
                  </a:cubicBezTo>
                  <a:close/>
                  <a:moveTo>
                    <a:pt x="220" y="105"/>
                  </a:moveTo>
                  <a:cubicBezTo>
                    <a:pt x="220" y="105"/>
                    <a:pt x="220" y="104"/>
                    <a:pt x="220" y="104"/>
                  </a:cubicBezTo>
                  <a:cubicBezTo>
                    <a:pt x="220" y="104"/>
                    <a:pt x="219" y="104"/>
                    <a:pt x="219" y="104"/>
                  </a:cubicBezTo>
                  <a:cubicBezTo>
                    <a:pt x="219" y="104"/>
                    <a:pt x="219" y="105"/>
                    <a:pt x="220" y="105"/>
                  </a:cubicBezTo>
                  <a:close/>
                  <a:moveTo>
                    <a:pt x="89" y="61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89" y="61"/>
                    <a:pt x="89" y="61"/>
                  </a:cubicBezTo>
                  <a:close/>
                  <a:moveTo>
                    <a:pt x="226" y="102"/>
                  </a:moveTo>
                  <a:cubicBezTo>
                    <a:pt x="226" y="101"/>
                    <a:pt x="226" y="101"/>
                    <a:pt x="226" y="101"/>
                  </a:cubicBezTo>
                  <a:cubicBezTo>
                    <a:pt x="225" y="101"/>
                    <a:pt x="226" y="101"/>
                    <a:pt x="226" y="102"/>
                  </a:cubicBezTo>
                  <a:close/>
                  <a:moveTo>
                    <a:pt x="82" y="99"/>
                  </a:moveTo>
                  <a:cubicBezTo>
                    <a:pt x="82" y="99"/>
                    <a:pt x="82" y="99"/>
                    <a:pt x="82" y="99"/>
                  </a:cubicBezTo>
                  <a:cubicBezTo>
                    <a:pt x="83" y="99"/>
                    <a:pt x="83" y="99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3" y="98"/>
                    <a:pt x="83" y="98"/>
                    <a:pt x="82" y="99"/>
                  </a:cubicBezTo>
                  <a:close/>
                  <a:moveTo>
                    <a:pt x="140" y="237"/>
                  </a:moveTo>
                  <a:cubicBezTo>
                    <a:pt x="140" y="237"/>
                    <a:pt x="140" y="238"/>
                    <a:pt x="141" y="238"/>
                  </a:cubicBezTo>
                  <a:cubicBezTo>
                    <a:pt x="141" y="238"/>
                    <a:pt x="141" y="238"/>
                    <a:pt x="141" y="237"/>
                  </a:cubicBezTo>
                  <a:cubicBezTo>
                    <a:pt x="141" y="237"/>
                    <a:pt x="140" y="237"/>
                    <a:pt x="140" y="237"/>
                  </a:cubicBezTo>
                  <a:close/>
                  <a:moveTo>
                    <a:pt x="98" y="190"/>
                  </a:moveTo>
                  <a:cubicBezTo>
                    <a:pt x="99" y="191"/>
                    <a:pt x="99" y="191"/>
                    <a:pt x="99" y="190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99" y="190"/>
                    <a:pt x="99" y="190"/>
                    <a:pt x="98" y="190"/>
                  </a:cubicBezTo>
                  <a:close/>
                  <a:moveTo>
                    <a:pt x="116" y="79"/>
                  </a:moveTo>
                  <a:cubicBezTo>
                    <a:pt x="117" y="79"/>
                    <a:pt x="117" y="79"/>
                    <a:pt x="117" y="79"/>
                  </a:cubicBezTo>
                  <a:cubicBezTo>
                    <a:pt x="117" y="79"/>
                    <a:pt x="117" y="79"/>
                    <a:pt x="116" y="79"/>
                  </a:cubicBezTo>
                  <a:close/>
                  <a:moveTo>
                    <a:pt x="192" y="94"/>
                  </a:moveTo>
                  <a:cubicBezTo>
                    <a:pt x="191" y="94"/>
                    <a:pt x="191" y="94"/>
                    <a:pt x="191" y="94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4"/>
                    <a:pt x="192" y="94"/>
                  </a:cubicBezTo>
                  <a:close/>
                  <a:moveTo>
                    <a:pt x="138" y="223"/>
                  </a:moveTo>
                  <a:cubicBezTo>
                    <a:pt x="138" y="223"/>
                    <a:pt x="138" y="223"/>
                    <a:pt x="138" y="223"/>
                  </a:cubicBezTo>
                  <a:cubicBezTo>
                    <a:pt x="138" y="223"/>
                    <a:pt x="138" y="224"/>
                    <a:pt x="139" y="224"/>
                  </a:cubicBezTo>
                  <a:cubicBezTo>
                    <a:pt x="139" y="223"/>
                    <a:pt x="138" y="223"/>
                    <a:pt x="138" y="223"/>
                  </a:cubicBezTo>
                  <a:close/>
                  <a:moveTo>
                    <a:pt x="135" y="36"/>
                  </a:moveTo>
                  <a:cubicBezTo>
                    <a:pt x="134" y="36"/>
                    <a:pt x="134" y="36"/>
                    <a:pt x="133" y="37"/>
                  </a:cubicBezTo>
                  <a:cubicBezTo>
                    <a:pt x="134" y="37"/>
                    <a:pt x="134" y="37"/>
                    <a:pt x="135" y="36"/>
                  </a:cubicBezTo>
                  <a:close/>
                  <a:moveTo>
                    <a:pt x="79" y="201"/>
                  </a:moveTo>
                  <a:cubicBezTo>
                    <a:pt x="79" y="201"/>
                    <a:pt x="79" y="202"/>
                    <a:pt x="79" y="202"/>
                  </a:cubicBezTo>
                  <a:cubicBezTo>
                    <a:pt x="79" y="202"/>
                    <a:pt x="79" y="201"/>
                    <a:pt x="79" y="201"/>
                  </a:cubicBezTo>
                  <a:close/>
                  <a:moveTo>
                    <a:pt x="148" y="197"/>
                  </a:moveTo>
                  <a:cubicBezTo>
                    <a:pt x="148" y="197"/>
                    <a:pt x="148" y="197"/>
                    <a:pt x="148" y="196"/>
                  </a:cubicBezTo>
                  <a:cubicBezTo>
                    <a:pt x="148" y="197"/>
                    <a:pt x="147" y="197"/>
                    <a:pt x="148" y="198"/>
                  </a:cubicBezTo>
                  <a:cubicBezTo>
                    <a:pt x="148" y="197"/>
                    <a:pt x="148" y="197"/>
                    <a:pt x="148" y="197"/>
                  </a:cubicBezTo>
                  <a:close/>
                  <a:moveTo>
                    <a:pt x="140" y="38"/>
                  </a:moveTo>
                  <a:cubicBezTo>
                    <a:pt x="139" y="38"/>
                    <a:pt x="139" y="38"/>
                    <a:pt x="139" y="38"/>
                  </a:cubicBezTo>
                  <a:cubicBezTo>
                    <a:pt x="139" y="38"/>
                    <a:pt x="140" y="38"/>
                    <a:pt x="140" y="38"/>
                  </a:cubicBezTo>
                  <a:close/>
                  <a:moveTo>
                    <a:pt x="130" y="23"/>
                  </a:moveTo>
                  <a:cubicBezTo>
                    <a:pt x="131" y="23"/>
                    <a:pt x="131" y="23"/>
                    <a:pt x="132" y="23"/>
                  </a:cubicBezTo>
                  <a:cubicBezTo>
                    <a:pt x="131" y="23"/>
                    <a:pt x="131" y="23"/>
                    <a:pt x="130" y="23"/>
                  </a:cubicBezTo>
                  <a:close/>
                  <a:moveTo>
                    <a:pt x="143" y="17"/>
                  </a:moveTo>
                  <a:cubicBezTo>
                    <a:pt x="144" y="17"/>
                    <a:pt x="144" y="17"/>
                    <a:pt x="145" y="17"/>
                  </a:cubicBezTo>
                  <a:cubicBezTo>
                    <a:pt x="144" y="17"/>
                    <a:pt x="144" y="17"/>
                    <a:pt x="143" y="17"/>
                  </a:cubicBezTo>
                  <a:close/>
                  <a:moveTo>
                    <a:pt x="103" y="32"/>
                  </a:moveTo>
                  <a:cubicBezTo>
                    <a:pt x="102" y="32"/>
                    <a:pt x="102" y="33"/>
                    <a:pt x="102" y="33"/>
                  </a:cubicBezTo>
                  <a:cubicBezTo>
                    <a:pt x="102" y="33"/>
                    <a:pt x="103" y="32"/>
                    <a:pt x="103" y="32"/>
                  </a:cubicBezTo>
                  <a:close/>
                  <a:moveTo>
                    <a:pt x="148" y="253"/>
                  </a:moveTo>
                  <a:cubicBezTo>
                    <a:pt x="149" y="253"/>
                    <a:pt x="149" y="253"/>
                    <a:pt x="150" y="253"/>
                  </a:cubicBezTo>
                  <a:cubicBezTo>
                    <a:pt x="149" y="253"/>
                    <a:pt x="149" y="253"/>
                    <a:pt x="149" y="252"/>
                  </a:cubicBezTo>
                  <a:cubicBezTo>
                    <a:pt x="149" y="253"/>
                    <a:pt x="149" y="253"/>
                    <a:pt x="148" y="253"/>
                  </a:cubicBezTo>
                  <a:close/>
                  <a:moveTo>
                    <a:pt x="174" y="165"/>
                  </a:moveTo>
                  <a:cubicBezTo>
                    <a:pt x="175" y="165"/>
                    <a:pt x="175" y="166"/>
                    <a:pt x="175" y="165"/>
                  </a:cubicBezTo>
                  <a:cubicBezTo>
                    <a:pt x="175" y="165"/>
                    <a:pt x="175" y="165"/>
                    <a:pt x="175" y="165"/>
                  </a:cubicBezTo>
                  <a:cubicBezTo>
                    <a:pt x="175" y="165"/>
                    <a:pt x="175" y="165"/>
                    <a:pt x="174" y="165"/>
                  </a:cubicBezTo>
                  <a:close/>
                  <a:moveTo>
                    <a:pt x="222" y="134"/>
                  </a:moveTo>
                  <a:cubicBezTo>
                    <a:pt x="222" y="134"/>
                    <a:pt x="223" y="134"/>
                    <a:pt x="223" y="134"/>
                  </a:cubicBezTo>
                  <a:cubicBezTo>
                    <a:pt x="223" y="134"/>
                    <a:pt x="222" y="134"/>
                    <a:pt x="222" y="134"/>
                  </a:cubicBezTo>
                  <a:close/>
                  <a:moveTo>
                    <a:pt x="105" y="79"/>
                  </a:moveTo>
                  <a:cubicBezTo>
                    <a:pt x="105" y="79"/>
                    <a:pt x="105" y="79"/>
                    <a:pt x="105" y="79"/>
                  </a:cubicBezTo>
                  <a:cubicBezTo>
                    <a:pt x="105" y="80"/>
                    <a:pt x="105" y="80"/>
                    <a:pt x="105" y="79"/>
                  </a:cubicBezTo>
                  <a:close/>
                  <a:moveTo>
                    <a:pt x="159" y="196"/>
                  </a:moveTo>
                  <a:cubicBezTo>
                    <a:pt x="159" y="196"/>
                    <a:pt x="159" y="196"/>
                    <a:pt x="159" y="196"/>
                  </a:cubicBezTo>
                  <a:cubicBezTo>
                    <a:pt x="159" y="196"/>
                    <a:pt x="160" y="195"/>
                    <a:pt x="160" y="195"/>
                  </a:cubicBezTo>
                  <a:cubicBezTo>
                    <a:pt x="159" y="195"/>
                    <a:pt x="159" y="196"/>
                    <a:pt x="159" y="196"/>
                  </a:cubicBezTo>
                  <a:close/>
                  <a:moveTo>
                    <a:pt x="50" y="131"/>
                  </a:moveTo>
                  <a:cubicBezTo>
                    <a:pt x="50" y="131"/>
                    <a:pt x="50" y="131"/>
                    <a:pt x="50" y="132"/>
                  </a:cubicBezTo>
                  <a:cubicBezTo>
                    <a:pt x="50" y="131"/>
                    <a:pt x="50" y="131"/>
                    <a:pt x="50" y="131"/>
                  </a:cubicBezTo>
                  <a:close/>
                  <a:moveTo>
                    <a:pt x="89" y="247"/>
                  </a:moveTo>
                  <a:cubicBezTo>
                    <a:pt x="89" y="246"/>
                    <a:pt x="90" y="246"/>
                    <a:pt x="89" y="246"/>
                  </a:cubicBezTo>
                  <a:cubicBezTo>
                    <a:pt x="89" y="246"/>
                    <a:pt x="89" y="246"/>
                    <a:pt x="89" y="247"/>
                  </a:cubicBezTo>
                  <a:close/>
                  <a:moveTo>
                    <a:pt x="98" y="211"/>
                  </a:moveTo>
                  <a:cubicBezTo>
                    <a:pt x="98" y="211"/>
                    <a:pt x="97" y="210"/>
                    <a:pt x="97" y="210"/>
                  </a:cubicBezTo>
                  <a:cubicBezTo>
                    <a:pt x="97" y="210"/>
                    <a:pt x="97" y="211"/>
                    <a:pt x="98" y="211"/>
                  </a:cubicBezTo>
                  <a:close/>
                  <a:moveTo>
                    <a:pt x="92" y="14"/>
                  </a:moveTo>
                  <a:cubicBezTo>
                    <a:pt x="92" y="14"/>
                    <a:pt x="92" y="14"/>
                    <a:pt x="92" y="14"/>
                  </a:cubicBezTo>
                  <a:cubicBezTo>
                    <a:pt x="93" y="14"/>
                    <a:pt x="93" y="14"/>
                    <a:pt x="92" y="14"/>
                  </a:cubicBezTo>
                  <a:close/>
                  <a:moveTo>
                    <a:pt x="247" y="139"/>
                  </a:moveTo>
                  <a:cubicBezTo>
                    <a:pt x="247" y="139"/>
                    <a:pt x="247" y="139"/>
                    <a:pt x="247" y="139"/>
                  </a:cubicBezTo>
                  <a:cubicBezTo>
                    <a:pt x="247" y="138"/>
                    <a:pt x="247" y="138"/>
                    <a:pt x="247" y="137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47" y="138"/>
                    <a:pt x="247" y="138"/>
                    <a:pt x="247" y="139"/>
                  </a:cubicBezTo>
                  <a:close/>
                  <a:moveTo>
                    <a:pt x="196" y="164"/>
                  </a:moveTo>
                  <a:cubicBezTo>
                    <a:pt x="196" y="163"/>
                    <a:pt x="195" y="163"/>
                    <a:pt x="195" y="163"/>
                  </a:cubicBezTo>
                  <a:cubicBezTo>
                    <a:pt x="195" y="163"/>
                    <a:pt x="195" y="164"/>
                    <a:pt x="196" y="164"/>
                  </a:cubicBezTo>
                  <a:close/>
                  <a:moveTo>
                    <a:pt x="119" y="235"/>
                  </a:moveTo>
                  <a:cubicBezTo>
                    <a:pt x="119" y="235"/>
                    <a:pt x="119" y="235"/>
                    <a:pt x="118" y="235"/>
                  </a:cubicBezTo>
                  <a:cubicBezTo>
                    <a:pt x="119" y="235"/>
                    <a:pt x="119" y="235"/>
                    <a:pt x="119" y="235"/>
                  </a:cubicBezTo>
                  <a:cubicBezTo>
                    <a:pt x="119" y="235"/>
                    <a:pt x="119" y="235"/>
                    <a:pt x="119" y="235"/>
                  </a:cubicBezTo>
                  <a:close/>
                  <a:moveTo>
                    <a:pt x="88" y="5"/>
                  </a:move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9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5"/>
                    <a:pt x="88" y="5"/>
                    <a:pt x="88" y="5"/>
                  </a:cubicBezTo>
                  <a:close/>
                  <a:moveTo>
                    <a:pt x="184" y="164"/>
                  </a:moveTo>
                  <a:cubicBezTo>
                    <a:pt x="184" y="164"/>
                    <a:pt x="184" y="164"/>
                    <a:pt x="185" y="165"/>
                  </a:cubicBezTo>
                  <a:cubicBezTo>
                    <a:pt x="185" y="164"/>
                    <a:pt x="185" y="164"/>
                    <a:pt x="184" y="164"/>
                  </a:cubicBezTo>
                  <a:close/>
                  <a:moveTo>
                    <a:pt x="162" y="51"/>
                  </a:move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lose/>
                  <a:moveTo>
                    <a:pt x="167" y="245"/>
                  </a:moveTo>
                  <a:cubicBezTo>
                    <a:pt x="167" y="245"/>
                    <a:pt x="167" y="245"/>
                    <a:pt x="167" y="245"/>
                  </a:cubicBezTo>
                  <a:cubicBezTo>
                    <a:pt x="167" y="245"/>
                    <a:pt x="166" y="246"/>
                    <a:pt x="167" y="246"/>
                  </a:cubicBezTo>
                  <a:cubicBezTo>
                    <a:pt x="167" y="246"/>
                    <a:pt x="167" y="245"/>
                    <a:pt x="167" y="245"/>
                  </a:cubicBezTo>
                  <a:close/>
                  <a:moveTo>
                    <a:pt x="155" y="52"/>
                  </a:moveTo>
                  <a:cubicBezTo>
                    <a:pt x="156" y="52"/>
                    <a:pt x="156" y="52"/>
                    <a:pt x="156" y="51"/>
                  </a:cubicBezTo>
                  <a:cubicBezTo>
                    <a:pt x="155" y="52"/>
                    <a:pt x="155" y="52"/>
                    <a:pt x="155" y="52"/>
                  </a:cubicBezTo>
                  <a:close/>
                  <a:moveTo>
                    <a:pt x="115" y="52"/>
                  </a:moveTo>
                  <a:cubicBezTo>
                    <a:pt x="114" y="52"/>
                    <a:pt x="114" y="52"/>
                    <a:pt x="114" y="52"/>
                  </a:cubicBezTo>
                  <a:cubicBezTo>
                    <a:pt x="115" y="52"/>
                    <a:pt x="115" y="52"/>
                    <a:pt x="115" y="52"/>
                  </a:cubicBezTo>
                  <a:close/>
                  <a:moveTo>
                    <a:pt x="133" y="210"/>
                  </a:moveTo>
                  <a:cubicBezTo>
                    <a:pt x="134" y="211"/>
                    <a:pt x="134" y="211"/>
                    <a:pt x="134" y="211"/>
                  </a:cubicBezTo>
                  <a:cubicBezTo>
                    <a:pt x="134" y="210"/>
                    <a:pt x="134" y="210"/>
                    <a:pt x="133" y="210"/>
                  </a:cubicBezTo>
                  <a:close/>
                  <a:moveTo>
                    <a:pt x="137" y="39"/>
                  </a:moveTo>
                  <a:cubicBezTo>
                    <a:pt x="137" y="39"/>
                    <a:pt x="137" y="38"/>
                    <a:pt x="137" y="38"/>
                  </a:cubicBezTo>
                  <a:cubicBezTo>
                    <a:pt x="136" y="38"/>
                    <a:pt x="136" y="39"/>
                    <a:pt x="137" y="39"/>
                  </a:cubicBezTo>
                  <a:close/>
                  <a:moveTo>
                    <a:pt x="149" y="7"/>
                  </a:moveTo>
                  <a:cubicBezTo>
                    <a:pt x="149" y="7"/>
                    <a:pt x="149" y="7"/>
                    <a:pt x="149" y="7"/>
                  </a:cubicBezTo>
                  <a:cubicBezTo>
                    <a:pt x="149" y="7"/>
                    <a:pt x="150" y="7"/>
                    <a:pt x="150" y="7"/>
                  </a:cubicBezTo>
                  <a:cubicBezTo>
                    <a:pt x="150" y="7"/>
                    <a:pt x="150" y="7"/>
                    <a:pt x="150" y="7"/>
                  </a:cubicBezTo>
                  <a:cubicBezTo>
                    <a:pt x="150" y="7"/>
                    <a:pt x="149" y="7"/>
                    <a:pt x="149" y="7"/>
                  </a:cubicBezTo>
                  <a:close/>
                  <a:moveTo>
                    <a:pt x="23" y="169"/>
                  </a:move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3" y="169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7"/>
                    <a:pt x="83" y="8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2" y="86"/>
                    <a:pt x="83" y="86"/>
                    <a:pt x="83" y="86"/>
                  </a:cubicBezTo>
                  <a:close/>
                  <a:moveTo>
                    <a:pt x="92" y="57"/>
                  </a:moveTo>
                  <a:cubicBezTo>
                    <a:pt x="92" y="58"/>
                    <a:pt x="92" y="58"/>
                    <a:pt x="92" y="5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3" y="58"/>
                    <a:pt x="93" y="57"/>
                    <a:pt x="92" y="57"/>
                  </a:cubicBezTo>
                  <a:close/>
                  <a:moveTo>
                    <a:pt x="171" y="227"/>
                  </a:moveTo>
                  <a:cubicBezTo>
                    <a:pt x="171" y="228"/>
                    <a:pt x="171" y="228"/>
                    <a:pt x="171" y="229"/>
                  </a:cubicBezTo>
                  <a:cubicBezTo>
                    <a:pt x="171" y="228"/>
                    <a:pt x="171" y="228"/>
                    <a:pt x="171" y="227"/>
                  </a:cubicBezTo>
                  <a:close/>
                  <a:moveTo>
                    <a:pt x="161" y="188"/>
                  </a:moveTo>
                  <a:cubicBezTo>
                    <a:pt x="161" y="188"/>
                    <a:pt x="161" y="188"/>
                    <a:pt x="161" y="188"/>
                  </a:cubicBezTo>
                  <a:cubicBezTo>
                    <a:pt x="161" y="188"/>
                    <a:pt x="162" y="188"/>
                    <a:pt x="162" y="187"/>
                  </a:cubicBezTo>
                  <a:cubicBezTo>
                    <a:pt x="162" y="187"/>
                    <a:pt x="162" y="187"/>
                    <a:pt x="162" y="187"/>
                  </a:cubicBezTo>
                  <a:cubicBezTo>
                    <a:pt x="161" y="187"/>
                    <a:pt x="161" y="188"/>
                    <a:pt x="161" y="188"/>
                  </a:cubicBezTo>
                  <a:close/>
                  <a:moveTo>
                    <a:pt x="157" y="87"/>
                  </a:moveTo>
                  <a:cubicBezTo>
                    <a:pt x="156" y="87"/>
                    <a:pt x="156" y="87"/>
                    <a:pt x="156" y="87"/>
                  </a:cubicBezTo>
                  <a:cubicBezTo>
                    <a:pt x="157" y="87"/>
                    <a:pt x="157" y="87"/>
                    <a:pt x="157" y="87"/>
                  </a:cubicBezTo>
                  <a:close/>
                  <a:moveTo>
                    <a:pt x="19" y="166"/>
                  </a:move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6"/>
                  </a:cubicBezTo>
                  <a:close/>
                  <a:moveTo>
                    <a:pt x="97" y="193"/>
                  </a:moveTo>
                  <a:cubicBezTo>
                    <a:pt x="97" y="193"/>
                    <a:pt x="97" y="192"/>
                    <a:pt x="98" y="192"/>
                  </a:cubicBezTo>
                  <a:cubicBezTo>
                    <a:pt x="98" y="192"/>
                    <a:pt x="97" y="192"/>
                    <a:pt x="97" y="192"/>
                  </a:cubicBezTo>
                  <a:cubicBezTo>
                    <a:pt x="97" y="192"/>
                    <a:pt x="97" y="192"/>
                    <a:pt x="97" y="193"/>
                  </a:cubicBezTo>
                  <a:close/>
                  <a:moveTo>
                    <a:pt x="231" y="137"/>
                  </a:moveTo>
                  <a:cubicBezTo>
                    <a:pt x="232" y="137"/>
                    <a:pt x="232" y="137"/>
                    <a:pt x="231" y="136"/>
                  </a:cubicBezTo>
                  <a:cubicBezTo>
                    <a:pt x="231" y="137"/>
                    <a:pt x="231" y="137"/>
                    <a:pt x="231" y="137"/>
                  </a:cubicBezTo>
                  <a:close/>
                  <a:moveTo>
                    <a:pt x="56" y="131"/>
                  </a:moveTo>
                  <a:cubicBezTo>
                    <a:pt x="56" y="131"/>
                    <a:pt x="56" y="131"/>
                    <a:pt x="56" y="131"/>
                  </a:cubicBezTo>
                  <a:cubicBezTo>
                    <a:pt x="56" y="131"/>
                    <a:pt x="55" y="131"/>
                    <a:pt x="55" y="131"/>
                  </a:cubicBezTo>
                  <a:cubicBezTo>
                    <a:pt x="55" y="131"/>
                    <a:pt x="55" y="131"/>
                    <a:pt x="55" y="131"/>
                  </a:cubicBezTo>
                  <a:cubicBezTo>
                    <a:pt x="55" y="131"/>
                    <a:pt x="56" y="131"/>
                    <a:pt x="56" y="131"/>
                  </a:cubicBezTo>
                  <a:close/>
                  <a:moveTo>
                    <a:pt x="62" y="170"/>
                  </a:moveTo>
                  <a:cubicBezTo>
                    <a:pt x="62" y="170"/>
                    <a:pt x="62" y="171"/>
                    <a:pt x="62" y="171"/>
                  </a:cubicBezTo>
                  <a:cubicBezTo>
                    <a:pt x="63" y="171"/>
                    <a:pt x="63" y="171"/>
                    <a:pt x="63" y="171"/>
                  </a:cubicBezTo>
                  <a:cubicBezTo>
                    <a:pt x="63" y="171"/>
                    <a:pt x="63" y="171"/>
                    <a:pt x="63" y="170"/>
                  </a:cubicBezTo>
                  <a:cubicBezTo>
                    <a:pt x="63" y="170"/>
                    <a:pt x="63" y="170"/>
                    <a:pt x="62" y="170"/>
                  </a:cubicBezTo>
                  <a:close/>
                  <a:moveTo>
                    <a:pt x="75" y="99"/>
                  </a:moveTo>
                  <a:cubicBezTo>
                    <a:pt x="75" y="99"/>
                    <a:pt x="75" y="99"/>
                    <a:pt x="75" y="99"/>
                  </a:cubicBezTo>
                  <a:cubicBezTo>
                    <a:pt x="75" y="99"/>
                    <a:pt x="75" y="99"/>
                    <a:pt x="74" y="100"/>
                  </a:cubicBezTo>
                  <a:cubicBezTo>
                    <a:pt x="74" y="100"/>
                    <a:pt x="75" y="100"/>
                    <a:pt x="75" y="100"/>
                  </a:cubicBezTo>
                  <a:cubicBezTo>
                    <a:pt x="75" y="100"/>
                    <a:pt x="75" y="99"/>
                    <a:pt x="75" y="99"/>
                  </a:cubicBezTo>
                  <a:close/>
                  <a:moveTo>
                    <a:pt x="202" y="97"/>
                  </a:moveTo>
                  <a:cubicBezTo>
                    <a:pt x="202" y="98"/>
                    <a:pt x="202" y="98"/>
                    <a:pt x="202" y="98"/>
                  </a:cubicBezTo>
                  <a:cubicBezTo>
                    <a:pt x="203" y="98"/>
                    <a:pt x="202" y="98"/>
                    <a:pt x="202" y="97"/>
                  </a:cubicBezTo>
                  <a:close/>
                  <a:moveTo>
                    <a:pt x="48" y="128"/>
                  </a:move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lose/>
                  <a:moveTo>
                    <a:pt x="45" y="152"/>
                  </a:move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2"/>
                  </a:cubicBezTo>
                  <a:close/>
                  <a:moveTo>
                    <a:pt x="116" y="62"/>
                  </a:moveTo>
                  <a:cubicBezTo>
                    <a:pt x="116" y="62"/>
                    <a:pt x="116" y="62"/>
                    <a:pt x="117" y="62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6" y="61"/>
                    <a:pt x="116" y="61"/>
                    <a:pt x="116" y="62"/>
                  </a:cubicBezTo>
                  <a:close/>
                  <a:moveTo>
                    <a:pt x="89" y="75"/>
                  </a:move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5"/>
                  </a:cubicBezTo>
                  <a:close/>
                  <a:moveTo>
                    <a:pt x="105" y="201"/>
                  </a:moveTo>
                  <a:cubicBezTo>
                    <a:pt x="105" y="201"/>
                    <a:pt x="105" y="201"/>
                    <a:pt x="106" y="201"/>
                  </a:cubicBezTo>
                  <a:cubicBezTo>
                    <a:pt x="105" y="200"/>
                    <a:pt x="105" y="200"/>
                    <a:pt x="105" y="201"/>
                  </a:cubicBezTo>
                  <a:close/>
                  <a:moveTo>
                    <a:pt x="158" y="189"/>
                  </a:moveTo>
                  <a:cubicBezTo>
                    <a:pt x="157" y="188"/>
                    <a:pt x="157" y="189"/>
                    <a:pt x="157" y="189"/>
                  </a:cubicBezTo>
                  <a:cubicBezTo>
                    <a:pt x="157" y="189"/>
                    <a:pt x="157" y="189"/>
                    <a:pt x="157" y="189"/>
                  </a:cubicBezTo>
                  <a:cubicBezTo>
                    <a:pt x="157" y="189"/>
                    <a:pt x="157" y="189"/>
                    <a:pt x="158" y="189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95" y="190"/>
                    <a:pt x="95" y="190"/>
                    <a:pt x="95" y="190"/>
                  </a:cubicBezTo>
                  <a:close/>
                  <a:moveTo>
                    <a:pt x="221" y="128"/>
                  </a:moveTo>
                  <a:cubicBezTo>
                    <a:pt x="221" y="128"/>
                    <a:pt x="221" y="128"/>
                    <a:pt x="221" y="128"/>
                  </a:cubicBezTo>
                  <a:cubicBezTo>
                    <a:pt x="221" y="128"/>
                    <a:pt x="221" y="128"/>
                    <a:pt x="221" y="128"/>
                  </a:cubicBezTo>
                  <a:close/>
                  <a:moveTo>
                    <a:pt x="23" y="118"/>
                  </a:moveTo>
                  <a:cubicBezTo>
                    <a:pt x="23" y="118"/>
                    <a:pt x="23" y="118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3" y="118"/>
                    <a:pt x="23" y="118"/>
                    <a:pt x="23" y="118"/>
                  </a:cubicBezTo>
                  <a:close/>
                  <a:moveTo>
                    <a:pt x="89" y="251"/>
                  </a:moveTo>
                  <a:cubicBezTo>
                    <a:pt x="89" y="251"/>
                    <a:pt x="89" y="251"/>
                    <a:pt x="89" y="250"/>
                  </a:cubicBezTo>
                  <a:cubicBezTo>
                    <a:pt x="89" y="251"/>
                    <a:pt x="88" y="251"/>
                    <a:pt x="88" y="251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89" y="251"/>
                    <a:pt x="89" y="251"/>
                    <a:pt x="89" y="251"/>
                  </a:cubicBezTo>
                  <a:close/>
                  <a:moveTo>
                    <a:pt x="19" y="129"/>
                  </a:moveTo>
                  <a:cubicBezTo>
                    <a:pt x="19" y="129"/>
                    <a:pt x="19" y="129"/>
                    <a:pt x="19" y="130"/>
                  </a:cubicBezTo>
                  <a:cubicBezTo>
                    <a:pt x="19" y="130"/>
                    <a:pt x="19" y="129"/>
                    <a:pt x="19" y="129"/>
                  </a:cubicBezTo>
                  <a:close/>
                  <a:moveTo>
                    <a:pt x="93" y="180"/>
                  </a:moveTo>
                  <a:cubicBezTo>
                    <a:pt x="93" y="180"/>
                    <a:pt x="93" y="181"/>
                    <a:pt x="94" y="180"/>
                  </a:cubicBezTo>
                  <a:cubicBezTo>
                    <a:pt x="94" y="180"/>
                    <a:pt x="94" y="180"/>
                    <a:pt x="93" y="180"/>
                  </a:cubicBezTo>
                  <a:close/>
                  <a:moveTo>
                    <a:pt x="160" y="209"/>
                  </a:moveTo>
                  <a:cubicBezTo>
                    <a:pt x="160" y="209"/>
                    <a:pt x="159" y="209"/>
                    <a:pt x="159" y="209"/>
                  </a:cubicBezTo>
                  <a:cubicBezTo>
                    <a:pt x="160" y="209"/>
                    <a:pt x="160" y="209"/>
                    <a:pt x="160" y="209"/>
                  </a:cubicBezTo>
                  <a:close/>
                  <a:moveTo>
                    <a:pt x="201" y="111"/>
                  </a:moveTo>
                  <a:cubicBezTo>
                    <a:pt x="201" y="111"/>
                    <a:pt x="201" y="110"/>
                    <a:pt x="201" y="110"/>
                  </a:cubicBezTo>
                  <a:cubicBezTo>
                    <a:pt x="201" y="110"/>
                    <a:pt x="201" y="111"/>
                    <a:pt x="201" y="111"/>
                  </a:cubicBezTo>
                  <a:close/>
                  <a:moveTo>
                    <a:pt x="116" y="225"/>
                  </a:moveTo>
                  <a:cubicBezTo>
                    <a:pt x="116" y="225"/>
                    <a:pt x="117" y="225"/>
                    <a:pt x="117" y="22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7" y="224"/>
                    <a:pt x="117" y="224"/>
                  </a:cubicBezTo>
                  <a:cubicBezTo>
                    <a:pt x="117" y="225"/>
                    <a:pt x="117" y="225"/>
                    <a:pt x="116" y="225"/>
                  </a:cubicBezTo>
                  <a:close/>
                  <a:moveTo>
                    <a:pt x="150" y="230"/>
                  </a:moveTo>
                  <a:cubicBezTo>
                    <a:pt x="150" y="230"/>
                    <a:pt x="150" y="230"/>
                    <a:pt x="150" y="230"/>
                  </a:cubicBezTo>
                  <a:cubicBezTo>
                    <a:pt x="151" y="230"/>
                    <a:pt x="151" y="229"/>
                    <a:pt x="151" y="229"/>
                  </a:cubicBezTo>
                  <a:cubicBezTo>
                    <a:pt x="151" y="229"/>
                    <a:pt x="151" y="229"/>
                    <a:pt x="151" y="229"/>
                  </a:cubicBezTo>
                  <a:cubicBezTo>
                    <a:pt x="150" y="229"/>
                    <a:pt x="150" y="229"/>
                    <a:pt x="150" y="230"/>
                  </a:cubicBezTo>
                  <a:close/>
                  <a:moveTo>
                    <a:pt x="137" y="66"/>
                  </a:moveTo>
                  <a:cubicBezTo>
                    <a:pt x="137" y="66"/>
                    <a:pt x="137" y="66"/>
                    <a:pt x="137" y="66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6"/>
                  </a:cubicBezTo>
                  <a:close/>
                  <a:moveTo>
                    <a:pt x="79" y="69"/>
                  </a:moveTo>
                  <a:cubicBezTo>
                    <a:pt x="79" y="69"/>
                    <a:pt x="79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69"/>
                    <a:pt x="79" y="69"/>
                    <a:pt x="79" y="69"/>
                  </a:cubicBezTo>
                  <a:close/>
                  <a:moveTo>
                    <a:pt x="112" y="256"/>
                  </a:moveTo>
                  <a:cubicBezTo>
                    <a:pt x="112" y="256"/>
                    <a:pt x="112" y="256"/>
                    <a:pt x="112" y="256"/>
                  </a:cubicBezTo>
                  <a:cubicBezTo>
                    <a:pt x="112" y="256"/>
                    <a:pt x="112" y="256"/>
                    <a:pt x="112" y="256"/>
                  </a:cubicBezTo>
                  <a:cubicBezTo>
                    <a:pt x="112" y="256"/>
                    <a:pt x="112" y="256"/>
                    <a:pt x="112" y="256"/>
                  </a:cubicBezTo>
                  <a:close/>
                  <a:moveTo>
                    <a:pt x="234" y="135"/>
                  </a:moveTo>
                  <a:cubicBezTo>
                    <a:pt x="235" y="136"/>
                    <a:pt x="235" y="136"/>
                    <a:pt x="235" y="136"/>
                  </a:cubicBezTo>
                  <a:cubicBezTo>
                    <a:pt x="235" y="135"/>
                    <a:pt x="235" y="135"/>
                    <a:pt x="234" y="135"/>
                  </a:cubicBezTo>
                  <a:close/>
                  <a:moveTo>
                    <a:pt x="22" y="178"/>
                  </a:move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3" y="178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78"/>
                    <a:pt x="22" y="178"/>
                    <a:pt x="22" y="178"/>
                  </a:cubicBezTo>
                  <a:close/>
                  <a:moveTo>
                    <a:pt x="14" y="145"/>
                  </a:moveTo>
                  <a:cubicBezTo>
                    <a:pt x="14" y="145"/>
                    <a:pt x="14" y="145"/>
                    <a:pt x="13" y="145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88" y="189"/>
                  </a:moveTo>
                  <a:cubicBezTo>
                    <a:pt x="88" y="189"/>
                    <a:pt x="88" y="189"/>
                    <a:pt x="88" y="190"/>
                  </a:cubicBezTo>
                  <a:cubicBezTo>
                    <a:pt x="89" y="189"/>
                    <a:pt x="89" y="189"/>
                    <a:pt x="88" y="189"/>
                  </a:cubicBezTo>
                  <a:close/>
                  <a:moveTo>
                    <a:pt x="240" y="150"/>
                  </a:moveTo>
                  <a:cubicBezTo>
                    <a:pt x="240" y="150"/>
                    <a:pt x="240" y="150"/>
                    <a:pt x="240" y="150"/>
                  </a:cubicBezTo>
                  <a:cubicBezTo>
                    <a:pt x="240" y="150"/>
                    <a:pt x="241" y="150"/>
                    <a:pt x="241" y="150"/>
                  </a:cubicBezTo>
                  <a:cubicBezTo>
                    <a:pt x="241" y="150"/>
                    <a:pt x="241" y="149"/>
                    <a:pt x="240" y="149"/>
                  </a:cubicBezTo>
                  <a:cubicBezTo>
                    <a:pt x="240" y="150"/>
                    <a:pt x="240" y="150"/>
                    <a:pt x="240" y="150"/>
                  </a:cubicBezTo>
                  <a:close/>
                  <a:moveTo>
                    <a:pt x="103" y="10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4" y="10"/>
                    <a:pt x="104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0"/>
                  </a:cubicBezTo>
                  <a:close/>
                  <a:moveTo>
                    <a:pt x="168" y="218"/>
                  </a:moveTo>
                  <a:cubicBezTo>
                    <a:pt x="169" y="217"/>
                    <a:pt x="169" y="217"/>
                    <a:pt x="168" y="217"/>
                  </a:cubicBezTo>
                  <a:cubicBezTo>
                    <a:pt x="168" y="217"/>
                    <a:pt x="168" y="217"/>
                    <a:pt x="168" y="218"/>
                  </a:cubicBezTo>
                  <a:close/>
                  <a:moveTo>
                    <a:pt x="168" y="238"/>
                  </a:move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ubicBezTo>
                    <a:pt x="168" y="238"/>
                    <a:pt x="168" y="238"/>
                    <a:pt x="168" y="238"/>
                  </a:cubicBezTo>
                  <a:close/>
                  <a:moveTo>
                    <a:pt x="119" y="198"/>
                  </a:moveTo>
                  <a:cubicBezTo>
                    <a:pt x="119" y="198"/>
                    <a:pt x="119" y="198"/>
                    <a:pt x="119" y="198"/>
                  </a:cubicBezTo>
                  <a:cubicBezTo>
                    <a:pt x="120" y="198"/>
                    <a:pt x="120" y="198"/>
                    <a:pt x="120" y="199"/>
                  </a:cubicBezTo>
                  <a:cubicBezTo>
                    <a:pt x="120" y="199"/>
                    <a:pt x="120" y="198"/>
                    <a:pt x="120" y="198"/>
                  </a:cubicBezTo>
                  <a:cubicBezTo>
                    <a:pt x="120" y="198"/>
                    <a:pt x="120" y="198"/>
                    <a:pt x="119" y="198"/>
                  </a:cubicBezTo>
                  <a:close/>
                  <a:moveTo>
                    <a:pt x="236" y="122"/>
                  </a:moveTo>
                  <a:cubicBezTo>
                    <a:pt x="237" y="122"/>
                    <a:pt x="237" y="121"/>
                    <a:pt x="237" y="121"/>
                  </a:cubicBezTo>
                  <a:cubicBezTo>
                    <a:pt x="236" y="121"/>
                    <a:pt x="236" y="121"/>
                    <a:pt x="236" y="122"/>
                  </a:cubicBezTo>
                  <a:close/>
                  <a:moveTo>
                    <a:pt x="93" y="39"/>
                  </a:move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9"/>
                  </a:cubicBezTo>
                  <a:close/>
                  <a:moveTo>
                    <a:pt x="97" y="249"/>
                  </a:moveTo>
                  <a:cubicBezTo>
                    <a:pt x="97" y="249"/>
                    <a:pt x="97" y="249"/>
                    <a:pt x="98" y="249"/>
                  </a:cubicBezTo>
                  <a:cubicBezTo>
                    <a:pt x="98" y="249"/>
                    <a:pt x="97" y="249"/>
                    <a:pt x="97" y="249"/>
                  </a:cubicBezTo>
                  <a:cubicBezTo>
                    <a:pt x="97" y="249"/>
                    <a:pt x="97" y="249"/>
                    <a:pt x="97" y="249"/>
                  </a:cubicBezTo>
                  <a:close/>
                  <a:moveTo>
                    <a:pt x="98" y="218"/>
                  </a:moveTo>
                  <a:cubicBezTo>
                    <a:pt x="98" y="218"/>
                    <a:pt x="98" y="218"/>
                    <a:pt x="98" y="218"/>
                  </a:cubicBezTo>
                  <a:cubicBezTo>
                    <a:pt x="98" y="218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7"/>
                  </a:cubicBezTo>
                  <a:cubicBezTo>
                    <a:pt x="98" y="217"/>
                    <a:pt x="98" y="217"/>
                    <a:pt x="98" y="218"/>
                  </a:cubicBezTo>
                  <a:close/>
                  <a:moveTo>
                    <a:pt x="100" y="64"/>
                  </a:moveTo>
                  <a:cubicBezTo>
                    <a:pt x="100" y="64"/>
                    <a:pt x="99" y="64"/>
                    <a:pt x="99" y="64"/>
                  </a:cubicBezTo>
                  <a:cubicBezTo>
                    <a:pt x="100" y="64"/>
                    <a:pt x="100" y="64"/>
                    <a:pt x="100" y="64"/>
                  </a:cubicBezTo>
                  <a:close/>
                  <a:moveTo>
                    <a:pt x="149" y="248"/>
                  </a:moveTo>
                  <a:cubicBezTo>
                    <a:pt x="149" y="248"/>
                    <a:pt x="149" y="248"/>
                    <a:pt x="149" y="248"/>
                  </a:cubicBezTo>
                  <a:cubicBezTo>
                    <a:pt x="149" y="248"/>
                    <a:pt x="149" y="249"/>
                    <a:pt x="149" y="249"/>
                  </a:cubicBezTo>
                  <a:cubicBezTo>
                    <a:pt x="149" y="249"/>
                    <a:pt x="149" y="249"/>
                    <a:pt x="149" y="249"/>
                  </a:cubicBezTo>
                  <a:cubicBezTo>
                    <a:pt x="149" y="248"/>
                    <a:pt x="149" y="248"/>
                    <a:pt x="149" y="248"/>
                  </a:cubicBezTo>
                  <a:close/>
                  <a:moveTo>
                    <a:pt x="223" y="111"/>
                  </a:moveTo>
                  <a:cubicBezTo>
                    <a:pt x="223" y="111"/>
                    <a:pt x="223" y="111"/>
                    <a:pt x="223" y="111"/>
                  </a:cubicBezTo>
                  <a:cubicBezTo>
                    <a:pt x="223" y="111"/>
                    <a:pt x="223" y="110"/>
                    <a:pt x="223" y="110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3" y="110"/>
                    <a:pt x="223" y="111"/>
                    <a:pt x="223" y="111"/>
                  </a:cubicBezTo>
                  <a:close/>
                  <a:moveTo>
                    <a:pt x="142" y="43"/>
                  </a:moveTo>
                  <a:cubicBezTo>
                    <a:pt x="142" y="44"/>
                    <a:pt x="142" y="44"/>
                    <a:pt x="142" y="44"/>
                  </a:cubicBezTo>
                  <a:cubicBezTo>
                    <a:pt x="142" y="44"/>
                    <a:pt x="142" y="44"/>
                    <a:pt x="143" y="44"/>
                  </a:cubicBezTo>
                  <a:cubicBezTo>
                    <a:pt x="143" y="44"/>
                    <a:pt x="143" y="44"/>
                    <a:pt x="143" y="43"/>
                  </a:cubicBezTo>
                  <a:cubicBezTo>
                    <a:pt x="142" y="43"/>
                    <a:pt x="142" y="43"/>
                    <a:pt x="142" y="43"/>
                  </a:cubicBezTo>
                  <a:close/>
                  <a:moveTo>
                    <a:pt x="92" y="26"/>
                  </a:move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2" y="26"/>
                    <a:pt x="92" y="26"/>
                  </a:cubicBezTo>
                  <a:close/>
                  <a:moveTo>
                    <a:pt x="69" y="116"/>
                  </a:move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6"/>
                    <a:pt x="69" y="116"/>
                    <a:pt x="69" y="116"/>
                  </a:cubicBezTo>
                  <a:close/>
                  <a:moveTo>
                    <a:pt x="135" y="241"/>
                  </a:moveTo>
                  <a:cubicBezTo>
                    <a:pt x="135" y="241"/>
                    <a:pt x="135" y="241"/>
                    <a:pt x="135" y="241"/>
                  </a:cubicBezTo>
                  <a:cubicBezTo>
                    <a:pt x="135" y="241"/>
                    <a:pt x="135" y="241"/>
                    <a:pt x="135" y="241"/>
                  </a:cubicBezTo>
                  <a:close/>
                  <a:moveTo>
                    <a:pt x="154" y="232"/>
                  </a:moveTo>
                  <a:cubicBezTo>
                    <a:pt x="154" y="232"/>
                    <a:pt x="154" y="232"/>
                    <a:pt x="154" y="232"/>
                  </a:cubicBezTo>
                  <a:cubicBezTo>
                    <a:pt x="153" y="232"/>
                    <a:pt x="153" y="233"/>
                    <a:pt x="153" y="233"/>
                  </a:cubicBezTo>
                  <a:cubicBezTo>
                    <a:pt x="153" y="233"/>
                    <a:pt x="153" y="233"/>
                    <a:pt x="153" y="233"/>
                  </a:cubicBezTo>
                  <a:cubicBezTo>
                    <a:pt x="154" y="233"/>
                    <a:pt x="154" y="233"/>
                    <a:pt x="154" y="232"/>
                  </a:cubicBezTo>
                  <a:close/>
                  <a:moveTo>
                    <a:pt x="79" y="67"/>
                  </a:move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9" y="67"/>
                    <a:pt x="79" y="67"/>
                    <a:pt x="79" y="67"/>
                  </a:cubicBezTo>
                  <a:close/>
                  <a:moveTo>
                    <a:pt x="168" y="73"/>
                  </a:moveTo>
                  <a:cubicBezTo>
                    <a:pt x="168" y="73"/>
                    <a:pt x="168" y="73"/>
                    <a:pt x="168" y="73"/>
                  </a:cubicBezTo>
                  <a:cubicBezTo>
                    <a:pt x="168" y="73"/>
                    <a:pt x="168" y="72"/>
                    <a:pt x="168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8" y="73"/>
                    <a:pt x="168" y="73"/>
                  </a:cubicBezTo>
                  <a:close/>
                  <a:moveTo>
                    <a:pt x="62" y="157"/>
                  </a:moveTo>
                  <a:cubicBezTo>
                    <a:pt x="62" y="157"/>
                    <a:pt x="62" y="157"/>
                    <a:pt x="62" y="157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7"/>
                    <a:pt x="61" y="157"/>
                    <a:pt x="62" y="157"/>
                  </a:cubicBezTo>
                  <a:close/>
                  <a:moveTo>
                    <a:pt x="118" y="241"/>
                  </a:moveTo>
                  <a:cubicBezTo>
                    <a:pt x="117" y="241"/>
                    <a:pt x="117" y="241"/>
                    <a:pt x="117" y="241"/>
                  </a:cubicBezTo>
                  <a:cubicBezTo>
                    <a:pt x="117" y="241"/>
                    <a:pt x="118" y="241"/>
                    <a:pt x="118" y="241"/>
                  </a:cubicBezTo>
                  <a:close/>
                  <a:moveTo>
                    <a:pt x="94" y="267"/>
                  </a:move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ubicBezTo>
                    <a:pt x="94" y="267"/>
                    <a:pt x="94" y="267"/>
                    <a:pt x="94" y="267"/>
                  </a:cubicBezTo>
                  <a:close/>
                  <a:moveTo>
                    <a:pt x="184" y="88"/>
                  </a:moveTo>
                  <a:cubicBezTo>
                    <a:pt x="184" y="88"/>
                    <a:pt x="184" y="87"/>
                    <a:pt x="184" y="87"/>
                  </a:cubicBezTo>
                  <a:cubicBezTo>
                    <a:pt x="184" y="87"/>
                    <a:pt x="183" y="87"/>
                    <a:pt x="183" y="87"/>
                  </a:cubicBezTo>
                  <a:cubicBezTo>
                    <a:pt x="183" y="87"/>
                    <a:pt x="183" y="88"/>
                    <a:pt x="183" y="88"/>
                  </a:cubicBezTo>
                  <a:cubicBezTo>
                    <a:pt x="183" y="88"/>
                    <a:pt x="184" y="88"/>
                    <a:pt x="184" y="88"/>
                  </a:cubicBezTo>
                  <a:close/>
                  <a:moveTo>
                    <a:pt x="54" y="95"/>
                  </a:move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3" y="95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4" y="95"/>
                    <a:pt x="54" y="95"/>
                  </a:cubicBezTo>
                  <a:close/>
                  <a:moveTo>
                    <a:pt x="135" y="96"/>
                  </a:move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lose/>
                  <a:moveTo>
                    <a:pt x="106" y="263"/>
                  </a:move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6" y="263"/>
                    <a:pt x="106" y="263"/>
                    <a:pt x="106" y="263"/>
                  </a:cubicBezTo>
                  <a:close/>
                  <a:moveTo>
                    <a:pt x="89" y="14"/>
                  </a:moveTo>
                  <a:cubicBezTo>
                    <a:pt x="89" y="14"/>
                    <a:pt x="90" y="14"/>
                    <a:pt x="90" y="14"/>
                  </a:cubicBezTo>
                  <a:cubicBezTo>
                    <a:pt x="90" y="14"/>
                    <a:pt x="89" y="14"/>
                    <a:pt x="89" y="14"/>
                  </a:cubicBezTo>
                  <a:close/>
                  <a:moveTo>
                    <a:pt x="135" y="215"/>
                  </a:moveTo>
                  <a:cubicBezTo>
                    <a:pt x="135" y="215"/>
                    <a:pt x="135" y="215"/>
                    <a:pt x="135" y="214"/>
                  </a:cubicBezTo>
                  <a:cubicBezTo>
                    <a:pt x="135" y="215"/>
                    <a:pt x="135" y="215"/>
                    <a:pt x="135" y="215"/>
                  </a:cubicBezTo>
                  <a:cubicBezTo>
                    <a:pt x="135" y="215"/>
                    <a:pt x="135" y="215"/>
                    <a:pt x="135" y="215"/>
                  </a:cubicBezTo>
                  <a:cubicBezTo>
                    <a:pt x="135" y="215"/>
                    <a:pt x="135" y="215"/>
                    <a:pt x="135" y="215"/>
                  </a:cubicBezTo>
                  <a:close/>
                  <a:moveTo>
                    <a:pt x="211" y="172"/>
                  </a:move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ubicBezTo>
                    <a:pt x="211" y="172"/>
                    <a:pt x="211" y="172"/>
                    <a:pt x="211" y="172"/>
                  </a:cubicBezTo>
                  <a:close/>
                  <a:moveTo>
                    <a:pt x="71" y="139"/>
                  </a:move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lose/>
                  <a:moveTo>
                    <a:pt x="84" y="106"/>
                  </a:moveTo>
                  <a:cubicBezTo>
                    <a:pt x="84" y="106"/>
                    <a:pt x="84" y="106"/>
                    <a:pt x="84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4" y="106"/>
                    <a:pt x="84" y="106"/>
                    <a:pt x="84" y="106"/>
                  </a:cubicBezTo>
                  <a:close/>
                  <a:moveTo>
                    <a:pt x="135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5" y="24"/>
                    <a:pt x="135" y="24"/>
                    <a:pt x="135" y="24"/>
                  </a:cubicBezTo>
                  <a:close/>
                  <a:moveTo>
                    <a:pt x="213" y="112"/>
                  </a:moveTo>
                  <a:cubicBezTo>
                    <a:pt x="213" y="112"/>
                    <a:pt x="213" y="112"/>
                    <a:pt x="213" y="112"/>
                  </a:cubicBezTo>
                  <a:cubicBezTo>
                    <a:pt x="213" y="111"/>
                    <a:pt x="213" y="111"/>
                    <a:pt x="213" y="111"/>
                  </a:cubicBezTo>
                  <a:cubicBezTo>
                    <a:pt x="213" y="111"/>
                    <a:pt x="213" y="111"/>
                    <a:pt x="213" y="111"/>
                  </a:cubicBezTo>
                  <a:cubicBezTo>
                    <a:pt x="213" y="111"/>
                    <a:pt x="213" y="111"/>
                    <a:pt x="213" y="112"/>
                  </a:cubicBezTo>
                  <a:close/>
                  <a:moveTo>
                    <a:pt x="120" y="43"/>
                  </a:move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lose/>
                  <a:moveTo>
                    <a:pt x="156" y="42"/>
                  </a:move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6" y="41"/>
                    <a:pt x="156" y="42"/>
                  </a:cubicBezTo>
                  <a:close/>
                  <a:moveTo>
                    <a:pt x="236" y="117"/>
                  </a:moveTo>
                  <a:cubicBezTo>
                    <a:pt x="236" y="117"/>
                    <a:pt x="236" y="117"/>
                    <a:pt x="236" y="117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37" y="117"/>
                    <a:pt x="237" y="117"/>
                    <a:pt x="236" y="117"/>
                  </a:cubicBezTo>
                  <a:close/>
                  <a:moveTo>
                    <a:pt x="229" y="124"/>
                  </a:move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ubicBezTo>
                    <a:pt x="229" y="124"/>
                    <a:pt x="229" y="124"/>
                    <a:pt x="229" y="124"/>
                  </a:cubicBezTo>
                  <a:close/>
                  <a:moveTo>
                    <a:pt x="163" y="190"/>
                  </a:move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89"/>
                  </a:cubicBezTo>
                  <a:cubicBezTo>
                    <a:pt x="163" y="189"/>
                    <a:pt x="163" y="189"/>
                    <a:pt x="163" y="190"/>
                  </a:cubicBezTo>
                  <a:close/>
                  <a:moveTo>
                    <a:pt x="85" y="198"/>
                  </a:moveTo>
                  <a:cubicBezTo>
                    <a:pt x="85" y="198"/>
                    <a:pt x="85" y="198"/>
                    <a:pt x="85" y="198"/>
                  </a:cubicBezTo>
                  <a:cubicBezTo>
                    <a:pt x="85" y="197"/>
                    <a:pt x="85" y="197"/>
                    <a:pt x="85" y="197"/>
                  </a:cubicBezTo>
                  <a:cubicBezTo>
                    <a:pt x="85" y="197"/>
                    <a:pt x="85" y="197"/>
                    <a:pt x="85" y="197"/>
                  </a:cubicBezTo>
                  <a:cubicBezTo>
                    <a:pt x="85" y="197"/>
                    <a:pt x="85" y="197"/>
                    <a:pt x="85" y="1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39825" y="447040"/>
            <a:ext cx="23304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rgbClr val="0070C0"/>
                </a:solidFill>
              </a:rPr>
              <a:t>Video Time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52900" y="477520"/>
            <a:ext cx="62268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is young Sheldon suffering?</a:t>
            </a:r>
            <a:endParaRPr lang="en-US" altLang="en-US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33050" y="4473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4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Young Sheld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74775" y="1153795"/>
            <a:ext cx="9442450" cy="531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20302143848"/>
          <p:cNvPicPr>
            <a:picLocks noChangeAspect="1"/>
          </p:cNvPicPr>
          <p:nvPr/>
        </p:nvPicPr>
        <p:blipFill>
          <a:blip r:embed="rId1"/>
          <a:srcRect l="6727" t="15093" r="3104" b="8944"/>
          <a:stretch>
            <a:fillRect/>
          </a:stretch>
        </p:blipFill>
        <p:spPr>
          <a:xfrm>
            <a:off x="273685" y="1149985"/>
            <a:ext cx="4304665" cy="53994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85360" y="747395"/>
            <a:ext cx="7077710" cy="422592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Choking victims usually have only about four minutes before they collapse and sometimes die 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If you see someone choking, first call the emergency services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Chen wasted no time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With choking victims, every minute counts 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Doing the Heimlich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manoeuvre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on a small child is not recommended</a:t>
            </a:r>
            <a:endParaRPr lang="en-US" altLang="zh-CN" sz="2800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482215" y="2303145"/>
            <a:ext cx="376555" cy="19304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670935" y="3292475"/>
            <a:ext cx="831215" cy="15049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618865" y="4117975"/>
            <a:ext cx="376555" cy="19494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618865" y="5215255"/>
            <a:ext cx="290195" cy="24193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3748405" y="6001385"/>
            <a:ext cx="676275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787525" y="6105525"/>
            <a:ext cx="1071245" cy="10795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9438005" y="818515"/>
            <a:ext cx="8153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only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52305" y="1330960"/>
            <a:ext cx="17056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sometimes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162665" y="1330960"/>
            <a:ext cx="6178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die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76460" y="1843405"/>
            <a:ext cx="8147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first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45960" y="2867660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no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9070" y="3380105"/>
            <a:ext cx="11118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counts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14390" y="4397375"/>
            <a:ext cx="6375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not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25600" y="3022600"/>
            <a:ext cx="2078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Choking victims...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44650" y="1926590"/>
            <a:ext cx="23412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Chen wasted no time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80210" y="3879850"/>
            <a:ext cx="15373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If you see ...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73225" y="4982845"/>
            <a:ext cx="15538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Doing the ...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68780" y="5554345"/>
            <a:ext cx="19081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With choking ...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947285" y="4973320"/>
            <a:ext cx="7077710" cy="1641475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functions: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 2" panose="05020102010507070707" charset="0"/>
              </a:rPr>
              <a:t>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the main idea of the paragraph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Wingdings 2" panose="05020102010507070707" charset="0"/>
              </a:rPr>
              <a:t> </a:t>
            </a:r>
            <a:r>
              <a:rPr lang="en-US" altLang="zh-CN" sz="28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link up ideas between paragraphs</a:t>
            </a:r>
            <a:endParaRPr lang="en-US" altLang="zh-CN" sz="28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97450" y="6104890"/>
            <a:ext cx="3968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</a:t>
            </a:r>
            <a:endParaRPr lang="en-US" altLang="zh-CN" sz="2400" b="1" kern="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2805" y="237490"/>
            <a:ext cx="38296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and complete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242550" y="23775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6" grpId="0" animBg="1"/>
      <p:bldP spid="6" grpId="1" animBg="1"/>
      <p:bldP spid="22" grpId="0"/>
      <p:bldP spid="22" grpId="1"/>
      <p:bldP spid="14" grpId="0"/>
      <p:bldP spid="15" grpId="0"/>
      <p:bldP spid="14" grpId="1"/>
      <p:bldP spid="15" grpId="1"/>
      <p:bldP spid="7" grpId="0" animBg="1"/>
      <p:bldP spid="7" grpId="1" animBg="1"/>
      <p:bldP spid="21" grpId="0"/>
      <p:bldP spid="21" grpId="1"/>
      <p:bldP spid="17" grpId="0"/>
      <p:bldP spid="17" grpId="1"/>
      <p:bldP spid="8" grpId="0" animBg="1"/>
      <p:bldP spid="8" grpId="1" animBg="1"/>
      <p:bldP spid="23" grpId="0"/>
      <p:bldP spid="23" grpId="1"/>
      <p:bldP spid="20" grpId="0"/>
      <p:bldP spid="20" grpId="1"/>
      <p:bldP spid="9" grpId="0" animBg="1"/>
      <p:bldP spid="9" grpId="1" animBg="1"/>
      <p:bldP spid="19" grpId="0"/>
      <p:bldP spid="19" grpId="1"/>
      <p:bldP spid="25" grpId="0"/>
      <p:bldP spid="25" grpId="1"/>
      <p:bldP spid="26" grpId="0"/>
      <p:bldP spid="26" grpId="1"/>
      <p:bldP spid="27" grpId="0"/>
      <p:bldP spid="27" grpId="1"/>
      <p:bldP spid="24" grpId="0"/>
      <p:bldP spid="24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20302143848"/>
          <p:cNvPicPr>
            <a:picLocks noChangeAspect="1"/>
          </p:cNvPicPr>
          <p:nvPr/>
        </p:nvPicPr>
        <p:blipFill>
          <a:blip r:embed="rId1"/>
          <a:srcRect l="6727" t="15093" r="3104" b="8944"/>
          <a:stretch>
            <a:fillRect/>
          </a:stretch>
        </p:blipFill>
        <p:spPr>
          <a:xfrm>
            <a:off x="301625" y="739140"/>
            <a:ext cx="4657090" cy="584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18710" y="1942465"/>
            <a:ext cx="7077710" cy="363474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Part 1: ___________________________ 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Part 2: ___________________________</a:t>
            </a: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            ________________</a:t>
            </a: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Part 3: ___________________________</a:t>
            </a: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0300" y="1894840"/>
            <a:ext cx="5432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story of a choking incident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10300" y="3109595"/>
            <a:ext cx="586041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the introduction of the Heimlich manoeuvre</a:t>
            </a:r>
            <a:endParaRPr lang="en-US" altLang="zh-CN" sz="3200" b="1" kern="100" dirty="0">
              <a:solidFill>
                <a:srgbClr val="FF000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11545" y="4885690"/>
            <a:ext cx="609854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comments on the choking incident</a:t>
            </a:r>
            <a:endParaRPr lang="en-US" altLang="zh-CN" sz="3200" b="1" kern="100" dirty="0">
              <a:solidFill>
                <a:srgbClr val="FF000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91665" y="927100"/>
            <a:ext cx="2894330" cy="204089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91665" y="3089275"/>
            <a:ext cx="2894330" cy="2676525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0200" y="5896610"/>
            <a:ext cx="4455795" cy="623570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2805" y="151765"/>
            <a:ext cx="4348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the structure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l="53437" t="41093" r="8353" b="43324"/>
          <a:stretch>
            <a:fillRect/>
          </a:stretch>
        </p:blipFill>
        <p:spPr>
          <a:xfrm>
            <a:off x="387350" y="2138045"/>
            <a:ext cx="3547110" cy="21609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18710" y="1203960"/>
            <a:ext cx="7077710" cy="481584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◾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set-up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◾</a:t>
            </a:r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conflict</a:t>
            </a:r>
            <a:endParaRPr lang="en-US" altLang="zh-CN" sz="3200" b="1" kern="100" dirty="0">
              <a:solidFill>
                <a:srgbClr val="FF000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◾</a:t>
            </a:r>
            <a:r>
              <a:rPr lang="en-US" altLang="zh-CN" sz="3200" b="1" kern="100" dirty="0">
                <a:solidFill>
                  <a:srgbClr val="FF000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conclusion</a:t>
            </a:r>
            <a:endParaRPr lang="en-US" altLang="zh-CN" sz="3200" b="1" kern="100" dirty="0">
              <a:solidFill>
                <a:srgbClr val="FF000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587355" y="558800"/>
            <a:ext cx="12985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</a:rPr>
              <a:t>Part 1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4" name="菱形 33"/>
          <p:cNvSpPr/>
          <p:nvPr/>
        </p:nvSpPr>
        <p:spPr>
          <a:xfrm>
            <a:off x="10492740" y="215265"/>
            <a:ext cx="1487170" cy="1332230"/>
          </a:xfrm>
          <a:prstGeom prst="diamond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925695" y="1790065"/>
            <a:ext cx="2540000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base">
              <a:lnSpc>
                <a:spcPct val="120000"/>
              </a:lnSpc>
            </a:pPr>
            <a:r>
              <a:rPr lang="en-US" altLang="zh-CN" sz="32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who</a:t>
            </a: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en-US" altLang="zh-CN" sz="32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what</a:t>
            </a:r>
            <a:endParaRPr lang="en-US" altLang="zh-CN" sz="3200" b="1" kern="100" dirty="0">
              <a:solidFill>
                <a:prstClr val="black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en-US" altLang="zh-CN" sz="32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where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84750" y="4199890"/>
            <a:ext cx="46793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a challenge or difficulty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984750" y="5239385"/>
            <a:ext cx="3930015" cy="6819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 fontAlgn="base">
              <a:lnSpc>
                <a:spcPct val="120000"/>
              </a:lnSpc>
            </a:pPr>
            <a:r>
              <a:rPr lang="en-US" altLang="zh-CN" sz="32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√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the end of the story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2805" y="151765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31190" y="825500"/>
            <a:ext cx="5940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 narrative essay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should include: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935480" y="2689860"/>
            <a:ext cx="4131310" cy="3038475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54990" y="5144770"/>
            <a:ext cx="1283970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set-up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92090" y="2070735"/>
            <a:ext cx="1513205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conflict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058535" y="2692400"/>
            <a:ext cx="3783965" cy="1866265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046210" y="4686300"/>
            <a:ext cx="2085975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conclusion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7350" y="3082925"/>
            <a:ext cx="1026160" cy="5835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who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7350" y="3695700"/>
            <a:ext cx="1140460" cy="583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7825" y="4356100"/>
            <a:ext cx="1293495" cy="583565"/>
          </a:xfrm>
          <a:prstGeom prst="rect">
            <a:avLst/>
          </a:prstGeom>
          <a:solidFill>
            <a:srgbClr val="8F07F7"/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where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27810" y="3092450"/>
            <a:ext cx="3656965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71320" y="3728720"/>
            <a:ext cx="362077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02130" y="4387215"/>
            <a:ext cx="359918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05295" y="1066165"/>
            <a:ext cx="43529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 did Chen Wei do?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62140" y="5331460"/>
            <a:ext cx="50774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What’s the end of the story?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284720" y="5930265"/>
            <a:ext cx="459105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左中括号 23"/>
          <p:cNvSpPr/>
          <p:nvPr/>
        </p:nvSpPr>
        <p:spPr>
          <a:xfrm>
            <a:off x="6963410" y="1818640"/>
            <a:ext cx="202565" cy="1603375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621270" y="1709420"/>
            <a:ext cx="3656965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21905" y="2345690"/>
            <a:ext cx="362077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621270" y="2981960"/>
            <a:ext cx="359918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...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91680" y="168910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555D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01</a:t>
            </a:r>
            <a:endParaRPr lang="en-US" altLang="zh-CN" sz="3200" b="1" dirty="0">
              <a:solidFill>
                <a:srgbClr val="555D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91680" y="230886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548235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02</a:t>
            </a:r>
            <a:endParaRPr lang="en-US" altLang="zh-CN" sz="3200" b="1" dirty="0">
              <a:solidFill>
                <a:srgbClr val="548235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91680" y="298196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8F07F7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03</a:t>
            </a:r>
            <a:endParaRPr lang="en-US" altLang="zh-CN" sz="3200" b="1" dirty="0">
              <a:solidFill>
                <a:srgbClr val="8F07F7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664825" y="481330"/>
            <a:ext cx="12985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</a:rPr>
              <a:t>Part 1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4" name="菱形 33"/>
          <p:cNvSpPr/>
          <p:nvPr/>
        </p:nvSpPr>
        <p:spPr>
          <a:xfrm>
            <a:off x="10570210" y="137795"/>
            <a:ext cx="1487170" cy="1332230"/>
          </a:xfrm>
          <a:prstGeom prst="diamond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52805" y="151765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>
            <a:endCxn id="9" idx="2"/>
          </p:cNvCxnSpPr>
          <p:nvPr/>
        </p:nvCxnSpPr>
        <p:spPr>
          <a:xfrm flipV="1">
            <a:off x="1935480" y="2577465"/>
            <a:ext cx="5422900" cy="315087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54990" y="5144770"/>
            <a:ext cx="1283970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set-up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01460" y="1993900"/>
            <a:ext cx="1513205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conflict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358380" y="2578735"/>
            <a:ext cx="2641600" cy="1472565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87350" y="2282825"/>
            <a:ext cx="1026160" cy="5835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who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7350" y="3190875"/>
            <a:ext cx="1140460" cy="583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7825" y="4051300"/>
            <a:ext cx="1293495" cy="583565"/>
          </a:xfrm>
          <a:prstGeom prst="rect">
            <a:avLst/>
          </a:prstGeom>
          <a:solidFill>
            <a:srgbClr val="8F07F7"/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where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27810" y="2292350"/>
            <a:ext cx="3656965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Chen Wei,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Zhang Tao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71320" y="3004820"/>
            <a:ext cx="4591050" cy="953135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Zhang Tao was choking on some steak while eating.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02130" y="4082415"/>
            <a:ext cx="3656965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 restaurant in Beijing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2805" y="151765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690245" y="2692400"/>
            <a:ext cx="1647825" cy="1208405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557655" y="2108835"/>
            <a:ext cx="1513205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conflict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0" name="直接连接符 9"/>
          <p:cNvCxnSpPr>
            <a:endCxn id="11" idx="0"/>
          </p:cNvCxnSpPr>
          <p:nvPr/>
        </p:nvCxnSpPr>
        <p:spPr>
          <a:xfrm>
            <a:off x="2338070" y="2692400"/>
            <a:ext cx="5259705" cy="2032000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54470" y="4724400"/>
            <a:ext cx="2085975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conclusion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75275" y="5307965"/>
            <a:ext cx="50774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What’s the end of the story?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26405" y="5906770"/>
            <a:ext cx="5022215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Zhang began to breathe again.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67150" y="1196340"/>
            <a:ext cx="6325870" cy="521970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He got up and ran to the table at once.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67150" y="1898650"/>
            <a:ext cx="6325870" cy="953135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With the help of Zhang’s friends, he was able to help Zhang to his feet.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67150" y="3003550"/>
            <a:ext cx="6325870" cy="953135"/>
          </a:xfrm>
          <a:prstGeom prst="rect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▪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Standing behind Zhang, Chen did the Heimlich manoeuvre.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19955" y="469900"/>
            <a:ext cx="43529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What did Chen Wei do?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左中括号 23"/>
          <p:cNvSpPr/>
          <p:nvPr/>
        </p:nvSpPr>
        <p:spPr>
          <a:xfrm>
            <a:off x="3168015" y="1466215"/>
            <a:ext cx="216535" cy="2087880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315335" y="1125855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555D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01</a:t>
            </a:r>
            <a:endParaRPr lang="en-US" altLang="zh-CN" sz="3200" b="1" dirty="0">
              <a:solidFill>
                <a:srgbClr val="555D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96285" y="2058035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548235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02</a:t>
            </a:r>
            <a:endParaRPr lang="en-US" altLang="zh-CN" sz="3200" b="1" dirty="0">
              <a:solidFill>
                <a:srgbClr val="548235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15335" y="325501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8F07F7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03</a:t>
            </a:r>
            <a:endParaRPr lang="en-US" altLang="zh-CN" sz="3200" b="1" dirty="0">
              <a:solidFill>
                <a:srgbClr val="8F07F7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2805" y="151765"/>
            <a:ext cx="31445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0070C0"/>
                </a:solidFill>
                <a:sym typeface="+mn-ea"/>
              </a:rPr>
              <a:t>Read for details</a:t>
            </a:r>
            <a:endParaRPr lang="en-US" altLang="zh-CN" sz="3600" b="1">
              <a:solidFill>
                <a:srgbClr val="0070C0"/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242550" y="218705"/>
            <a:ext cx="687003" cy="595594"/>
            <a:chOff x="2191196" y="1505317"/>
            <a:chExt cx="687003" cy="595594"/>
          </a:xfrm>
          <a:solidFill>
            <a:srgbClr val="494D59"/>
          </a:solidFill>
        </p:grpSpPr>
        <p:sp>
          <p:nvSpPr>
            <p:cNvPr id="13" name="Freeform 102"/>
            <p:cNvSpPr>
              <a:spLocks noEditPoints="1"/>
            </p:cNvSpPr>
            <p:nvPr/>
          </p:nvSpPr>
          <p:spPr bwMode="auto">
            <a:xfrm>
              <a:off x="2191196" y="1505317"/>
              <a:ext cx="687003" cy="595594"/>
            </a:xfrm>
            <a:custGeom>
              <a:avLst/>
              <a:gdLst>
                <a:gd name="T0" fmla="*/ 187 w 265"/>
                <a:gd name="T1" fmla="*/ 52 h 229"/>
                <a:gd name="T2" fmla="*/ 172 w 265"/>
                <a:gd name="T3" fmla="*/ 109 h 229"/>
                <a:gd name="T4" fmla="*/ 160 w 265"/>
                <a:gd name="T5" fmla="*/ 102 h 229"/>
                <a:gd name="T6" fmla="*/ 147 w 265"/>
                <a:gd name="T7" fmla="*/ 129 h 229"/>
                <a:gd name="T8" fmla="*/ 137 w 265"/>
                <a:gd name="T9" fmla="*/ 227 h 229"/>
                <a:gd name="T10" fmla="*/ 134 w 265"/>
                <a:gd name="T11" fmla="*/ 53 h 229"/>
                <a:gd name="T12" fmla="*/ 117 w 265"/>
                <a:gd name="T13" fmla="*/ 108 h 229"/>
                <a:gd name="T14" fmla="*/ 102 w 265"/>
                <a:gd name="T15" fmla="*/ 110 h 229"/>
                <a:gd name="T16" fmla="*/ 88 w 265"/>
                <a:gd name="T17" fmla="*/ 124 h 229"/>
                <a:gd name="T18" fmla="*/ 83 w 265"/>
                <a:gd name="T19" fmla="*/ 209 h 229"/>
                <a:gd name="T20" fmla="*/ 74 w 265"/>
                <a:gd name="T21" fmla="*/ 70 h 229"/>
                <a:gd name="T22" fmla="*/ 64 w 265"/>
                <a:gd name="T23" fmla="*/ 183 h 229"/>
                <a:gd name="T24" fmla="*/ 54 w 265"/>
                <a:gd name="T25" fmla="*/ 100 h 229"/>
                <a:gd name="T26" fmla="*/ 37 w 265"/>
                <a:gd name="T27" fmla="*/ 108 h 229"/>
                <a:gd name="T28" fmla="*/ 25 w 265"/>
                <a:gd name="T29" fmla="*/ 107 h 229"/>
                <a:gd name="T30" fmla="*/ 31 w 265"/>
                <a:gd name="T31" fmla="*/ 103 h 229"/>
                <a:gd name="T32" fmla="*/ 5 w 265"/>
                <a:gd name="T33" fmla="*/ 101 h 229"/>
                <a:gd name="T34" fmla="*/ 52 w 265"/>
                <a:gd name="T35" fmla="*/ 95 h 229"/>
                <a:gd name="T36" fmla="*/ 60 w 265"/>
                <a:gd name="T37" fmla="*/ 148 h 229"/>
                <a:gd name="T38" fmla="*/ 68 w 265"/>
                <a:gd name="T39" fmla="*/ 19 h 229"/>
                <a:gd name="T40" fmla="*/ 77 w 265"/>
                <a:gd name="T41" fmla="*/ 10 h 229"/>
                <a:gd name="T42" fmla="*/ 83 w 265"/>
                <a:gd name="T43" fmla="*/ 153 h 229"/>
                <a:gd name="T44" fmla="*/ 93 w 265"/>
                <a:gd name="T45" fmla="*/ 90 h 229"/>
                <a:gd name="T46" fmla="*/ 107 w 265"/>
                <a:gd name="T47" fmla="*/ 89 h 229"/>
                <a:gd name="T48" fmla="*/ 120 w 265"/>
                <a:gd name="T49" fmla="*/ 98 h 229"/>
                <a:gd name="T50" fmla="*/ 131 w 265"/>
                <a:gd name="T51" fmla="*/ 30 h 229"/>
                <a:gd name="T52" fmla="*/ 140 w 265"/>
                <a:gd name="T53" fmla="*/ 4 h 229"/>
                <a:gd name="T54" fmla="*/ 146 w 265"/>
                <a:gd name="T55" fmla="*/ 86 h 229"/>
                <a:gd name="T56" fmla="*/ 152 w 265"/>
                <a:gd name="T57" fmla="*/ 103 h 229"/>
                <a:gd name="T58" fmla="*/ 166 w 265"/>
                <a:gd name="T59" fmla="*/ 94 h 229"/>
                <a:gd name="T60" fmla="*/ 177 w 265"/>
                <a:gd name="T61" fmla="*/ 97 h 229"/>
                <a:gd name="T62" fmla="*/ 188 w 265"/>
                <a:gd name="T63" fmla="*/ 10 h 229"/>
                <a:gd name="T64" fmla="*/ 190 w 265"/>
                <a:gd name="T65" fmla="*/ 125 h 229"/>
                <a:gd name="T66" fmla="*/ 195 w 265"/>
                <a:gd name="T67" fmla="*/ 122 h 229"/>
                <a:gd name="T68" fmla="*/ 212 w 265"/>
                <a:gd name="T69" fmla="*/ 87 h 229"/>
                <a:gd name="T70" fmla="*/ 253 w 265"/>
                <a:gd name="T71" fmla="*/ 96 h 229"/>
                <a:gd name="T72" fmla="*/ 255 w 265"/>
                <a:gd name="T73" fmla="*/ 98 h 229"/>
                <a:gd name="T74" fmla="*/ 235 w 265"/>
                <a:gd name="T75" fmla="*/ 101 h 229"/>
                <a:gd name="T76" fmla="*/ 215 w 265"/>
                <a:gd name="T77" fmla="*/ 87 h 229"/>
                <a:gd name="T78" fmla="*/ 201 w 265"/>
                <a:gd name="T79" fmla="*/ 85 h 229"/>
                <a:gd name="T80" fmla="*/ 192 w 265"/>
                <a:gd name="T81" fmla="*/ 223 h 229"/>
                <a:gd name="T82" fmla="*/ 150 w 265"/>
                <a:gd name="T83" fmla="*/ 111 h 229"/>
                <a:gd name="T84" fmla="*/ 65 w 265"/>
                <a:gd name="T85" fmla="*/ 158 h 229"/>
                <a:gd name="T86" fmla="*/ 66 w 265"/>
                <a:gd name="T87" fmla="*/ 130 h 229"/>
                <a:gd name="T88" fmla="*/ 179 w 265"/>
                <a:gd name="T89" fmla="*/ 102 h 229"/>
                <a:gd name="T90" fmla="*/ 131 w 265"/>
                <a:gd name="T91" fmla="*/ 42 h 229"/>
                <a:gd name="T92" fmla="*/ 71 w 265"/>
                <a:gd name="T93" fmla="*/ 39 h 229"/>
                <a:gd name="T94" fmla="*/ 145 w 265"/>
                <a:gd name="T95" fmla="*/ 113 h 229"/>
                <a:gd name="T96" fmla="*/ 44 w 265"/>
                <a:gd name="T97" fmla="*/ 102 h 229"/>
                <a:gd name="T98" fmla="*/ 174 w 265"/>
                <a:gd name="T99" fmla="*/ 98 h 229"/>
                <a:gd name="T100" fmla="*/ 70 w 265"/>
                <a:gd name="T101" fmla="*/ 35 h 229"/>
                <a:gd name="T102" fmla="*/ 82 w 265"/>
                <a:gd name="T103" fmla="*/ 181 h 229"/>
                <a:gd name="T104" fmla="*/ 203 w 265"/>
                <a:gd name="T105" fmla="*/ 85 h 229"/>
                <a:gd name="T106" fmla="*/ 137 w 265"/>
                <a:gd name="T107" fmla="*/ 106 h 229"/>
                <a:gd name="T108" fmla="*/ 124 w 265"/>
                <a:gd name="T109" fmla="*/ 108 h 229"/>
                <a:gd name="T110" fmla="*/ 210 w 265"/>
                <a:gd name="T111" fmla="*/ 97 h 229"/>
                <a:gd name="T112" fmla="*/ 221 w 265"/>
                <a:gd name="T113" fmla="*/ 96 h 229"/>
                <a:gd name="T114" fmla="*/ 50 w 265"/>
                <a:gd name="T115" fmla="*/ 111 h 229"/>
                <a:gd name="T116" fmla="*/ 80 w 265"/>
                <a:gd name="T117" fmla="*/ 144 h 229"/>
                <a:gd name="T118" fmla="*/ 65 w 265"/>
                <a:gd name="T119" fmla="*/ 15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5" h="229">
                  <a:moveTo>
                    <a:pt x="190" y="221"/>
                  </a:moveTo>
                  <a:cubicBezTo>
                    <a:pt x="190" y="221"/>
                    <a:pt x="190" y="221"/>
                    <a:pt x="190" y="221"/>
                  </a:cubicBezTo>
                  <a:cubicBezTo>
                    <a:pt x="189" y="222"/>
                    <a:pt x="188" y="221"/>
                    <a:pt x="188" y="221"/>
                  </a:cubicBezTo>
                  <a:cubicBezTo>
                    <a:pt x="188" y="220"/>
                    <a:pt x="187" y="219"/>
                    <a:pt x="187" y="219"/>
                  </a:cubicBezTo>
                  <a:cubicBezTo>
                    <a:pt x="187" y="218"/>
                    <a:pt x="187" y="218"/>
                    <a:pt x="187" y="217"/>
                  </a:cubicBezTo>
                  <a:cubicBezTo>
                    <a:pt x="187" y="199"/>
                    <a:pt x="187" y="181"/>
                    <a:pt x="187" y="163"/>
                  </a:cubicBezTo>
                  <a:cubicBezTo>
                    <a:pt x="187" y="144"/>
                    <a:pt x="187" y="124"/>
                    <a:pt x="187" y="105"/>
                  </a:cubicBezTo>
                  <a:cubicBezTo>
                    <a:pt x="187" y="100"/>
                    <a:pt x="187" y="96"/>
                    <a:pt x="187" y="91"/>
                  </a:cubicBezTo>
                  <a:cubicBezTo>
                    <a:pt x="187" y="87"/>
                    <a:pt x="187" y="82"/>
                    <a:pt x="187" y="78"/>
                  </a:cubicBezTo>
                  <a:cubicBezTo>
                    <a:pt x="187" y="70"/>
                    <a:pt x="187" y="61"/>
                    <a:pt x="187" y="53"/>
                  </a:cubicBezTo>
                  <a:cubicBezTo>
                    <a:pt x="187" y="53"/>
                    <a:pt x="187" y="53"/>
                    <a:pt x="187" y="52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7" y="52"/>
                    <a:pt x="186" y="53"/>
                    <a:pt x="186" y="53"/>
                  </a:cubicBezTo>
                  <a:cubicBezTo>
                    <a:pt x="186" y="57"/>
                    <a:pt x="186" y="60"/>
                    <a:pt x="185" y="64"/>
                  </a:cubicBezTo>
                  <a:cubicBezTo>
                    <a:pt x="185" y="67"/>
                    <a:pt x="184" y="69"/>
                    <a:pt x="184" y="72"/>
                  </a:cubicBezTo>
                  <a:cubicBezTo>
                    <a:pt x="184" y="75"/>
                    <a:pt x="184" y="78"/>
                    <a:pt x="183" y="81"/>
                  </a:cubicBezTo>
                  <a:cubicBezTo>
                    <a:pt x="183" y="85"/>
                    <a:pt x="183" y="88"/>
                    <a:pt x="182" y="92"/>
                  </a:cubicBezTo>
                  <a:cubicBezTo>
                    <a:pt x="182" y="94"/>
                    <a:pt x="182" y="97"/>
                    <a:pt x="181" y="99"/>
                  </a:cubicBezTo>
                  <a:cubicBezTo>
                    <a:pt x="181" y="102"/>
                    <a:pt x="181" y="104"/>
                    <a:pt x="180" y="106"/>
                  </a:cubicBezTo>
                  <a:cubicBezTo>
                    <a:pt x="179" y="108"/>
                    <a:pt x="179" y="108"/>
                    <a:pt x="177" y="107"/>
                  </a:cubicBezTo>
                  <a:cubicBezTo>
                    <a:pt x="177" y="107"/>
                    <a:pt x="177" y="108"/>
                    <a:pt x="177" y="108"/>
                  </a:cubicBezTo>
                  <a:cubicBezTo>
                    <a:pt x="177" y="109"/>
                    <a:pt x="176" y="109"/>
                    <a:pt x="176" y="110"/>
                  </a:cubicBezTo>
                  <a:cubicBezTo>
                    <a:pt x="175" y="111"/>
                    <a:pt x="175" y="111"/>
                    <a:pt x="174" y="111"/>
                  </a:cubicBezTo>
                  <a:cubicBezTo>
                    <a:pt x="173" y="110"/>
                    <a:pt x="173" y="110"/>
                    <a:pt x="172" y="109"/>
                  </a:cubicBezTo>
                  <a:cubicBezTo>
                    <a:pt x="172" y="108"/>
                    <a:pt x="172" y="107"/>
                    <a:pt x="171" y="106"/>
                  </a:cubicBezTo>
                  <a:cubicBezTo>
                    <a:pt x="171" y="106"/>
                    <a:pt x="171" y="106"/>
                    <a:pt x="171" y="106"/>
                  </a:cubicBezTo>
                  <a:cubicBezTo>
                    <a:pt x="171" y="108"/>
                    <a:pt x="170" y="110"/>
                    <a:pt x="169" y="112"/>
                  </a:cubicBezTo>
                  <a:cubicBezTo>
                    <a:pt x="169" y="112"/>
                    <a:pt x="169" y="113"/>
                    <a:pt x="169" y="113"/>
                  </a:cubicBezTo>
                  <a:cubicBezTo>
                    <a:pt x="168" y="114"/>
                    <a:pt x="167" y="114"/>
                    <a:pt x="167" y="113"/>
                  </a:cubicBezTo>
                  <a:cubicBezTo>
                    <a:pt x="166" y="112"/>
                    <a:pt x="166" y="112"/>
                    <a:pt x="166" y="111"/>
                  </a:cubicBezTo>
                  <a:cubicBezTo>
                    <a:pt x="166" y="111"/>
                    <a:pt x="166" y="111"/>
                    <a:pt x="165" y="112"/>
                  </a:cubicBezTo>
                  <a:cubicBezTo>
                    <a:pt x="165" y="112"/>
                    <a:pt x="164" y="112"/>
                    <a:pt x="163" y="112"/>
                  </a:cubicBezTo>
                  <a:cubicBezTo>
                    <a:pt x="163" y="111"/>
                    <a:pt x="162" y="110"/>
                    <a:pt x="162" y="110"/>
                  </a:cubicBezTo>
                  <a:cubicBezTo>
                    <a:pt x="162" y="108"/>
                    <a:pt x="162" y="106"/>
                    <a:pt x="161" y="104"/>
                  </a:cubicBezTo>
                  <a:cubicBezTo>
                    <a:pt x="161" y="103"/>
                    <a:pt x="161" y="102"/>
                    <a:pt x="161" y="101"/>
                  </a:cubicBezTo>
                  <a:cubicBezTo>
                    <a:pt x="160" y="101"/>
                    <a:pt x="160" y="102"/>
                    <a:pt x="160" y="102"/>
                  </a:cubicBezTo>
                  <a:cubicBezTo>
                    <a:pt x="160" y="105"/>
                    <a:pt x="159" y="107"/>
                    <a:pt x="159" y="110"/>
                  </a:cubicBezTo>
                  <a:cubicBezTo>
                    <a:pt x="158" y="112"/>
                    <a:pt x="158" y="114"/>
                    <a:pt x="157" y="117"/>
                  </a:cubicBezTo>
                  <a:cubicBezTo>
                    <a:pt x="157" y="118"/>
                    <a:pt x="156" y="119"/>
                    <a:pt x="156" y="120"/>
                  </a:cubicBezTo>
                  <a:cubicBezTo>
                    <a:pt x="156" y="121"/>
                    <a:pt x="155" y="121"/>
                    <a:pt x="154" y="121"/>
                  </a:cubicBezTo>
                  <a:cubicBezTo>
                    <a:pt x="154" y="121"/>
                    <a:pt x="153" y="121"/>
                    <a:pt x="153" y="120"/>
                  </a:cubicBezTo>
                  <a:cubicBezTo>
                    <a:pt x="152" y="119"/>
                    <a:pt x="152" y="118"/>
                    <a:pt x="152" y="118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0" y="118"/>
                    <a:pt x="150" y="117"/>
                  </a:cubicBezTo>
                  <a:cubicBezTo>
                    <a:pt x="150" y="116"/>
                    <a:pt x="149" y="116"/>
                    <a:pt x="149" y="115"/>
                  </a:cubicBezTo>
                  <a:cubicBezTo>
                    <a:pt x="149" y="114"/>
                    <a:pt x="149" y="113"/>
                    <a:pt x="148" y="112"/>
                  </a:cubicBezTo>
                  <a:cubicBezTo>
                    <a:pt x="148" y="114"/>
                    <a:pt x="148" y="116"/>
                    <a:pt x="148" y="118"/>
                  </a:cubicBezTo>
                  <a:cubicBezTo>
                    <a:pt x="147" y="122"/>
                    <a:pt x="147" y="126"/>
                    <a:pt x="147" y="129"/>
                  </a:cubicBezTo>
                  <a:cubicBezTo>
                    <a:pt x="146" y="133"/>
                    <a:pt x="146" y="138"/>
                    <a:pt x="145" y="142"/>
                  </a:cubicBezTo>
                  <a:cubicBezTo>
                    <a:pt x="145" y="145"/>
                    <a:pt x="145" y="148"/>
                    <a:pt x="145" y="151"/>
                  </a:cubicBezTo>
                  <a:cubicBezTo>
                    <a:pt x="144" y="153"/>
                    <a:pt x="144" y="155"/>
                    <a:pt x="144" y="157"/>
                  </a:cubicBezTo>
                  <a:cubicBezTo>
                    <a:pt x="144" y="164"/>
                    <a:pt x="144" y="172"/>
                    <a:pt x="144" y="180"/>
                  </a:cubicBezTo>
                  <a:cubicBezTo>
                    <a:pt x="144" y="186"/>
                    <a:pt x="143" y="192"/>
                    <a:pt x="143" y="198"/>
                  </a:cubicBezTo>
                  <a:cubicBezTo>
                    <a:pt x="143" y="200"/>
                    <a:pt x="142" y="203"/>
                    <a:pt x="142" y="205"/>
                  </a:cubicBezTo>
                  <a:cubicBezTo>
                    <a:pt x="141" y="211"/>
                    <a:pt x="141" y="217"/>
                    <a:pt x="141" y="223"/>
                  </a:cubicBezTo>
                  <a:cubicBezTo>
                    <a:pt x="141" y="223"/>
                    <a:pt x="141" y="224"/>
                    <a:pt x="141" y="225"/>
                  </a:cubicBezTo>
                  <a:cubicBezTo>
                    <a:pt x="141" y="225"/>
                    <a:pt x="140" y="226"/>
                    <a:pt x="139" y="226"/>
                  </a:cubicBezTo>
                  <a:cubicBezTo>
                    <a:pt x="139" y="227"/>
                    <a:pt x="139" y="228"/>
                    <a:pt x="139" y="229"/>
                  </a:cubicBezTo>
                  <a:cubicBezTo>
                    <a:pt x="139" y="229"/>
                    <a:pt x="138" y="229"/>
                    <a:pt x="137" y="229"/>
                  </a:cubicBezTo>
                  <a:cubicBezTo>
                    <a:pt x="137" y="228"/>
                    <a:pt x="137" y="228"/>
                    <a:pt x="137" y="227"/>
                  </a:cubicBezTo>
                  <a:cubicBezTo>
                    <a:pt x="137" y="213"/>
                    <a:pt x="137" y="199"/>
                    <a:pt x="137" y="185"/>
                  </a:cubicBezTo>
                  <a:cubicBezTo>
                    <a:pt x="137" y="178"/>
                    <a:pt x="137" y="171"/>
                    <a:pt x="137" y="164"/>
                  </a:cubicBezTo>
                  <a:cubicBezTo>
                    <a:pt x="137" y="160"/>
                    <a:pt x="136" y="156"/>
                    <a:pt x="136" y="152"/>
                  </a:cubicBezTo>
                  <a:cubicBezTo>
                    <a:pt x="135" y="147"/>
                    <a:pt x="135" y="141"/>
                    <a:pt x="135" y="136"/>
                  </a:cubicBezTo>
                  <a:cubicBezTo>
                    <a:pt x="135" y="126"/>
                    <a:pt x="135" y="116"/>
                    <a:pt x="135" y="105"/>
                  </a:cubicBezTo>
                  <a:cubicBezTo>
                    <a:pt x="135" y="97"/>
                    <a:pt x="135" y="89"/>
                    <a:pt x="136" y="81"/>
                  </a:cubicBezTo>
                  <a:cubicBezTo>
                    <a:pt x="136" y="73"/>
                    <a:pt x="136" y="65"/>
                    <a:pt x="136" y="57"/>
                  </a:cubicBezTo>
                  <a:cubicBezTo>
                    <a:pt x="136" y="50"/>
                    <a:pt x="136" y="43"/>
                    <a:pt x="136" y="36"/>
                  </a:cubicBezTo>
                  <a:cubicBezTo>
                    <a:pt x="136" y="36"/>
                    <a:pt x="136" y="35"/>
                    <a:pt x="136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6" y="36"/>
                    <a:pt x="136" y="37"/>
                    <a:pt x="136" y="38"/>
                  </a:cubicBezTo>
                  <a:cubicBezTo>
                    <a:pt x="135" y="43"/>
                    <a:pt x="135" y="48"/>
                    <a:pt x="134" y="53"/>
                  </a:cubicBezTo>
                  <a:cubicBezTo>
                    <a:pt x="133" y="57"/>
                    <a:pt x="132" y="60"/>
                    <a:pt x="132" y="64"/>
                  </a:cubicBezTo>
                  <a:cubicBezTo>
                    <a:pt x="131" y="69"/>
                    <a:pt x="130" y="74"/>
                    <a:pt x="130" y="79"/>
                  </a:cubicBezTo>
                  <a:cubicBezTo>
                    <a:pt x="130" y="82"/>
                    <a:pt x="129" y="85"/>
                    <a:pt x="129" y="89"/>
                  </a:cubicBezTo>
                  <a:cubicBezTo>
                    <a:pt x="129" y="93"/>
                    <a:pt x="128" y="97"/>
                    <a:pt x="128" y="101"/>
                  </a:cubicBezTo>
                  <a:cubicBezTo>
                    <a:pt x="128" y="103"/>
                    <a:pt x="128" y="105"/>
                    <a:pt x="127" y="107"/>
                  </a:cubicBezTo>
                  <a:cubicBezTo>
                    <a:pt x="126" y="109"/>
                    <a:pt x="126" y="111"/>
                    <a:pt x="125" y="112"/>
                  </a:cubicBezTo>
                  <a:cubicBezTo>
                    <a:pt x="125" y="113"/>
                    <a:pt x="125" y="113"/>
                    <a:pt x="124" y="114"/>
                  </a:cubicBezTo>
                  <a:cubicBezTo>
                    <a:pt x="124" y="114"/>
                    <a:pt x="123" y="114"/>
                    <a:pt x="122" y="114"/>
                  </a:cubicBezTo>
                  <a:cubicBezTo>
                    <a:pt x="122" y="113"/>
                    <a:pt x="121" y="113"/>
                    <a:pt x="121" y="113"/>
                  </a:cubicBezTo>
                  <a:cubicBezTo>
                    <a:pt x="120" y="112"/>
                    <a:pt x="120" y="110"/>
                    <a:pt x="119" y="109"/>
                  </a:cubicBezTo>
                  <a:cubicBezTo>
                    <a:pt x="119" y="108"/>
                    <a:pt x="119" y="107"/>
                    <a:pt x="118" y="107"/>
                  </a:cubicBezTo>
                  <a:cubicBezTo>
                    <a:pt x="118" y="107"/>
                    <a:pt x="118" y="108"/>
                    <a:pt x="117" y="108"/>
                  </a:cubicBezTo>
                  <a:cubicBezTo>
                    <a:pt x="117" y="108"/>
                    <a:pt x="117" y="109"/>
                    <a:pt x="116" y="109"/>
                  </a:cubicBezTo>
                  <a:cubicBezTo>
                    <a:pt x="116" y="109"/>
                    <a:pt x="115" y="110"/>
                    <a:pt x="115" y="110"/>
                  </a:cubicBezTo>
                  <a:cubicBezTo>
                    <a:pt x="115" y="111"/>
                    <a:pt x="114" y="113"/>
                    <a:pt x="114" y="114"/>
                  </a:cubicBezTo>
                  <a:cubicBezTo>
                    <a:pt x="114" y="114"/>
                    <a:pt x="113" y="115"/>
                    <a:pt x="113" y="115"/>
                  </a:cubicBezTo>
                  <a:cubicBezTo>
                    <a:pt x="113" y="115"/>
                    <a:pt x="113" y="116"/>
                    <a:pt x="113" y="116"/>
                  </a:cubicBezTo>
                  <a:cubicBezTo>
                    <a:pt x="112" y="116"/>
                    <a:pt x="111" y="116"/>
                    <a:pt x="111" y="117"/>
                  </a:cubicBezTo>
                  <a:cubicBezTo>
                    <a:pt x="111" y="117"/>
                    <a:pt x="110" y="117"/>
                    <a:pt x="110" y="116"/>
                  </a:cubicBezTo>
                  <a:cubicBezTo>
                    <a:pt x="109" y="115"/>
                    <a:pt x="109" y="115"/>
                    <a:pt x="109" y="114"/>
                  </a:cubicBezTo>
                  <a:cubicBezTo>
                    <a:pt x="108" y="110"/>
                    <a:pt x="107" y="105"/>
                    <a:pt x="107" y="101"/>
                  </a:cubicBezTo>
                  <a:cubicBezTo>
                    <a:pt x="107" y="100"/>
                    <a:pt x="106" y="100"/>
                    <a:pt x="106" y="99"/>
                  </a:cubicBezTo>
                  <a:cubicBezTo>
                    <a:pt x="106" y="99"/>
                    <a:pt x="105" y="100"/>
                    <a:pt x="105" y="101"/>
                  </a:cubicBezTo>
                  <a:cubicBezTo>
                    <a:pt x="104" y="104"/>
                    <a:pt x="103" y="107"/>
                    <a:pt x="102" y="110"/>
                  </a:cubicBezTo>
                  <a:cubicBezTo>
                    <a:pt x="101" y="113"/>
                    <a:pt x="101" y="115"/>
                    <a:pt x="100" y="117"/>
                  </a:cubicBezTo>
                  <a:cubicBezTo>
                    <a:pt x="100" y="118"/>
                    <a:pt x="100" y="119"/>
                    <a:pt x="100" y="120"/>
                  </a:cubicBezTo>
                  <a:cubicBezTo>
                    <a:pt x="100" y="121"/>
                    <a:pt x="100" y="121"/>
                    <a:pt x="99" y="121"/>
                  </a:cubicBezTo>
                  <a:cubicBezTo>
                    <a:pt x="99" y="122"/>
                    <a:pt x="99" y="122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7" y="121"/>
                    <a:pt x="97" y="120"/>
                    <a:pt x="96" y="119"/>
                  </a:cubicBezTo>
                  <a:cubicBezTo>
                    <a:pt x="96" y="116"/>
                    <a:pt x="95" y="113"/>
                    <a:pt x="94" y="109"/>
                  </a:cubicBezTo>
                  <a:cubicBezTo>
                    <a:pt x="93" y="105"/>
                    <a:pt x="92" y="100"/>
                    <a:pt x="90" y="96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90" y="96"/>
                    <a:pt x="90" y="97"/>
                    <a:pt x="90" y="97"/>
                  </a:cubicBezTo>
                  <a:cubicBezTo>
                    <a:pt x="89" y="102"/>
                    <a:pt x="89" y="107"/>
                    <a:pt x="88" y="111"/>
                  </a:cubicBezTo>
                  <a:cubicBezTo>
                    <a:pt x="88" y="116"/>
                    <a:pt x="88" y="120"/>
                    <a:pt x="88" y="124"/>
                  </a:cubicBezTo>
                  <a:cubicBezTo>
                    <a:pt x="88" y="127"/>
                    <a:pt x="88" y="129"/>
                    <a:pt x="88" y="132"/>
                  </a:cubicBezTo>
                  <a:cubicBezTo>
                    <a:pt x="87" y="139"/>
                    <a:pt x="87" y="145"/>
                    <a:pt x="87" y="152"/>
                  </a:cubicBezTo>
                  <a:cubicBezTo>
                    <a:pt x="87" y="157"/>
                    <a:pt x="87" y="163"/>
                    <a:pt x="87" y="168"/>
                  </a:cubicBezTo>
                  <a:cubicBezTo>
                    <a:pt x="87" y="176"/>
                    <a:pt x="87" y="185"/>
                    <a:pt x="87" y="193"/>
                  </a:cubicBezTo>
                  <a:cubicBezTo>
                    <a:pt x="87" y="195"/>
                    <a:pt x="87" y="197"/>
                    <a:pt x="87" y="199"/>
                  </a:cubicBezTo>
                  <a:cubicBezTo>
                    <a:pt x="87" y="199"/>
                    <a:pt x="86" y="199"/>
                    <a:pt x="86" y="199"/>
                  </a:cubicBezTo>
                  <a:cubicBezTo>
                    <a:pt x="86" y="200"/>
                    <a:pt x="85" y="200"/>
                    <a:pt x="85" y="200"/>
                  </a:cubicBezTo>
                  <a:cubicBezTo>
                    <a:pt x="85" y="200"/>
                    <a:pt x="85" y="199"/>
                    <a:pt x="84" y="199"/>
                  </a:cubicBezTo>
                  <a:cubicBezTo>
                    <a:pt x="84" y="199"/>
                    <a:pt x="84" y="199"/>
                    <a:pt x="84" y="199"/>
                  </a:cubicBezTo>
                  <a:cubicBezTo>
                    <a:pt x="84" y="200"/>
                    <a:pt x="84" y="200"/>
                    <a:pt x="84" y="200"/>
                  </a:cubicBezTo>
                  <a:cubicBezTo>
                    <a:pt x="84" y="203"/>
                    <a:pt x="84" y="205"/>
                    <a:pt x="84" y="207"/>
                  </a:cubicBezTo>
                  <a:cubicBezTo>
                    <a:pt x="84" y="208"/>
                    <a:pt x="84" y="209"/>
                    <a:pt x="83" y="209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2" y="210"/>
                    <a:pt x="82" y="210"/>
                    <a:pt x="82" y="210"/>
                  </a:cubicBezTo>
                  <a:cubicBezTo>
                    <a:pt x="81" y="210"/>
                    <a:pt x="81" y="210"/>
                    <a:pt x="81" y="209"/>
                  </a:cubicBezTo>
                  <a:cubicBezTo>
                    <a:pt x="81" y="209"/>
                    <a:pt x="81" y="209"/>
                    <a:pt x="81" y="209"/>
                  </a:cubicBezTo>
                  <a:cubicBezTo>
                    <a:pt x="80" y="204"/>
                    <a:pt x="80" y="200"/>
                    <a:pt x="80" y="196"/>
                  </a:cubicBezTo>
                  <a:cubicBezTo>
                    <a:pt x="80" y="187"/>
                    <a:pt x="80" y="178"/>
                    <a:pt x="79" y="170"/>
                  </a:cubicBezTo>
                  <a:cubicBezTo>
                    <a:pt x="79" y="166"/>
                    <a:pt x="79" y="162"/>
                    <a:pt x="79" y="159"/>
                  </a:cubicBezTo>
                  <a:cubicBezTo>
                    <a:pt x="78" y="155"/>
                    <a:pt x="78" y="151"/>
                    <a:pt x="78" y="147"/>
                  </a:cubicBezTo>
                  <a:cubicBezTo>
                    <a:pt x="77" y="144"/>
                    <a:pt x="77" y="140"/>
                    <a:pt x="77" y="137"/>
                  </a:cubicBezTo>
                  <a:cubicBezTo>
                    <a:pt x="77" y="130"/>
                    <a:pt x="76" y="122"/>
                    <a:pt x="76" y="115"/>
                  </a:cubicBezTo>
                  <a:cubicBezTo>
                    <a:pt x="75" y="106"/>
                    <a:pt x="75" y="98"/>
                    <a:pt x="75" y="90"/>
                  </a:cubicBezTo>
                  <a:cubicBezTo>
                    <a:pt x="75" y="83"/>
                    <a:pt x="75" y="77"/>
                    <a:pt x="74" y="70"/>
                  </a:cubicBezTo>
                  <a:cubicBezTo>
                    <a:pt x="74" y="67"/>
                    <a:pt x="74" y="63"/>
                    <a:pt x="74" y="60"/>
                  </a:cubicBezTo>
                  <a:cubicBezTo>
                    <a:pt x="74" y="55"/>
                    <a:pt x="74" y="51"/>
                    <a:pt x="74" y="46"/>
                  </a:cubicBezTo>
                  <a:cubicBezTo>
                    <a:pt x="74" y="46"/>
                    <a:pt x="74" y="46"/>
                    <a:pt x="74" y="45"/>
                  </a:cubicBezTo>
                  <a:cubicBezTo>
                    <a:pt x="74" y="47"/>
                    <a:pt x="74" y="48"/>
                    <a:pt x="73" y="49"/>
                  </a:cubicBezTo>
                  <a:cubicBezTo>
                    <a:pt x="73" y="53"/>
                    <a:pt x="72" y="58"/>
                    <a:pt x="72" y="63"/>
                  </a:cubicBezTo>
                  <a:cubicBezTo>
                    <a:pt x="71" y="67"/>
                    <a:pt x="71" y="71"/>
                    <a:pt x="70" y="76"/>
                  </a:cubicBezTo>
                  <a:cubicBezTo>
                    <a:pt x="69" y="84"/>
                    <a:pt x="70" y="93"/>
                    <a:pt x="69" y="102"/>
                  </a:cubicBezTo>
                  <a:cubicBezTo>
                    <a:pt x="69" y="113"/>
                    <a:pt x="69" y="124"/>
                    <a:pt x="69" y="135"/>
                  </a:cubicBezTo>
                  <a:cubicBezTo>
                    <a:pt x="68" y="142"/>
                    <a:pt x="68" y="149"/>
                    <a:pt x="67" y="156"/>
                  </a:cubicBezTo>
                  <a:cubicBezTo>
                    <a:pt x="67" y="161"/>
                    <a:pt x="66" y="166"/>
                    <a:pt x="66" y="171"/>
                  </a:cubicBezTo>
                  <a:cubicBezTo>
                    <a:pt x="65" y="174"/>
                    <a:pt x="65" y="176"/>
                    <a:pt x="65" y="179"/>
                  </a:cubicBezTo>
                  <a:cubicBezTo>
                    <a:pt x="64" y="180"/>
                    <a:pt x="64" y="182"/>
                    <a:pt x="64" y="183"/>
                  </a:cubicBezTo>
                  <a:cubicBezTo>
                    <a:pt x="64" y="184"/>
                    <a:pt x="64" y="185"/>
                    <a:pt x="62" y="185"/>
                  </a:cubicBezTo>
                  <a:cubicBezTo>
                    <a:pt x="62" y="185"/>
                    <a:pt x="62" y="185"/>
                    <a:pt x="62" y="185"/>
                  </a:cubicBezTo>
                  <a:cubicBezTo>
                    <a:pt x="61" y="185"/>
                    <a:pt x="61" y="185"/>
                    <a:pt x="60" y="184"/>
                  </a:cubicBezTo>
                  <a:cubicBezTo>
                    <a:pt x="60" y="183"/>
                    <a:pt x="60" y="183"/>
                    <a:pt x="60" y="182"/>
                  </a:cubicBezTo>
                  <a:cubicBezTo>
                    <a:pt x="60" y="177"/>
                    <a:pt x="59" y="172"/>
                    <a:pt x="59" y="167"/>
                  </a:cubicBezTo>
                  <a:cubicBezTo>
                    <a:pt x="58" y="161"/>
                    <a:pt x="58" y="155"/>
                    <a:pt x="57" y="149"/>
                  </a:cubicBezTo>
                  <a:cubicBezTo>
                    <a:pt x="57" y="144"/>
                    <a:pt x="56" y="138"/>
                    <a:pt x="56" y="132"/>
                  </a:cubicBezTo>
                  <a:cubicBezTo>
                    <a:pt x="55" y="130"/>
                    <a:pt x="55" y="127"/>
                    <a:pt x="55" y="124"/>
                  </a:cubicBezTo>
                  <a:cubicBezTo>
                    <a:pt x="55" y="118"/>
                    <a:pt x="55" y="112"/>
                    <a:pt x="55" y="106"/>
                  </a:cubicBezTo>
                  <a:cubicBezTo>
                    <a:pt x="55" y="104"/>
                    <a:pt x="55" y="102"/>
                    <a:pt x="55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5" y="100"/>
                    <a:pt x="54" y="100"/>
                    <a:pt x="54" y="100"/>
                  </a:cubicBezTo>
                  <a:cubicBezTo>
                    <a:pt x="53" y="104"/>
                    <a:pt x="52" y="108"/>
                    <a:pt x="51" y="112"/>
                  </a:cubicBezTo>
                  <a:cubicBezTo>
                    <a:pt x="51" y="113"/>
                    <a:pt x="51" y="113"/>
                    <a:pt x="51" y="114"/>
                  </a:cubicBezTo>
                  <a:cubicBezTo>
                    <a:pt x="51" y="114"/>
                    <a:pt x="51" y="114"/>
                    <a:pt x="51" y="115"/>
                  </a:cubicBezTo>
                  <a:cubicBezTo>
                    <a:pt x="51" y="116"/>
                    <a:pt x="50" y="116"/>
                    <a:pt x="49" y="116"/>
                  </a:cubicBezTo>
                  <a:cubicBezTo>
                    <a:pt x="49" y="116"/>
                    <a:pt x="49" y="116"/>
                    <a:pt x="49" y="116"/>
                  </a:cubicBezTo>
                  <a:cubicBezTo>
                    <a:pt x="48" y="116"/>
                    <a:pt x="48" y="117"/>
                    <a:pt x="48" y="118"/>
                  </a:cubicBezTo>
                  <a:cubicBezTo>
                    <a:pt x="48" y="119"/>
                    <a:pt x="47" y="120"/>
                    <a:pt x="47" y="122"/>
                  </a:cubicBezTo>
                  <a:cubicBezTo>
                    <a:pt x="47" y="122"/>
                    <a:pt x="47" y="122"/>
                    <a:pt x="46" y="123"/>
                  </a:cubicBezTo>
                  <a:cubicBezTo>
                    <a:pt x="46" y="123"/>
                    <a:pt x="45" y="123"/>
                    <a:pt x="45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1" y="118"/>
                    <a:pt x="40" y="116"/>
                    <a:pt x="39" y="113"/>
                  </a:cubicBezTo>
                  <a:cubicBezTo>
                    <a:pt x="38" y="111"/>
                    <a:pt x="37" y="110"/>
                    <a:pt x="37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2" y="108"/>
                    <a:pt x="29" y="108"/>
                    <a:pt x="25" y="109"/>
                  </a:cubicBezTo>
                  <a:cubicBezTo>
                    <a:pt x="22" y="109"/>
                    <a:pt x="18" y="109"/>
                    <a:pt x="15" y="109"/>
                  </a:cubicBezTo>
                  <a:cubicBezTo>
                    <a:pt x="12" y="109"/>
                    <a:pt x="10" y="109"/>
                    <a:pt x="7" y="109"/>
                  </a:cubicBezTo>
                  <a:cubicBezTo>
                    <a:pt x="7" y="109"/>
                    <a:pt x="7" y="109"/>
                    <a:pt x="6" y="109"/>
                  </a:cubicBezTo>
                  <a:cubicBezTo>
                    <a:pt x="6" y="110"/>
                    <a:pt x="5" y="110"/>
                    <a:pt x="4" y="110"/>
                  </a:cubicBezTo>
                  <a:cubicBezTo>
                    <a:pt x="4" y="109"/>
                    <a:pt x="4" y="109"/>
                    <a:pt x="3" y="109"/>
                  </a:cubicBezTo>
                  <a:cubicBezTo>
                    <a:pt x="2" y="108"/>
                    <a:pt x="3" y="107"/>
                    <a:pt x="3" y="107"/>
                  </a:cubicBezTo>
                  <a:cubicBezTo>
                    <a:pt x="4" y="107"/>
                    <a:pt x="4" y="106"/>
                    <a:pt x="5" y="106"/>
                  </a:cubicBezTo>
                  <a:cubicBezTo>
                    <a:pt x="5" y="106"/>
                    <a:pt x="6" y="106"/>
                    <a:pt x="6" y="106"/>
                  </a:cubicBezTo>
                  <a:cubicBezTo>
                    <a:pt x="7" y="107"/>
                    <a:pt x="7" y="107"/>
                    <a:pt x="8" y="107"/>
                  </a:cubicBezTo>
                  <a:cubicBezTo>
                    <a:pt x="13" y="107"/>
                    <a:pt x="19" y="108"/>
                    <a:pt x="25" y="107"/>
                  </a:cubicBezTo>
                  <a:cubicBezTo>
                    <a:pt x="29" y="106"/>
                    <a:pt x="33" y="106"/>
                    <a:pt x="37" y="106"/>
                  </a:cubicBezTo>
                  <a:cubicBezTo>
                    <a:pt x="38" y="106"/>
                    <a:pt x="38" y="106"/>
                    <a:pt x="38" y="107"/>
                  </a:cubicBezTo>
                  <a:cubicBezTo>
                    <a:pt x="39" y="109"/>
                    <a:pt x="40" y="111"/>
                    <a:pt x="41" y="112"/>
                  </a:cubicBezTo>
                  <a:cubicBezTo>
                    <a:pt x="42" y="115"/>
                    <a:pt x="43" y="117"/>
                    <a:pt x="45" y="120"/>
                  </a:cubicBezTo>
                  <a:cubicBezTo>
                    <a:pt x="45" y="120"/>
                    <a:pt x="45" y="120"/>
                    <a:pt x="46" y="120"/>
                  </a:cubicBezTo>
                  <a:cubicBezTo>
                    <a:pt x="46" y="119"/>
                    <a:pt x="46" y="118"/>
                    <a:pt x="46" y="117"/>
                  </a:cubicBezTo>
                  <a:cubicBezTo>
                    <a:pt x="45" y="117"/>
                    <a:pt x="45" y="116"/>
                    <a:pt x="44" y="115"/>
                  </a:cubicBezTo>
                  <a:cubicBezTo>
                    <a:pt x="43" y="113"/>
                    <a:pt x="42" y="110"/>
                    <a:pt x="41" y="107"/>
                  </a:cubicBezTo>
                  <a:cubicBezTo>
                    <a:pt x="41" y="106"/>
                    <a:pt x="40" y="105"/>
                    <a:pt x="40" y="104"/>
                  </a:cubicBezTo>
                  <a:cubicBezTo>
                    <a:pt x="40" y="104"/>
                    <a:pt x="39" y="103"/>
                    <a:pt x="39" y="103"/>
                  </a:cubicBezTo>
                  <a:cubicBezTo>
                    <a:pt x="38" y="103"/>
                    <a:pt x="37" y="103"/>
                    <a:pt x="36" y="103"/>
                  </a:cubicBezTo>
                  <a:cubicBezTo>
                    <a:pt x="35" y="103"/>
                    <a:pt x="33" y="103"/>
                    <a:pt x="31" y="103"/>
                  </a:cubicBezTo>
                  <a:cubicBezTo>
                    <a:pt x="24" y="103"/>
                    <a:pt x="18" y="103"/>
                    <a:pt x="11" y="103"/>
                  </a:cubicBezTo>
                  <a:cubicBezTo>
                    <a:pt x="9" y="103"/>
                    <a:pt x="8" y="104"/>
                    <a:pt x="6" y="104"/>
                  </a:cubicBezTo>
                  <a:cubicBezTo>
                    <a:pt x="6" y="104"/>
                    <a:pt x="6" y="104"/>
                    <a:pt x="5" y="104"/>
                  </a:cubicBezTo>
                  <a:cubicBezTo>
                    <a:pt x="5" y="105"/>
                    <a:pt x="4" y="105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4"/>
                    <a:pt x="2" y="104"/>
                    <a:pt x="2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1"/>
                    <a:pt x="3" y="101"/>
                    <a:pt x="3" y="102"/>
                  </a:cubicBezTo>
                  <a:cubicBezTo>
                    <a:pt x="3" y="101"/>
                    <a:pt x="3" y="101"/>
                    <a:pt x="4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7" y="101"/>
                    <a:pt x="10" y="101"/>
                    <a:pt x="13" y="101"/>
                  </a:cubicBezTo>
                  <a:cubicBezTo>
                    <a:pt x="17" y="101"/>
                    <a:pt x="21" y="101"/>
                    <a:pt x="25" y="101"/>
                  </a:cubicBezTo>
                  <a:cubicBezTo>
                    <a:pt x="28" y="100"/>
                    <a:pt x="32" y="100"/>
                    <a:pt x="35" y="100"/>
                  </a:cubicBezTo>
                  <a:cubicBezTo>
                    <a:pt x="36" y="100"/>
                    <a:pt x="37" y="100"/>
                    <a:pt x="38" y="100"/>
                  </a:cubicBezTo>
                  <a:cubicBezTo>
                    <a:pt x="39" y="100"/>
                    <a:pt x="40" y="100"/>
                    <a:pt x="40" y="100"/>
                  </a:cubicBezTo>
                  <a:cubicBezTo>
                    <a:pt x="40" y="100"/>
                    <a:pt x="41" y="100"/>
                    <a:pt x="41" y="100"/>
                  </a:cubicBezTo>
                  <a:cubicBezTo>
                    <a:pt x="42" y="100"/>
                    <a:pt x="43" y="100"/>
                    <a:pt x="44" y="100"/>
                  </a:cubicBezTo>
                  <a:cubicBezTo>
                    <a:pt x="45" y="100"/>
                    <a:pt x="45" y="101"/>
                    <a:pt x="46" y="102"/>
                  </a:cubicBezTo>
                  <a:cubicBezTo>
                    <a:pt x="46" y="104"/>
                    <a:pt x="47" y="106"/>
                    <a:pt x="47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7"/>
                    <a:pt x="48" y="106"/>
                    <a:pt x="49" y="105"/>
                  </a:cubicBezTo>
                  <a:cubicBezTo>
                    <a:pt x="50" y="101"/>
                    <a:pt x="51" y="98"/>
                    <a:pt x="52" y="95"/>
                  </a:cubicBezTo>
                  <a:cubicBezTo>
                    <a:pt x="53" y="94"/>
                    <a:pt x="53" y="93"/>
                    <a:pt x="53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1"/>
                    <a:pt x="55" y="91"/>
                    <a:pt x="55" y="90"/>
                  </a:cubicBezTo>
                  <a:cubicBezTo>
                    <a:pt x="56" y="90"/>
                    <a:pt x="56" y="90"/>
                    <a:pt x="57" y="91"/>
                  </a:cubicBezTo>
                  <a:cubicBezTo>
                    <a:pt x="57" y="91"/>
                    <a:pt x="57" y="91"/>
                    <a:pt x="57" y="92"/>
                  </a:cubicBezTo>
                  <a:cubicBezTo>
                    <a:pt x="57" y="93"/>
                    <a:pt x="57" y="94"/>
                    <a:pt x="57" y="95"/>
                  </a:cubicBezTo>
                  <a:cubicBezTo>
                    <a:pt x="57" y="95"/>
                    <a:pt x="57" y="96"/>
                    <a:pt x="57" y="97"/>
                  </a:cubicBezTo>
                  <a:cubicBezTo>
                    <a:pt x="58" y="98"/>
                    <a:pt x="58" y="99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6"/>
                    <a:pt x="58" y="111"/>
                    <a:pt x="58" y="116"/>
                  </a:cubicBezTo>
                  <a:cubicBezTo>
                    <a:pt x="59" y="121"/>
                    <a:pt x="59" y="125"/>
                    <a:pt x="59" y="129"/>
                  </a:cubicBezTo>
                  <a:cubicBezTo>
                    <a:pt x="59" y="136"/>
                    <a:pt x="59" y="142"/>
                    <a:pt x="60" y="148"/>
                  </a:cubicBezTo>
                  <a:cubicBezTo>
                    <a:pt x="60" y="153"/>
                    <a:pt x="61" y="157"/>
                    <a:pt x="61" y="162"/>
                  </a:cubicBezTo>
                  <a:cubicBezTo>
                    <a:pt x="61" y="164"/>
                    <a:pt x="61" y="166"/>
                    <a:pt x="62" y="169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7"/>
                    <a:pt x="62" y="166"/>
                    <a:pt x="62" y="165"/>
                  </a:cubicBezTo>
                  <a:cubicBezTo>
                    <a:pt x="62" y="145"/>
                    <a:pt x="62" y="126"/>
                    <a:pt x="62" y="107"/>
                  </a:cubicBezTo>
                  <a:cubicBezTo>
                    <a:pt x="62" y="103"/>
                    <a:pt x="63" y="98"/>
                    <a:pt x="63" y="94"/>
                  </a:cubicBezTo>
                  <a:cubicBezTo>
                    <a:pt x="63" y="90"/>
                    <a:pt x="64" y="85"/>
                    <a:pt x="64" y="80"/>
                  </a:cubicBezTo>
                  <a:cubicBezTo>
                    <a:pt x="64" y="77"/>
                    <a:pt x="65" y="73"/>
                    <a:pt x="65" y="69"/>
                  </a:cubicBezTo>
                  <a:cubicBezTo>
                    <a:pt x="66" y="66"/>
                    <a:pt x="66" y="64"/>
                    <a:pt x="66" y="61"/>
                  </a:cubicBezTo>
                  <a:cubicBezTo>
                    <a:pt x="66" y="56"/>
                    <a:pt x="67" y="51"/>
                    <a:pt x="67" y="45"/>
                  </a:cubicBezTo>
                  <a:cubicBezTo>
                    <a:pt x="67" y="42"/>
                    <a:pt x="68" y="40"/>
                    <a:pt x="68" y="37"/>
                  </a:cubicBezTo>
                  <a:cubicBezTo>
                    <a:pt x="68" y="31"/>
                    <a:pt x="68" y="25"/>
                    <a:pt x="68" y="19"/>
                  </a:cubicBezTo>
                  <a:cubicBezTo>
                    <a:pt x="69" y="17"/>
                    <a:pt x="69" y="16"/>
                    <a:pt x="69" y="14"/>
                  </a:cubicBezTo>
                  <a:cubicBezTo>
                    <a:pt x="69" y="13"/>
                    <a:pt x="69" y="13"/>
                    <a:pt x="69" y="12"/>
                  </a:cubicBezTo>
                  <a:cubicBezTo>
                    <a:pt x="70" y="11"/>
                    <a:pt x="71" y="11"/>
                    <a:pt x="72" y="12"/>
                  </a:cubicBezTo>
                  <a:cubicBezTo>
                    <a:pt x="72" y="12"/>
                    <a:pt x="72" y="13"/>
                    <a:pt x="73" y="14"/>
                  </a:cubicBezTo>
                  <a:cubicBezTo>
                    <a:pt x="73" y="14"/>
                    <a:pt x="73" y="15"/>
                    <a:pt x="73" y="15"/>
                  </a:cubicBezTo>
                  <a:cubicBezTo>
                    <a:pt x="73" y="15"/>
                    <a:pt x="73" y="15"/>
                    <a:pt x="74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5" y="14"/>
                    <a:pt x="75" y="14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76" y="14"/>
                    <a:pt x="76" y="14"/>
                  </a:cubicBezTo>
                  <a:cubicBezTo>
                    <a:pt x="76" y="13"/>
                    <a:pt x="76" y="12"/>
                    <a:pt x="76" y="11"/>
                  </a:cubicBezTo>
                  <a:cubicBezTo>
                    <a:pt x="76" y="11"/>
                    <a:pt x="77" y="10"/>
                    <a:pt x="77" y="10"/>
                  </a:cubicBezTo>
                  <a:cubicBezTo>
                    <a:pt x="78" y="10"/>
                    <a:pt x="78" y="11"/>
                    <a:pt x="78" y="11"/>
                  </a:cubicBezTo>
                  <a:cubicBezTo>
                    <a:pt x="78" y="12"/>
                    <a:pt x="78" y="13"/>
                    <a:pt x="78" y="14"/>
                  </a:cubicBezTo>
                  <a:cubicBezTo>
                    <a:pt x="78" y="27"/>
                    <a:pt x="78" y="39"/>
                    <a:pt x="78" y="51"/>
                  </a:cubicBezTo>
                  <a:cubicBezTo>
                    <a:pt x="78" y="57"/>
                    <a:pt x="79" y="63"/>
                    <a:pt x="79" y="70"/>
                  </a:cubicBezTo>
                  <a:cubicBezTo>
                    <a:pt x="79" y="74"/>
                    <a:pt x="79" y="78"/>
                    <a:pt x="79" y="83"/>
                  </a:cubicBezTo>
                  <a:cubicBezTo>
                    <a:pt x="79" y="88"/>
                    <a:pt x="80" y="93"/>
                    <a:pt x="80" y="98"/>
                  </a:cubicBezTo>
                  <a:cubicBezTo>
                    <a:pt x="80" y="100"/>
                    <a:pt x="80" y="102"/>
                    <a:pt x="80" y="104"/>
                  </a:cubicBezTo>
                  <a:cubicBezTo>
                    <a:pt x="80" y="108"/>
                    <a:pt x="80" y="111"/>
                    <a:pt x="81" y="114"/>
                  </a:cubicBezTo>
                  <a:cubicBezTo>
                    <a:pt x="81" y="120"/>
                    <a:pt x="81" y="127"/>
                    <a:pt x="82" y="133"/>
                  </a:cubicBezTo>
                  <a:cubicBezTo>
                    <a:pt x="82" y="138"/>
                    <a:pt x="82" y="143"/>
                    <a:pt x="83" y="148"/>
                  </a:cubicBezTo>
                  <a:cubicBezTo>
                    <a:pt x="83" y="149"/>
                    <a:pt x="83" y="150"/>
                    <a:pt x="83" y="151"/>
                  </a:cubicBezTo>
                  <a:cubicBezTo>
                    <a:pt x="83" y="152"/>
                    <a:pt x="83" y="152"/>
                    <a:pt x="83" y="153"/>
                  </a:cubicBezTo>
                  <a:cubicBezTo>
                    <a:pt x="83" y="152"/>
                    <a:pt x="83" y="151"/>
                    <a:pt x="83" y="150"/>
                  </a:cubicBezTo>
                  <a:cubicBezTo>
                    <a:pt x="84" y="145"/>
                    <a:pt x="84" y="140"/>
                    <a:pt x="85" y="135"/>
                  </a:cubicBezTo>
                  <a:cubicBezTo>
                    <a:pt x="86" y="127"/>
                    <a:pt x="86" y="119"/>
                    <a:pt x="86" y="111"/>
                  </a:cubicBezTo>
                  <a:cubicBezTo>
                    <a:pt x="86" y="104"/>
                    <a:pt x="86" y="97"/>
                    <a:pt x="86" y="90"/>
                  </a:cubicBezTo>
                  <a:cubicBezTo>
                    <a:pt x="86" y="88"/>
                    <a:pt x="86" y="86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2"/>
                    <a:pt x="88" y="82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1" y="82"/>
                    <a:pt x="92" y="82"/>
                    <a:pt x="92" y="83"/>
                  </a:cubicBezTo>
                  <a:cubicBezTo>
                    <a:pt x="92" y="84"/>
                    <a:pt x="92" y="85"/>
                    <a:pt x="92" y="86"/>
                  </a:cubicBezTo>
                  <a:cubicBezTo>
                    <a:pt x="92" y="87"/>
                    <a:pt x="93" y="88"/>
                    <a:pt x="93" y="89"/>
                  </a:cubicBezTo>
                  <a:cubicBezTo>
                    <a:pt x="93" y="89"/>
                    <a:pt x="93" y="90"/>
                    <a:pt x="93" y="90"/>
                  </a:cubicBezTo>
                  <a:cubicBezTo>
                    <a:pt x="94" y="94"/>
                    <a:pt x="95" y="99"/>
                    <a:pt x="96" y="103"/>
                  </a:cubicBezTo>
                  <a:cubicBezTo>
                    <a:pt x="96" y="107"/>
                    <a:pt x="97" y="111"/>
                    <a:pt x="97" y="114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98" y="114"/>
                    <a:pt x="98" y="113"/>
                    <a:pt x="99" y="112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0" y="106"/>
                    <a:pt x="101" y="104"/>
                    <a:pt x="101" y="102"/>
                  </a:cubicBezTo>
                  <a:cubicBezTo>
                    <a:pt x="102" y="98"/>
                    <a:pt x="103" y="93"/>
                    <a:pt x="104" y="89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7"/>
                    <a:pt x="105" y="87"/>
                    <a:pt x="105" y="87"/>
                  </a:cubicBezTo>
                  <a:cubicBezTo>
                    <a:pt x="106" y="87"/>
                    <a:pt x="106" y="87"/>
                    <a:pt x="106" y="88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08" y="89"/>
                    <a:pt x="109" y="89"/>
                    <a:pt x="109" y="90"/>
                  </a:cubicBezTo>
                  <a:cubicBezTo>
                    <a:pt x="109" y="90"/>
                    <a:pt x="109" y="91"/>
                    <a:pt x="109" y="91"/>
                  </a:cubicBezTo>
                  <a:cubicBezTo>
                    <a:pt x="110" y="94"/>
                    <a:pt x="110" y="97"/>
                    <a:pt x="110" y="100"/>
                  </a:cubicBezTo>
                  <a:cubicBezTo>
                    <a:pt x="110" y="101"/>
                    <a:pt x="111" y="102"/>
                    <a:pt x="111" y="103"/>
                  </a:cubicBezTo>
                  <a:cubicBezTo>
                    <a:pt x="111" y="104"/>
                    <a:pt x="111" y="105"/>
                    <a:pt x="112" y="105"/>
                  </a:cubicBezTo>
                  <a:cubicBezTo>
                    <a:pt x="112" y="104"/>
                    <a:pt x="112" y="103"/>
                    <a:pt x="113" y="102"/>
                  </a:cubicBezTo>
                  <a:cubicBezTo>
                    <a:pt x="113" y="101"/>
                    <a:pt x="113" y="100"/>
                    <a:pt x="114" y="99"/>
                  </a:cubicBezTo>
                  <a:cubicBezTo>
                    <a:pt x="114" y="99"/>
                    <a:pt x="114" y="98"/>
                    <a:pt x="115" y="98"/>
                  </a:cubicBezTo>
                  <a:cubicBezTo>
                    <a:pt x="115" y="97"/>
                    <a:pt x="116" y="97"/>
                    <a:pt x="117" y="98"/>
                  </a:cubicBezTo>
                  <a:cubicBezTo>
                    <a:pt x="117" y="98"/>
                    <a:pt x="117" y="98"/>
                    <a:pt x="118" y="99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19" y="97"/>
                    <a:pt x="120" y="97"/>
                    <a:pt x="120" y="98"/>
                  </a:cubicBezTo>
                  <a:cubicBezTo>
                    <a:pt x="121" y="99"/>
                    <a:pt x="121" y="99"/>
                    <a:pt x="121" y="99"/>
                  </a:cubicBezTo>
                  <a:cubicBezTo>
                    <a:pt x="122" y="100"/>
                    <a:pt x="123" y="101"/>
                    <a:pt x="123" y="102"/>
                  </a:cubicBezTo>
                  <a:cubicBezTo>
                    <a:pt x="123" y="103"/>
                    <a:pt x="124" y="103"/>
                    <a:pt x="124" y="104"/>
                  </a:cubicBezTo>
                  <a:cubicBezTo>
                    <a:pt x="124" y="104"/>
                    <a:pt x="124" y="105"/>
                    <a:pt x="125" y="105"/>
                  </a:cubicBezTo>
                  <a:cubicBezTo>
                    <a:pt x="125" y="104"/>
                    <a:pt x="125" y="104"/>
                    <a:pt x="125" y="104"/>
                  </a:cubicBezTo>
                  <a:cubicBezTo>
                    <a:pt x="125" y="101"/>
                    <a:pt x="125" y="99"/>
                    <a:pt x="126" y="96"/>
                  </a:cubicBezTo>
                  <a:cubicBezTo>
                    <a:pt x="126" y="93"/>
                    <a:pt x="126" y="89"/>
                    <a:pt x="127" y="86"/>
                  </a:cubicBezTo>
                  <a:cubicBezTo>
                    <a:pt x="127" y="85"/>
                    <a:pt x="127" y="84"/>
                    <a:pt x="127" y="83"/>
                  </a:cubicBezTo>
                  <a:cubicBezTo>
                    <a:pt x="127" y="79"/>
                    <a:pt x="127" y="75"/>
                    <a:pt x="127" y="71"/>
                  </a:cubicBezTo>
                  <a:cubicBezTo>
                    <a:pt x="127" y="68"/>
                    <a:pt x="127" y="65"/>
                    <a:pt x="127" y="62"/>
                  </a:cubicBezTo>
                  <a:cubicBezTo>
                    <a:pt x="127" y="57"/>
                    <a:pt x="128" y="53"/>
                    <a:pt x="128" y="48"/>
                  </a:cubicBezTo>
                  <a:cubicBezTo>
                    <a:pt x="128" y="42"/>
                    <a:pt x="129" y="36"/>
                    <a:pt x="131" y="30"/>
                  </a:cubicBezTo>
                  <a:cubicBezTo>
                    <a:pt x="132" y="26"/>
                    <a:pt x="133" y="21"/>
                    <a:pt x="134" y="16"/>
                  </a:cubicBezTo>
                  <a:cubicBezTo>
                    <a:pt x="134" y="15"/>
                    <a:pt x="134" y="13"/>
                    <a:pt x="135" y="12"/>
                  </a:cubicBezTo>
                  <a:cubicBezTo>
                    <a:pt x="135" y="11"/>
                    <a:pt x="135" y="11"/>
                    <a:pt x="136" y="10"/>
                  </a:cubicBezTo>
                  <a:cubicBezTo>
                    <a:pt x="136" y="7"/>
                    <a:pt x="136" y="5"/>
                    <a:pt x="136" y="2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0"/>
                    <a:pt x="137" y="0"/>
                    <a:pt x="137" y="0"/>
                  </a:cubicBezTo>
                  <a:cubicBezTo>
                    <a:pt x="138" y="0"/>
                    <a:pt x="138" y="0"/>
                    <a:pt x="138" y="1"/>
                  </a:cubicBezTo>
                  <a:cubicBezTo>
                    <a:pt x="138" y="1"/>
                    <a:pt x="138" y="1"/>
                    <a:pt x="138" y="2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8" y="2"/>
                    <a:pt x="139" y="2"/>
                    <a:pt x="139" y="2"/>
                  </a:cubicBezTo>
                  <a:cubicBezTo>
                    <a:pt x="139" y="2"/>
                    <a:pt x="140" y="3"/>
                    <a:pt x="140" y="3"/>
                  </a:cubicBezTo>
                  <a:cubicBezTo>
                    <a:pt x="140" y="3"/>
                    <a:pt x="140" y="4"/>
                    <a:pt x="140" y="4"/>
                  </a:cubicBezTo>
                  <a:cubicBezTo>
                    <a:pt x="140" y="9"/>
                    <a:pt x="140" y="14"/>
                    <a:pt x="140" y="18"/>
                  </a:cubicBezTo>
                  <a:cubicBezTo>
                    <a:pt x="140" y="25"/>
                    <a:pt x="139" y="32"/>
                    <a:pt x="139" y="39"/>
                  </a:cubicBezTo>
                  <a:cubicBezTo>
                    <a:pt x="139" y="74"/>
                    <a:pt x="139" y="109"/>
                    <a:pt x="139" y="144"/>
                  </a:cubicBezTo>
                  <a:cubicBezTo>
                    <a:pt x="139" y="156"/>
                    <a:pt x="140" y="168"/>
                    <a:pt x="140" y="179"/>
                  </a:cubicBezTo>
                  <a:cubicBezTo>
                    <a:pt x="140" y="179"/>
                    <a:pt x="140" y="179"/>
                    <a:pt x="140" y="180"/>
                  </a:cubicBezTo>
                  <a:cubicBezTo>
                    <a:pt x="140" y="175"/>
                    <a:pt x="140" y="171"/>
                    <a:pt x="140" y="166"/>
                  </a:cubicBezTo>
                  <a:cubicBezTo>
                    <a:pt x="140" y="160"/>
                    <a:pt x="140" y="153"/>
                    <a:pt x="140" y="147"/>
                  </a:cubicBezTo>
                  <a:cubicBezTo>
                    <a:pt x="140" y="141"/>
                    <a:pt x="140" y="135"/>
                    <a:pt x="141" y="129"/>
                  </a:cubicBezTo>
                  <a:cubicBezTo>
                    <a:pt x="141" y="124"/>
                    <a:pt x="142" y="119"/>
                    <a:pt x="142" y="114"/>
                  </a:cubicBezTo>
                  <a:cubicBezTo>
                    <a:pt x="143" y="110"/>
                    <a:pt x="144" y="105"/>
                    <a:pt x="144" y="101"/>
                  </a:cubicBezTo>
                  <a:cubicBezTo>
                    <a:pt x="145" y="98"/>
                    <a:pt x="145" y="94"/>
                    <a:pt x="146" y="91"/>
                  </a:cubicBezTo>
                  <a:cubicBezTo>
                    <a:pt x="146" y="89"/>
                    <a:pt x="146" y="88"/>
                    <a:pt x="146" y="86"/>
                  </a:cubicBezTo>
                  <a:cubicBezTo>
                    <a:pt x="146" y="86"/>
                    <a:pt x="146" y="85"/>
                    <a:pt x="147" y="85"/>
                  </a:cubicBezTo>
                  <a:cubicBezTo>
                    <a:pt x="147" y="85"/>
                    <a:pt x="147" y="84"/>
                    <a:pt x="147" y="84"/>
                  </a:cubicBezTo>
                  <a:cubicBezTo>
                    <a:pt x="147" y="84"/>
                    <a:pt x="147" y="83"/>
                    <a:pt x="147" y="82"/>
                  </a:cubicBezTo>
                  <a:cubicBezTo>
                    <a:pt x="148" y="82"/>
                    <a:pt x="148" y="81"/>
                    <a:pt x="149" y="81"/>
                  </a:cubicBezTo>
                  <a:cubicBezTo>
                    <a:pt x="149" y="81"/>
                    <a:pt x="149" y="82"/>
                    <a:pt x="150" y="82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3"/>
                    <a:pt x="150" y="82"/>
                    <a:pt x="150" y="82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81"/>
                    <a:pt x="151" y="80"/>
                    <a:pt x="151" y="80"/>
                  </a:cubicBez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3"/>
                  </a:cubicBezTo>
                  <a:cubicBezTo>
                    <a:pt x="152" y="90"/>
                    <a:pt x="152" y="97"/>
                    <a:pt x="152" y="103"/>
                  </a:cubicBezTo>
                  <a:cubicBezTo>
                    <a:pt x="152" y="105"/>
                    <a:pt x="152" y="106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6"/>
                    <a:pt x="153" y="106"/>
                  </a:cubicBezTo>
                  <a:cubicBezTo>
                    <a:pt x="154" y="103"/>
                    <a:pt x="155" y="100"/>
                    <a:pt x="156" y="98"/>
                  </a:cubicBezTo>
                  <a:cubicBezTo>
                    <a:pt x="156" y="96"/>
                    <a:pt x="157" y="95"/>
                    <a:pt x="158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92"/>
                    <a:pt x="159" y="91"/>
                    <a:pt x="160" y="92"/>
                  </a:cubicBezTo>
                  <a:cubicBezTo>
                    <a:pt x="160" y="92"/>
                    <a:pt x="160" y="92"/>
                    <a:pt x="161" y="91"/>
                  </a:cubicBezTo>
                  <a:cubicBezTo>
                    <a:pt x="161" y="91"/>
                    <a:pt x="161" y="90"/>
                    <a:pt x="161" y="89"/>
                  </a:cubicBezTo>
                  <a:cubicBezTo>
                    <a:pt x="162" y="89"/>
                    <a:pt x="162" y="88"/>
                    <a:pt x="162" y="88"/>
                  </a:cubicBezTo>
                  <a:cubicBezTo>
                    <a:pt x="163" y="87"/>
                    <a:pt x="164" y="87"/>
                    <a:pt x="165" y="89"/>
                  </a:cubicBezTo>
                  <a:cubicBezTo>
                    <a:pt x="165" y="90"/>
                    <a:pt x="166" y="92"/>
                    <a:pt x="166" y="94"/>
                  </a:cubicBezTo>
                  <a:cubicBezTo>
                    <a:pt x="166" y="96"/>
                    <a:pt x="166" y="98"/>
                    <a:pt x="167" y="100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8" y="100"/>
                    <a:pt x="168" y="98"/>
                    <a:pt x="169" y="98"/>
                  </a:cubicBezTo>
                  <a:cubicBezTo>
                    <a:pt x="170" y="96"/>
                    <a:pt x="171" y="96"/>
                    <a:pt x="172" y="97"/>
                  </a:cubicBezTo>
                  <a:cubicBezTo>
                    <a:pt x="172" y="97"/>
                    <a:pt x="173" y="96"/>
                    <a:pt x="173" y="96"/>
                  </a:cubicBezTo>
                  <a:cubicBezTo>
                    <a:pt x="173" y="96"/>
                    <a:pt x="173" y="95"/>
                    <a:pt x="174" y="95"/>
                  </a:cubicBezTo>
                  <a:cubicBezTo>
                    <a:pt x="174" y="94"/>
                    <a:pt x="175" y="94"/>
                    <a:pt x="176" y="95"/>
                  </a:cubicBezTo>
                  <a:cubicBezTo>
                    <a:pt x="176" y="96"/>
                    <a:pt x="176" y="96"/>
                    <a:pt x="176" y="97"/>
                  </a:cubicBezTo>
                  <a:cubicBezTo>
                    <a:pt x="176" y="97"/>
                    <a:pt x="176" y="97"/>
                    <a:pt x="177" y="98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7" y="98"/>
                    <a:pt x="177" y="98"/>
                    <a:pt x="177" y="97"/>
                  </a:cubicBezTo>
                  <a:cubicBezTo>
                    <a:pt x="177" y="94"/>
                    <a:pt x="177" y="92"/>
                    <a:pt x="178" y="89"/>
                  </a:cubicBezTo>
                  <a:cubicBezTo>
                    <a:pt x="178" y="85"/>
                    <a:pt x="178" y="81"/>
                    <a:pt x="178" y="77"/>
                  </a:cubicBezTo>
                  <a:cubicBezTo>
                    <a:pt x="178" y="75"/>
                    <a:pt x="179" y="74"/>
                    <a:pt x="179" y="72"/>
                  </a:cubicBezTo>
                  <a:cubicBezTo>
                    <a:pt x="179" y="69"/>
                    <a:pt x="179" y="66"/>
                    <a:pt x="180" y="63"/>
                  </a:cubicBezTo>
                  <a:cubicBezTo>
                    <a:pt x="181" y="58"/>
                    <a:pt x="182" y="52"/>
                    <a:pt x="183" y="46"/>
                  </a:cubicBezTo>
                  <a:cubicBezTo>
                    <a:pt x="184" y="44"/>
                    <a:pt x="184" y="43"/>
                    <a:pt x="184" y="41"/>
                  </a:cubicBezTo>
                  <a:cubicBezTo>
                    <a:pt x="185" y="38"/>
                    <a:pt x="185" y="35"/>
                    <a:pt x="186" y="32"/>
                  </a:cubicBezTo>
                  <a:cubicBezTo>
                    <a:pt x="186" y="29"/>
                    <a:pt x="187" y="26"/>
                    <a:pt x="187" y="23"/>
                  </a:cubicBezTo>
                  <a:cubicBezTo>
                    <a:pt x="187" y="23"/>
                    <a:pt x="187" y="22"/>
                    <a:pt x="187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88" y="18"/>
                    <a:pt x="188" y="16"/>
                    <a:pt x="188" y="13"/>
                  </a:cubicBezTo>
                  <a:cubicBezTo>
                    <a:pt x="188" y="12"/>
                    <a:pt x="188" y="11"/>
                    <a:pt x="188" y="10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9" y="8"/>
                    <a:pt x="189" y="8"/>
                    <a:pt x="190" y="8"/>
                  </a:cubicBezTo>
                  <a:cubicBezTo>
                    <a:pt x="191" y="8"/>
                    <a:pt x="191" y="7"/>
                    <a:pt x="191" y="6"/>
                  </a:cubicBezTo>
                  <a:cubicBezTo>
                    <a:pt x="191" y="5"/>
                    <a:pt x="191" y="4"/>
                    <a:pt x="192" y="4"/>
                  </a:cubicBezTo>
                  <a:cubicBezTo>
                    <a:pt x="192" y="4"/>
                    <a:pt x="193" y="5"/>
                    <a:pt x="193" y="6"/>
                  </a:cubicBezTo>
                  <a:cubicBezTo>
                    <a:pt x="193" y="9"/>
                    <a:pt x="192" y="13"/>
                    <a:pt x="192" y="16"/>
                  </a:cubicBezTo>
                  <a:cubicBezTo>
                    <a:pt x="192" y="18"/>
                    <a:pt x="191" y="20"/>
                    <a:pt x="191" y="23"/>
                  </a:cubicBezTo>
                  <a:cubicBezTo>
                    <a:pt x="191" y="24"/>
                    <a:pt x="191" y="25"/>
                    <a:pt x="191" y="26"/>
                  </a:cubicBezTo>
                  <a:cubicBezTo>
                    <a:pt x="191" y="43"/>
                    <a:pt x="191" y="61"/>
                    <a:pt x="191" y="78"/>
                  </a:cubicBezTo>
                  <a:cubicBezTo>
                    <a:pt x="191" y="89"/>
                    <a:pt x="191" y="100"/>
                    <a:pt x="190" y="110"/>
                  </a:cubicBezTo>
                  <a:cubicBezTo>
                    <a:pt x="190" y="112"/>
                    <a:pt x="190" y="114"/>
                    <a:pt x="190" y="116"/>
                  </a:cubicBezTo>
                  <a:cubicBezTo>
                    <a:pt x="190" y="119"/>
                    <a:pt x="190" y="122"/>
                    <a:pt x="190" y="125"/>
                  </a:cubicBezTo>
                  <a:cubicBezTo>
                    <a:pt x="190" y="128"/>
                    <a:pt x="190" y="132"/>
                    <a:pt x="190" y="135"/>
                  </a:cubicBezTo>
                  <a:cubicBezTo>
                    <a:pt x="190" y="142"/>
                    <a:pt x="190" y="150"/>
                    <a:pt x="190" y="158"/>
                  </a:cubicBezTo>
                  <a:cubicBezTo>
                    <a:pt x="191" y="163"/>
                    <a:pt x="191" y="168"/>
                    <a:pt x="191" y="173"/>
                  </a:cubicBezTo>
                  <a:cubicBezTo>
                    <a:pt x="191" y="176"/>
                    <a:pt x="191" y="179"/>
                    <a:pt x="191" y="183"/>
                  </a:cubicBezTo>
                  <a:cubicBezTo>
                    <a:pt x="191" y="183"/>
                    <a:pt x="191" y="184"/>
                    <a:pt x="191" y="185"/>
                  </a:cubicBezTo>
                  <a:cubicBezTo>
                    <a:pt x="191" y="185"/>
                    <a:pt x="191" y="185"/>
                    <a:pt x="192" y="185"/>
                  </a:cubicBezTo>
                  <a:cubicBezTo>
                    <a:pt x="192" y="184"/>
                    <a:pt x="192" y="183"/>
                    <a:pt x="192" y="182"/>
                  </a:cubicBezTo>
                  <a:cubicBezTo>
                    <a:pt x="192" y="178"/>
                    <a:pt x="192" y="174"/>
                    <a:pt x="192" y="170"/>
                  </a:cubicBezTo>
                  <a:cubicBezTo>
                    <a:pt x="193" y="166"/>
                    <a:pt x="193" y="162"/>
                    <a:pt x="193" y="158"/>
                  </a:cubicBezTo>
                  <a:cubicBezTo>
                    <a:pt x="193" y="156"/>
                    <a:pt x="193" y="154"/>
                    <a:pt x="193" y="151"/>
                  </a:cubicBezTo>
                  <a:cubicBezTo>
                    <a:pt x="194" y="145"/>
                    <a:pt x="194" y="139"/>
                    <a:pt x="194" y="133"/>
                  </a:cubicBezTo>
                  <a:cubicBezTo>
                    <a:pt x="195" y="129"/>
                    <a:pt x="195" y="126"/>
                    <a:pt x="195" y="122"/>
                  </a:cubicBezTo>
                  <a:cubicBezTo>
                    <a:pt x="196" y="118"/>
                    <a:pt x="196" y="114"/>
                    <a:pt x="196" y="110"/>
                  </a:cubicBezTo>
                  <a:cubicBezTo>
                    <a:pt x="197" y="107"/>
                    <a:pt x="197" y="103"/>
                    <a:pt x="197" y="99"/>
                  </a:cubicBezTo>
                  <a:cubicBezTo>
                    <a:pt x="197" y="94"/>
                    <a:pt x="197" y="90"/>
                    <a:pt x="197" y="86"/>
                  </a:cubicBezTo>
                  <a:cubicBezTo>
                    <a:pt x="197" y="84"/>
                    <a:pt x="197" y="83"/>
                    <a:pt x="198" y="81"/>
                  </a:cubicBezTo>
                  <a:cubicBezTo>
                    <a:pt x="198" y="81"/>
                    <a:pt x="198" y="80"/>
                    <a:pt x="198" y="79"/>
                  </a:cubicBezTo>
                  <a:cubicBezTo>
                    <a:pt x="199" y="79"/>
                    <a:pt x="199" y="78"/>
                    <a:pt x="200" y="77"/>
                  </a:cubicBezTo>
                  <a:cubicBezTo>
                    <a:pt x="200" y="76"/>
                    <a:pt x="202" y="76"/>
                    <a:pt x="203" y="77"/>
                  </a:cubicBezTo>
                  <a:cubicBezTo>
                    <a:pt x="203" y="78"/>
                    <a:pt x="203" y="78"/>
                    <a:pt x="203" y="79"/>
                  </a:cubicBezTo>
                  <a:cubicBezTo>
                    <a:pt x="205" y="83"/>
                    <a:pt x="207" y="88"/>
                    <a:pt x="208" y="93"/>
                  </a:cubicBezTo>
                  <a:cubicBezTo>
                    <a:pt x="208" y="94"/>
                    <a:pt x="208" y="95"/>
                    <a:pt x="209" y="96"/>
                  </a:cubicBezTo>
                  <a:cubicBezTo>
                    <a:pt x="209" y="95"/>
                    <a:pt x="209" y="95"/>
                    <a:pt x="209" y="95"/>
                  </a:cubicBezTo>
                  <a:cubicBezTo>
                    <a:pt x="210" y="92"/>
                    <a:pt x="211" y="90"/>
                    <a:pt x="212" y="87"/>
                  </a:cubicBezTo>
                  <a:cubicBezTo>
                    <a:pt x="212" y="87"/>
                    <a:pt x="213" y="86"/>
                    <a:pt x="213" y="86"/>
                  </a:cubicBezTo>
                  <a:cubicBezTo>
                    <a:pt x="213" y="84"/>
                    <a:pt x="214" y="83"/>
                    <a:pt x="214" y="81"/>
                  </a:cubicBezTo>
                  <a:cubicBezTo>
                    <a:pt x="214" y="81"/>
                    <a:pt x="215" y="80"/>
                    <a:pt x="215" y="79"/>
                  </a:cubicBezTo>
                  <a:cubicBezTo>
                    <a:pt x="215" y="78"/>
                    <a:pt x="215" y="78"/>
                    <a:pt x="216" y="77"/>
                  </a:cubicBezTo>
                  <a:cubicBezTo>
                    <a:pt x="216" y="76"/>
                    <a:pt x="217" y="76"/>
                    <a:pt x="218" y="77"/>
                  </a:cubicBezTo>
                  <a:cubicBezTo>
                    <a:pt x="218" y="77"/>
                    <a:pt x="218" y="77"/>
                    <a:pt x="218" y="78"/>
                  </a:cubicBezTo>
                  <a:cubicBezTo>
                    <a:pt x="219" y="80"/>
                    <a:pt x="219" y="82"/>
                    <a:pt x="220" y="84"/>
                  </a:cubicBezTo>
                  <a:cubicBezTo>
                    <a:pt x="220" y="87"/>
                    <a:pt x="221" y="90"/>
                    <a:pt x="222" y="93"/>
                  </a:cubicBezTo>
                  <a:cubicBezTo>
                    <a:pt x="222" y="95"/>
                    <a:pt x="223" y="96"/>
                    <a:pt x="225" y="97"/>
                  </a:cubicBezTo>
                  <a:cubicBezTo>
                    <a:pt x="225" y="97"/>
                    <a:pt x="226" y="98"/>
                    <a:pt x="226" y="97"/>
                  </a:cubicBezTo>
                  <a:cubicBezTo>
                    <a:pt x="230" y="96"/>
                    <a:pt x="235" y="96"/>
                    <a:pt x="239" y="96"/>
                  </a:cubicBezTo>
                  <a:cubicBezTo>
                    <a:pt x="244" y="96"/>
                    <a:pt x="248" y="96"/>
                    <a:pt x="253" y="96"/>
                  </a:cubicBezTo>
                  <a:cubicBezTo>
                    <a:pt x="253" y="96"/>
                    <a:pt x="254" y="96"/>
                    <a:pt x="254" y="96"/>
                  </a:cubicBezTo>
                  <a:cubicBezTo>
                    <a:pt x="254" y="96"/>
                    <a:pt x="254" y="95"/>
                    <a:pt x="255" y="95"/>
                  </a:cubicBezTo>
                  <a:cubicBezTo>
                    <a:pt x="255" y="94"/>
                    <a:pt x="256" y="94"/>
                    <a:pt x="257" y="94"/>
                  </a:cubicBezTo>
                  <a:cubicBezTo>
                    <a:pt x="258" y="95"/>
                    <a:pt x="258" y="96"/>
                    <a:pt x="258" y="97"/>
                  </a:cubicBezTo>
                  <a:cubicBezTo>
                    <a:pt x="258" y="98"/>
                    <a:pt x="257" y="98"/>
                    <a:pt x="257" y="98"/>
                  </a:cubicBezTo>
                  <a:cubicBezTo>
                    <a:pt x="252" y="98"/>
                    <a:pt x="239" y="98"/>
                    <a:pt x="235" y="98"/>
                  </a:cubicBezTo>
                  <a:cubicBezTo>
                    <a:pt x="233" y="98"/>
                    <a:pt x="231" y="98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2" y="99"/>
                    <a:pt x="234" y="99"/>
                    <a:pt x="235" y="99"/>
                  </a:cubicBezTo>
                  <a:cubicBezTo>
                    <a:pt x="239" y="98"/>
                    <a:pt x="243" y="98"/>
                    <a:pt x="246" y="98"/>
                  </a:cubicBezTo>
                  <a:cubicBezTo>
                    <a:pt x="249" y="98"/>
                    <a:pt x="252" y="98"/>
                    <a:pt x="255" y="98"/>
                  </a:cubicBezTo>
                  <a:cubicBezTo>
                    <a:pt x="257" y="98"/>
                    <a:pt x="259" y="98"/>
                    <a:pt x="261" y="98"/>
                  </a:cubicBezTo>
                  <a:cubicBezTo>
                    <a:pt x="261" y="97"/>
                    <a:pt x="261" y="97"/>
                    <a:pt x="262" y="97"/>
                  </a:cubicBezTo>
                  <a:cubicBezTo>
                    <a:pt x="262" y="97"/>
                    <a:pt x="263" y="96"/>
                    <a:pt x="264" y="97"/>
                  </a:cubicBezTo>
                  <a:cubicBezTo>
                    <a:pt x="265" y="97"/>
                    <a:pt x="265" y="98"/>
                    <a:pt x="265" y="99"/>
                  </a:cubicBezTo>
                  <a:cubicBezTo>
                    <a:pt x="265" y="100"/>
                    <a:pt x="264" y="100"/>
                    <a:pt x="264" y="100"/>
                  </a:cubicBezTo>
                  <a:cubicBezTo>
                    <a:pt x="263" y="101"/>
                    <a:pt x="263" y="101"/>
                    <a:pt x="262" y="101"/>
                  </a:cubicBezTo>
                  <a:cubicBezTo>
                    <a:pt x="262" y="101"/>
                    <a:pt x="262" y="102"/>
                    <a:pt x="261" y="102"/>
                  </a:cubicBezTo>
                  <a:cubicBezTo>
                    <a:pt x="261" y="102"/>
                    <a:pt x="261" y="101"/>
                    <a:pt x="260" y="102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59" y="101"/>
                    <a:pt x="259" y="101"/>
                    <a:pt x="258" y="101"/>
                  </a:cubicBezTo>
                  <a:cubicBezTo>
                    <a:pt x="252" y="101"/>
                    <a:pt x="245" y="101"/>
                    <a:pt x="238" y="101"/>
                  </a:cubicBezTo>
                  <a:cubicBezTo>
                    <a:pt x="237" y="101"/>
                    <a:pt x="236" y="101"/>
                    <a:pt x="235" y="101"/>
                  </a:cubicBezTo>
                  <a:cubicBezTo>
                    <a:pt x="233" y="101"/>
                    <a:pt x="231" y="102"/>
                    <a:pt x="228" y="103"/>
                  </a:cubicBezTo>
                  <a:cubicBezTo>
                    <a:pt x="228" y="103"/>
                    <a:pt x="227" y="103"/>
                    <a:pt x="227" y="104"/>
                  </a:cubicBezTo>
                  <a:cubicBezTo>
                    <a:pt x="226" y="104"/>
                    <a:pt x="226" y="104"/>
                    <a:pt x="225" y="104"/>
                  </a:cubicBezTo>
                  <a:cubicBezTo>
                    <a:pt x="224" y="105"/>
                    <a:pt x="222" y="105"/>
                    <a:pt x="222" y="103"/>
                  </a:cubicBezTo>
                  <a:cubicBezTo>
                    <a:pt x="221" y="103"/>
                    <a:pt x="221" y="102"/>
                    <a:pt x="221" y="101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19" y="100"/>
                    <a:pt x="218" y="100"/>
                    <a:pt x="218" y="99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8" y="94"/>
                    <a:pt x="217" y="92"/>
                    <a:pt x="217" y="89"/>
                  </a:cubicBezTo>
                  <a:cubicBezTo>
                    <a:pt x="217" y="88"/>
                    <a:pt x="217" y="87"/>
                    <a:pt x="216" y="86"/>
                  </a:cubicBezTo>
                  <a:cubicBezTo>
                    <a:pt x="216" y="86"/>
                    <a:pt x="216" y="86"/>
                    <a:pt x="216" y="85"/>
                  </a:cubicBezTo>
                  <a:cubicBezTo>
                    <a:pt x="215" y="86"/>
                    <a:pt x="215" y="86"/>
                    <a:pt x="215" y="87"/>
                  </a:cubicBezTo>
                  <a:cubicBezTo>
                    <a:pt x="215" y="89"/>
                    <a:pt x="214" y="91"/>
                    <a:pt x="214" y="93"/>
                  </a:cubicBezTo>
                  <a:cubicBezTo>
                    <a:pt x="213" y="98"/>
                    <a:pt x="212" y="102"/>
                    <a:pt x="212" y="106"/>
                  </a:cubicBezTo>
                  <a:cubicBezTo>
                    <a:pt x="212" y="107"/>
                    <a:pt x="212" y="108"/>
                    <a:pt x="211" y="109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10"/>
                    <a:pt x="211" y="110"/>
                    <a:pt x="211" y="110"/>
                  </a:cubicBezTo>
                  <a:cubicBezTo>
                    <a:pt x="211" y="111"/>
                    <a:pt x="210" y="111"/>
                    <a:pt x="210" y="111"/>
                  </a:cubicBezTo>
                  <a:cubicBezTo>
                    <a:pt x="209" y="111"/>
                    <a:pt x="209" y="111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8" y="107"/>
                    <a:pt x="208" y="106"/>
                    <a:pt x="208" y="104"/>
                  </a:cubicBezTo>
                  <a:cubicBezTo>
                    <a:pt x="206" y="104"/>
                    <a:pt x="206" y="104"/>
                    <a:pt x="205" y="102"/>
                  </a:cubicBezTo>
                  <a:cubicBezTo>
                    <a:pt x="204" y="99"/>
                    <a:pt x="203" y="96"/>
                    <a:pt x="203" y="93"/>
                  </a:cubicBezTo>
                  <a:cubicBezTo>
                    <a:pt x="202" y="90"/>
                    <a:pt x="202" y="88"/>
                    <a:pt x="201" y="85"/>
                  </a:cubicBezTo>
                  <a:cubicBezTo>
                    <a:pt x="201" y="85"/>
                    <a:pt x="201" y="85"/>
                    <a:pt x="201" y="85"/>
                  </a:cubicBezTo>
                  <a:cubicBezTo>
                    <a:pt x="201" y="85"/>
                    <a:pt x="201" y="85"/>
                    <a:pt x="201" y="86"/>
                  </a:cubicBezTo>
                  <a:cubicBezTo>
                    <a:pt x="200" y="90"/>
                    <a:pt x="200" y="95"/>
                    <a:pt x="200" y="99"/>
                  </a:cubicBezTo>
                  <a:cubicBezTo>
                    <a:pt x="200" y="107"/>
                    <a:pt x="199" y="115"/>
                    <a:pt x="199" y="123"/>
                  </a:cubicBezTo>
                  <a:cubicBezTo>
                    <a:pt x="199" y="131"/>
                    <a:pt x="198" y="138"/>
                    <a:pt x="198" y="146"/>
                  </a:cubicBezTo>
                  <a:cubicBezTo>
                    <a:pt x="198" y="151"/>
                    <a:pt x="198" y="157"/>
                    <a:pt x="198" y="163"/>
                  </a:cubicBezTo>
                  <a:cubicBezTo>
                    <a:pt x="197" y="167"/>
                    <a:pt x="197" y="171"/>
                    <a:pt x="197" y="176"/>
                  </a:cubicBezTo>
                  <a:cubicBezTo>
                    <a:pt x="197" y="181"/>
                    <a:pt x="196" y="187"/>
                    <a:pt x="196" y="192"/>
                  </a:cubicBezTo>
                  <a:cubicBezTo>
                    <a:pt x="196" y="196"/>
                    <a:pt x="196" y="199"/>
                    <a:pt x="195" y="203"/>
                  </a:cubicBezTo>
                  <a:cubicBezTo>
                    <a:pt x="195" y="207"/>
                    <a:pt x="194" y="212"/>
                    <a:pt x="192" y="216"/>
                  </a:cubicBezTo>
                  <a:cubicBezTo>
                    <a:pt x="192" y="216"/>
                    <a:pt x="192" y="217"/>
                    <a:pt x="192" y="218"/>
                  </a:cubicBezTo>
                  <a:cubicBezTo>
                    <a:pt x="192" y="219"/>
                    <a:pt x="192" y="221"/>
                    <a:pt x="192" y="223"/>
                  </a:cubicBezTo>
                  <a:cubicBezTo>
                    <a:pt x="192" y="223"/>
                    <a:pt x="192" y="223"/>
                    <a:pt x="192" y="224"/>
                  </a:cubicBezTo>
                  <a:cubicBezTo>
                    <a:pt x="192" y="224"/>
                    <a:pt x="192" y="224"/>
                    <a:pt x="191" y="224"/>
                  </a:cubicBezTo>
                  <a:cubicBezTo>
                    <a:pt x="191" y="224"/>
                    <a:pt x="190" y="224"/>
                    <a:pt x="190" y="224"/>
                  </a:cubicBezTo>
                  <a:cubicBezTo>
                    <a:pt x="190" y="223"/>
                    <a:pt x="190" y="223"/>
                    <a:pt x="190" y="222"/>
                  </a:cubicBezTo>
                  <a:cubicBezTo>
                    <a:pt x="190" y="222"/>
                    <a:pt x="190" y="221"/>
                    <a:pt x="190" y="221"/>
                  </a:cubicBezTo>
                  <a:close/>
                  <a:moveTo>
                    <a:pt x="150" y="111"/>
                  </a:moveTo>
                  <a:cubicBezTo>
                    <a:pt x="150" y="110"/>
                    <a:pt x="150" y="109"/>
                    <a:pt x="150" y="108"/>
                  </a:cubicBezTo>
                  <a:cubicBezTo>
                    <a:pt x="150" y="108"/>
                    <a:pt x="150" y="107"/>
                    <a:pt x="150" y="106"/>
                  </a:cubicBezTo>
                  <a:cubicBezTo>
                    <a:pt x="150" y="105"/>
                    <a:pt x="150" y="104"/>
                    <a:pt x="150" y="104"/>
                  </a:cubicBezTo>
                  <a:cubicBezTo>
                    <a:pt x="150" y="105"/>
                    <a:pt x="150" y="107"/>
                    <a:pt x="150" y="108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10"/>
                    <a:pt x="150" y="111"/>
                  </a:cubicBezTo>
                  <a:cubicBezTo>
                    <a:pt x="151" y="111"/>
                    <a:pt x="151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1" y="112"/>
                    <a:pt x="151" y="111"/>
                    <a:pt x="150" y="111"/>
                  </a:cubicBezTo>
                  <a:close/>
                  <a:moveTo>
                    <a:pt x="65" y="158"/>
                  </a:moveTo>
                  <a:cubicBezTo>
                    <a:pt x="65" y="158"/>
                    <a:pt x="65" y="159"/>
                    <a:pt x="65" y="159"/>
                  </a:cubicBezTo>
                  <a:cubicBezTo>
                    <a:pt x="65" y="161"/>
                    <a:pt x="64" y="163"/>
                    <a:pt x="64" y="165"/>
                  </a:cubicBezTo>
                  <a:cubicBezTo>
                    <a:pt x="64" y="165"/>
                    <a:pt x="64" y="166"/>
                    <a:pt x="64" y="167"/>
                  </a:cubicBezTo>
                  <a:cubicBezTo>
                    <a:pt x="64" y="165"/>
                    <a:pt x="65" y="164"/>
                    <a:pt x="65" y="162"/>
                  </a:cubicBezTo>
                  <a:cubicBezTo>
                    <a:pt x="65" y="161"/>
                    <a:pt x="65" y="160"/>
                    <a:pt x="65" y="158"/>
                  </a:cubicBezTo>
                  <a:cubicBezTo>
                    <a:pt x="65" y="158"/>
                    <a:pt x="65" y="157"/>
                    <a:pt x="65" y="157"/>
                  </a:cubicBezTo>
                  <a:cubicBezTo>
                    <a:pt x="65" y="157"/>
                    <a:pt x="65" y="157"/>
                    <a:pt x="65" y="157"/>
                  </a:cubicBezTo>
                  <a:cubicBezTo>
                    <a:pt x="65" y="157"/>
                    <a:pt x="65" y="158"/>
                    <a:pt x="65" y="158"/>
                  </a:cubicBezTo>
                  <a:close/>
                  <a:moveTo>
                    <a:pt x="68" y="59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68" y="60"/>
                    <a:pt x="68" y="61"/>
                    <a:pt x="68" y="62"/>
                  </a:cubicBezTo>
                  <a:cubicBezTo>
                    <a:pt x="68" y="64"/>
                    <a:pt x="68" y="66"/>
                    <a:pt x="67" y="67"/>
                  </a:cubicBezTo>
                  <a:cubicBezTo>
                    <a:pt x="67" y="71"/>
                    <a:pt x="67" y="75"/>
                    <a:pt x="66" y="79"/>
                  </a:cubicBezTo>
                  <a:cubicBezTo>
                    <a:pt x="66" y="84"/>
                    <a:pt x="65" y="88"/>
                    <a:pt x="65" y="92"/>
                  </a:cubicBezTo>
                  <a:cubicBezTo>
                    <a:pt x="64" y="98"/>
                    <a:pt x="64" y="103"/>
                    <a:pt x="64" y="108"/>
                  </a:cubicBezTo>
                  <a:cubicBezTo>
                    <a:pt x="64" y="121"/>
                    <a:pt x="64" y="134"/>
                    <a:pt x="64" y="147"/>
                  </a:cubicBezTo>
                  <a:cubicBezTo>
                    <a:pt x="64" y="147"/>
                    <a:pt x="64" y="148"/>
                    <a:pt x="64" y="148"/>
                  </a:cubicBezTo>
                  <a:cubicBezTo>
                    <a:pt x="64" y="148"/>
                    <a:pt x="64" y="148"/>
                    <a:pt x="64" y="147"/>
                  </a:cubicBezTo>
                  <a:cubicBezTo>
                    <a:pt x="65" y="145"/>
                    <a:pt x="65" y="143"/>
                    <a:pt x="65" y="140"/>
                  </a:cubicBezTo>
                  <a:cubicBezTo>
                    <a:pt x="65" y="137"/>
                    <a:pt x="66" y="134"/>
                    <a:pt x="66" y="130"/>
                  </a:cubicBezTo>
                  <a:cubicBezTo>
                    <a:pt x="66" y="125"/>
                    <a:pt x="67" y="121"/>
                    <a:pt x="67" y="116"/>
                  </a:cubicBezTo>
                  <a:cubicBezTo>
                    <a:pt x="67" y="107"/>
                    <a:pt x="67" y="99"/>
                    <a:pt x="67" y="91"/>
                  </a:cubicBezTo>
                  <a:cubicBezTo>
                    <a:pt x="68" y="87"/>
                    <a:pt x="68" y="84"/>
                    <a:pt x="68" y="81"/>
                  </a:cubicBezTo>
                  <a:cubicBezTo>
                    <a:pt x="68" y="77"/>
                    <a:pt x="68" y="74"/>
                    <a:pt x="68" y="70"/>
                  </a:cubicBezTo>
                  <a:cubicBezTo>
                    <a:pt x="68" y="66"/>
                    <a:pt x="68" y="63"/>
                    <a:pt x="68" y="60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83" y="55"/>
                  </a:moveTo>
                  <a:cubicBezTo>
                    <a:pt x="183" y="56"/>
                    <a:pt x="183" y="57"/>
                    <a:pt x="183" y="58"/>
                  </a:cubicBezTo>
                  <a:cubicBezTo>
                    <a:pt x="182" y="62"/>
                    <a:pt x="181" y="65"/>
                    <a:pt x="181" y="69"/>
                  </a:cubicBezTo>
                  <a:cubicBezTo>
                    <a:pt x="181" y="74"/>
                    <a:pt x="180" y="78"/>
                    <a:pt x="180" y="82"/>
                  </a:cubicBezTo>
                  <a:cubicBezTo>
                    <a:pt x="180" y="89"/>
                    <a:pt x="179" y="95"/>
                    <a:pt x="178" y="101"/>
                  </a:cubicBezTo>
                  <a:cubicBezTo>
                    <a:pt x="178" y="102"/>
                    <a:pt x="178" y="102"/>
                    <a:pt x="179" y="102"/>
                  </a:cubicBezTo>
                  <a:cubicBezTo>
                    <a:pt x="179" y="102"/>
                    <a:pt x="179" y="102"/>
                    <a:pt x="179" y="102"/>
                  </a:cubicBezTo>
                  <a:cubicBezTo>
                    <a:pt x="181" y="87"/>
                    <a:pt x="182" y="71"/>
                    <a:pt x="183" y="55"/>
                  </a:cubicBezTo>
                  <a:close/>
                  <a:moveTo>
                    <a:pt x="129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30" y="55"/>
                    <a:pt x="130" y="55"/>
                    <a:pt x="130" y="54"/>
                  </a:cubicBezTo>
                  <a:cubicBezTo>
                    <a:pt x="131" y="47"/>
                    <a:pt x="132" y="41"/>
                    <a:pt x="133" y="34"/>
                  </a:cubicBezTo>
                  <a:cubicBezTo>
                    <a:pt x="134" y="32"/>
                    <a:pt x="135" y="29"/>
                    <a:pt x="135" y="26"/>
                  </a:cubicBezTo>
                  <a:cubicBezTo>
                    <a:pt x="135" y="24"/>
                    <a:pt x="135" y="21"/>
                    <a:pt x="136" y="18"/>
                  </a:cubicBezTo>
                  <a:cubicBezTo>
                    <a:pt x="136" y="18"/>
                    <a:pt x="136" y="17"/>
                    <a:pt x="136" y="17"/>
                  </a:cubicBezTo>
                  <a:cubicBezTo>
                    <a:pt x="135" y="17"/>
                    <a:pt x="135" y="18"/>
                    <a:pt x="135" y="18"/>
                  </a:cubicBezTo>
                  <a:cubicBezTo>
                    <a:pt x="135" y="19"/>
                    <a:pt x="135" y="20"/>
                    <a:pt x="135" y="21"/>
                  </a:cubicBezTo>
                  <a:cubicBezTo>
                    <a:pt x="133" y="28"/>
                    <a:pt x="132" y="35"/>
                    <a:pt x="131" y="42"/>
                  </a:cubicBezTo>
                  <a:cubicBezTo>
                    <a:pt x="130" y="45"/>
                    <a:pt x="130" y="48"/>
                    <a:pt x="130" y="51"/>
                  </a:cubicBezTo>
                  <a:cubicBezTo>
                    <a:pt x="130" y="52"/>
                    <a:pt x="129" y="54"/>
                    <a:pt x="129" y="56"/>
                  </a:cubicBezTo>
                  <a:close/>
                  <a:moveTo>
                    <a:pt x="70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2"/>
                    <a:pt x="71" y="51"/>
                    <a:pt x="71" y="49"/>
                  </a:cubicBezTo>
                  <a:cubicBezTo>
                    <a:pt x="72" y="45"/>
                    <a:pt x="73" y="41"/>
                    <a:pt x="73" y="36"/>
                  </a:cubicBezTo>
                  <a:cubicBezTo>
                    <a:pt x="74" y="35"/>
                    <a:pt x="74" y="34"/>
                    <a:pt x="74" y="33"/>
                  </a:cubicBezTo>
                  <a:cubicBezTo>
                    <a:pt x="74" y="31"/>
                    <a:pt x="73" y="29"/>
                    <a:pt x="73" y="27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31"/>
                    <a:pt x="72" y="35"/>
                    <a:pt x="71" y="39"/>
                  </a:cubicBezTo>
                  <a:cubicBezTo>
                    <a:pt x="71" y="43"/>
                    <a:pt x="71" y="47"/>
                    <a:pt x="71" y="50"/>
                  </a:cubicBezTo>
                  <a:cubicBezTo>
                    <a:pt x="71" y="52"/>
                    <a:pt x="71" y="53"/>
                    <a:pt x="70" y="54"/>
                  </a:cubicBezTo>
                  <a:close/>
                  <a:moveTo>
                    <a:pt x="154" y="116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5" y="112"/>
                    <a:pt x="156" y="108"/>
                    <a:pt x="157" y="105"/>
                  </a:cubicBezTo>
                  <a:cubicBezTo>
                    <a:pt x="158" y="102"/>
                    <a:pt x="159" y="99"/>
                    <a:pt x="159" y="96"/>
                  </a:cubicBezTo>
                  <a:cubicBezTo>
                    <a:pt x="159" y="96"/>
                    <a:pt x="160" y="95"/>
                    <a:pt x="159" y="95"/>
                  </a:cubicBezTo>
                  <a:cubicBezTo>
                    <a:pt x="159" y="96"/>
                    <a:pt x="158" y="96"/>
                    <a:pt x="158" y="97"/>
                  </a:cubicBezTo>
                  <a:cubicBezTo>
                    <a:pt x="157" y="102"/>
                    <a:pt x="155" y="107"/>
                    <a:pt x="154" y="111"/>
                  </a:cubicBezTo>
                  <a:cubicBezTo>
                    <a:pt x="153" y="111"/>
                    <a:pt x="153" y="112"/>
                    <a:pt x="153" y="112"/>
                  </a:cubicBezTo>
                  <a:cubicBezTo>
                    <a:pt x="154" y="113"/>
                    <a:pt x="154" y="115"/>
                    <a:pt x="154" y="116"/>
                  </a:cubicBezTo>
                  <a:close/>
                  <a:moveTo>
                    <a:pt x="145" y="113"/>
                  </a:moveTo>
                  <a:cubicBezTo>
                    <a:pt x="145" y="113"/>
                    <a:pt x="145" y="113"/>
                    <a:pt x="144" y="113"/>
                  </a:cubicBezTo>
                  <a:cubicBezTo>
                    <a:pt x="142" y="128"/>
                    <a:pt x="142" y="142"/>
                    <a:pt x="142" y="157"/>
                  </a:cubicBezTo>
                  <a:cubicBezTo>
                    <a:pt x="142" y="153"/>
                    <a:pt x="142" y="150"/>
                    <a:pt x="142" y="146"/>
                  </a:cubicBezTo>
                  <a:cubicBezTo>
                    <a:pt x="143" y="142"/>
                    <a:pt x="143" y="139"/>
                    <a:pt x="143" y="135"/>
                  </a:cubicBezTo>
                  <a:cubicBezTo>
                    <a:pt x="143" y="131"/>
                    <a:pt x="143" y="128"/>
                    <a:pt x="144" y="124"/>
                  </a:cubicBezTo>
                  <a:cubicBezTo>
                    <a:pt x="144" y="120"/>
                    <a:pt x="144" y="117"/>
                    <a:pt x="145" y="113"/>
                  </a:cubicBezTo>
                  <a:close/>
                  <a:moveTo>
                    <a:pt x="46" y="114"/>
                  </a:moveTo>
                  <a:cubicBezTo>
                    <a:pt x="47" y="113"/>
                    <a:pt x="47" y="112"/>
                    <a:pt x="46" y="111"/>
                  </a:cubicBezTo>
                  <a:cubicBezTo>
                    <a:pt x="46" y="111"/>
                    <a:pt x="46" y="110"/>
                    <a:pt x="46" y="109"/>
                  </a:cubicBezTo>
                  <a:cubicBezTo>
                    <a:pt x="45" y="108"/>
                    <a:pt x="45" y="107"/>
                    <a:pt x="44" y="105"/>
                  </a:cubicBezTo>
                  <a:cubicBezTo>
                    <a:pt x="44" y="105"/>
                    <a:pt x="44" y="104"/>
                    <a:pt x="44" y="104"/>
                  </a:cubicBezTo>
                  <a:cubicBezTo>
                    <a:pt x="44" y="103"/>
                    <a:pt x="44" y="103"/>
                    <a:pt x="44" y="102"/>
                  </a:cubicBezTo>
                  <a:cubicBezTo>
                    <a:pt x="43" y="102"/>
                    <a:pt x="42" y="102"/>
                    <a:pt x="41" y="102"/>
                  </a:cubicBezTo>
                  <a:cubicBezTo>
                    <a:pt x="42" y="107"/>
                    <a:pt x="45" y="110"/>
                    <a:pt x="46" y="114"/>
                  </a:cubicBezTo>
                  <a:close/>
                  <a:moveTo>
                    <a:pt x="174" y="98"/>
                  </a:moveTo>
                  <a:cubicBezTo>
                    <a:pt x="174" y="98"/>
                    <a:pt x="174" y="98"/>
                    <a:pt x="174" y="98"/>
                  </a:cubicBezTo>
                  <a:cubicBezTo>
                    <a:pt x="174" y="100"/>
                    <a:pt x="173" y="101"/>
                    <a:pt x="173" y="103"/>
                  </a:cubicBezTo>
                  <a:cubicBezTo>
                    <a:pt x="173" y="103"/>
                    <a:pt x="173" y="104"/>
                    <a:pt x="173" y="104"/>
                  </a:cubicBezTo>
                  <a:cubicBezTo>
                    <a:pt x="173" y="105"/>
                    <a:pt x="174" y="107"/>
                    <a:pt x="174" y="108"/>
                  </a:cubicBezTo>
                  <a:cubicBezTo>
                    <a:pt x="174" y="108"/>
                    <a:pt x="174" y="108"/>
                    <a:pt x="175" y="109"/>
                  </a:cubicBezTo>
                  <a:cubicBezTo>
                    <a:pt x="175" y="108"/>
                    <a:pt x="175" y="107"/>
                    <a:pt x="175" y="106"/>
                  </a:cubicBezTo>
                  <a:cubicBezTo>
                    <a:pt x="176" y="105"/>
                    <a:pt x="176" y="104"/>
                    <a:pt x="176" y="103"/>
                  </a:cubicBezTo>
                  <a:cubicBezTo>
                    <a:pt x="175" y="102"/>
                    <a:pt x="175" y="100"/>
                    <a:pt x="175" y="99"/>
                  </a:cubicBezTo>
                  <a:cubicBezTo>
                    <a:pt x="175" y="99"/>
                    <a:pt x="175" y="99"/>
                    <a:pt x="174" y="98"/>
                  </a:cubicBezTo>
                  <a:close/>
                  <a:moveTo>
                    <a:pt x="164" y="109"/>
                  </a:moveTo>
                  <a:cubicBezTo>
                    <a:pt x="164" y="109"/>
                    <a:pt x="164" y="109"/>
                    <a:pt x="164" y="109"/>
                  </a:cubicBezTo>
                  <a:cubicBezTo>
                    <a:pt x="165" y="108"/>
                    <a:pt x="165" y="108"/>
                    <a:pt x="165" y="107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4" y="103"/>
                    <a:pt x="164" y="101"/>
                  </a:cubicBezTo>
                  <a:cubicBezTo>
                    <a:pt x="164" y="99"/>
                    <a:pt x="163" y="97"/>
                    <a:pt x="163" y="95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5"/>
                    <a:pt x="162" y="95"/>
                    <a:pt x="162" y="96"/>
                  </a:cubicBezTo>
                  <a:cubicBezTo>
                    <a:pt x="162" y="96"/>
                    <a:pt x="162" y="97"/>
                    <a:pt x="162" y="98"/>
                  </a:cubicBezTo>
                  <a:cubicBezTo>
                    <a:pt x="162" y="100"/>
                    <a:pt x="163" y="102"/>
                    <a:pt x="163" y="105"/>
                  </a:cubicBezTo>
                  <a:cubicBezTo>
                    <a:pt x="164" y="106"/>
                    <a:pt x="164" y="108"/>
                    <a:pt x="164" y="109"/>
                  </a:cubicBezTo>
                  <a:close/>
                  <a:moveTo>
                    <a:pt x="70" y="35"/>
                  </a:moveTo>
                  <a:cubicBezTo>
                    <a:pt x="70" y="30"/>
                    <a:pt x="71" y="25"/>
                    <a:pt x="72" y="21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1" y="17"/>
                    <a:pt x="71" y="16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7"/>
                    <a:pt x="70" y="32"/>
                    <a:pt x="70" y="35"/>
                  </a:cubicBezTo>
                  <a:close/>
                  <a:moveTo>
                    <a:pt x="194" y="187"/>
                  </a:moveTo>
                  <a:cubicBezTo>
                    <a:pt x="194" y="187"/>
                    <a:pt x="194" y="188"/>
                    <a:pt x="194" y="189"/>
                  </a:cubicBezTo>
                  <a:cubicBezTo>
                    <a:pt x="194" y="192"/>
                    <a:pt x="193" y="196"/>
                    <a:pt x="193" y="199"/>
                  </a:cubicBezTo>
                  <a:cubicBezTo>
                    <a:pt x="193" y="202"/>
                    <a:pt x="193" y="204"/>
                    <a:pt x="192" y="207"/>
                  </a:cubicBezTo>
                  <a:cubicBezTo>
                    <a:pt x="192" y="207"/>
                    <a:pt x="192" y="208"/>
                    <a:pt x="192" y="208"/>
                  </a:cubicBezTo>
                  <a:cubicBezTo>
                    <a:pt x="194" y="201"/>
                    <a:pt x="194" y="194"/>
                    <a:pt x="194" y="187"/>
                  </a:cubicBezTo>
                  <a:close/>
                  <a:moveTo>
                    <a:pt x="82" y="181"/>
                  </a:moveTo>
                  <a:cubicBezTo>
                    <a:pt x="82" y="180"/>
                    <a:pt x="81" y="153"/>
                    <a:pt x="81" y="149"/>
                  </a:cubicBezTo>
                  <a:cubicBezTo>
                    <a:pt x="81" y="160"/>
                    <a:pt x="82" y="170"/>
                    <a:pt x="82" y="181"/>
                  </a:cubicBezTo>
                  <a:close/>
                  <a:moveTo>
                    <a:pt x="222" y="100"/>
                  </a:moveTo>
                  <a:cubicBezTo>
                    <a:pt x="223" y="101"/>
                    <a:pt x="223" y="102"/>
                    <a:pt x="223" y="102"/>
                  </a:cubicBezTo>
                  <a:cubicBezTo>
                    <a:pt x="223" y="103"/>
                    <a:pt x="224" y="103"/>
                    <a:pt x="224" y="103"/>
                  </a:cubicBezTo>
                  <a:cubicBezTo>
                    <a:pt x="225" y="102"/>
                    <a:pt x="225" y="102"/>
                    <a:pt x="226" y="102"/>
                  </a:cubicBezTo>
                  <a:cubicBezTo>
                    <a:pt x="227" y="101"/>
                    <a:pt x="227" y="101"/>
                    <a:pt x="228" y="101"/>
                  </a:cubicBezTo>
                  <a:cubicBezTo>
                    <a:pt x="227" y="100"/>
                    <a:pt x="226" y="100"/>
                    <a:pt x="226" y="100"/>
                  </a:cubicBezTo>
                  <a:cubicBezTo>
                    <a:pt x="225" y="100"/>
                    <a:pt x="225" y="100"/>
                    <a:pt x="225" y="100"/>
                  </a:cubicBezTo>
                  <a:cubicBezTo>
                    <a:pt x="224" y="100"/>
                    <a:pt x="223" y="100"/>
                    <a:pt x="222" y="100"/>
                  </a:cubicBezTo>
                  <a:close/>
                  <a:moveTo>
                    <a:pt x="207" y="101"/>
                  </a:moveTo>
                  <a:cubicBezTo>
                    <a:pt x="207" y="99"/>
                    <a:pt x="204" y="86"/>
                    <a:pt x="203" y="85"/>
                  </a:cubicBezTo>
                  <a:cubicBezTo>
                    <a:pt x="204" y="90"/>
                    <a:pt x="206" y="100"/>
                    <a:pt x="207" y="101"/>
                  </a:cubicBezTo>
                  <a:close/>
                  <a:moveTo>
                    <a:pt x="114" y="107"/>
                  </a:moveTo>
                  <a:cubicBezTo>
                    <a:pt x="115" y="105"/>
                    <a:pt x="116" y="103"/>
                    <a:pt x="116" y="102"/>
                  </a:cubicBezTo>
                  <a:cubicBezTo>
                    <a:pt x="117" y="101"/>
                    <a:pt x="116" y="100"/>
                    <a:pt x="116" y="100"/>
                  </a:cubicBezTo>
                  <a:cubicBezTo>
                    <a:pt x="114" y="102"/>
                    <a:pt x="114" y="104"/>
                    <a:pt x="114" y="106"/>
                  </a:cubicBezTo>
                  <a:cubicBezTo>
                    <a:pt x="114" y="106"/>
                    <a:pt x="114" y="107"/>
                    <a:pt x="113" y="107"/>
                  </a:cubicBezTo>
                  <a:cubicBezTo>
                    <a:pt x="114" y="107"/>
                    <a:pt x="114" y="107"/>
                    <a:pt x="114" y="107"/>
                  </a:cubicBezTo>
                  <a:close/>
                  <a:moveTo>
                    <a:pt x="77" y="98"/>
                  </a:moveTo>
                  <a:cubicBezTo>
                    <a:pt x="77" y="106"/>
                    <a:pt x="78" y="114"/>
                    <a:pt x="78" y="122"/>
                  </a:cubicBezTo>
                  <a:cubicBezTo>
                    <a:pt x="78" y="114"/>
                    <a:pt x="78" y="106"/>
                    <a:pt x="77" y="98"/>
                  </a:cubicBezTo>
                  <a:close/>
                  <a:moveTo>
                    <a:pt x="137" y="142"/>
                  </a:moveTo>
                  <a:cubicBezTo>
                    <a:pt x="137" y="130"/>
                    <a:pt x="137" y="118"/>
                    <a:pt x="137" y="106"/>
                  </a:cubicBezTo>
                  <a:cubicBezTo>
                    <a:pt x="137" y="118"/>
                    <a:pt x="136" y="130"/>
                    <a:pt x="137" y="142"/>
                  </a:cubicBezTo>
                  <a:close/>
                  <a:moveTo>
                    <a:pt x="168" y="107"/>
                  </a:moveTo>
                  <a:cubicBezTo>
                    <a:pt x="169" y="104"/>
                    <a:pt x="170" y="102"/>
                    <a:pt x="171" y="99"/>
                  </a:cubicBezTo>
                  <a:cubicBezTo>
                    <a:pt x="171" y="99"/>
                    <a:pt x="170" y="99"/>
                    <a:pt x="170" y="99"/>
                  </a:cubicBezTo>
                  <a:cubicBezTo>
                    <a:pt x="170" y="99"/>
                    <a:pt x="170" y="99"/>
                    <a:pt x="170" y="100"/>
                  </a:cubicBezTo>
                  <a:cubicBezTo>
                    <a:pt x="169" y="101"/>
                    <a:pt x="168" y="103"/>
                    <a:pt x="168" y="105"/>
                  </a:cubicBezTo>
                  <a:cubicBezTo>
                    <a:pt x="168" y="106"/>
                    <a:pt x="168" y="106"/>
                    <a:pt x="168" y="107"/>
                  </a:cubicBezTo>
                  <a:close/>
                  <a:moveTo>
                    <a:pt x="121" y="107"/>
                  </a:moveTo>
                  <a:cubicBezTo>
                    <a:pt x="121" y="109"/>
                    <a:pt x="122" y="111"/>
                    <a:pt x="123" y="112"/>
                  </a:cubicBezTo>
                  <a:cubicBezTo>
                    <a:pt x="123" y="111"/>
                    <a:pt x="124" y="111"/>
                    <a:pt x="124" y="110"/>
                  </a:cubicBezTo>
                  <a:cubicBezTo>
                    <a:pt x="122" y="110"/>
                    <a:pt x="121" y="109"/>
                    <a:pt x="121" y="107"/>
                  </a:cubicBezTo>
                  <a:close/>
                  <a:moveTo>
                    <a:pt x="124" y="108"/>
                  </a:moveTo>
                  <a:cubicBezTo>
                    <a:pt x="124" y="108"/>
                    <a:pt x="124" y="107"/>
                    <a:pt x="124" y="107"/>
                  </a:cubicBezTo>
                  <a:cubicBezTo>
                    <a:pt x="124" y="107"/>
                    <a:pt x="123" y="106"/>
                    <a:pt x="123" y="106"/>
                  </a:cubicBezTo>
                  <a:cubicBezTo>
                    <a:pt x="123" y="106"/>
                    <a:pt x="122" y="106"/>
                    <a:pt x="122" y="105"/>
                  </a:cubicBezTo>
                  <a:cubicBezTo>
                    <a:pt x="123" y="106"/>
                    <a:pt x="123" y="108"/>
                    <a:pt x="124" y="108"/>
                  </a:cubicBezTo>
                  <a:close/>
                  <a:moveTo>
                    <a:pt x="88" y="89"/>
                  </a:moveTo>
                  <a:cubicBezTo>
                    <a:pt x="88" y="89"/>
                    <a:pt x="88" y="89"/>
                    <a:pt x="88" y="89"/>
                  </a:cubicBezTo>
                  <a:cubicBezTo>
                    <a:pt x="89" y="89"/>
                    <a:pt x="89" y="88"/>
                    <a:pt x="89" y="88"/>
                  </a:cubicBezTo>
                  <a:cubicBezTo>
                    <a:pt x="89" y="88"/>
                    <a:pt x="89" y="87"/>
                    <a:pt x="89" y="86"/>
                  </a:cubicBezTo>
                  <a:cubicBezTo>
                    <a:pt x="89" y="86"/>
                    <a:pt x="89" y="85"/>
                    <a:pt x="89" y="85"/>
                  </a:cubicBezTo>
                  <a:cubicBezTo>
                    <a:pt x="88" y="86"/>
                    <a:pt x="88" y="87"/>
                    <a:pt x="88" y="89"/>
                  </a:cubicBezTo>
                  <a:close/>
                  <a:moveTo>
                    <a:pt x="210" y="97"/>
                  </a:moveTo>
                  <a:cubicBezTo>
                    <a:pt x="210" y="97"/>
                    <a:pt x="210" y="97"/>
                    <a:pt x="210" y="97"/>
                  </a:cubicBezTo>
                  <a:cubicBezTo>
                    <a:pt x="210" y="98"/>
                    <a:pt x="210" y="99"/>
                    <a:pt x="209" y="100"/>
                  </a:cubicBezTo>
                  <a:cubicBezTo>
                    <a:pt x="209" y="100"/>
                    <a:pt x="209" y="101"/>
                    <a:pt x="210" y="102"/>
                  </a:cubicBezTo>
                  <a:cubicBezTo>
                    <a:pt x="210" y="100"/>
                    <a:pt x="210" y="99"/>
                    <a:pt x="210" y="97"/>
                  </a:cubicBezTo>
                  <a:close/>
                  <a:moveTo>
                    <a:pt x="104" y="97"/>
                  </a:moveTo>
                  <a:cubicBezTo>
                    <a:pt x="104" y="97"/>
                    <a:pt x="104" y="97"/>
                    <a:pt x="104" y="97"/>
                  </a:cubicBezTo>
                  <a:cubicBezTo>
                    <a:pt x="104" y="96"/>
                    <a:pt x="105" y="94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3"/>
                    <a:pt x="104" y="95"/>
                    <a:pt x="104" y="97"/>
                  </a:cubicBezTo>
                  <a:close/>
                  <a:moveTo>
                    <a:pt x="221" y="96"/>
                  </a:moveTo>
                  <a:cubicBezTo>
                    <a:pt x="221" y="97"/>
                    <a:pt x="221" y="98"/>
                    <a:pt x="222" y="99"/>
                  </a:cubicBezTo>
                  <a:cubicBezTo>
                    <a:pt x="222" y="98"/>
                    <a:pt x="222" y="98"/>
                    <a:pt x="223" y="98"/>
                  </a:cubicBezTo>
                  <a:cubicBezTo>
                    <a:pt x="222" y="98"/>
                    <a:pt x="222" y="97"/>
                    <a:pt x="221" y="96"/>
                  </a:cubicBezTo>
                  <a:close/>
                  <a:moveTo>
                    <a:pt x="85" y="179"/>
                  </a:moveTo>
                  <a:cubicBezTo>
                    <a:pt x="85" y="179"/>
                    <a:pt x="85" y="179"/>
                    <a:pt x="85" y="179"/>
                  </a:cubicBezTo>
                  <a:cubicBezTo>
                    <a:pt x="85" y="181"/>
                    <a:pt x="85" y="183"/>
                    <a:pt x="85" y="185"/>
                  </a:cubicBezTo>
                  <a:cubicBezTo>
                    <a:pt x="85" y="185"/>
                    <a:pt x="85" y="185"/>
                    <a:pt x="85" y="185"/>
                  </a:cubicBezTo>
                  <a:cubicBezTo>
                    <a:pt x="85" y="183"/>
                    <a:pt x="85" y="181"/>
                    <a:pt x="85" y="179"/>
                  </a:cubicBezTo>
                  <a:close/>
                  <a:moveTo>
                    <a:pt x="108" y="96"/>
                  </a:moveTo>
                  <a:cubicBezTo>
                    <a:pt x="108" y="96"/>
                    <a:pt x="108" y="96"/>
                    <a:pt x="108" y="96"/>
                  </a:cubicBezTo>
                  <a:cubicBezTo>
                    <a:pt x="108" y="95"/>
                    <a:pt x="108" y="94"/>
                    <a:pt x="108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4"/>
                    <a:pt x="108" y="95"/>
                    <a:pt x="108" y="96"/>
                  </a:cubicBezTo>
                  <a:close/>
                  <a:moveTo>
                    <a:pt x="49" y="113"/>
                  </a:moveTo>
                  <a:cubicBezTo>
                    <a:pt x="49" y="113"/>
                    <a:pt x="49" y="112"/>
                    <a:pt x="50" y="111"/>
                  </a:cubicBezTo>
                  <a:cubicBezTo>
                    <a:pt x="49" y="112"/>
                    <a:pt x="49" y="113"/>
                    <a:pt x="49" y="113"/>
                  </a:cubicBezTo>
                  <a:close/>
                  <a:moveTo>
                    <a:pt x="81" y="148"/>
                  </a:moveTo>
                  <a:cubicBezTo>
                    <a:pt x="81" y="148"/>
                    <a:pt x="81" y="148"/>
                    <a:pt x="81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1" y="147"/>
                    <a:pt x="81" y="147"/>
                    <a:pt x="81" y="148"/>
                  </a:cubicBezTo>
                  <a:close/>
                  <a:moveTo>
                    <a:pt x="113" y="109"/>
                  </a:move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10"/>
                    <a:pt x="113" y="110"/>
                  </a:cubicBezTo>
                  <a:cubicBezTo>
                    <a:pt x="113" y="110"/>
                    <a:pt x="114" y="109"/>
                    <a:pt x="113" y="109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4"/>
                    <a:pt x="80" y="144"/>
                    <a:pt x="80" y="144"/>
                  </a:cubicBezTo>
                  <a:close/>
                  <a:moveTo>
                    <a:pt x="70" y="36"/>
                  </a:move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6"/>
                    <a:pt x="70" y="36"/>
                    <a:pt x="70" y="36"/>
                  </a:cubicBezTo>
                  <a:close/>
                  <a:moveTo>
                    <a:pt x="65" y="156"/>
                  </a:move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6" y="155"/>
                    <a:pt x="66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5"/>
                    <a:pt x="65" y="156"/>
                    <a:pt x="65" y="1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3"/>
            <p:cNvSpPr>
              <a:spLocks noEditPoints="1"/>
            </p:cNvSpPr>
            <p:nvPr/>
          </p:nvSpPr>
          <p:spPr bwMode="auto">
            <a:xfrm>
              <a:off x="2728230" y="1908092"/>
              <a:ext cx="137115" cy="158540"/>
            </a:xfrm>
            <a:custGeom>
              <a:avLst/>
              <a:gdLst>
                <a:gd name="T0" fmla="*/ 36 w 53"/>
                <a:gd name="T1" fmla="*/ 3 h 61"/>
                <a:gd name="T2" fmla="*/ 53 w 53"/>
                <a:gd name="T3" fmla="*/ 12 h 61"/>
                <a:gd name="T4" fmla="*/ 44 w 53"/>
                <a:gd name="T5" fmla="*/ 36 h 61"/>
                <a:gd name="T6" fmla="*/ 33 w 53"/>
                <a:gd name="T7" fmla="*/ 56 h 61"/>
                <a:gd name="T8" fmla="*/ 29 w 53"/>
                <a:gd name="T9" fmla="*/ 59 h 61"/>
                <a:gd name="T10" fmla="*/ 22 w 53"/>
                <a:gd name="T11" fmla="*/ 49 h 61"/>
                <a:gd name="T12" fmla="*/ 1 w 53"/>
                <a:gd name="T13" fmla="*/ 19 h 61"/>
                <a:gd name="T14" fmla="*/ 12 w 53"/>
                <a:gd name="T15" fmla="*/ 4 h 61"/>
                <a:gd name="T16" fmla="*/ 28 w 53"/>
                <a:gd name="T17" fmla="*/ 11 h 61"/>
                <a:gd name="T18" fmla="*/ 24 w 53"/>
                <a:gd name="T19" fmla="*/ 41 h 61"/>
                <a:gd name="T20" fmla="*/ 24 w 53"/>
                <a:gd name="T21" fmla="*/ 37 h 61"/>
                <a:gd name="T22" fmla="*/ 22 w 53"/>
                <a:gd name="T23" fmla="*/ 32 h 61"/>
                <a:gd name="T24" fmla="*/ 22 w 53"/>
                <a:gd name="T25" fmla="*/ 37 h 61"/>
                <a:gd name="T26" fmla="*/ 20 w 53"/>
                <a:gd name="T27" fmla="*/ 35 h 61"/>
                <a:gd name="T28" fmla="*/ 24 w 53"/>
                <a:gd name="T29" fmla="*/ 41 h 61"/>
                <a:gd name="T30" fmla="*/ 9 w 53"/>
                <a:gd name="T31" fmla="*/ 18 h 61"/>
                <a:gd name="T32" fmla="*/ 6 w 53"/>
                <a:gd name="T33" fmla="*/ 19 h 61"/>
                <a:gd name="T34" fmla="*/ 43 w 53"/>
                <a:gd name="T35" fmla="*/ 17 h 61"/>
                <a:gd name="T36" fmla="*/ 42 w 53"/>
                <a:gd name="T37" fmla="*/ 11 h 61"/>
                <a:gd name="T38" fmla="*/ 15 w 53"/>
                <a:gd name="T39" fmla="*/ 29 h 61"/>
                <a:gd name="T40" fmla="*/ 16 w 53"/>
                <a:gd name="T41" fmla="*/ 28 h 61"/>
                <a:gd name="T42" fmla="*/ 35 w 53"/>
                <a:gd name="T43" fmla="*/ 39 h 61"/>
                <a:gd name="T44" fmla="*/ 37 w 53"/>
                <a:gd name="T45" fmla="*/ 25 h 61"/>
                <a:gd name="T46" fmla="*/ 35 w 53"/>
                <a:gd name="T47" fmla="*/ 28 h 61"/>
                <a:gd name="T48" fmla="*/ 25 w 53"/>
                <a:gd name="T49" fmla="*/ 24 h 61"/>
                <a:gd name="T50" fmla="*/ 25 w 53"/>
                <a:gd name="T51" fmla="*/ 19 h 61"/>
                <a:gd name="T52" fmla="*/ 15 w 53"/>
                <a:gd name="T53" fmla="*/ 9 h 61"/>
                <a:gd name="T54" fmla="*/ 19 w 53"/>
                <a:gd name="T55" fmla="*/ 10 h 61"/>
                <a:gd name="T56" fmla="*/ 25 w 53"/>
                <a:gd name="T57" fmla="*/ 31 h 61"/>
                <a:gd name="T58" fmla="*/ 32 w 53"/>
                <a:gd name="T59" fmla="*/ 32 h 61"/>
                <a:gd name="T60" fmla="*/ 38 w 53"/>
                <a:gd name="T61" fmla="*/ 29 h 61"/>
                <a:gd name="T62" fmla="*/ 19 w 53"/>
                <a:gd name="T63" fmla="*/ 17 h 61"/>
                <a:gd name="T64" fmla="*/ 20 w 53"/>
                <a:gd name="T65" fmla="*/ 19 h 61"/>
                <a:gd name="T66" fmla="*/ 42 w 53"/>
                <a:gd name="T67" fmla="*/ 24 h 61"/>
                <a:gd name="T68" fmla="*/ 21 w 53"/>
                <a:gd name="T69" fmla="*/ 8 h 61"/>
                <a:gd name="T70" fmla="*/ 37 w 53"/>
                <a:gd name="T71" fmla="*/ 10 h 61"/>
                <a:gd name="T72" fmla="*/ 15 w 53"/>
                <a:gd name="T73" fmla="*/ 17 h 61"/>
                <a:gd name="T74" fmla="*/ 31 w 53"/>
                <a:gd name="T75" fmla="*/ 38 h 61"/>
                <a:gd name="T76" fmla="*/ 31 w 53"/>
                <a:gd name="T77" fmla="*/ 38 h 61"/>
                <a:gd name="T78" fmla="*/ 40 w 53"/>
                <a:gd name="T79" fmla="*/ 20 h 61"/>
                <a:gd name="T80" fmla="*/ 38 w 53"/>
                <a:gd name="T81" fmla="*/ 34 h 61"/>
                <a:gd name="T82" fmla="*/ 13 w 53"/>
                <a:gd name="T83" fmla="*/ 25 h 61"/>
                <a:gd name="T84" fmla="*/ 43 w 53"/>
                <a:gd name="T85" fmla="*/ 21 h 61"/>
                <a:gd name="T86" fmla="*/ 45 w 53"/>
                <a:gd name="T87" fmla="*/ 14 h 61"/>
                <a:gd name="T88" fmla="*/ 37 w 53"/>
                <a:gd name="T89" fmla="*/ 20 h 61"/>
                <a:gd name="T90" fmla="*/ 30 w 53"/>
                <a:gd name="T91" fmla="*/ 27 h 61"/>
                <a:gd name="T92" fmla="*/ 30 w 53"/>
                <a:gd name="T93" fmla="*/ 27 h 61"/>
                <a:gd name="T94" fmla="*/ 23 w 53"/>
                <a:gd name="T95" fmla="*/ 19 h 61"/>
                <a:gd name="T96" fmla="*/ 23 w 53"/>
                <a:gd name="T97" fmla="*/ 19 h 61"/>
                <a:gd name="T98" fmla="*/ 11 w 53"/>
                <a:gd name="T99" fmla="*/ 20 h 61"/>
                <a:gd name="T100" fmla="*/ 47 w 53"/>
                <a:gd name="T101" fmla="*/ 24 h 61"/>
                <a:gd name="T102" fmla="*/ 29 w 53"/>
                <a:gd name="T103" fmla="*/ 44 h 61"/>
                <a:gd name="T104" fmla="*/ 15 w 53"/>
                <a:gd name="T105" fmla="*/ 22 h 61"/>
                <a:gd name="T106" fmla="*/ 19 w 53"/>
                <a:gd name="T107" fmla="*/ 24 h 61"/>
                <a:gd name="T108" fmla="*/ 21 w 53"/>
                <a:gd name="T109" fmla="*/ 22 h 61"/>
                <a:gd name="T110" fmla="*/ 16 w 53"/>
                <a:gd name="T111" fmla="*/ 24 h 61"/>
                <a:gd name="T112" fmla="*/ 13 w 53"/>
                <a:gd name="T113" fmla="*/ 20 h 61"/>
                <a:gd name="T114" fmla="*/ 21 w 53"/>
                <a:gd name="T115" fmla="*/ 16 h 61"/>
                <a:gd name="T116" fmla="*/ 7 w 53"/>
                <a:gd name="T117" fmla="*/ 13 h 61"/>
                <a:gd name="T118" fmla="*/ 12 w 53"/>
                <a:gd name="T119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61">
                  <a:moveTo>
                    <a:pt x="28" y="11"/>
                  </a:moveTo>
                  <a:cubicBezTo>
                    <a:pt x="29" y="10"/>
                    <a:pt x="30" y="9"/>
                    <a:pt x="30" y="8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8" y="2"/>
                    <a:pt x="39" y="2"/>
                  </a:cubicBezTo>
                  <a:cubicBezTo>
                    <a:pt x="43" y="0"/>
                    <a:pt x="46" y="1"/>
                    <a:pt x="50" y="3"/>
                  </a:cubicBezTo>
                  <a:cubicBezTo>
                    <a:pt x="52" y="4"/>
                    <a:pt x="53" y="5"/>
                    <a:pt x="53" y="7"/>
                  </a:cubicBezTo>
                  <a:cubicBezTo>
                    <a:pt x="53" y="9"/>
                    <a:pt x="53" y="10"/>
                    <a:pt x="53" y="12"/>
                  </a:cubicBezTo>
                  <a:cubicBezTo>
                    <a:pt x="53" y="14"/>
                    <a:pt x="53" y="16"/>
                    <a:pt x="53" y="18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1" y="26"/>
                    <a:pt x="48" y="30"/>
                    <a:pt x="45" y="34"/>
                  </a:cubicBezTo>
                  <a:cubicBezTo>
                    <a:pt x="44" y="35"/>
                    <a:pt x="44" y="35"/>
                    <a:pt x="44" y="36"/>
                  </a:cubicBezTo>
                  <a:cubicBezTo>
                    <a:pt x="42" y="38"/>
                    <a:pt x="41" y="41"/>
                    <a:pt x="39" y="43"/>
                  </a:cubicBezTo>
                  <a:cubicBezTo>
                    <a:pt x="37" y="44"/>
                    <a:pt x="36" y="46"/>
                    <a:pt x="36" y="48"/>
                  </a:cubicBezTo>
                  <a:cubicBezTo>
                    <a:pt x="35" y="50"/>
                    <a:pt x="34" y="53"/>
                    <a:pt x="33" y="55"/>
                  </a:cubicBezTo>
                  <a:cubicBezTo>
                    <a:pt x="33" y="55"/>
                    <a:pt x="33" y="56"/>
                    <a:pt x="33" y="56"/>
                  </a:cubicBezTo>
                  <a:cubicBezTo>
                    <a:pt x="33" y="57"/>
                    <a:pt x="33" y="58"/>
                    <a:pt x="33" y="59"/>
                  </a:cubicBezTo>
                  <a:cubicBezTo>
                    <a:pt x="33" y="60"/>
                    <a:pt x="33" y="61"/>
                    <a:pt x="32" y="61"/>
                  </a:cubicBezTo>
                  <a:cubicBezTo>
                    <a:pt x="31" y="61"/>
                    <a:pt x="30" y="61"/>
                    <a:pt x="29" y="60"/>
                  </a:cubicBezTo>
                  <a:cubicBezTo>
                    <a:pt x="29" y="60"/>
                    <a:pt x="29" y="59"/>
                    <a:pt x="29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6"/>
                    <a:pt x="27" y="55"/>
                    <a:pt x="25" y="53"/>
                  </a:cubicBezTo>
                  <a:cubicBezTo>
                    <a:pt x="25" y="52"/>
                    <a:pt x="24" y="51"/>
                    <a:pt x="23" y="50"/>
                  </a:cubicBezTo>
                  <a:cubicBezTo>
                    <a:pt x="23" y="49"/>
                    <a:pt x="23" y="49"/>
                    <a:pt x="22" y="49"/>
                  </a:cubicBezTo>
                  <a:cubicBezTo>
                    <a:pt x="20" y="47"/>
                    <a:pt x="18" y="44"/>
                    <a:pt x="16" y="42"/>
                  </a:cubicBezTo>
                  <a:cubicBezTo>
                    <a:pt x="12" y="39"/>
                    <a:pt x="9" y="36"/>
                    <a:pt x="6" y="33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1" y="28"/>
                    <a:pt x="0" y="24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4" y="10"/>
                    <a:pt x="4" y="10"/>
                    <a:pt x="4" y="9"/>
                  </a:cubicBezTo>
                  <a:cubicBezTo>
                    <a:pt x="6" y="7"/>
                    <a:pt x="8" y="5"/>
                    <a:pt x="12" y="4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9" y="4"/>
                    <a:pt x="21" y="5"/>
                    <a:pt x="24" y="7"/>
                  </a:cubicBezTo>
                  <a:cubicBezTo>
                    <a:pt x="25" y="8"/>
                    <a:pt x="26" y="9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lose/>
                  <a:moveTo>
                    <a:pt x="24" y="41"/>
                  </a:moveTo>
                  <a:cubicBezTo>
                    <a:pt x="25" y="42"/>
                    <a:pt x="25" y="43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5" y="42"/>
                    <a:pt x="25" y="42"/>
                    <a:pt x="24" y="41"/>
                  </a:cubicBezTo>
                  <a:cubicBezTo>
                    <a:pt x="24" y="41"/>
                    <a:pt x="25" y="40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ubicBezTo>
                    <a:pt x="24" y="39"/>
                    <a:pt x="23" y="38"/>
                    <a:pt x="23" y="38"/>
                  </a:cubicBezTo>
                  <a:cubicBezTo>
                    <a:pt x="23" y="37"/>
                    <a:pt x="23" y="37"/>
                    <a:pt x="24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5" y="34"/>
                    <a:pt x="25" y="33"/>
                  </a:cubicBezTo>
                  <a:cubicBezTo>
                    <a:pt x="24" y="33"/>
                    <a:pt x="24" y="32"/>
                    <a:pt x="23" y="31"/>
                  </a:cubicBezTo>
                  <a:cubicBezTo>
                    <a:pt x="23" y="31"/>
                    <a:pt x="22" y="32"/>
                    <a:pt x="22" y="32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2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21" y="37"/>
                    <a:pt x="21" y="36"/>
                    <a:pt x="21" y="36"/>
                  </a:cubicBezTo>
                  <a:cubicBezTo>
                    <a:pt x="21" y="36"/>
                    <a:pt x="20" y="36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6"/>
                  </a:cubicBezTo>
                  <a:cubicBezTo>
                    <a:pt x="20" y="36"/>
                    <a:pt x="20" y="37"/>
                    <a:pt x="20" y="37"/>
                  </a:cubicBezTo>
                  <a:cubicBezTo>
                    <a:pt x="22" y="38"/>
                    <a:pt x="23" y="40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lose/>
                  <a:moveTo>
                    <a:pt x="9" y="25"/>
                  </a:moveTo>
                  <a:cubicBezTo>
                    <a:pt x="9" y="24"/>
                    <a:pt x="9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9" y="19"/>
                    <a:pt x="9" y="18"/>
                  </a:cubicBezTo>
                  <a:cubicBezTo>
                    <a:pt x="9" y="17"/>
                    <a:pt x="10" y="16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4"/>
                    <a:pt x="7" y="16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8" y="23"/>
                    <a:pt x="9" y="25"/>
                  </a:cubicBezTo>
                  <a:close/>
                  <a:moveTo>
                    <a:pt x="42" y="19"/>
                  </a:moveTo>
                  <a:cubicBezTo>
                    <a:pt x="42" y="18"/>
                    <a:pt x="42" y="18"/>
                    <a:pt x="43" y="17"/>
                  </a:cubicBezTo>
                  <a:cubicBezTo>
                    <a:pt x="43" y="17"/>
                    <a:pt x="43" y="17"/>
                    <a:pt x="43" y="16"/>
                  </a:cubicBezTo>
                  <a:cubicBezTo>
                    <a:pt x="43" y="15"/>
                    <a:pt x="42" y="14"/>
                    <a:pt x="42" y="12"/>
                  </a:cubicBezTo>
                  <a:cubicBezTo>
                    <a:pt x="42" y="12"/>
                    <a:pt x="42" y="12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3"/>
                    <a:pt x="40" y="14"/>
                    <a:pt x="39" y="16"/>
                  </a:cubicBezTo>
                  <a:cubicBezTo>
                    <a:pt x="40" y="17"/>
                    <a:pt x="41" y="18"/>
                    <a:pt x="42" y="19"/>
                  </a:cubicBezTo>
                  <a:close/>
                  <a:moveTo>
                    <a:pt x="16" y="28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6" y="31"/>
                    <a:pt x="17" y="32"/>
                    <a:pt x="18" y="33"/>
                  </a:cubicBezTo>
                  <a:cubicBezTo>
                    <a:pt x="18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7" y="30"/>
                    <a:pt x="17" y="29"/>
                    <a:pt x="16" y="28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1" y="46"/>
                    <a:pt x="32" y="43"/>
                    <a:pt x="34" y="41"/>
                  </a:cubicBezTo>
                  <a:cubicBezTo>
                    <a:pt x="34" y="40"/>
                    <a:pt x="35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42"/>
                    <a:pt x="31" y="45"/>
                    <a:pt x="29" y="48"/>
                  </a:cubicBezTo>
                  <a:cubicBezTo>
                    <a:pt x="29" y="48"/>
                    <a:pt x="30" y="49"/>
                    <a:pt x="30" y="49"/>
                  </a:cubicBezTo>
                  <a:close/>
                  <a:moveTo>
                    <a:pt x="37" y="25"/>
                  </a:moveTo>
                  <a:cubicBezTo>
                    <a:pt x="36" y="24"/>
                    <a:pt x="36" y="24"/>
                    <a:pt x="35" y="23"/>
                  </a:cubicBezTo>
                  <a:cubicBezTo>
                    <a:pt x="35" y="23"/>
                    <a:pt x="34" y="24"/>
                    <a:pt x="34" y="25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6" y="26"/>
                    <a:pt x="37" y="25"/>
                  </a:cubicBezTo>
                  <a:close/>
                  <a:moveTo>
                    <a:pt x="24" y="26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5" y="25"/>
                    <a:pt x="25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2"/>
                    <a:pt x="25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21"/>
                    <a:pt x="24" y="23"/>
                    <a:pt x="24" y="24"/>
                  </a:cubicBezTo>
                  <a:cubicBezTo>
                    <a:pt x="23" y="25"/>
                    <a:pt x="24" y="25"/>
                    <a:pt x="24" y="26"/>
                  </a:cubicBezTo>
                  <a:close/>
                  <a:moveTo>
                    <a:pt x="19" y="10"/>
                  </a:moveTo>
                  <a:cubicBezTo>
                    <a:pt x="18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9" y="11"/>
                    <a:pt x="19" y="10"/>
                    <a:pt x="19" y="10"/>
                  </a:cubicBezTo>
                  <a:close/>
                  <a:moveTo>
                    <a:pt x="25" y="31"/>
                  </a:moveTo>
                  <a:cubicBezTo>
                    <a:pt x="27" y="29"/>
                    <a:pt x="26" y="28"/>
                    <a:pt x="26" y="27"/>
                  </a:cubicBezTo>
                  <a:cubicBezTo>
                    <a:pt x="25" y="27"/>
                    <a:pt x="25" y="28"/>
                    <a:pt x="24" y="29"/>
                  </a:cubicBezTo>
                  <a:cubicBezTo>
                    <a:pt x="25" y="30"/>
                    <a:pt x="25" y="30"/>
                    <a:pt x="25" y="31"/>
                  </a:cubicBezTo>
                  <a:close/>
                  <a:moveTo>
                    <a:pt x="31" y="30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32" y="32"/>
                    <a:pt x="32" y="32"/>
                    <a:pt x="32" y="31"/>
                  </a:cubicBezTo>
                  <a:cubicBezTo>
                    <a:pt x="32" y="31"/>
                    <a:pt x="32" y="31"/>
                    <a:pt x="31" y="30"/>
                  </a:cubicBezTo>
                  <a:close/>
                  <a:moveTo>
                    <a:pt x="36" y="31"/>
                  </a:moveTo>
                  <a:cubicBezTo>
                    <a:pt x="37" y="30"/>
                    <a:pt x="38" y="30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9"/>
                    <a:pt x="36" y="30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lose/>
                  <a:moveTo>
                    <a:pt x="19" y="17"/>
                  </a:moveTo>
                  <a:cubicBezTo>
                    <a:pt x="19" y="18"/>
                    <a:pt x="18" y="19"/>
                    <a:pt x="18" y="19"/>
                  </a:cubicBezTo>
                  <a:cubicBezTo>
                    <a:pt x="18" y="20"/>
                    <a:pt x="19" y="20"/>
                    <a:pt x="19" y="20"/>
                  </a:cubicBezTo>
                  <a:cubicBezTo>
                    <a:pt x="19" y="20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8"/>
                    <a:pt x="19" y="17"/>
                    <a:pt x="19" y="17"/>
                  </a:cubicBezTo>
                  <a:close/>
                  <a:moveTo>
                    <a:pt x="41" y="22"/>
                  </a:moveTo>
                  <a:cubicBezTo>
                    <a:pt x="40" y="24"/>
                    <a:pt x="40" y="24"/>
                    <a:pt x="41" y="26"/>
                  </a:cubicBezTo>
                  <a:cubicBezTo>
                    <a:pt x="41" y="25"/>
                    <a:pt x="42" y="24"/>
                    <a:pt x="42" y="24"/>
                  </a:cubicBezTo>
                  <a:cubicBezTo>
                    <a:pt x="42" y="23"/>
                    <a:pt x="42" y="23"/>
                    <a:pt x="41" y="22"/>
                  </a:cubicBezTo>
                  <a:close/>
                  <a:moveTo>
                    <a:pt x="21" y="8"/>
                  </a:moveTo>
                  <a:cubicBezTo>
                    <a:pt x="23" y="9"/>
                    <a:pt x="25" y="11"/>
                    <a:pt x="27" y="13"/>
                  </a:cubicBezTo>
                  <a:cubicBezTo>
                    <a:pt x="27" y="12"/>
                    <a:pt x="23" y="8"/>
                    <a:pt x="21" y="8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7"/>
                  </a:cubicBezTo>
                  <a:cubicBezTo>
                    <a:pt x="40" y="7"/>
                    <a:pt x="39" y="8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ubicBezTo>
                    <a:pt x="37" y="10"/>
                    <a:pt x="37" y="9"/>
                    <a:pt x="38" y="9"/>
                  </a:cubicBezTo>
                  <a:cubicBezTo>
                    <a:pt x="39" y="8"/>
                    <a:pt x="40" y="8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15" y="17"/>
                  </a:moveTo>
                  <a:cubicBezTo>
                    <a:pt x="16" y="15"/>
                    <a:pt x="16" y="15"/>
                    <a:pt x="17" y="14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31" y="38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2" y="37"/>
                    <a:pt x="33" y="36"/>
                    <a:pt x="34" y="35"/>
                  </a:cubicBezTo>
                  <a:cubicBezTo>
                    <a:pt x="33" y="35"/>
                    <a:pt x="33" y="34"/>
                    <a:pt x="33" y="34"/>
                  </a:cubicBezTo>
                  <a:cubicBezTo>
                    <a:pt x="32" y="36"/>
                    <a:pt x="31" y="37"/>
                    <a:pt x="31" y="38"/>
                  </a:cubicBezTo>
                  <a:close/>
                  <a:moveTo>
                    <a:pt x="40" y="20"/>
                  </a:moveTo>
                  <a:cubicBezTo>
                    <a:pt x="39" y="19"/>
                    <a:pt x="39" y="18"/>
                    <a:pt x="38" y="18"/>
                  </a:cubicBezTo>
                  <a:cubicBezTo>
                    <a:pt x="39" y="19"/>
                    <a:pt x="39" y="20"/>
                    <a:pt x="39" y="22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38" y="34"/>
                  </a:moveTo>
                  <a:cubicBezTo>
                    <a:pt x="38" y="34"/>
                    <a:pt x="39" y="35"/>
                    <a:pt x="39" y="36"/>
                  </a:cubicBezTo>
                  <a:cubicBezTo>
                    <a:pt x="39" y="35"/>
                    <a:pt x="40" y="34"/>
                    <a:pt x="41" y="33"/>
                  </a:cubicBezTo>
                  <a:cubicBezTo>
                    <a:pt x="40" y="33"/>
                    <a:pt x="39" y="34"/>
                    <a:pt x="38" y="34"/>
                  </a:cubicBezTo>
                  <a:close/>
                  <a:moveTo>
                    <a:pt x="13" y="25"/>
                  </a:moveTo>
                  <a:cubicBezTo>
                    <a:pt x="13" y="25"/>
                    <a:pt x="12" y="25"/>
                    <a:pt x="12" y="26"/>
                  </a:cubicBezTo>
                  <a:cubicBezTo>
                    <a:pt x="12" y="26"/>
                    <a:pt x="12" y="27"/>
                    <a:pt x="13" y="27"/>
                  </a:cubicBezTo>
                  <a:cubicBezTo>
                    <a:pt x="13" y="26"/>
                    <a:pt x="14" y="25"/>
                    <a:pt x="13" y="25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1"/>
                    <a:pt x="43" y="22"/>
                  </a:cubicBezTo>
                  <a:cubicBezTo>
                    <a:pt x="44" y="21"/>
                    <a:pt x="44" y="20"/>
                    <a:pt x="44" y="19"/>
                  </a:cubicBezTo>
                  <a:cubicBezTo>
                    <a:pt x="43" y="20"/>
                    <a:pt x="43" y="20"/>
                    <a:pt x="43" y="21"/>
                  </a:cubicBezTo>
                  <a:close/>
                  <a:moveTo>
                    <a:pt x="44" y="12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5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4" y="12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6" y="21"/>
                    <a:pt x="37" y="21"/>
                  </a:cubicBezTo>
                  <a:cubicBezTo>
                    <a:pt x="37" y="22"/>
                    <a:pt x="37" y="22"/>
                    <a:pt x="38" y="23"/>
                  </a:cubicBezTo>
                  <a:close/>
                  <a:moveTo>
                    <a:pt x="30" y="27"/>
                  </a:moveTo>
                  <a:cubicBezTo>
                    <a:pt x="29" y="28"/>
                    <a:pt x="29" y="29"/>
                    <a:pt x="28" y="29"/>
                  </a:cubicBezTo>
                  <a:cubicBezTo>
                    <a:pt x="28" y="29"/>
                    <a:pt x="28" y="30"/>
                    <a:pt x="29" y="30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28" y="23"/>
                  </a:moveTo>
                  <a:cubicBezTo>
                    <a:pt x="27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3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2" y="19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8"/>
                    <a:pt x="11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8"/>
                    <a:pt x="12" y="17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7" y="22"/>
                    <a:pt x="47" y="23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8" y="22"/>
                    <a:pt x="48" y="22"/>
                  </a:cubicBezTo>
                  <a:close/>
                  <a:moveTo>
                    <a:pt x="28" y="45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8" y="44"/>
                    <a:pt x="28" y="45"/>
                  </a:cubicBezTo>
                  <a:close/>
                  <a:moveTo>
                    <a:pt x="15" y="22"/>
                  </a:moveTo>
                  <a:cubicBezTo>
                    <a:pt x="14" y="22"/>
                    <a:pt x="14" y="22"/>
                    <a:pt x="14" y="23"/>
                  </a:cubicBezTo>
                  <a:cubicBezTo>
                    <a:pt x="14" y="23"/>
                    <a:pt x="15" y="22"/>
                    <a:pt x="15" y="22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7"/>
                    <a:pt x="17" y="26"/>
                  </a:cubicBezTo>
                  <a:cubicBezTo>
                    <a:pt x="17" y="27"/>
                    <a:pt x="17" y="27"/>
                    <a:pt x="18" y="27"/>
                  </a:cubicBezTo>
                  <a:close/>
                  <a:moveTo>
                    <a:pt x="19" y="24"/>
                  </a:moveTo>
                  <a:cubicBezTo>
                    <a:pt x="19" y="24"/>
                    <a:pt x="19" y="24"/>
                    <a:pt x="20" y="25"/>
                  </a:cubicBezTo>
                  <a:cubicBezTo>
                    <a:pt x="20" y="24"/>
                    <a:pt x="19" y="24"/>
                    <a:pt x="19" y="24"/>
                  </a:cubicBezTo>
                  <a:close/>
                  <a:moveTo>
                    <a:pt x="21" y="21"/>
                  </a:moveTo>
                  <a:cubicBezTo>
                    <a:pt x="20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1"/>
                  </a:cubicBezTo>
                  <a:close/>
                  <a:moveTo>
                    <a:pt x="16" y="24"/>
                  </a:move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7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12" grpId="0" animBg="1"/>
      <p:bldP spid="12" grpId="1" animBg="1"/>
      <p:bldP spid="23" grpId="0" animBg="1"/>
      <p:bldP spid="23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87*3834*694*6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TABLE_BEAUTIFY" val="smartTable{d41d6015-5126-45d9-a574-0a47f44eec0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4357</Words>
  <Application>WPS 演示</Application>
  <PresentationFormat>宽屏</PresentationFormat>
  <Paragraphs>301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汉堡包手机字体</vt:lpstr>
      <vt:lpstr>DejaVu Sans</vt:lpstr>
      <vt:lpstr>华文楷体</vt:lpstr>
      <vt:lpstr>Times New Roman</vt:lpstr>
      <vt:lpstr>楷体</vt:lpstr>
      <vt:lpstr>Wingdings 2</vt:lpstr>
      <vt:lpstr>微软雅黑</vt:lpstr>
      <vt:lpstr>华文宋体</vt:lpstr>
      <vt:lpstr>Arial Unicode MS</vt:lpstr>
      <vt:lpstr>HelveticaNeue</vt:lpstr>
      <vt:lpstr>Corbel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24147</cp:lastModifiedBy>
  <cp:revision>36</cp:revision>
  <dcterms:created xsi:type="dcterms:W3CDTF">2022-03-01T10:44:00Z</dcterms:created>
  <dcterms:modified xsi:type="dcterms:W3CDTF">2022-03-18T07:35:09Z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788E890FEC184D4080EC88383000922A</vt:lpwstr>
  </property>
  <property fmtid="{D5CDD505-2E9C-101B-9397-08002B2CF9AE}" pid="3" name="KSOProductBuildVer">
    <vt:lpwstr>2052-11.8.2.8411</vt:lpwstr>
  </property>
</Properties>
</file>