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</p:sldMasterIdLst>
  <p:notesMasterIdLst>
    <p:notesMasterId r:id="rId13"/>
  </p:notesMasterIdLst>
  <p:sldIdLst>
    <p:sldId id="11987" r:id="rId5"/>
    <p:sldId id="11942" r:id="rId6"/>
    <p:sldId id="11948" r:id="rId7"/>
    <p:sldId id="11944" r:id="rId8"/>
    <p:sldId id="11945" r:id="rId9"/>
    <p:sldId id="11734" r:id="rId10"/>
    <p:sldId id="11914" r:id="rId11"/>
    <p:sldId id="11730" r:id="rId12"/>
    <p:sldId id="11817" r:id="rId14"/>
    <p:sldId id="11818" r:id="rId15"/>
    <p:sldId id="11819" r:id="rId16"/>
    <p:sldId id="11731" r:id="rId17"/>
    <p:sldId id="11732" r:id="rId18"/>
    <p:sldId id="11721" r:id="rId19"/>
    <p:sldId id="11764" r:id="rId20"/>
    <p:sldId id="11784" r:id="rId21"/>
    <p:sldId id="11774" r:id="rId22"/>
    <p:sldId id="11776" r:id="rId23"/>
    <p:sldId id="11915" r:id="rId24"/>
    <p:sldId id="11916" r:id="rId25"/>
    <p:sldId id="11918" r:id="rId26"/>
    <p:sldId id="11919" r:id="rId27"/>
    <p:sldId id="274" r:id="rId28"/>
    <p:sldId id="11783" r:id="rId29"/>
    <p:sldId id="11793" r:id="rId30"/>
    <p:sldId id="11932" r:id="rId31"/>
    <p:sldId id="11785" r:id="rId32"/>
    <p:sldId id="11786" r:id="rId33"/>
    <p:sldId id="11787" r:id="rId34"/>
    <p:sldId id="11790" r:id="rId35"/>
    <p:sldId id="11949" r:id="rId36"/>
    <p:sldId id="11792" r:id="rId37"/>
    <p:sldId id="11933" r:id="rId38"/>
    <p:sldId id="11946" r:id="rId39"/>
    <p:sldId id="11947" r:id="rId40"/>
    <p:sldId id="11798" r:id="rId41"/>
    <p:sldId id="11935" r:id="rId42"/>
    <p:sldId id="11815" r:id="rId43"/>
    <p:sldId id="11950" r:id="rId44"/>
    <p:sldId id="11951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F74"/>
    <a:srgbClr val="0000FF"/>
    <a:srgbClr val="F6D351"/>
    <a:srgbClr val="380B2D"/>
    <a:srgbClr val="FF4343"/>
    <a:srgbClr val="5F76FF"/>
    <a:srgbClr val="0F054C"/>
    <a:srgbClr val="B0F3F9"/>
    <a:srgbClr val="F2DC6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8" autoAdjust="0"/>
    <p:restoredTop sz="96314" autoAdjust="0"/>
  </p:normalViewPr>
  <p:slideViewPr>
    <p:cSldViewPr snapToGrid="0">
      <p:cViewPr varScale="1">
        <p:scale>
          <a:sx n="103" d="100"/>
          <a:sy n="103" d="100"/>
        </p:scale>
        <p:origin x="-432" y="312"/>
      </p:cViewPr>
      <p:guideLst>
        <p:guide orient="horz" pos="2145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rawing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3C44C6-33E5-4A74-82DF-2A6816C205FA}" type="doc">
      <dgm:prSet loTypeId="urn:microsoft.com/office/officeart/2005/8/layout/vList4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C0342BEE-28B3-447C-BAFB-E5E635E69A13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gm:t>
    </dgm:pt>
    <dgm:pt modelId="{4CC05B36-3F5D-4C88-BBFF-927D5465A02F}" cxnId="{F5283ED2-35EE-4000-BAA8-8CDD62543284}" type="parTrans">
      <dgm:prSet/>
      <dgm:spPr/>
      <dgm:t>
        <a:bodyPr/>
        <a:lstStyle/>
        <a:p>
          <a:endParaRPr lang="zh-CN" altLang="en-US"/>
        </a:p>
      </dgm:t>
    </dgm:pt>
    <dgm:pt modelId="{80754CEF-716A-4574-9436-EC94D3F36691}" cxnId="{F5283ED2-35EE-4000-BAA8-8CDD62543284}" type="sibTrans">
      <dgm:prSet/>
      <dgm:spPr/>
      <dgm:t>
        <a:bodyPr/>
        <a:lstStyle/>
        <a:p>
          <a:endParaRPr lang="zh-CN" altLang="en-US"/>
        </a:p>
      </dgm:t>
    </dgm:pt>
    <dgm:pt modelId="{9680A0A5-0069-4DAA-9395-ACA60E6921B7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gm:t>
    </dgm:pt>
    <dgm:pt modelId="{F1224CFD-056D-4371-8034-56591F0A5C46}" cxnId="{E169FFDC-3B79-4A4E-A2D2-9F955FE1AB3A}" type="parTrans">
      <dgm:prSet/>
      <dgm:spPr/>
      <dgm:t>
        <a:bodyPr/>
        <a:lstStyle/>
        <a:p>
          <a:endParaRPr lang="zh-CN" altLang="en-US"/>
        </a:p>
      </dgm:t>
    </dgm:pt>
    <dgm:pt modelId="{B5AF6820-1E88-492B-9E5A-C3CE449151A9}" cxnId="{E169FFDC-3B79-4A4E-A2D2-9F955FE1AB3A}" type="sibTrans">
      <dgm:prSet/>
      <dgm:spPr/>
      <dgm:t>
        <a:bodyPr/>
        <a:lstStyle/>
        <a:p>
          <a:endParaRPr lang="zh-CN" altLang="en-US"/>
        </a:p>
      </dgm:t>
    </dgm:pt>
    <dgm:pt modelId="{7214D218-E022-438D-BF4F-77DDD69CAFA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gm:t>
    </dgm:pt>
    <dgm:pt modelId="{90851202-19EA-4DEE-AFCE-28C13AB1681C}" cxnId="{57681F9E-86F1-423F-ADE7-179E6C1D5E2C}" type="parTrans">
      <dgm:prSet/>
      <dgm:spPr/>
      <dgm:t>
        <a:bodyPr/>
        <a:lstStyle/>
        <a:p>
          <a:endParaRPr lang="zh-CN" altLang="en-US"/>
        </a:p>
      </dgm:t>
    </dgm:pt>
    <dgm:pt modelId="{AC3FBCFC-1716-4FF4-96F8-D6BAEC3D3CE0}" cxnId="{57681F9E-86F1-423F-ADE7-179E6C1D5E2C}" type="sibTrans">
      <dgm:prSet/>
      <dgm:spPr/>
      <dgm:t>
        <a:bodyPr/>
        <a:lstStyle/>
        <a:p>
          <a:endParaRPr lang="zh-CN" altLang="en-US"/>
        </a:p>
      </dgm:t>
    </dgm:pt>
    <dgm:pt modelId="{760E72B8-5C44-4C9E-8251-EC062DC43C3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gm:t>
    </dgm:pt>
    <dgm:pt modelId="{1E7B4564-E1AA-44E3-924B-836F1D4F5A44}" cxnId="{601379E6-5F96-4628-8D9B-15619ADB822C}" type="parTrans">
      <dgm:prSet/>
      <dgm:spPr/>
      <dgm:t>
        <a:bodyPr/>
        <a:lstStyle/>
        <a:p>
          <a:endParaRPr lang="zh-CN" altLang="en-US"/>
        </a:p>
      </dgm:t>
    </dgm:pt>
    <dgm:pt modelId="{C85E7B9A-A465-4D89-9185-75E0B2C7C94B}" cxnId="{601379E6-5F96-4628-8D9B-15619ADB822C}" type="sibTrans">
      <dgm:prSet/>
      <dgm:spPr/>
      <dgm:t>
        <a:bodyPr/>
        <a:lstStyle/>
        <a:p>
          <a:endParaRPr lang="zh-CN" altLang="en-US"/>
        </a:p>
      </dgm:t>
    </dgm:pt>
    <dgm:pt modelId="{4E7CF485-DD8D-4891-9347-F6C11B284B4E}" type="pres">
      <dgm:prSet presAssocID="{ED3C44C6-33E5-4A74-82DF-2A6816C205FA}" presName="linear" presStyleCnt="0">
        <dgm:presLayoutVars>
          <dgm:dir/>
          <dgm:resizeHandles val="exact"/>
        </dgm:presLayoutVars>
      </dgm:prSet>
      <dgm:spPr/>
    </dgm:pt>
    <dgm:pt modelId="{1F86166C-00B5-4A41-88A0-CC6A60269E12}" type="pres">
      <dgm:prSet presAssocID="{C0342BEE-28B3-447C-BAFB-E5E635E69A13}" presName="comp" presStyleCnt="0"/>
      <dgm:spPr/>
    </dgm:pt>
    <dgm:pt modelId="{A2B0B064-4676-4DC6-9578-82C08C585DE8}" type="pres">
      <dgm:prSet presAssocID="{C0342BEE-28B3-447C-BAFB-E5E635E69A13}" presName="box" presStyleLbl="node1" presStyleIdx="0" presStyleCnt="4" custLinFactNeighborX="1151" custLinFactNeighborY="866"/>
      <dgm:spPr/>
    </dgm:pt>
    <dgm:pt modelId="{EE98B329-1BF4-4BEE-B590-0966523380F5}" type="pres">
      <dgm:prSet presAssocID="{C0342BEE-28B3-447C-BAFB-E5E635E69A13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93B1DF2-70E5-4322-9205-BCEE6D7AAF69}" type="pres">
      <dgm:prSet presAssocID="{C0342BEE-28B3-447C-BAFB-E5E635E69A13}" presName="text" presStyleLbl="node1" presStyleIdx="0" presStyleCnt="4">
        <dgm:presLayoutVars>
          <dgm:bulletEnabled val="1"/>
        </dgm:presLayoutVars>
      </dgm:prSet>
      <dgm:spPr/>
    </dgm:pt>
    <dgm:pt modelId="{21D68630-6B8D-4AE4-98F4-D21ED7694530}" type="pres">
      <dgm:prSet presAssocID="{80754CEF-716A-4574-9436-EC94D3F36691}" presName="spacer" presStyleCnt="0"/>
      <dgm:spPr/>
    </dgm:pt>
    <dgm:pt modelId="{B77D802A-CADE-40F7-8AE2-96300207A37C}" type="pres">
      <dgm:prSet presAssocID="{9680A0A5-0069-4DAA-9395-ACA60E6921B7}" presName="comp" presStyleCnt="0"/>
      <dgm:spPr/>
    </dgm:pt>
    <dgm:pt modelId="{32D98C43-8220-4F72-A8DA-BC93FDB67679}" type="pres">
      <dgm:prSet presAssocID="{9680A0A5-0069-4DAA-9395-ACA60E6921B7}" presName="box" presStyleLbl="node1" presStyleIdx="1" presStyleCnt="4"/>
      <dgm:spPr/>
    </dgm:pt>
    <dgm:pt modelId="{BB2A0C65-D253-4A8D-A374-F2C91FA13CD8}" type="pres">
      <dgm:prSet presAssocID="{9680A0A5-0069-4DAA-9395-ACA60E6921B7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9BB8B18-71C7-485C-9C5B-7C026ADB1977}" type="pres">
      <dgm:prSet presAssocID="{9680A0A5-0069-4DAA-9395-ACA60E6921B7}" presName="text" presStyleLbl="node1" presStyleIdx="1" presStyleCnt="4">
        <dgm:presLayoutVars>
          <dgm:bulletEnabled val="1"/>
        </dgm:presLayoutVars>
      </dgm:prSet>
      <dgm:spPr/>
    </dgm:pt>
    <dgm:pt modelId="{B94F470B-DB84-40A4-905C-A7262E482919}" type="pres">
      <dgm:prSet presAssocID="{B5AF6820-1E88-492B-9E5A-C3CE449151A9}" presName="spacer" presStyleCnt="0"/>
      <dgm:spPr/>
    </dgm:pt>
    <dgm:pt modelId="{FE5C7F74-E592-4E61-87E6-F854585488D8}" type="pres">
      <dgm:prSet presAssocID="{7214D218-E022-438D-BF4F-77DDD69CAFA5}" presName="comp" presStyleCnt="0"/>
      <dgm:spPr/>
    </dgm:pt>
    <dgm:pt modelId="{34CB3735-2C28-417D-9DAD-B11351AB31F4}" type="pres">
      <dgm:prSet presAssocID="{7214D218-E022-438D-BF4F-77DDD69CAFA5}" presName="box" presStyleLbl="node1" presStyleIdx="2" presStyleCnt="4" custLinFactNeighborX="-6" custLinFactNeighborY="2652"/>
      <dgm:spPr/>
    </dgm:pt>
    <dgm:pt modelId="{30371D57-95E5-4960-9BFB-DD5E4D771845}" type="pres">
      <dgm:prSet presAssocID="{7214D218-E022-438D-BF4F-77DDD69CAFA5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71D9560-64A5-43DC-B6E2-697E31E2A2C2}" type="pres">
      <dgm:prSet presAssocID="{7214D218-E022-438D-BF4F-77DDD69CAFA5}" presName="text" presStyleLbl="node1" presStyleIdx="2" presStyleCnt="4">
        <dgm:presLayoutVars>
          <dgm:bulletEnabled val="1"/>
        </dgm:presLayoutVars>
      </dgm:prSet>
      <dgm:spPr/>
    </dgm:pt>
    <dgm:pt modelId="{AC9470B5-18A3-463D-AF95-46EF93787985}" type="pres">
      <dgm:prSet presAssocID="{AC3FBCFC-1716-4FF4-96F8-D6BAEC3D3CE0}" presName="spacer" presStyleCnt="0"/>
      <dgm:spPr/>
    </dgm:pt>
    <dgm:pt modelId="{92896C70-B3AE-41CD-B77D-C9722C360DE9}" type="pres">
      <dgm:prSet presAssocID="{760E72B8-5C44-4C9E-8251-EC062DC43C3D}" presName="comp" presStyleCnt="0"/>
      <dgm:spPr/>
    </dgm:pt>
    <dgm:pt modelId="{D5FB68A2-4C56-462C-96D7-D50EF8C6E343}" type="pres">
      <dgm:prSet presAssocID="{760E72B8-5C44-4C9E-8251-EC062DC43C3D}" presName="box" presStyleLbl="node1" presStyleIdx="3" presStyleCnt="4"/>
      <dgm:spPr/>
    </dgm:pt>
    <dgm:pt modelId="{A2D84BD2-B462-4AA6-8A26-BEB545B7C745}" type="pres">
      <dgm:prSet presAssocID="{760E72B8-5C44-4C9E-8251-EC062DC43C3D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9C841B1-88FD-42F5-895A-576D6D3BE12B}" type="pres">
      <dgm:prSet presAssocID="{760E72B8-5C44-4C9E-8251-EC062DC43C3D}" presName="text" presStyleLbl="node1" presStyleIdx="3" presStyleCnt="4">
        <dgm:presLayoutVars>
          <dgm:bulletEnabled val="1"/>
        </dgm:presLayoutVars>
      </dgm:prSet>
      <dgm:spPr/>
    </dgm:pt>
  </dgm:ptLst>
  <dgm:cxnLst>
    <dgm:cxn modelId="{3BC73319-F109-4393-AFDC-5EC371D401E6}" type="presOf" srcId="{C0342BEE-28B3-447C-BAFB-E5E635E69A13}" destId="{B93B1DF2-70E5-4322-9205-BCEE6D7AAF69}" srcOrd="1" destOrd="0" presId="urn:microsoft.com/office/officeart/2005/8/layout/vList4#1"/>
    <dgm:cxn modelId="{98DEA81B-14FC-478C-A106-5D71FE6374CA}" type="presOf" srcId="{ED3C44C6-33E5-4A74-82DF-2A6816C205FA}" destId="{4E7CF485-DD8D-4891-9347-F6C11B284B4E}" srcOrd="0" destOrd="0" presId="urn:microsoft.com/office/officeart/2005/8/layout/vList4#1"/>
    <dgm:cxn modelId="{A62DCB66-0A67-44EA-B6FA-4124CD9660F1}" type="presOf" srcId="{80754CEF-716A-4574-9436-EC94D3F36691}" destId="{21D68630-6B8D-4AE4-98F4-D21ED7694530}" srcOrd="0" destOrd="0" presId="urn:microsoft.com/office/officeart/2005/8/layout/vList4#1"/>
    <dgm:cxn modelId="{0920A34B-11AA-4818-88F7-BC8BCB7C0702}" type="presOf" srcId="{C0342BEE-28B3-447C-BAFB-E5E635E69A13}" destId="{A2B0B064-4676-4DC6-9578-82C08C585DE8}" srcOrd="0" destOrd="0" presId="urn:microsoft.com/office/officeart/2005/8/layout/vList4#1"/>
    <dgm:cxn modelId="{EDE6F351-C857-429C-A692-87F76B368961}" type="presOf" srcId="{7214D218-E022-438D-BF4F-77DDD69CAFA5}" destId="{471D9560-64A5-43DC-B6E2-697E31E2A2C2}" srcOrd="1" destOrd="0" presId="urn:microsoft.com/office/officeart/2005/8/layout/vList4#1"/>
    <dgm:cxn modelId="{30A7E175-B49B-485C-8D0C-50BA8CBD71DB}" type="presOf" srcId="{9680A0A5-0069-4DAA-9395-ACA60E6921B7}" destId="{32D98C43-8220-4F72-A8DA-BC93FDB67679}" srcOrd="0" destOrd="0" presId="urn:microsoft.com/office/officeart/2005/8/layout/vList4#1"/>
    <dgm:cxn modelId="{7F8BF796-C924-4AA1-9F6B-7AABDD5DF7BB}" type="presOf" srcId="{760E72B8-5C44-4C9E-8251-EC062DC43C3D}" destId="{D9C841B1-88FD-42F5-895A-576D6D3BE12B}" srcOrd="1" destOrd="0" presId="urn:microsoft.com/office/officeart/2005/8/layout/vList4#1"/>
    <dgm:cxn modelId="{57681F9E-86F1-423F-ADE7-179E6C1D5E2C}" srcId="{ED3C44C6-33E5-4A74-82DF-2A6816C205FA}" destId="{7214D218-E022-438D-BF4F-77DDD69CAFA5}" srcOrd="2" destOrd="0" parTransId="{90851202-19EA-4DEE-AFCE-28C13AB1681C}" sibTransId="{AC3FBCFC-1716-4FF4-96F8-D6BAEC3D3CE0}"/>
    <dgm:cxn modelId="{372317A0-CB34-442D-8B0C-2630A59AE3E3}" type="presOf" srcId="{7214D218-E022-438D-BF4F-77DDD69CAFA5}" destId="{34CB3735-2C28-417D-9DAD-B11351AB31F4}" srcOrd="0" destOrd="0" presId="urn:microsoft.com/office/officeart/2005/8/layout/vList4#1"/>
    <dgm:cxn modelId="{F5283ED2-35EE-4000-BAA8-8CDD62543284}" srcId="{ED3C44C6-33E5-4A74-82DF-2A6816C205FA}" destId="{C0342BEE-28B3-447C-BAFB-E5E635E69A13}" srcOrd="0" destOrd="0" parTransId="{4CC05B36-3F5D-4C88-BBFF-927D5465A02F}" sibTransId="{80754CEF-716A-4574-9436-EC94D3F36691}"/>
    <dgm:cxn modelId="{E8E320DA-70E1-4B16-B186-2A5009575944}" type="presOf" srcId="{9680A0A5-0069-4DAA-9395-ACA60E6921B7}" destId="{19BB8B18-71C7-485C-9C5B-7C026ADB1977}" srcOrd="1" destOrd="0" presId="urn:microsoft.com/office/officeart/2005/8/layout/vList4#1"/>
    <dgm:cxn modelId="{139368DB-BFE2-4864-8579-A7BEDC989C59}" type="presOf" srcId="{B5AF6820-1E88-492B-9E5A-C3CE449151A9}" destId="{B94F470B-DB84-40A4-905C-A7262E482919}" srcOrd="0" destOrd="0" presId="urn:microsoft.com/office/officeart/2005/8/layout/vList4#1"/>
    <dgm:cxn modelId="{E169FFDC-3B79-4A4E-A2D2-9F955FE1AB3A}" srcId="{ED3C44C6-33E5-4A74-82DF-2A6816C205FA}" destId="{9680A0A5-0069-4DAA-9395-ACA60E6921B7}" srcOrd="1" destOrd="0" parTransId="{F1224CFD-056D-4371-8034-56591F0A5C46}" sibTransId="{B5AF6820-1E88-492B-9E5A-C3CE449151A9}"/>
    <dgm:cxn modelId="{A01494E2-5560-4858-AE15-A8793719679D}" type="presOf" srcId="{760E72B8-5C44-4C9E-8251-EC062DC43C3D}" destId="{D5FB68A2-4C56-462C-96D7-D50EF8C6E343}" srcOrd="0" destOrd="0" presId="urn:microsoft.com/office/officeart/2005/8/layout/vList4#1"/>
    <dgm:cxn modelId="{601379E6-5F96-4628-8D9B-15619ADB822C}" srcId="{ED3C44C6-33E5-4A74-82DF-2A6816C205FA}" destId="{760E72B8-5C44-4C9E-8251-EC062DC43C3D}" srcOrd="3" destOrd="0" parTransId="{1E7B4564-E1AA-44E3-924B-836F1D4F5A44}" sibTransId="{C85E7B9A-A465-4D89-9185-75E0B2C7C94B}"/>
    <dgm:cxn modelId="{8E4995E9-6B50-4A75-BE94-5CD8734DED71}" type="presOf" srcId="{AC3FBCFC-1716-4FF4-96F8-D6BAEC3D3CE0}" destId="{AC9470B5-18A3-463D-AF95-46EF93787985}" srcOrd="0" destOrd="0" presId="urn:microsoft.com/office/officeart/2005/8/layout/vList4#1"/>
    <dgm:cxn modelId="{0AF49C0F-693A-4924-A35C-B0D03298E840}" type="presParOf" srcId="{4E7CF485-DD8D-4891-9347-F6C11B284B4E}" destId="{1F86166C-00B5-4A41-88A0-CC6A60269E12}" srcOrd="0" destOrd="0" presId="urn:microsoft.com/office/officeart/2005/8/layout/vList4#1"/>
    <dgm:cxn modelId="{256245B1-82F6-40F9-98C8-2CB0CE5D41D0}" type="presParOf" srcId="{1F86166C-00B5-4A41-88A0-CC6A60269E12}" destId="{A2B0B064-4676-4DC6-9578-82C08C585DE8}" srcOrd="0" destOrd="0" presId="urn:microsoft.com/office/officeart/2005/8/layout/vList4#1"/>
    <dgm:cxn modelId="{19DAD78A-5EAC-40ED-82D0-A8BF2A2D4C91}" type="presParOf" srcId="{1F86166C-00B5-4A41-88A0-CC6A60269E12}" destId="{EE98B329-1BF4-4BEE-B590-0966523380F5}" srcOrd="1" destOrd="0" presId="urn:microsoft.com/office/officeart/2005/8/layout/vList4#1"/>
    <dgm:cxn modelId="{988D81A6-B315-4940-BA29-D62999879786}" type="presParOf" srcId="{1F86166C-00B5-4A41-88A0-CC6A60269E12}" destId="{B93B1DF2-70E5-4322-9205-BCEE6D7AAF69}" srcOrd="2" destOrd="0" presId="urn:microsoft.com/office/officeart/2005/8/layout/vList4#1"/>
    <dgm:cxn modelId="{48CD4985-DFF6-4AAB-B83E-8C6915CDD559}" type="presParOf" srcId="{4E7CF485-DD8D-4891-9347-F6C11B284B4E}" destId="{21D68630-6B8D-4AE4-98F4-D21ED7694530}" srcOrd="1" destOrd="0" presId="urn:microsoft.com/office/officeart/2005/8/layout/vList4#1"/>
    <dgm:cxn modelId="{A31661FA-45AE-403B-AA22-5E4BABA5A050}" type="presParOf" srcId="{4E7CF485-DD8D-4891-9347-F6C11B284B4E}" destId="{B77D802A-CADE-40F7-8AE2-96300207A37C}" srcOrd="2" destOrd="0" presId="urn:microsoft.com/office/officeart/2005/8/layout/vList4#1"/>
    <dgm:cxn modelId="{9CB5437F-85A7-4E13-B614-8A18ED315E43}" type="presParOf" srcId="{B77D802A-CADE-40F7-8AE2-96300207A37C}" destId="{32D98C43-8220-4F72-A8DA-BC93FDB67679}" srcOrd="0" destOrd="0" presId="urn:microsoft.com/office/officeart/2005/8/layout/vList4#1"/>
    <dgm:cxn modelId="{54BFA18E-A9CE-44CC-8509-82703D0B6FCF}" type="presParOf" srcId="{B77D802A-CADE-40F7-8AE2-96300207A37C}" destId="{BB2A0C65-D253-4A8D-A374-F2C91FA13CD8}" srcOrd="1" destOrd="0" presId="urn:microsoft.com/office/officeart/2005/8/layout/vList4#1"/>
    <dgm:cxn modelId="{1FF90422-902B-4F4F-A66F-9725DAA13879}" type="presParOf" srcId="{B77D802A-CADE-40F7-8AE2-96300207A37C}" destId="{19BB8B18-71C7-485C-9C5B-7C026ADB1977}" srcOrd="2" destOrd="0" presId="urn:microsoft.com/office/officeart/2005/8/layout/vList4#1"/>
    <dgm:cxn modelId="{BD85A48A-C54F-4F7C-B160-702AC5FF2283}" type="presParOf" srcId="{4E7CF485-DD8D-4891-9347-F6C11B284B4E}" destId="{B94F470B-DB84-40A4-905C-A7262E482919}" srcOrd="3" destOrd="0" presId="urn:microsoft.com/office/officeart/2005/8/layout/vList4#1"/>
    <dgm:cxn modelId="{728AC039-E09F-43FD-8B51-8DBEEA22A639}" type="presParOf" srcId="{4E7CF485-DD8D-4891-9347-F6C11B284B4E}" destId="{FE5C7F74-E592-4E61-87E6-F854585488D8}" srcOrd="4" destOrd="0" presId="urn:microsoft.com/office/officeart/2005/8/layout/vList4#1"/>
    <dgm:cxn modelId="{E21FF338-2276-4931-B2FA-90046C755CBB}" type="presParOf" srcId="{FE5C7F74-E592-4E61-87E6-F854585488D8}" destId="{34CB3735-2C28-417D-9DAD-B11351AB31F4}" srcOrd="0" destOrd="0" presId="urn:microsoft.com/office/officeart/2005/8/layout/vList4#1"/>
    <dgm:cxn modelId="{3BF9AAFD-79E8-4DFD-8E98-346E750647EA}" type="presParOf" srcId="{FE5C7F74-E592-4E61-87E6-F854585488D8}" destId="{30371D57-95E5-4960-9BFB-DD5E4D771845}" srcOrd="1" destOrd="0" presId="urn:microsoft.com/office/officeart/2005/8/layout/vList4#1"/>
    <dgm:cxn modelId="{D2A04419-B192-436A-A0BE-C353CB4CE5F7}" type="presParOf" srcId="{FE5C7F74-E592-4E61-87E6-F854585488D8}" destId="{471D9560-64A5-43DC-B6E2-697E31E2A2C2}" srcOrd="2" destOrd="0" presId="urn:microsoft.com/office/officeart/2005/8/layout/vList4#1"/>
    <dgm:cxn modelId="{DF52BC68-DA4B-49E6-A118-EC3C9C08E67B}" type="presParOf" srcId="{4E7CF485-DD8D-4891-9347-F6C11B284B4E}" destId="{AC9470B5-18A3-463D-AF95-46EF93787985}" srcOrd="5" destOrd="0" presId="urn:microsoft.com/office/officeart/2005/8/layout/vList4#1"/>
    <dgm:cxn modelId="{5E7D60EB-5227-4051-B395-4D025DEA0498}" type="presParOf" srcId="{4E7CF485-DD8D-4891-9347-F6C11B284B4E}" destId="{92896C70-B3AE-41CD-B77D-C9722C360DE9}" srcOrd="6" destOrd="0" presId="urn:microsoft.com/office/officeart/2005/8/layout/vList4#1"/>
    <dgm:cxn modelId="{A84FC902-23DE-42E9-960C-36183AA91BD1}" type="presParOf" srcId="{92896C70-B3AE-41CD-B77D-C9722C360DE9}" destId="{D5FB68A2-4C56-462C-96D7-D50EF8C6E343}" srcOrd="0" destOrd="0" presId="urn:microsoft.com/office/officeart/2005/8/layout/vList4#1"/>
    <dgm:cxn modelId="{BC4171CC-D4AA-4FBE-BF5F-6E59744BF152}" type="presParOf" srcId="{92896C70-B3AE-41CD-B77D-C9722C360DE9}" destId="{A2D84BD2-B462-4AA6-8A26-BEB545B7C745}" srcOrd="1" destOrd="0" presId="urn:microsoft.com/office/officeart/2005/8/layout/vList4#1"/>
    <dgm:cxn modelId="{208955EA-9B1F-437E-BFFE-6E6FE5339479}" type="presParOf" srcId="{92896C70-B3AE-41CD-B77D-C9722C360DE9}" destId="{D9C841B1-88FD-42F5-895A-576D6D3BE12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0B064-4676-4DC6-9578-82C08C585DE8}">
      <dsp:nvSpPr>
        <dsp:cNvPr id="0" name=""/>
        <dsp:cNvSpPr/>
      </dsp:nvSpPr>
      <dsp:spPr>
        <a:xfrm>
          <a:off x="0" y="9528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for+</a:t>
          </a:r>
          <a:r>
            <a:rPr lang="zh-CN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时间段</a:t>
          </a: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 /since+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时间点</a:t>
          </a:r>
        </a:p>
      </dsp:txBody>
      <dsp:txXfrm>
        <a:off x="1599736" y="9528"/>
        <a:ext cx="5848814" cy="1100267"/>
      </dsp:txXfrm>
    </dsp:sp>
    <dsp:sp modelId="{EE98B329-1BF4-4BEE-B590-0966523380F5}">
      <dsp:nvSpPr>
        <dsp:cNvPr id="0" name=""/>
        <dsp:cNvSpPr/>
      </dsp:nvSpPr>
      <dsp:spPr>
        <a:xfrm>
          <a:off x="110026" y="110026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98C43-8220-4F72-A8DA-BC93FDB67679}">
      <dsp:nvSpPr>
        <dsp:cNvPr id="0" name=""/>
        <dsp:cNvSpPr/>
      </dsp:nvSpPr>
      <dsp:spPr>
        <a:xfrm>
          <a:off x="0" y="1210294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all day /all night /all the morning /all the time</a:t>
          </a:r>
        </a:p>
      </dsp:txBody>
      <dsp:txXfrm>
        <a:off x="1599736" y="1210294"/>
        <a:ext cx="5848814" cy="1100267"/>
      </dsp:txXfrm>
    </dsp:sp>
    <dsp:sp modelId="{BB2A0C65-D253-4A8D-A374-F2C91FA13CD8}">
      <dsp:nvSpPr>
        <dsp:cNvPr id="0" name=""/>
        <dsp:cNvSpPr/>
      </dsp:nvSpPr>
      <dsp:spPr>
        <a:xfrm>
          <a:off x="110026" y="1320320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B3735-2C28-417D-9DAD-B11351AB31F4}">
      <dsp:nvSpPr>
        <dsp:cNvPr id="0" name=""/>
        <dsp:cNvSpPr/>
      </dsp:nvSpPr>
      <dsp:spPr>
        <a:xfrm>
          <a:off x="0" y="2449767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this week /this month</a:t>
          </a:r>
        </a:p>
      </dsp:txBody>
      <dsp:txXfrm>
        <a:off x="1599736" y="2449767"/>
        <a:ext cx="5848814" cy="1100267"/>
      </dsp:txXfrm>
    </dsp:sp>
    <dsp:sp modelId="{30371D57-95E5-4960-9BFB-DD5E4D771845}">
      <dsp:nvSpPr>
        <dsp:cNvPr id="0" name=""/>
        <dsp:cNvSpPr/>
      </dsp:nvSpPr>
      <dsp:spPr>
        <a:xfrm>
          <a:off x="110026" y="2530615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68A2-4C56-462C-96D7-D50EF8C6E343}">
      <dsp:nvSpPr>
        <dsp:cNvPr id="0" name=""/>
        <dsp:cNvSpPr/>
      </dsp:nvSpPr>
      <dsp:spPr>
        <a:xfrm>
          <a:off x="0" y="3630882"/>
          <a:ext cx="7448551" cy="1100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recently</a:t>
          </a:r>
          <a:r>
            <a:rPr lang="zh-CN" altLang="en-US" sz="3200" b="1" kern="1200" dirty="0">
              <a:solidFill>
                <a:schemeClr val="tx1">
                  <a:lumMod val="95000"/>
                  <a:lumOff val="5000"/>
                </a:schemeClr>
              </a:solidFill>
              <a:ea typeface="宋体" panose="02010600030101010101" pitchFamily="2" charset="-122"/>
            </a:rPr>
            <a:t>最近</a:t>
          </a:r>
        </a:p>
      </dsp:txBody>
      <dsp:txXfrm>
        <a:off x="1599736" y="3630882"/>
        <a:ext cx="5848814" cy="1100267"/>
      </dsp:txXfrm>
    </dsp:sp>
    <dsp:sp modelId="{A2D84BD2-B462-4AA6-8A26-BEB545B7C745}">
      <dsp:nvSpPr>
        <dsp:cNvPr id="0" name=""/>
        <dsp:cNvSpPr/>
      </dsp:nvSpPr>
      <dsp:spPr>
        <a:xfrm>
          <a:off x="110026" y="3740909"/>
          <a:ext cx="1489710" cy="8802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95469-8054-4D37-B10D-371D3A83AD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F439-EB9C-44A7-878D-13F662F8A2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24EA-D88B-4DB6-A454-EECCD39A6D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F00E3-84AE-4C74-9370-0C5407C967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551" y="103188"/>
            <a:ext cx="10991849" cy="131445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5611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B18FCD-7FCE-4C97-9877-506EE1DF539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9593" r="20" b="134"/>
          <a:stretch>
            <a:fillRect/>
          </a:stretch>
        </p:blipFill>
        <p:spPr>
          <a:xfrm>
            <a:off x="0" y="0"/>
            <a:ext cx="12198096" cy="69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22078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09784"/>
            <a:ext cx="9144000" cy="484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971551"/>
            <a:ext cx="12239868" cy="228599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sz="1320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38201" y="2495516"/>
            <a:ext cx="10439399" cy="0"/>
          </a:xfrm>
          <a:prstGeom prst="line">
            <a:avLst/>
          </a:prstGeom>
          <a:ln>
            <a:solidFill>
              <a:schemeClr val="bg1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295" y="1581151"/>
            <a:ext cx="9724505" cy="45958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-203" r="12496" b="21598"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7393" y="1937192"/>
            <a:ext cx="9949591" cy="2640555"/>
            <a:chOff x="58304" y="3059404"/>
            <a:chExt cx="9949590" cy="2640555"/>
          </a:xfrm>
        </p:grpSpPr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>
            <a:xfrm>
              <a:off x="48624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4"/>
              </p:custDataLst>
            </p:nvPr>
          </p:nvCxnSpPr>
          <p:spPr>
            <a:xfrm flipH="1">
              <a:off x="58304" y="3059404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>
              <a:off x="2783217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6"/>
              </p:custDataLst>
            </p:nvPr>
          </p:nvSpPr>
          <p:spPr>
            <a:xfrm>
              <a:off x="5455456" y="3315136"/>
              <a:ext cx="4364559" cy="1921462"/>
            </a:xfrm>
            <a:custGeom>
              <a:avLst/>
              <a:gdLst>
                <a:gd name="connsiteX0" fmla="*/ 1112071 w 4901184"/>
                <a:gd name="connsiteY0" fmla="*/ 0 h 1801368"/>
                <a:gd name="connsiteX1" fmla="*/ 4901184 w 4901184"/>
                <a:gd name="connsiteY1" fmla="*/ 0 h 1801368"/>
                <a:gd name="connsiteX2" fmla="*/ 4901184 w 4901184"/>
                <a:gd name="connsiteY2" fmla="*/ 1008251 h 1801368"/>
                <a:gd name="connsiteX3" fmla="*/ 3799357 w 4901184"/>
                <a:gd name="connsiteY3" fmla="*/ 1801368 h 1801368"/>
                <a:gd name="connsiteX4" fmla="*/ 0 w 4901184"/>
                <a:gd name="connsiteY4" fmla="*/ 1801368 h 1801368"/>
                <a:gd name="connsiteX5" fmla="*/ 0 w 4901184"/>
                <a:gd name="connsiteY5" fmla="*/ 800490 h 18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01184" h="1801368">
                  <a:moveTo>
                    <a:pt x="1112071" y="0"/>
                  </a:moveTo>
                  <a:lnTo>
                    <a:pt x="4901184" y="0"/>
                  </a:lnTo>
                  <a:lnTo>
                    <a:pt x="4901184" y="1008251"/>
                  </a:lnTo>
                  <a:lnTo>
                    <a:pt x="3799357" y="1801368"/>
                  </a:lnTo>
                  <a:lnTo>
                    <a:pt x="0" y="1801368"/>
                  </a:lnTo>
                  <a:lnTo>
                    <a:pt x="0" y="80049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035" kern="0">
                <a:solidFill>
                  <a:prstClr val="white"/>
                </a:solidFill>
              </a:endParaRPr>
            </a:p>
          </p:txBody>
        </p: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 flipH="1">
              <a:off x="8312603" y="4217678"/>
              <a:ext cx="1695291" cy="1482281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29" y="2678333"/>
            <a:ext cx="8697771" cy="1414005"/>
          </a:xfrm>
        </p:spPr>
        <p:txBody>
          <a:bodyPr wrap="square" anchor="ctr" anchorCtr="0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429" y="4375582"/>
            <a:ext cx="8697771" cy="362703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193040" indent="0">
              <a:buNone/>
              <a:defRPr sz="845">
                <a:solidFill>
                  <a:schemeClr val="tx1">
                    <a:tint val="75000"/>
                  </a:schemeClr>
                </a:solidFill>
              </a:defRPr>
            </a:lvl2pPr>
            <a:lvl3pPr marL="386080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48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089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393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697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1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8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2939" y="1825625"/>
            <a:ext cx="447086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84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30935" y="365125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0935" y="1262742"/>
            <a:ext cx="1133013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1000"/>
                  </a:schemeClr>
                </a:gs>
                <a:gs pos="45000">
                  <a:schemeClr val="accent1"/>
                </a:gs>
                <a:gs pos="57000">
                  <a:schemeClr val="accent1">
                    <a:lumMod val="45000"/>
                    <a:lumOff val="55000"/>
                  </a:schemeClr>
                </a:gs>
                <a:gs pos="100000">
                  <a:schemeClr val="bg1">
                    <a:alpha val="1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895" y="1093878"/>
            <a:ext cx="8200211" cy="1998433"/>
          </a:xfrm>
        </p:spPr>
        <p:txBody>
          <a:bodyPr anchor="b" anchorCtr="0">
            <a:noAutofit/>
          </a:bodyPr>
          <a:lstStyle>
            <a:lvl1pPr algn="ctr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2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56" y="4488012"/>
            <a:ext cx="12273783" cy="76211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zh-CN" altLang="en-US" sz="760">
              <a:solidFill>
                <a:srgbClr val="FFFFFF"/>
              </a:solidFill>
            </a:endParaRPr>
          </a:p>
        </p:txBody>
      </p:sp>
      <p:sp>
        <p:nvSpPr>
          <p:cNvPr id="9" name="椭圆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34649" y="3290724"/>
            <a:ext cx="119199" cy="3771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76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charset="-122"/>
            </a:endParaRPr>
          </a:p>
        </p:txBody>
      </p:sp>
      <p:cxnSp>
        <p:nvCxnSpPr>
          <p:cNvPr id="10" name="直接连接符 6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1995895" y="3306251"/>
            <a:ext cx="3810873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直接连接符 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6381727" y="3306251"/>
            <a:ext cx="3814379" cy="0"/>
          </a:xfrm>
          <a:prstGeom prst="line">
            <a:avLst/>
          </a:prstGeom>
          <a:noFill/>
          <a:ln w="12700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995893" y="3636962"/>
            <a:ext cx="8200211" cy="54252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9559" y="364162"/>
            <a:ext cx="10512884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393700" indent="0">
              <a:buFontTx/>
              <a:buNone/>
              <a:defRPr sz="2000">
                <a:solidFill>
                  <a:srgbClr val="FFFFFF"/>
                </a:solidFill>
              </a:defRPr>
            </a:lvl2pPr>
            <a:lvl3pPr marL="661035" indent="0">
              <a:buFontTx/>
              <a:buNone/>
              <a:defRPr sz="1800">
                <a:solidFill>
                  <a:srgbClr val="FFFFFF"/>
                </a:solidFill>
              </a:defRPr>
            </a:lvl3pPr>
            <a:lvl4pPr marL="851535" indent="0">
              <a:buFontTx/>
              <a:buNone/>
              <a:defRPr sz="1800">
                <a:solidFill>
                  <a:srgbClr val="FFFFFF"/>
                </a:solidFill>
              </a:defRPr>
            </a:lvl4pPr>
            <a:lvl5pPr marL="1054735" indent="0"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15735" y="642905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4" Type="http://schemas.openxmlformats.org/officeDocument/2006/relationships/image" Target="../media/image1.png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image" Target="../media/image2.jpeg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691169-2B33-47BB-8371-58195C9C0CD0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0" y="-19050"/>
            <a:ext cx="12192000" cy="6877050"/>
            <a:chOff x="0" y="-19050"/>
            <a:chExt cx="12192000" cy="6877050"/>
          </a:xfrm>
        </p:grpSpPr>
        <p:pic>
          <p:nvPicPr>
            <p:cNvPr id="13" name="图片 12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t="-203" r="12496" b="21598"/>
            <a:stretch>
              <a:fillRect/>
            </a:stretch>
          </p:blipFill>
          <p:spPr>
            <a:xfrm>
              <a:off x="0" y="-19050"/>
              <a:ext cx="12192000" cy="687705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2A1B32">
                <a:alpha val="64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6"/>
            <a:ext cx="10515600" cy="87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581151"/>
            <a:ext cx="10515600" cy="459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621D-5B30-4238-B28F-E431F852800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4566-C8CC-4A47-925E-E11F39F53B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2" Type="http://schemas.openxmlformats.org/officeDocument/2006/relationships/slideLayout" Target="../slideLayouts/slideLayout20.xml"/><Relationship Id="rId21" Type="http://schemas.openxmlformats.org/officeDocument/2006/relationships/image" Target="../media/image8.png"/><Relationship Id="rId20" Type="http://schemas.openxmlformats.org/officeDocument/2006/relationships/tags" Target="../tags/tag57.xml"/><Relationship Id="rId2" Type="http://schemas.openxmlformats.org/officeDocument/2006/relationships/tags" Target="../tags/tag41.xml"/><Relationship Id="rId19" Type="http://schemas.openxmlformats.org/officeDocument/2006/relationships/image" Target="../media/image18.jpeg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image" Target="../media/image17.jpeg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tags" Target="../tags/tag61.xml"/><Relationship Id="rId4" Type="http://schemas.openxmlformats.org/officeDocument/2006/relationships/image" Target="../media/image19.jpe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19.jpeg"/><Relationship Id="rId18" Type="http://schemas.openxmlformats.org/officeDocument/2006/relationships/slideLayout" Target="../slideLayouts/slideLayout15.xml"/><Relationship Id="rId17" Type="http://schemas.openxmlformats.org/officeDocument/2006/relationships/image" Target="../media/image8.png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image" Target="../media/image5.png"/><Relationship Id="rId7" Type="http://schemas.openxmlformats.org/officeDocument/2006/relationships/image" Target="../media/image8.png"/><Relationship Id="rId6" Type="http://schemas.openxmlformats.org/officeDocument/2006/relationships/image" Target="../media/image22.png"/><Relationship Id="rId5" Type="http://schemas.openxmlformats.org/officeDocument/2006/relationships/tags" Target="../tags/tag79.xml"/><Relationship Id="rId4" Type="http://schemas.openxmlformats.org/officeDocument/2006/relationships/image" Target="../media/image21.png"/><Relationship Id="rId3" Type="http://schemas.openxmlformats.org/officeDocument/2006/relationships/tags" Target="../tags/tag78.xml"/><Relationship Id="rId2" Type="http://schemas.openxmlformats.org/officeDocument/2006/relationships/image" Target="../media/image20.png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GIF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32.jpeg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12" Type="http://schemas.openxmlformats.org/officeDocument/2006/relationships/image" Target="../media/image15.jpeg"/><Relationship Id="rId11" Type="http://schemas.openxmlformats.org/officeDocument/2006/relationships/tags" Target="../tags/tag88.xml"/><Relationship Id="rId10" Type="http://schemas.openxmlformats.org/officeDocument/2006/relationships/image" Target="../media/image33.jpeg"/><Relationship Id="rId1" Type="http://schemas.openxmlformats.org/officeDocument/2006/relationships/tags" Target="../tags/tag8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5.png"/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5.png"/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9.png"/><Relationship Id="rId7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0.jpeg"/><Relationship Id="rId1" Type="http://schemas.openxmlformats.org/officeDocument/2006/relationships/tags" Target="../tags/tag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5.png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tags" Target="../tags/tag8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2.xml"/><Relationship Id="rId17" Type="http://schemas.openxmlformats.org/officeDocument/2006/relationships/image" Target="../media/image15.jpeg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17.jpeg"/><Relationship Id="rId3" Type="http://schemas.openxmlformats.org/officeDocument/2006/relationships/tags" Target="../tags/tag35.xml"/><Relationship Id="rId2" Type="http://schemas.openxmlformats.org/officeDocument/2006/relationships/image" Target="../media/image16.jpeg"/><Relationship Id="rId10" Type="http://schemas.openxmlformats.org/officeDocument/2006/relationships/slideLayout" Target="../slideLayouts/slideLayout1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58" name="直接连接符 44033"/>
          <p:cNvCxnSpPr/>
          <p:nvPr>
            <p:custDataLst>
              <p:tags r:id="rId1"/>
            </p:custDataLst>
          </p:nvPr>
        </p:nvCxnSpPr>
        <p:spPr>
          <a:xfrm>
            <a:off x="1955800" y="450850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59" name="矩形 44034"/>
          <p:cNvSpPr/>
          <p:nvPr>
            <p:custDataLst>
              <p:tags r:id="rId2"/>
            </p:custDataLst>
          </p:nvPr>
        </p:nvSpPr>
        <p:spPr>
          <a:xfrm>
            <a:off x="1703388" y="566102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7284" name="椭圆 44035"/>
          <p:cNvSpPr/>
          <p:nvPr>
            <p:custDataLst>
              <p:tags r:id="rId3"/>
            </p:custDataLst>
          </p:nvPr>
        </p:nvSpPr>
        <p:spPr>
          <a:xfrm>
            <a:off x="3503613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1" name="矩形 44036"/>
          <p:cNvSpPr/>
          <p:nvPr>
            <p:custDataLst>
              <p:tags r:id="rId4"/>
            </p:custDataLst>
          </p:nvPr>
        </p:nvSpPr>
        <p:spPr>
          <a:xfrm>
            <a:off x="2279650" y="4722813"/>
            <a:ext cx="2840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One hour ago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6262" name="矩形 44037"/>
          <p:cNvSpPr/>
          <p:nvPr>
            <p:custDataLst>
              <p:tags r:id="rId5"/>
            </p:custDataLst>
          </p:nvPr>
        </p:nvSpPr>
        <p:spPr>
          <a:xfrm>
            <a:off x="7753350" y="472440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7287" name="椭圆 44038"/>
          <p:cNvSpPr/>
          <p:nvPr>
            <p:custDataLst>
              <p:tags r:id="rId6"/>
            </p:custDataLst>
          </p:nvPr>
        </p:nvSpPr>
        <p:spPr>
          <a:xfrm>
            <a:off x="8040688" y="436562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6264" name="矩形 44039"/>
          <p:cNvSpPr/>
          <p:nvPr>
            <p:custDataLst>
              <p:tags r:id="rId7"/>
            </p:custDataLst>
          </p:nvPr>
        </p:nvSpPr>
        <p:spPr>
          <a:xfrm>
            <a:off x="5184775" y="3508375"/>
            <a:ext cx="1630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waiting</a:t>
            </a:r>
            <a:endParaRPr lang="en-US" altLang="zh-CN" sz="36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6265" name="矩形 44040"/>
          <p:cNvSpPr/>
          <p:nvPr>
            <p:custDataLst>
              <p:tags r:id="rId8"/>
            </p:custDataLst>
          </p:nvPr>
        </p:nvSpPr>
        <p:spPr>
          <a:xfrm>
            <a:off x="7464425" y="700088"/>
            <a:ext cx="15544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arrives</a:t>
            </a:r>
            <a:endParaRPr lang="en-US" altLang="zh-CN" sz="36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6266" name="右大括号 44043"/>
          <p:cNvSpPr/>
          <p:nvPr>
            <p:custDataLst>
              <p:tags r:id="rId9"/>
            </p:custDataLst>
          </p:nvPr>
        </p:nvSpPr>
        <p:spPr>
          <a:xfrm rot="-5400000">
            <a:off x="5736590" y="1988185"/>
            <a:ext cx="431800" cy="4608830"/>
          </a:xfrm>
          <a:prstGeom prst="rightBrace">
            <a:avLst>
              <a:gd name="adj1" fmla="val 265250"/>
              <a:gd name="adj2" fmla="val 5000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6267" name="矩形 44045"/>
          <p:cNvSpPr/>
          <p:nvPr>
            <p:custDataLst>
              <p:tags r:id="rId10"/>
            </p:custDataLst>
          </p:nvPr>
        </p:nvSpPr>
        <p:spPr>
          <a:xfrm>
            <a:off x="9191625" y="566102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96268" name="组合 44050"/>
          <p:cNvGrpSpPr/>
          <p:nvPr/>
        </p:nvGrpSpPr>
        <p:grpSpPr>
          <a:xfrm>
            <a:off x="9264650" y="3933825"/>
            <a:ext cx="792163" cy="935038"/>
            <a:chOff x="4876" y="2478"/>
            <a:chExt cx="499" cy="589"/>
          </a:xfrm>
        </p:grpSpPr>
        <p:cxnSp>
          <p:nvCxnSpPr>
            <p:cNvPr id="21516" name="直接连接符 44048"/>
            <p:cNvCxnSpPr/>
            <p:nvPr>
              <p:custDataLst>
                <p:tags r:id="rId11"/>
              </p:custDataLst>
            </p:nvPr>
          </p:nvCxnSpPr>
          <p:spPr>
            <a:xfrm>
              <a:off x="4876" y="2568"/>
              <a:ext cx="499" cy="408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17" name="直接连接符 44049"/>
            <p:cNvCxnSpPr/>
            <p:nvPr>
              <p:custDataLst>
                <p:tags r:id="rId12"/>
              </p:custDataLst>
            </p:nvPr>
          </p:nvCxnSpPr>
          <p:spPr>
            <a:xfrm flipH="1">
              <a:off x="4967" y="2478"/>
              <a:ext cx="317" cy="589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271" name="矩形 44051"/>
          <p:cNvSpPr/>
          <p:nvPr>
            <p:custDataLst>
              <p:tags r:id="rId13"/>
            </p:custDataLst>
          </p:nvPr>
        </p:nvSpPr>
        <p:spPr>
          <a:xfrm>
            <a:off x="1992313" y="2565400"/>
            <a:ext cx="3434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waiting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6273" name="矩形 44053"/>
          <p:cNvSpPr/>
          <p:nvPr>
            <p:custDataLst>
              <p:tags r:id="rId14"/>
            </p:custDataLst>
          </p:nvPr>
        </p:nvSpPr>
        <p:spPr>
          <a:xfrm>
            <a:off x="2859088" y="76200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00206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96274" name="组合 44056"/>
          <p:cNvGrpSpPr/>
          <p:nvPr/>
        </p:nvGrpSpPr>
        <p:grpSpPr>
          <a:xfrm>
            <a:off x="2855913" y="1484313"/>
            <a:ext cx="1800225" cy="2305050"/>
            <a:chOff x="839" y="935"/>
            <a:chExt cx="1134" cy="1452"/>
          </a:xfrm>
        </p:grpSpPr>
        <p:pic>
          <p:nvPicPr>
            <p:cNvPr id="21522" name="图片 44042" descr="wenxinjiating2_096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839" y="981"/>
              <a:ext cx="1088" cy="14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3" name="文本框 44055"/>
            <p:cNvSpPr/>
            <p:nvPr>
              <p:custDataLst>
                <p:tags r:id="rId17"/>
              </p:custDataLst>
            </p:nvPr>
          </p:nvSpPr>
          <p:spPr>
            <a:xfrm>
              <a:off x="1338" y="935"/>
              <a:ext cx="635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i="1">
                  <a:latin typeface="Arial" panose="020B0604020202020204"/>
                  <a:ea typeface="宋体" panose="02010600030101010101" pitchFamily="2" charset="-122"/>
                </a:rPr>
                <a:t>Cathy</a:t>
              </a:r>
              <a:endParaRPr lang="en-US" altLang="zh-CN" sz="2400" i="1">
                <a:latin typeface="Arial" panose="020B0604020202020204"/>
                <a:ea typeface="宋体" panose="02010600030101010101" pitchFamily="2" charset="-122"/>
              </a:endParaRPr>
            </a:p>
          </p:txBody>
        </p:sp>
      </p:grpSp>
      <p:grpSp>
        <p:nvGrpSpPr>
          <p:cNvPr id="96277" name="组合 44057"/>
          <p:cNvGrpSpPr/>
          <p:nvPr/>
        </p:nvGrpSpPr>
        <p:grpSpPr>
          <a:xfrm>
            <a:off x="5735638" y="0"/>
            <a:ext cx="1600200" cy="2016125"/>
            <a:chOff x="2653" y="-17"/>
            <a:chExt cx="1008" cy="1270"/>
          </a:xfrm>
        </p:grpSpPr>
        <p:pic>
          <p:nvPicPr>
            <p:cNvPr id="21525" name="图片 44044" descr="未命名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653" y="-17"/>
              <a:ext cx="1008" cy="12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6" name="文本框 44054"/>
            <p:cNvSpPr/>
            <p:nvPr>
              <p:custDataLst>
                <p:tags r:id="rId20"/>
              </p:custDataLst>
            </p:nvPr>
          </p:nvSpPr>
          <p:spPr>
            <a:xfrm>
              <a:off x="2653" y="0"/>
              <a:ext cx="499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>
                  <a:latin typeface="Arial" panose="020B0604020202020204"/>
                  <a:ea typeface="宋体" panose="02010600030101010101" pitchFamily="2" charset="-122"/>
                </a:rPr>
                <a:t>Lily</a:t>
              </a:r>
              <a:endParaRPr lang="en-US" altLang="zh-CN" sz="2800" i="1">
                <a:latin typeface="Arial" panose="020B0604020202020204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0660" y="147320"/>
            <a:ext cx="13783310" cy="1009015"/>
            <a:chOff x="128328" y="78682"/>
            <a:chExt cx="13200515" cy="1009325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177179" cy="460516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  <a:endParaRPr lang="en-US" altLang="zh-CN" sz="2400" b="1" i="1" u="sng" dirty="0"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1" cstate="screen"/>
            <a:srcRect/>
            <a:stretch>
              <a:fillRect/>
            </a:stretch>
          </p:blipFill>
          <p:spPr>
            <a:xfrm rot="15771833">
              <a:off x="9411083" y="-2829753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 fill="hold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9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 fill="hold"/>
                                        <p:tgtEl>
                                          <p:spTgt spid="96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85 L 0.393802 -0.004815 " rAng="0" ptsTypes="">
                                      <p:cBhvr>
                                        <p:cTn id="45" dur="50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 fill="hold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 fill="hold"/>
                                        <p:tgtEl>
                                          <p:spTgt spid="9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093 L 0.034271 0.236481 " rAng="0" ptsTypes="">
                                      <p:cBhvr>
                                        <p:cTn id="66" dur="2000" fill="hold"/>
                                        <p:tgtEl>
                                          <p:spTgt spid="96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11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 fill="hold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 fill="hold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 fill="hold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ldLvl="0" animBg="1"/>
      <p:bldP spid="96261" grpId="0" bldLvl="0" animBg="1"/>
      <p:bldP spid="96262" grpId="0" bldLvl="0" animBg="1"/>
      <p:bldP spid="96264" grpId="0" animBg="1"/>
      <p:bldP spid="96267" grpId="0" bldLvl="0" animBg="1"/>
      <p:bldP spid="96271" grpId="0" bldLvl="0" animBg="1"/>
      <p:bldP spid="962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b="-6"/>
          <a:stretch>
            <a:fillRect/>
          </a:stretch>
        </p:blipFill>
        <p:spPr>
          <a:xfrm>
            <a:off x="3448081" y="5654939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19935" y="852170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l"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We use the present perfect progressive tense to talk about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non-stop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actions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that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have just finished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but are still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connected to the present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ea"/>
              </a:rPr>
              <a:t> in some way. 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文本框 151565"/>
          <p:cNvSpPr/>
          <p:nvPr>
            <p:custDataLst>
              <p:tags r:id="rId1"/>
            </p:custDataLst>
          </p:nvPr>
        </p:nvSpPr>
        <p:spPr>
          <a:xfrm>
            <a:off x="1828800" y="1555750"/>
            <a:ext cx="64154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started learning English in 2010.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3187" name="文本框 151566"/>
          <p:cNvSpPr/>
          <p:nvPr>
            <p:custDataLst>
              <p:tags r:id="rId2"/>
            </p:custDataLst>
          </p:nvPr>
        </p:nvSpPr>
        <p:spPr>
          <a:xfrm>
            <a:off x="1828800" y="2200275"/>
            <a:ext cx="56483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buSzPct val="100000"/>
              <a:buNone/>
            </a:pP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 is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still learning English now.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8676" name="Picture 8" descr="C:\Users\Administrator\Desktop\微信图片_20201213161134.jpg微信图片_202012131611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 rot="16200000" flipH="1">
            <a:off x="1574483" y="2933700"/>
            <a:ext cx="3366770" cy="336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90" name="云形标注 151563"/>
          <p:cNvSpPr/>
          <p:nvPr>
            <p:custDataLst>
              <p:tags r:id="rId5"/>
            </p:custDataLst>
          </p:nvPr>
        </p:nvSpPr>
        <p:spPr>
          <a:xfrm>
            <a:off x="5232400" y="3500755"/>
            <a:ext cx="6687820" cy="2232025"/>
          </a:xfrm>
          <a:prstGeom prst="cloudCallout">
            <a:avLst>
              <a:gd name="adj1" fmla="val -47236"/>
              <a:gd name="adj2" fmla="val 63157"/>
            </a:avLst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He has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been learning English for 6 years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/since 2010.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6508" y="19806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62191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  <a:endParaRPr lang="en-US" altLang="zh-CN" sz="2400" b="1" i="1" u="sng" dirty="0">
                <a:cs typeface="+mn-ea"/>
                <a:sym typeface="+mn-lt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17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animBg="1"/>
      <p:bldP spid="93187" grpId="0" animBg="1"/>
      <p:bldP spid="9319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7" descr="C:\Users\Administrator\Desktop\微信图片_20201213161134.jpg微信图片_202012131611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16200000" flipH="1">
            <a:off x="1551940" y="1447800"/>
            <a:ext cx="2315845" cy="2362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4211" name="直接连接符 155649"/>
          <p:cNvCxnSpPr/>
          <p:nvPr>
            <p:custDataLst>
              <p:tags r:id="rId3"/>
            </p:custDataLst>
          </p:nvPr>
        </p:nvCxnSpPr>
        <p:spPr>
          <a:xfrm>
            <a:off x="1955800" y="4794250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212" name="矩形 155650"/>
          <p:cNvSpPr/>
          <p:nvPr>
            <p:custDataLst>
              <p:tags r:id="rId4"/>
            </p:custDataLst>
          </p:nvPr>
        </p:nvSpPr>
        <p:spPr>
          <a:xfrm>
            <a:off x="1703388" y="5946775"/>
            <a:ext cx="10210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37" name="椭圆 155651"/>
          <p:cNvSpPr/>
          <p:nvPr>
            <p:custDataLst>
              <p:tags r:id="rId5"/>
            </p:custDataLst>
          </p:nvPr>
        </p:nvSpPr>
        <p:spPr>
          <a:xfrm>
            <a:off x="3503613" y="4651375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4" name="矩形 155652"/>
          <p:cNvSpPr/>
          <p:nvPr>
            <p:custDataLst>
              <p:tags r:id="rId6"/>
            </p:custDataLst>
          </p:nvPr>
        </p:nvSpPr>
        <p:spPr>
          <a:xfrm>
            <a:off x="3143250" y="5010150"/>
            <a:ext cx="10972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2010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15" name="矩形 155653"/>
          <p:cNvSpPr/>
          <p:nvPr>
            <p:custDataLst>
              <p:tags r:id="rId7"/>
            </p:custDataLst>
          </p:nvPr>
        </p:nvSpPr>
        <p:spPr>
          <a:xfrm>
            <a:off x="6745288" y="5010150"/>
            <a:ext cx="9956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40" name="椭圆 155654"/>
          <p:cNvSpPr/>
          <p:nvPr>
            <p:custDataLst>
              <p:tags r:id="rId8"/>
            </p:custDataLst>
          </p:nvPr>
        </p:nvSpPr>
        <p:spPr>
          <a:xfrm>
            <a:off x="7032625" y="4651375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17" name="矩形 155655"/>
          <p:cNvSpPr/>
          <p:nvPr>
            <p:custDataLst>
              <p:tags r:id="rId9"/>
            </p:custDataLst>
          </p:nvPr>
        </p:nvSpPr>
        <p:spPr>
          <a:xfrm>
            <a:off x="4567238" y="3786188"/>
            <a:ext cx="16979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learning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4218" name="右大括号 155658"/>
          <p:cNvSpPr/>
          <p:nvPr>
            <p:custDataLst>
              <p:tags r:id="rId10"/>
            </p:custDataLst>
          </p:nvPr>
        </p:nvSpPr>
        <p:spPr>
          <a:xfrm rot="-5400000">
            <a:off x="5197475" y="2743835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latin typeface="Arial" panose="020B060402020202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4219" name="矩形 155660"/>
          <p:cNvSpPr/>
          <p:nvPr>
            <p:custDataLst>
              <p:tags r:id="rId11"/>
            </p:custDataLst>
          </p:nvPr>
        </p:nvSpPr>
        <p:spPr>
          <a:xfrm>
            <a:off x="8328025" y="5946775"/>
            <a:ext cx="13931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4220" name="矩形 155663"/>
          <p:cNvSpPr/>
          <p:nvPr>
            <p:custDataLst>
              <p:tags r:id="rId12"/>
            </p:custDataLst>
          </p:nvPr>
        </p:nvSpPr>
        <p:spPr>
          <a:xfrm>
            <a:off x="2711450" y="476250"/>
            <a:ext cx="16522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4221" name="矩形 155665"/>
          <p:cNvSpPr/>
          <p:nvPr>
            <p:custDataLst>
              <p:tags r:id="rId13"/>
            </p:custDataLst>
          </p:nvPr>
        </p:nvSpPr>
        <p:spPr>
          <a:xfrm>
            <a:off x="6697663" y="547688"/>
            <a:ext cx="9086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still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4222" name="矩形 155667"/>
          <p:cNvSpPr/>
          <p:nvPr>
            <p:custDataLst>
              <p:tags r:id="rId14"/>
            </p:custDataLst>
          </p:nvPr>
        </p:nvSpPr>
        <p:spPr>
          <a:xfrm>
            <a:off x="9120188" y="547688"/>
            <a:ext cx="12160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go on</a:t>
            </a:r>
            <a:endParaRPr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4223" name="任意多边形 155668"/>
          <p:cNvSpPr/>
          <p:nvPr>
            <p:custDataLst>
              <p:tags r:id="rId15"/>
            </p:custDataLst>
          </p:nvPr>
        </p:nvSpPr>
        <p:spPr>
          <a:xfrm>
            <a:off x="8904288" y="3921125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4224" name="矩形 155669"/>
          <p:cNvSpPr/>
          <p:nvPr>
            <p:custDataLst>
              <p:tags r:id="rId16"/>
            </p:custDataLst>
          </p:nvPr>
        </p:nvSpPr>
        <p:spPr>
          <a:xfrm>
            <a:off x="3000375" y="2565400"/>
            <a:ext cx="3618865" cy="58356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has been learning</a:t>
            </a:r>
            <a:endParaRPr lang="en-US" altLang="zh-CN" sz="3200" b="1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1083" y="137102"/>
            <a:ext cx="13143349" cy="994716"/>
            <a:chOff x="128328" y="78682"/>
            <a:chExt cx="13143349" cy="994716"/>
          </a:xfrm>
        </p:grpSpPr>
        <p:sp>
          <p:nvSpPr>
            <p:cNvPr id="4" name="文本框 3"/>
            <p:cNvSpPr txBox="1"/>
            <p:nvPr/>
          </p:nvSpPr>
          <p:spPr>
            <a:xfrm>
              <a:off x="128328" y="78682"/>
              <a:ext cx="214312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  <a:endParaRPr lang="en-US" altLang="zh-CN" sz="2400" b="1" i="1" u="sng" dirty="0">
                <a:cs typeface="+mn-ea"/>
                <a:sym typeface="+mn-lt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17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6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 fill="hold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4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9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6 -1.30696E-06 L 0.66146 0.01041">
                                      <p:cBhvr>
                                        <p:cTn id="65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 fill="hold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 fill="hold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06 3.80985E-06 L 4.44444E-06 -0.07218">
                                      <p:cBhvr>
                                        <p:cTn id="7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bldLvl="0" animBg="1"/>
      <p:bldP spid="94214" grpId="0" bldLvl="0" animBg="1"/>
      <p:bldP spid="94215" grpId="0" bldLvl="0" animBg="1"/>
      <p:bldP spid="94217" grpId="0" animBg="1"/>
      <p:bldP spid="94219" grpId="0" bldLvl="0" animBg="1"/>
      <p:bldP spid="94220" grpId="0" animBg="1"/>
      <p:bldP spid="94221" grpId="0" animBg="1"/>
      <p:bldP spid="94222" grpId="0" animBg="1"/>
      <p:bldP spid="94224" grpId="0" bldLvl="0" animBg="1"/>
      <p:bldP spid="94224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91285" y="1035685"/>
            <a:ext cx="208280" cy="208280"/>
          </a:xfrm>
          <a:prstGeom prst="ellipse">
            <a:avLst/>
          </a:prstGeom>
          <a:solidFill>
            <a:srgbClr val="F6D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2" name="Rectangle 15"/>
          <p:cNvSpPr/>
          <p:nvPr/>
        </p:nvSpPr>
        <p:spPr>
          <a:xfrm>
            <a:off x="1649413" y="2373313"/>
            <a:ext cx="8893175" cy="21113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We also use the present perfect progressive tense to talk about actions that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started in the past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and are still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continuing.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2775" y="1035685"/>
            <a:ext cx="230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Conclude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3" descr="C:\Users\Administrator\Desktop\timg (3)_副本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28813" y="2752725"/>
            <a:ext cx="1833562" cy="262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895725" y="2488764"/>
            <a:ext cx="653415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None/>
              <a:defRPr/>
            </a:pP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表示动作从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开始一直持续到现在，这动作可能刚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也可能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</a:t>
            </a:r>
            <a:r>
              <a:rPr lang="en-US" altLang="zh-CN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.</a:t>
            </a:r>
            <a:r>
              <a:rPr lang="zh-CN" altLang="en-US" sz="5400" b="1" u="sng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</a:t>
            </a:r>
            <a:r>
              <a:rPr lang="zh-CN" altLang="en-US" sz="54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91A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                          </a:t>
            </a:r>
            <a:endParaRPr lang="zh-CN" altLang="en-US" sz="5400" b="1" strike="noStrike" cap="all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91A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7377105" y="2479239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过去</a:t>
            </a:r>
            <a:endParaRPr lang="zh-CN" altLang="en-US" sz="4800" strike="noStrike" noProof="1"/>
          </a:p>
        </p:txBody>
      </p:sp>
      <p:sp>
        <p:nvSpPr>
          <p:cNvPr id="8" name="TextBox 10"/>
          <p:cNvSpPr txBox="1"/>
          <p:nvPr/>
        </p:nvSpPr>
        <p:spPr>
          <a:xfrm>
            <a:off x="7377129" y="4141356"/>
            <a:ext cx="140716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停止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4662492" y="4965275"/>
            <a:ext cx="356710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lang="zh-CN" altLang="en-US" sz="4800" b="1" strike="noStrike" cap="all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继续下去</a:t>
            </a:r>
            <a:endParaRPr lang="zh-CN" altLang="en-US" sz="4800" strike="noStrike" noProof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6009" t="6292" r="25879" b="58076"/>
          <a:stretch>
            <a:fillRect/>
          </a:stretch>
        </p:blipFill>
        <p:spPr>
          <a:xfrm>
            <a:off x="10252075" y="125730"/>
            <a:ext cx="1842770" cy="18243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3481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6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600" b="1" dirty="0">
                <a:solidFill>
                  <a:srgbClr val="380B2D"/>
                </a:solidFill>
                <a:cs typeface="+mn-ea"/>
                <a:sym typeface="+mn-lt"/>
              </a:rPr>
              <a:t>1</a:t>
            </a:r>
            <a:endParaRPr lang="en-US" sz="36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 rot="5400000">
            <a:off x="10189192" y="2854762"/>
            <a:ext cx="97751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E2E2E2">
                  <a:alpha val="100000"/>
                </a:srgbClr>
              </a:clrFrom>
              <a:clrTo>
                <a:srgbClr val="E2E2E2">
                  <a:alpha val="100000"/>
                  <a:alpha val="0"/>
                </a:srgbClr>
              </a:clrTo>
            </a:clrChange>
          </a:blip>
          <a:srcRect l="23274" t="7114" r="23778" b="61617"/>
          <a:stretch>
            <a:fillRect/>
          </a:stretch>
        </p:blipFill>
        <p:spPr>
          <a:xfrm>
            <a:off x="9164320" y="975995"/>
            <a:ext cx="1737360" cy="1372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1947" y="975983"/>
            <a:ext cx="27003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PRACTICE</a:t>
            </a:r>
            <a:endParaRPr lang="en-US" altLang="zh-CN" sz="3200" b="1" dirty="0">
              <a:solidFill>
                <a:srgbClr val="380B2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612900" y="2367915"/>
            <a:ext cx="890143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Understand the following situations and complete the sentences. 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  <a:p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Pay attention to the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time adverbials</a:t>
            </a:r>
            <a:r>
              <a:rPr lang="en-US" altLang="zh-CN" sz="44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.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690938" y="157422"/>
            <a:ext cx="12709009" cy="6955461"/>
            <a:chOff x="690938" y="157422"/>
            <a:chExt cx="12709009" cy="6955461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90938" y="157422"/>
              <a:ext cx="2078355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Practice 1</a:t>
              </a:r>
              <a:endParaRPr lang="en-US" altLang="zh-CN" sz="2400" b="1" i="1" u="sng" dirty="0">
                <a:cs typeface="+mn-ea"/>
                <a:sym typeface="+mn-l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6626" name="文本框 3"/>
          <p:cNvSpPr txBox="1"/>
          <p:nvPr/>
        </p:nvSpPr>
        <p:spPr>
          <a:xfrm>
            <a:off x="2768600" y="4442778"/>
            <a:ext cx="6914515" cy="1076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began to rain this morning.</a:t>
            </a:r>
            <a:endParaRPr lang="en-US" altLang="zh-CN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is 6 pm now and it is still raining.</a:t>
            </a:r>
            <a:endParaRPr lang="en-US" altLang="zh-CN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27" name="文本框 4"/>
          <p:cNvSpPr txBox="1"/>
          <p:nvPr/>
        </p:nvSpPr>
        <p:spPr>
          <a:xfrm>
            <a:off x="2743200" y="5450840"/>
            <a:ext cx="61874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It__________________ all day. 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文本框 5"/>
          <p:cNvSpPr txBox="1"/>
          <p:nvPr/>
        </p:nvSpPr>
        <p:spPr>
          <a:xfrm>
            <a:off x="3272790" y="5450840"/>
            <a:ext cx="341312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has been raining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6629" name="Picture 4" descr="http://img.mp.sohu.com/upload/20170807/b6b7fb9256164043aece6dbd43e85f67_t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485" y="862330"/>
            <a:ext cx="7005320" cy="358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7117715" y="5495925"/>
            <a:ext cx="165290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41" name="矩形: 圆角 40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8674" name="文本框 3"/>
          <p:cNvSpPr txBox="1"/>
          <p:nvPr/>
        </p:nvSpPr>
        <p:spPr>
          <a:xfrm>
            <a:off x="1589088" y="4505325"/>
            <a:ext cx="571500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learning Chinese now.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8675" name="文本框 4"/>
          <p:cNvSpPr txBox="1"/>
          <p:nvPr/>
        </p:nvSpPr>
        <p:spPr>
          <a:xfrm>
            <a:off x="1558925" y="5084763"/>
            <a:ext cx="9217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He_________________________ since December.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7652" name="文本框 5"/>
          <p:cNvSpPr txBox="1"/>
          <p:nvPr/>
        </p:nvSpPr>
        <p:spPr>
          <a:xfrm>
            <a:off x="2279015" y="5084763"/>
            <a:ext cx="47104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learning Chinese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8677" name="Picture 2" descr="http://p3.so.qhmsg.com/bdr/_240_/t01823d3e82b17937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38" y="1203325"/>
            <a:ext cx="4224337" cy="280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4" descr="http://p2.so.qhimgs1.com/bdr/_240_/t0155a8f963258806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343" y="1203325"/>
            <a:ext cx="3973512" cy="280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cs typeface="+mn-ea"/>
                <a:sym typeface="+mn-lt"/>
              </a:rPr>
              <a:t>Practice 2</a:t>
            </a:r>
            <a:endParaRPr lang="en-US" altLang="zh-CN" sz="2400" b="1" i="1" u="sng" dirty="0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304405" y="5188585"/>
            <a:ext cx="29654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89088" y="3816350"/>
            <a:ext cx="89496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Mike began looking for a job six months ago.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9088" y="4505325"/>
            <a:ext cx="45643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He is still looking now.</a:t>
            </a:r>
            <a:endParaRPr lang="en-US" altLang="zh-CN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1618429" y="5170488"/>
            <a:ext cx="969899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kumimoji="1" sz="32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</a:lstStyle>
          <a:p>
            <a:r>
              <a:rPr lang="en-US" altLang="zh-CN" sz="3600" dirty="0"/>
              <a:t>Mike________________________ for six months.</a:t>
            </a:r>
            <a:endParaRPr lang="en-US" altLang="zh-CN" sz="3600" dirty="0"/>
          </a:p>
        </p:txBody>
      </p:sp>
      <p:sp>
        <p:nvSpPr>
          <p:cNvPr id="28676" name="文本框 5"/>
          <p:cNvSpPr txBox="1">
            <a:spLocks noChangeArrowheads="1"/>
          </p:cNvSpPr>
          <p:nvPr/>
        </p:nvSpPr>
        <p:spPr bwMode="auto">
          <a:xfrm>
            <a:off x="3111612" y="5150168"/>
            <a:ext cx="46577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has been looking for a job</a:t>
            </a:r>
            <a:endParaRPr kumimoji="1" lang="en-US" altLang="zh-CN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482" name="Picture 2" descr="http://pic.92to.com/anv/201608/05/j0neze4vs1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6850"/>
            <a:ext cx="7048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8205470" y="5253355"/>
            <a:ext cx="290512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3</a:t>
            </a:r>
            <a:endParaRPr lang="en-US" altLang="zh-CN" sz="2400" b="1" i="1" u="sng" dirty="0">
              <a:solidFill>
                <a:srgbClr val="FFFF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87855" y="2635885"/>
            <a:ext cx="86213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atin typeface="Times New Roman" panose="02020603050405020304" charset="0"/>
                <a:cs typeface="Times New Roman" panose="02020603050405020304" charset="0"/>
              </a:rPr>
              <a:t>Discover useful structures</a:t>
            </a:r>
            <a:endParaRPr lang="en-US" altLang="zh-CN" b="1" dirty="0"/>
          </a:p>
        </p:txBody>
      </p:sp>
      <p:sp>
        <p:nvSpPr>
          <p:cNvPr id="6" name="文本框 1"/>
          <p:cNvSpPr txBox="1"/>
          <p:nvPr/>
        </p:nvSpPr>
        <p:spPr>
          <a:xfrm>
            <a:off x="153089" y="482806"/>
            <a:ext cx="5442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人教版新教材选择性必修三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</a:rPr>
              <a:t>Unit4</a:t>
            </a:r>
            <a:endParaRPr lang="en-US" altLang="zh-CN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1139190" y="4509135"/>
            <a:ext cx="935926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+mj-lt"/>
                <a:ea typeface="方正古隶简体"/>
                <a:cs typeface="方正古隶简体"/>
              </a:rPr>
              <a:t>She _________________ (study) in the library every night over the last three months.</a:t>
            </a:r>
            <a:endParaRPr lang="en-US" altLang="zh-CN" sz="3200" b="1" dirty="0">
              <a:solidFill>
                <a:schemeClr val="bg1"/>
              </a:solidFill>
              <a:latin typeface="+mj-lt"/>
              <a:ea typeface="方正古隶简体"/>
              <a:cs typeface="方正古隶简体"/>
            </a:endParaRPr>
          </a:p>
        </p:txBody>
      </p:sp>
      <p:pic>
        <p:nvPicPr>
          <p:cNvPr id="19458" name="Picture 2" descr="http://p0.so.qhimgs1.com/bdr/_240_/t011c8c174d77274a14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548680"/>
            <a:ext cx="626191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2197527" y="4509283"/>
            <a:ext cx="37515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zh-CN" b="1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has been studying</a:t>
            </a:r>
            <a:endParaRPr kumimoji="1" lang="zh-CN" altLang="en-US" b="1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60750" y="5092700"/>
            <a:ext cx="51117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4</a:t>
            </a:r>
            <a:endParaRPr lang="en-US" altLang="zh-CN" sz="2400" b="1" i="1" u="sng" dirty="0">
              <a:solidFill>
                <a:srgbClr val="FFFF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919536" y="4149080"/>
            <a:ext cx="8280920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+mj-lt"/>
                <a:ea typeface="宋体" panose="02010600030101010101" pitchFamily="2" charset="-122"/>
              </a:rPr>
              <a:t>I _______________ (sit) here enjoying the music all the morning.</a:t>
            </a:r>
            <a:endParaRPr lang="en-US" altLang="zh-CN" sz="3600" b="1" dirty="0">
              <a:solidFill>
                <a:schemeClr val="bg1"/>
              </a:solidFill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272117" y="4149009"/>
            <a:ext cx="38912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haroni" panose="02010803020104030203" charset="0"/>
                <a:ea typeface="宋体" panose="02010600030101010101" pitchFamily="2" charset="-122"/>
              </a:rPr>
              <a:t>have been sitting</a:t>
            </a:r>
            <a:endParaRPr lang="en-US" altLang="zh-CN" sz="3600" b="1" dirty="0">
              <a:solidFill>
                <a:srgbClr val="FFFF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pic>
        <p:nvPicPr>
          <p:cNvPr id="4098" name="Picture 2" descr="http://bbs.hnhw.com/data/attachment/forum/month_0911/0911191059377190c586e3d9f6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96" y="221249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圆角矩形 1"/>
          <p:cNvSpPr/>
          <p:nvPr/>
        </p:nvSpPr>
        <p:spPr>
          <a:xfrm>
            <a:off x="6163310" y="4794250"/>
            <a:ext cx="338518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"/>
          <p:cNvSpPr txBox="1"/>
          <p:nvPr/>
        </p:nvSpPr>
        <p:spPr>
          <a:xfrm>
            <a:off x="690880" y="157480"/>
            <a:ext cx="2026920" cy="460375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i="1" u="sng" dirty="0">
                <a:solidFill>
                  <a:srgbClr val="FFFF00"/>
                </a:solidFill>
                <a:cs typeface="+mn-ea"/>
                <a:sym typeface="+mn-lt"/>
              </a:rPr>
              <a:t>Practice 5</a:t>
            </a:r>
            <a:endParaRPr lang="en-US" altLang="zh-CN" sz="2400" b="1" i="1" u="sng" dirty="0">
              <a:solidFill>
                <a:srgbClr val="FFFF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064" y="165977"/>
            <a:ext cx="896712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It has been raining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He has been learning Chinese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Mike has been looking for a job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She has been studying in the library </a:t>
            </a:r>
            <a:endParaRPr lang="en-US" altLang="zh-CN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every night over the last three months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I have been typing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the whole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I have been sitting here enjoying the music </a:t>
            </a:r>
            <a:endParaRPr lang="en-US" altLang="zh-CN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rgbClr val="FFFF00"/>
                </a:solidFill>
                <a:latin typeface="+mj-lt"/>
                <a:ea typeface="方正古隶简体"/>
                <a:cs typeface="Times New Roman" panose="02020603050405020304" charset="0"/>
              </a:rPr>
              <a:t>all the morning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.</a:t>
            </a:r>
            <a:endParaRPr lang="en-US" altLang="zh-CN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+mj-lt"/>
              <a:cs typeface="Times New Roman" panose="02020603050405020304" charset="0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+mj-lt"/>
                <a:ea typeface="方正古隶简体"/>
                <a:cs typeface="Times New Roman" panose="02020603050405020304" charset="0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+mj-lt"/>
              <a:ea typeface="方正古隶简体"/>
              <a:cs typeface="Times New Roman" panose="020206030504050203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5880" y="165977"/>
            <a:ext cx="13576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day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78639" y="5445224"/>
            <a:ext cx="6944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altLang="zh-CN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彩蝶体简" pitchFamily="2" charset="-122"/>
                <a:ea typeface="汉仪彩蝶体简" pitchFamily="2" charset="-122"/>
              </a:rPr>
              <a:t>Common time adverbials</a:t>
            </a:r>
            <a:endParaRPr lang="zh-CN" alt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7104112" y="1139403"/>
            <a:ext cx="31191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since December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8" name="TextBox 25"/>
          <p:cNvSpPr txBox="1"/>
          <p:nvPr/>
        </p:nvSpPr>
        <p:spPr>
          <a:xfrm>
            <a:off x="7248128" y="1628394"/>
            <a:ext cx="27127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for six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9" name="TextBox 25"/>
          <p:cNvSpPr txBox="1"/>
          <p:nvPr/>
        </p:nvSpPr>
        <p:spPr>
          <a:xfrm>
            <a:off x="8085915" y="2119194"/>
            <a:ext cx="309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1552238" y="2594077"/>
            <a:ext cx="78199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cs typeface="Times New Roman" panose="02020603050405020304" charset="0"/>
              </a:rPr>
              <a:t>every night </a:t>
            </a:r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over the last three months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  <p:sp>
        <p:nvSpPr>
          <p:cNvPr id="14" name="TextBox 25"/>
          <p:cNvSpPr txBox="1"/>
          <p:nvPr/>
        </p:nvSpPr>
        <p:spPr>
          <a:xfrm>
            <a:off x="1538336" y="4058383"/>
            <a:ext cx="28486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  <a:latin typeface="+mj-lt"/>
                <a:cs typeface="Times New Roman" panose="02020603050405020304" charset="0"/>
              </a:rPr>
              <a:t>all the morning</a:t>
            </a:r>
            <a:endParaRPr lang="zh-CN" altLang="en-US" sz="3200" dirty="0">
              <a:solidFill>
                <a:srgbClr val="FFFF00"/>
              </a:solidFill>
              <a:latin typeface="+mj-lt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254 L -0.32691 0.0025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5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55365 -0.00278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1" y="-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56684 -0.00162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-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5347 -0.0678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-340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0185 L 0.05434 -0.1724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8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组合 286"/>
          <p:cNvGrpSpPr/>
          <p:nvPr/>
        </p:nvGrpSpPr>
        <p:grpSpPr>
          <a:xfrm>
            <a:off x="794328" y="674255"/>
            <a:ext cx="12605619" cy="6438628"/>
            <a:chOff x="794328" y="674255"/>
            <a:chExt cx="12605619" cy="6438628"/>
          </a:xfrm>
        </p:grpSpPr>
        <p:sp>
          <p:nvSpPr>
            <p:cNvPr id="288" name="矩形: 圆角 287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290" name="图片 289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595755" y="2062480"/>
            <a:ext cx="942149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It has been raining all day.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waiting for a car for 20 minutes.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 has been learning Chinese since December.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  have been typing the whole morning.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方正古隶简体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方正古隶简体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方正古隶简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3330" y="2062480"/>
            <a:ext cx="1426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all day</a:t>
            </a:r>
            <a:endParaRPr lang="en-US" altLang="zh-CN" sz="32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91995" y="967105"/>
            <a:ext cx="729615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kumimoji="1" lang="en-US" altLang="zh-CN" sz="48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汉仪彩蝶体简" pitchFamily="2" charset="-122"/>
                <a:ea typeface="汉仪彩蝶体简" pitchFamily="2" charset="-122"/>
                <a:cs typeface="+mn-cs"/>
              </a:rPr>
              <a:t>Common time adverbial</a:t>
            </a:r>
            <a:endParaRPr kumimoji="1" lang="en-US" altLang="zh-CN" sz="4800" b="1" strike="noStrike" noProof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汉仪彩蝶体简" pitchFamily="2" charset="-122"/>
              <a:ea typeface="汉仪彩蝶体简" pitchFamily="2" charset="-122"/>
              <a:cs typeface="+mn-cs"/>
            </a:endParaRPr>
          </a:p>
        </p:txBody>
      </p:sp>
      <p:sp>
        <p:nvSpPr>
          <p:cNvPr id="6" name="TextBox 25"/>
          <p:cNvSpPr txBox="1"/>
          <p:nvPr/>
        </p:nvSpPr>
        <p:spPr>
          <a:xfrm>
            <a:off x="7141210" y="3035300"/>
            <a:ext cx="32772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since December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25"/>
          <p:cNvSpPr txBox="1"/>
          <p:nvPr/>
        </p:nvSpPr>
        <p:spPr>
          <a:xfrm>
            <a:off x="6969760" y="2554605"/>
            <a:ext cx="28981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for 20 minutes</a:t>
            </a:r>
            <a:endParaRPr lang="en-US" altLang="zh-CN" sz="3200" dirty="0"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25"/>
          <p:cNvSpPr txBox="1"/>
          <p:nvPr/>
        </p:nvSpPr>
        <p:spPr>
          <a:xfrm>
            <a:off x="5154295" y="3540125"/>
            <a:ext cx="39560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the whole morning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0.002500 L -0.337396 0.005556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94 0.006389 L -0.496927 -0.003611 " pathEditMode="relative" rAng="0" ptsTypes="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15156 -0.003796 " pathEditMode="relative" rAng="0" ptsTypes="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21 -0.001944 L -0.353125 0.001759 " pathEditMode="relative" rAng="0" ptsTypes="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5" grpId="0"/>
      <p:bldP spid="6" grpId="0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7620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133739"/>
            <a:ext cx="4769048" cy="7837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5884596">
            <a:off x="7603213" y="-2778968"/>
            <a:ext cx="977519" cy="6858000"/>
          </a:xfrm>
          <a:prstGeom prst="rect">
            <a:avLst/>
          </a:prstGeom>
        </p:spPr>
      </p:pic>
      <p:grpSp>
        <p:nvGrpSpPr>
          <p:cNvPr id="35841" name="组合 1"/>
          <p:cNvGrpSpPr/>
          <p:nvPr/>
        </p:nvGrpSpPr>
        <p:grpSpPr>
          <a:xfrm>
            <a:off x="1784668" y="588963"/>
            <a:ext cx="8219757" cy="975995"/>
            <a:chOff x="22488" y="284163"/>
            <a:chExt cx="8219813" cy="975995"/>
          </a:xfrm>
        </p:grpSpPr>
        <p:grpSp>
          <p:nvGrpSpPr>
            <p:cNvPr id="35842" name="组合 2"/>
            <p:cNvGrpSpPr/>
            <p:nvPr/>
          </p:nvGrpSpPr>
          <p:grpSpPr>
            <a:xfrm>
              <a:off x="22488" y="284163"/>
              <a:ext cx="8219813" cy="975995"/>
              <a:chOff x="1965195" y="1137135"/>
              <a:chExt cx="9184936" cy="976577"/>
            </a:xfrm>
          </p:grpSpPr>
          <p:grpSp>
            <p:nvGrpSpPr>
              <p:cNvPr id="35843" name="组合 4"/>
              <p:cNvGrpSpPr/>
              <p:nvPr/>
            </p:nvGrpSpPr>
            <p:grpSpPr>
              <a:xfrm>
                <a:off x="1965195" y="1137135"/>
                <a:ext cx="9080631" cy="976577"/>
                <a:chOff x="1103357" y="1336402"/>
                <a:chExt cx="13867608" cy="1793151"/>
              </a:xfrm>
            </p:grpSpPr>
            <p:sp>
              <p:nvSpPr>
                <p:cNvPr id="7" name="圆角矩形 6"/>
                <p:cNvSpPr/>
                <p:nvPr/>
              </p:nvSpPr>
              <p:spPr>
                <a:xfrm>
                  <a:off x="1103357" y="1642066"/>
                  <a:ext cx="13867608" cy="148748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 w="25400" cap="flat" cmpd="sng" algn="ctr">
                  <a:noFill/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lIns="119803" tIns="59901" rIns="119803" bIns="59901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algn="ctr" defTabSz="914400" fontAlgn="auto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zh-CN" altLang="en-US" sz="1400" strike="noStrike" kern="0" noProof="1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35845" name="组合 7"/>
                <p:cNvGrpSpPr/>
                <p:nvPr/>
              </p:nvGrpSpPr>
              <p:grpSpPr>
                <a:xfrm>
                  <a:off x="1326567" y="1336402"/>
                  <a:ext cx="1661030" cy="1271656"/>
                  <a:chOff x="717798" y="1289827"/>
                  <a:chExt cx="2186474" cy="1108193"/>
                </a:xfrm>
              </p:grpSpPr>
              <p:sp>
                <p:nvSpPr>
                  <p:cNvPr id="9" name="圆角矩形 8"/>
                  <p:cNvSpPr/>
                  <p:nvPr/>
                </p:nvSpPr>
                <p:spPr>
                  <a:xfrm>
                    <a:off x="717798" y="1289827"/>
                    <a:ext cx="2186474" cy="1108193"/>
                  </a:xfrm>
                  <a:prstGeom prst="roundRect">
                    <a:avLst>
                      <a:gd name="adj" fmla="val 10880"/>
                    </a:avLst>
                  </a:prstGeom>
                  <a:solidFill>
                    <a:srgbClr val="C000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4000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250698" y="1521123"/>
                    <a:ext cx="1519513" cy="655766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>
                    <a:outerShdw blurRad="444500" dist="254000" dir="8100000" algn="tr" rotWithShape="0">
                      <a:prstClr val="black">
                        <a:alpha val="5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fontAlgn="auto">
                      <a:buFontTx/>
                      <a:buNone/>
                      <a:defRPr/>
                    </a:pPr>
                    <a:endParaRPr lang="zh-CN" altLang="en-US" sz="2000" b="1" strike="noStrike" noProof="1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sp>
            <p:nvSpPr>
              <p:cNvPr id="6" name="矩形 5"/>
              <p:cNvSpPr>
                <a:spLocks noChangeArrowheads="1"/>
              </p:cNvSpPr>
              <p:nvPr/>
            </p:nvSpPr>
            <p:spPr bwMode="auto">
              <a:xfrm>
                <a:off x="3348538" y="1385569"/>
                <a:ext cx="7801593" cy="6455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fontAlgn="base">
                  <a:defRPr/>
                </a:pPr>
                <a:r>
                  <a:rPr lang="en-US" altLang="zh-CN" sz="3600" b="1" strike="noStrike" noProof="1">
                    <a:ln w="11430"/>
                    <a:solidFill>
                      <a:schemeClr val="bg1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+mn-cs"/>
                  </a:rPr>
                  <a:t>Summarize the time adverbial</a:t>
                </a:r>
                <a:endParaRPr lang="en-US" altLang="zh-CN" sz="3600" b="1" strike="noStrike" noProof="1">
                  <a:ln w="11430"/>
                  <a:solidFill>
                    <a:schemeClr val="bg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5849" name="Picture 3" descr="C:\Users\Administrator\Desktop\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063" y="451148"/>
              <a:ext cx="657208" cy="358477"/>
            </a:xfrm>
            <a:prstGeom prst="rect">
              <a:avLst/>
            </a:prstGeom>
            <a:noFill/>
            <a:ln w="9525">
              <a:noFill/>
            </a:ln>
          </p:spPr>
        </p:pic>
      </p:grpSp>
      <p:graphicFrame>
        <p:nvGraphicFramePr>
          <p:cNvPr id="11" name="图示 10"/>
          <p:cNvGraphicFramePr/>
          <p:nvPr/>
        </p:nvGraphicFramePr>
        <p:xfrm>
          <a:off x="2124074" y="1704976"/>
          <a:ext cx="7448551" cy="473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003675" y="19685"/>
            <a:ext cx="3222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2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61377" y="-5278"/>
            <a:ext cx="97751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02080" y="975995"/>
            <a:ext cx="2456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Extension</a:t>
            </a:r>
            <a:endParaRPr lang="en-US" altLang="zh-CN" sz="3200" b="1" dirty="0">
              <a:solidFill>
                <a:srgbClr val="380B2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559560" y="2385060"/>
            <a:ext cx="85744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Spot the difference between the tenses.</a:t>
            </a:r>
            <a:endParaRPr lang="en-US" altLang="zh-CN" sz="44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1606" t="58622" r="11119" b="14984"/>
          <a:stretch>
            <a:fillRect/>
          </a:stretch>
        </p:blipFill>
        <p:spPr>
          <a:xfrm>
            <a:off x="9044940" y="573405"/>
            <a:ext cx="2287905" cy="15576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92910" y="4109720"/>
            <a:ext cx="84410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have/has done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58925" y="3261995"/>
            <a:ext cx="94976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have/has been doing</a:t>
            </a:r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   VS.    be(was/were) doing</a:t>
            </a:r>
            <a:endParaRPr lang="en-US" altLang="zh-CN" sz="3600" b="1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67943"/>
          <p:cNvSpPr/>
          <p:nvPr>
            <p:custDataLst>
              <p:tags r:id="rId1"/>
            </p:custDataLst>
          </p:nvPr>
        </p:nvSpPr>
        <p:spPr>
          <a:xfrm>
            <a:off x="530860" y="1571943"/>
            <a:ext cx="66128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spcBef>
                <a:spcPct val="20000"/>
              </a:spcBef>
              <a:buSzTx/>
            </a:pPr>
            <a:r>
              <a:rPr lang="zh-CN" altLang="en-US" sz="3600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  <a:endParaRPr lang="en-US" altLang="zh-CN" sz="3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矩形 167945"/>
          <p:cNvSpPr/>
          <p:nvPr>
            <p:custDataLst>
              <p:tags r:id="rId2"/>
            </p:custDataLst>
          </p:nvPr>
        </p:nvSpPr>
        <p:spPr>
          <a:xfrm>
            <a:off x="151765" y="927100"/>
            <a:ext cx="58127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book.</a:t>
            </a:r>
            <a:endParaRPr lang="en-US" altLang="zh-CN" sz="3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矩形 167947"/>
          <p:cNvSpPr/>
          <p:nvPr>
            <p:custDataLst>
              <p:tags r:id="rId3"/>
            </p:custDataLst>
          </p:nvPr>
        </p:nvSpPr>
        <p:spPr>
          <a:xfrm>
            <a:off x="949325" y="2217420"/>
            <a:ext cx="110521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SzTx/>
            </a:pP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Lin </a:t>
            </a:r>
            <a:r>
              <a:rPr lang="en-US" altLang="zh-CN" sz="3600" dirty="0" err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Zipeng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600" b="1" u="sng" dirty="0"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  <a:r>
              <a:rPr lang="en-US" altLang="zh-CN" sz="3600" dirty="0">
                <a:latin typeface="Times New Roman" panose="02020603050405020304" charset="0"/>
                <a:ea typeface="宋体" panose="02010600030101010101" pitchFamily="2" charset="-122"/>
              </a:rPr>
              <a:t> the book all the morning.</a:t>
            </a:r>
            <a:endParaRPr lang="en-US" altLang="zh-CN" sz="3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矩形 167952"/>
          <p:cNvSpPr/>
          <p:nvPr>
            <p:custDataLst>
              <p:tags r:id="rId4"/>
            </p:custDataLst>
          </p:nvPr>
        </p:nvSpPr>
        <p:spPr>
          <a:xfrm>
            <a:off x="1044575" y="6858000"/>
            <a:ext cx="2332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be reading</a:t>
            </a:r>
            <a:endParaRPr lang="en-US" altLang="zh-CN" sz="36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矩形 167954"/>
          <p:cNvSpPr/>
          <p:nvPr>
            <p:custDataLst>
              <p:tags r:id="rId5"/>
            </p:custDataLst>
          </p:nvPr>
        </p:nvSpPr>
        <p:spPr>
          <a:xfrm>
            <a:off x="4629785" y="6724015"/>
            <a:ext cx="20675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read</a:t>
            </a:r>
            <a:endParaRPr lang="en-US" altLang="zh-CN" sz="36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" name="矩形 167956"/>
          <p:cNvSpPr/>
          <p:nvPr>
            <p:custDataLst>
              <p:tags r:id="rId6"/>
            </p:custDataLst>
          </p:nvPr>
        </p:nvSpPr>
        <p:spPr>
          <a:xfrm>
            <a:off x="8131175" y="6724015"/>
            <a:ext cx="39116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  <a:endParaRPr lang="en-US" altLang="zh-CN" sz="3600" b="1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1" name="Picture 13" descr="C:\Users\Administrator\Desktop\微信图片_20201213161146.jpg微信图片_202012131611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530860" y="3147695"/>
            <a:ext cx="3044825" cy="2554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4" descr="C:\Users\Administrator\Desktop\微信图片_20201213161150.jpg微信图片_2020121316115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210050" y="3147695"/>
            <a:ext cx="3072130" cy="2310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5" descr="C:\Users\Administrator\Desktop\微信图片_20201213161138.jpg微信图片_2020121316113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 rot="5400000">
            <a:off x="8361045" y="2616835"/>
            <a:ext cx="2734945" cy="3226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3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270" y="93980"/>
            <a:ext cx="262128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  <a:endParaRPr lang="en-US" altLang="zh-CN" sz="2800" b="1" i="1" u="sng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newsflash/>
      </p:transition>
    </mc:Choice>
    <mc:Fallback>
      <p:transition spd="slow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81 -0.022037 L -0.010364 -0.147130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67 -0.049167 L -0.011250 -0.192778 " pathEditMode="relative" ptsTypes="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687 -0.047407 L -0.015729 -0.132037 " pathEditMode="relative" ptsTypes="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body" idx="4294967295"/>
          </p:nvPr>
        </p:nvSpPr>
        <p:spPr>
          <a:xfrm>
            <a:off x="1919605" y="1433830"/>
            <a:ext cx="9444990" cy="1981200"/>
          </a:xfrm>
        </p:spPr>
        <p:txBody>
          <a:bodyPr anchor="t"/>
          <a:lstStyle/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read a book. She likes it very much.</a:t>
            </a:r>
            <a:endParaRPr lang="en-US" altLang="zh-CN" b="1" dirty="0">
              <a:latin typeface="Aharoni" panose="02010803020104030203" pitchFamily="2" charset="-79"/>
            </a:endParaRPr>
          </a:p>
          <a:p>
            <a:pPr marL="0" indent="0">
              <a:buNone/>
            </a:pPr>
            <a:endParaRPr lang="en-US" altLang="zh-CN" b="1" dirty="0">
              <a:latin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altLang="zh-CN" b="1" dirty="0">
                <a:latin typeface="Aharoni" panose="02010803020104030203" pitchFamily="2" charset="-79"/>
              </a:rPr>
              <a:t>Li </a:t>
            </a:r>
            <a:r>
              <a:rPr lang="en-US" altLang="zh-CN" b="1" dirty="0" err="1">
                <a:latin typeface="Aharoni" panose="02010803020104030203" pitchFamily="2" charset="-79"/>
              </a:rPr>
              <a:t>Jia</a:t>
            </a:r>
            <a:r>
              <a:rPr lang="en-US" altLang="zh-CN" b="1" dirty="0">
                <a:latin typeface="Aharoni" panose="02010803020104030203" pitchFamily="2" charset="-79"/>
              </a:rPr>
              <a:t> has been reading</a:t>
            </a:r>
            <a:r>
              <a:rPr lang="en-US" altLang="zh-CN" dirty="0">
                <a:latin typeface="Aharoni" panose="02010803020104030203" pitchFamily="2" charset="-79"/>
              </a:rPr>
              <a:t> </a:t>
            </a:r>
            <a:r>
              <a:rPr lang="en-US" altLang="zh-CN" b="1" dirty="0">
                <a:latin typeface="Aharoni" panose="02010803020104030203" pitchFamily="2" charset="-79"/>
              </a:rPr>
              <a:t>a book.</a:t>
            </a:r>
            <a:r>
              <a:rPr lang="en-US" altLang="zh-CN" b="1" dirty="0">
                <a:latin typeface="Times New Roman" panose="02020603050405020304" charset="0"/>
              </a:rPr>
              <a:t>  </a:t>
            </a:r>
            <a:endParaRPr lang="en-US" altLang="zh-CN" b="1" dirty="0">
              <a:latin typeface="Times New Roman" panose="02020603050405020304" charset="0"/>
            </a:endParaRPr>
          </a:p>
        </p:txBody>
      </p:sp>
      <p:pic>
        <p:nvPicPr>
          <p:cNvPr id="36866" name="Picture 3" descr="tt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7538" y="3725863"/>
            <a:ext cx="8075612" cy="2916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3" name="Text Box 7"/>
          <p:cNvSpPr txBox="1"/>
          <p:nvPr/>
        </p:nvSpPr>
        <p:spPr>
          <a:xfrm>
            <a:off x="2451100" y="1908175"/>
            <a:ext cx="69215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finished reading the book.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0184" name="Text Box 8"/>
          <p:cNvSpPr txBox="1"/>
          <p:nvPr/>
        </p:nvSpPr>
        <p:spPr>
          <a:xfrm>
            <a:off x="2402205" y="3225800"/>
            <a:ext cx="636270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reading the book.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6869" name="Rectangle 9"/>
          <p:cNvSpPr/>
          <p:nvPr/>
        </p:nvSpPr>
        <p:spPr>
          <a:xfrm>
            <a:off x="2945130" y="0"/>
            <a:ext cx="6638925" cy="6858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4400" b="1">
                <a:latin typeface="Baskerville Old Face" panose="02020602080505020303" charset="0"/>
                <a:ea typeface="宋体" panose="02010600030101010101" pitchFamily="2" charset="-122"/>
              </a:rPr>
              <a:t>Spot the Difference             </a:t>
            </a:r>
            <a:endParaRPr lang="en-US" altLang="zh-CN" sz="4400" b="1">
              <a:latin typeface="Baskerville Old Face" panose="02020602080505020303" charset="0"/>
              <a:ea typeface="宋体" panose="02010600030101010101" pitchFamily="2" charset="-122"/>
            </a:endParaRPr>
          </a:p>
        </p:txBody>
      </p:sp>
      <p:sp>
        <p:nvSpPr>
          <p:cNvPr id="36870" name="Text Box 21"/>
          <p:cNvSpPr txBox="1"/>
          <p:nvPr/>
        </p:nvSpPr>
        <p:spPr>
          <a:xfrm>
            <a:off x="1412240" y="762000"/>
            <a:ext cx="914400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have been doing </a:t>
            </a:r>
            <a:r>
              <a:rPr lang="en-US" altLang="zh-CN" sz="3000" dirty="0">
                <a:solidFill>
                  <a:srgbClr val="FFC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VS.</a:t>
            </a:r>
            <a:r>
              <a:rPr lang="en-US" altLang="zh-CN" sz="30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 have/has done</a:t>
            </a:r>
            <a:endParaRPr lang="en-US" altLang="zh-CN" sz="3000" dirty="0">
              <a:solidFill>
                <a:schemeClr val="tx1"/>
              </a:solidFill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36871" name="Text Box 22"/>
          <p:cNvSpPr txBox="1"/>
          <p:nvPr/>
        </p:nvSpPr>
        <p:spPr>
          <a:xfrm>
            <a:off x="4648200" y="6019800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36872" name="Text Box 23"/>
          <p:cNvSpPr txBox="1"/>
          <p:nvPr/>
        </p:nvSpPr>
        <p:spPr>
          <a:xfrm>
            <a:off x="9372600" y="59880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50200" name="Text Box 24"/>
          <p:cNvSpPr txBox="1"/>
          <p:nvPr/>
        </p:nvSpPr>
        <p:spPr>
          <a:xfrm>
            <a:off x="1412240" y="131508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 dirty="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50201" name="Text Box 25"/>
          <p:cNvSpPr txBox="1"/>
          <p:nvPr/>
        </p:nvSpPr>
        <p:spPr>
          <a:xfrm>
            <a:off x="1412240" y="2580323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bldLvl="0" animBg="1"/>
      <p:bldP spid="50184" grpId="0" bldLvl="0" animBg="1"/>
      <p:bldP spid="50200" grpId="0" bldLvl="0" animBg="1"/>
      <p:bldP spid="5020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框 1"/>
          <p:cNvSpPr txBox="1"/>
          <p:nvPr/>
        </p:nvSpPr>
        <p:spPr>
          <a:xfrm>
            <a:off x="2289175" y="1952625"/>
            <a:ext cx="69024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Tom’s clothes are covered with paint. He has been painting the room.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7890" name="文本框 2"/>
          <p:cNvSpPr txBox="1"/>
          <p:nvPr/>
        </p:nvSpPr>
        <p:spPr>
          <a:xfrm>
            <a:off x="2218055" y="549275"/>
            <a:ext cx="679196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ceiling was white. Now it is green. Tom has painted the room.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7891" name="组 1"/>
          <p:cNvGrpSpPr/>
          <p:nvPr/>
        </p:nvGrpSpPr>
        <p:grpSpPr>
          <a:xfrm>
            <a:off x="2135188" y="3719513"/>
            <a:ext cx="7797800" cy="2878137"/>
            <a:chOff x="611560" y="3720051"/>
            <a:chExt cx="7796689" cy="2877301"/>
          </a:xfrm>
        </p:grpSpPr>
        <p:pic>
          <p:nvPicPr>
            <p:cNvPr id="37892" name="Picture 2" descr="http://p2.so.qhimgs1.com/bdr/_240_/t0124bd943b45536152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1560" y="3720051"/>
              <a:ext cx="3806570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893" name="Picture 4" descr="http://p2.so.qhmsg.com/bdr/_240_/t01e3c6cca57705b677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7984" y="3720051"/>
              <a:ext cx="3980265" cy="28773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7894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 dirty="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37895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1781175" y="1928813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 dirty="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2" name="Text Box 25"/>
          <p:cNvSpPr txBox="1"/>
          <p:nvPr/>
        </p:nvSpPr>
        <p:spPr>
          <a:xfrm>
            <a:off x="1724025" y="70485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3" name="Text Box 7"/>
          <p:cNvSpPr txBox="1"/>
          <p:nvPr/>
        </p:nvSpPr>
        <p:spPr>
          <a:xfrm>
            <a:off x="5854859" y="1060133"/>
            <a:ext cx="61302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finished painting the room.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4" name="Text Box 8"/>
          <p:cNvSpPr txBox="1"/>
          <p:nvPr/>
        </p:nvSpPr>
        <p:spPr>
          <a:xfrm>
            <a:off x="6064250" y="2905760"/>
            <a:ext cx="571119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is still painting the room.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文本框 1"/>
          <p:cNvSpPr txBox="1"/>
          <p:nvPr/>
        </p:nvSpPr>
        <p:spPr>
          <a:xfrm>
            <a:off x="2397125" y="549275"/>
            <a:ext cx="81680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Mary is busy. She has been cleaning the room. 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8914" name="组 1"/>
          <p:cNvGrpSpPr/>
          <p:nvPr/>
        </p:nvGrpSpPr>
        <p:grpSpPr>
          <a:xfrm>
            <a:off x="2371725" y="3733800"/>
            <a:ext cx="7372350" cy="2774950"/>
            <a:chOff x="847836" y="3734231"/>
            <a:chExt cx="7372496" cy="2774153"/>
          </a:xfrm>
        </p:grpSpPr>
        <p:pic>
          <p:nvPicPr>
            <p:cNvPr id="38915" name="Picture 6" descr="http://p1.so.qhimgs1.com/bdr/_240_/t01f668e9fce5a78ded.gi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47836" y="3734231"/>
              <a:ext cx="3652156" cy="27741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16" name="Picture 10" descr="http://p4.so.qhmsg.com/bdr/_240_/t01c42f00f1ca2991c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9992" y="3734231"/>
              <a:ext cx="3720340" cy="277415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8917" name="文本框 6"/>
          <p:cNvSpPr txBox="1"/>
          <p:nvPr/>
        </p:nvSpPr>
        <p:spPr>
          <a:xfrm>
            <a:off x="2542858" y="1944053"/>
            <a:ext cx="80460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 is tidy. Mary has cleaned the room.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8918" name="Text Box 22"/>
          <p:cNvSpPr txBox="1"/>
          <p:nvPr/>
        </p:nvSpPr>
        <p:spPr>
          <a:xfrm>
            <a:off x="5418138" y="569277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 dirty="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38919" name="Text Box 23"/>
          <p:cNvSpPr txBox="1"/>
          <p:nvPr/>
        </p:nvSpPr>
        <p:spPr>
          <a:xfrm>
            <a:off x="9372600" y="5661025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0" name="Text Box 24"/>
          <p:cNvSpPr txBox="1"/>
          <p:nvPr/>
        </p:nvSpPr>
        <p:spPr>
          <a:xfrm>
            <a:off x="1993583" y="518795"/>
            <a:ext cx="5073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A</a:t>
            </a:r>
            <a:endParaRPr lang="en-US" altLang="zh-CN" sz="3600" dirty="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1" name="Text Box 25"/>
          <p:cNvSpPr txBox="1"/>
          <p:nvPr/>
        </p:nvSpPr>
        <p:spPr>
          <a:xfrm>
            <a:off x="2077403" y="1959610"/>
            <a:ext cx="4654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Aharoni" panose="02010803020104030203" charset="0"/>
                <a:ea typeface="宋体" panose="02010600030101010101" pitchFamily="2" charset="-122"/>
              </a:rPr>
              <a:t>B</a:t>
            </a:r>
            <a:endParaRPr lang="en-US" altLang="zh-CN" sz="3600">
              <a:solidFill>
                <a:srgbClr val="FF0000"/>
              </a:solidFill>
              <a:latin typeface="Aharoni" panose="02010803020104030203" charset="0"/>
              <a:ea typeface="宋体" panose="02010600030101010101" pitchFamily="2" charset="-122"/>
            </a:endParaRPr>
          </a:p>
        </p:txBody>
      </p:sp>
      <p:sp>
        <p:nvSpPr>
          <p:cNvPr id="12" name="Text Box 7"/>
          <p:cNvSpPr txBox="1"/>
          <p:nvPr/>
        </p:nvSpPr>
        <p:spPr>
          <a:xfrm>
            <a:off x="2277745" y="2604770"/>
            <a:ext cx="643445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finished cleaning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room.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3" name="Text Box 8"/>
          <p:cNvSpPr txBox="1"/>
          <p:nvPr/>
        </p:nvSpPr>
        <p:spPr>
          <a:xfrm>
            <a:off x="2277745" y="1163955"/>
            <a:ext cx="627507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She is still cleaning the room.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图片 188420" descr="8185804_122501945000_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17" y="5905183"/>
            <a:ext cx="952500" cy="952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14755" y="975995"/>
            <a:ext cx="3418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solidFill>
                  <a:srgbClr val="497A00"/>
                </a:solidFill>
                <a:effectLst>
                  <a:outerShdw blurRad="139700" sx="102000" sy="102000" algn="ctr" rotWithShape="0">
                    <a:srgbClr val="9BC54B"/>
                  </a:outerShdw>
                </a:effectLst>
                <a:latin typeface="方正细谭黑简体" panose="02000000000000000000" pitchFamily="2" charset="-122"/>
                <a:ea typeface="方正细谭黑简体" panose="02000000000000000000" pitchFamily="2" charset="-122"/>
              </a:defRPr>
            </a:lvl1pPr>
          </a:lstStyle>
          <a:p>
            <a:pPr algn="dist"/>
            <a:r>
              <a:rPr lang="en-US" altLang="zh-CN" sz="3200" b="1" dirty="0">
                <a:solidFill>
                  <a:srgbClr val="380B2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Make a guess</a:t>
            </a:r>
            <a:endParaRPr lang="zh-CN" altLang="en-US" sz="3200" b="1" dirty="0">
              <a:solidFill>
                <a:srgbClr val="380B2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214120" y="1559742"/>
            <a:ext cx="2888760" cy="0"/>
          </a:xfrm>
          <a:prstGeom prst="line">
            <a:avLst/>
          </a:prstGeom>
          <a:ln w="19050">
            <a:solidFill>
              <a:srgbClr val="380B2D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1" name="文本占位符 188418"/>
          <p:cNvSpPr/>
          <p:nvPr>
            <p:custDataLst>
              <p:tags r:id="rId7"/>
            </p:custDataLst>
          </p:nvPr>
        </p:nvSpPr>
        <p:spPr>
          <a:xfrm>
            <a:off x="1356360" y="2010410"/>
            <a:ext cx="9479915" cy="283654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looking after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since you were born.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providing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with whatever you want. They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 been loving</a:t>
            </a:r>
            <a:r>
              <a:rPr lang="en-US" altLang="zh-CN" sz="3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 you deeply. Do you know who they are?</a:t>
            </a:r>
            <a:endParaRPr lang="en-US" altLang="zh-CN" sz="36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3235" y="593090"/>
            <a:ext cx="1788160" cy="1788160"/>
          </a:xfrm>
          <a:prstGeom prst="rect">
            <a:avLst/>
          </a:prstGeom>
        </p:spPr>
      </p:pic>
      <p:sp>
        <p:nvSpPr>
          <p:cNvPr id="113666" name="矩形 189443"/>
          <p:cNvSpPr>
            <a:spLocks noTextEdit="1"/>
          </p:cNvSpPr>
          <p:nvPr>
            <p:custDataLst>
              <p:tags r:id="rId9"/>
            </p:custDataLst>
          </p:nvPr>
        </p:nvSpPr>
        <p:spPr>
          <a:xfrm>
            <a:off x="3719513" y="1268413"/>
            <a:ext cx="338455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zh-CN" altLang="en-US" sz="4400" b="1" i="1">
                <a:ln w="12700" cap="flat" cmpd="sng">
                  <a:solidFill>
                    <a:srgbClr val="3333CC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B2B2B2">
                    <a:alpha val="50194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parents</a:t>
            </a:r>
            <a:endParaRPr lang="zh-CN" altLang="en-US" sz="4400" b="1" i="1">
              <a:ln w="12700" cap="flat" cmpd="sng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B2B2B2">
                  <a:alpha val="50194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pic>
        <p:nvPicPr>
          <p:cNvPr id="15" name="内容占位符 6" descr="2130484098724503375[1]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104063" y="4313061"/>
            <a:ext cx="3921490" cy="2194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36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3569335" y="234950"/>
            <a:ext cx="4404360" cy="765175"/>
          </a:xfrm>
        </p:spPr>
        <p:txBody>
          <a:bodyPr anchor="ctr"/>
          <a:lstStyle/>
          <a:p>
            <a:r>
              <a:rPr lang="en-US" altLang="zh-CN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隶书" panose="02010509060101010101" pitchFamily="49" charset="-122"/>
              </a:rPr>
              <a:t>Function</a:t>
            </a:r>
            <a:endParaRPr lang="en-US" altLang="zh-CN" b="1" dirty="0"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Comic Sans MS" panose="030F0702030302020204" pitchFamily="66" charset="0"/>
              <a:ea typeface="隶书" panose="02010509060101010101" pitchFamily="49" charset="-122"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idx="1"/>
          </p:nvPr>
        </p:nvSpPr>
        <p:spPr>
          <a:xfrm>
            <a:off x="1201420" y="1141095"/>
            <a:ext cx="10093960" cy="5543550"/>
          </a:xfrm>
          <a:ln>
            <a:solidFill>
              <a:schemeClr val="bg1"/>
            </a:solidFill>
            <a:miter/>
          </a:ln>
        </p:spPr>
        <p:txBody>
          <a:bodyPr anchor="t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A. the present perfect tense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charset="0"/>
              </a:rPr>
              <a:t>B. the present perfect progressive tense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</a:rPr>
              <a:t>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charset="0"/>
              </a:rPr>
              <a:t>现在完成进行时</a:t>
            </a:r>
            <a:endParaRPr lang="en-US" altLang="zh-CN" b="1" dirty="0">
              <a:solidFill>
                <a:schemeClr val="tx1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dirty="0"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1.________is used to talk about an action completed in the recent past but are connected with the present.</a:t>
            </a:r>
            <a:endParaRPr lang="en-US" altLang="zh-CN" b="1" dirty="0"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zh-CN" b="1" i="1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b="1" dirty="0">
                <a:latin typeface="Times New Roman" panose="02020603050405020304" charset="0"/>
              </a:rPr>
              <a:t> 2. _______is used to talk about an action that started in the past and is still happening or a non-stop action or a repeated action until recently. </a:t>
            </a:r>
            <a:endParaRPr lang="en-US" altLang="zh-CN" b="1" dirty="0">
              <a:latin typeface="Times New Roman" panose="02020603050405020304" charset="0"/>
            </a:endParaRPr>
          </a:p>
        </p:txBody>
      </p:sp>
      <p:sp>
        <p:nvSpPr>
          <p:cNvPr id="146436" name="Rectangle 4"/>
          <p:cNvSpPr/>
          <p:nvPr/>
        </p:nvSpPr>
        <p:spPr>
          <a:xfrm>
            <a:off x="2166620" y="2667635"/>
            <a:ext cx="5143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6437" name="Rectangle 5"/>
          <p:cNvSpPr/>
          <p:nvPr/>
        </p:nvSpPr>
        <p:spPr>
          <a:xfrm>
            <a:off x="2258060" y="4162425"/>
            <a:ext cx="54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962622" y="-5099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0729" y="-50800"/>
            <a:ext cx="478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ldLvl="0" animBg="1"/>
      <p:bldP spid="14643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Text Box 5"/>
          <p:cNvSpPr txBox="1"/>
          <p:nvPr/>
        </p:nvSpPr>
        <p:spPr>
          <a:xfrm>
            <a:off x="358775" y="2536190"/>
            <a:ext cx="5363210" cy="378015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lstStyle/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---Mr. Wolf, what have you 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been busy with these days?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---I ________________ (try)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to catch goats, but ______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never ________  (catch) a 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l">
              <a:lnSpc>
                <a:spcPts val="5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single one so far.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7574" name="Rectangle 6"/>
          <p:cNvSpPr/>
          <p:nvPr/>
        </p:nvSpPr>
        <p:spPr>
          <a:xfrm>
            <a:off x="1330325" y="3874135"/>
            <a:ext cx="34194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have been trying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37575" name="Rectangle 7"/>
          <p:cNvSpPr/>
          <p:nvPr/>
        </p:nvSpPr>
        <p:spPr>
          <a:xfrm>
            <a:off x="1487488" y="4549775"/>
            <a:ext cx="34925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                      have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</a:endParaRPr>
          </a:p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 caught  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1555" y="3011170"/>
            <a:ext cx="1376045" cy="5835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past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237855" y="3011170"/>
            <a:ext cx="1619250" cy="5835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</a:rPr>
              <a:t>present</a:t>
            </a:r>
            <a:endParaRPr lang="en-US" altLang="zh-CN" sz="3200" b="1">
              <a:solidFill>
                <a:schemeClr val="tx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6091555" y="4410710"/>
            <a:ext cx="5911850" cy="30480"/>
          </a:xfrm>
          <a:prstGeom prst="straightConnector1">
            <a:avLst/>
          </a:prstGeom>
          <a:noFill/>
          <a:ln w="57150" cap="flat" cmpd="sng" algn="ctr">
            <a:solidFill>
              <a:srgbClr val="0E12B2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721475" y="387413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664325" y="3902075"/>
            <a:ext cx="4298950" cy="1079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351135" y="3011170"/>
            <a:ext cx="144653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ea typeface="黑体" panose="02010609060101010101" charset="-122"/>
              </a:rPr>
              <a:t> future</a:t>
            </a:r>
            <a:endParaRPr lang="zh-CN" altLang="en-US" sz="3200" b="1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9" name="Picture 2" descr="灰太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6790" y="53340"/>
            <a:ext cx="2195195" cy="26924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/>
          <p:cNvCxnSpPr/>
          <p:nvPr/>
        </p:nvCxnSpPr>
        <p:spPr>
          <a:xfrm>
            <a:off x="6721475" y="4451985"/>
            <a:ext cx="0" cy="45847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721475" y="4918075"/>
            <a:ext cx="2550795" cy="10795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9286875" y="4490085"/>
            <a:ext cx="0" cy="427990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6887845" y="5106670"/>
            <a:ext cx="947420" cy="6318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" name="直接箭头连接符 20"/>
          <p:cNvCxnSpPr/>
          <p:nvPr/>
        </p:nvCxnSpPr>
        <p:spPr>
          <a:xfrm flipH="1">
            <a:off x="8237855" y="5049520"/>
            <a:ext cx="872490" cy="68897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4" name="文本框 23"/>
          <p:cNvSpPr txBox="1"/>
          <p:nvPr/>
        </p:nvSpPr>
        <p:spPr>
          <a:xfrm>
            <a:off x="6943090" y="5852795"/>
            <a:ext cx="291401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</a:rPr>
              <a:t>has / have done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7068185" y="1835785"/>
            <a:ext cx="1578610" cy="875030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6" name="直接箭头连接符 25"/>
          <p:cNvCxnSpPr/>
          <p:nvPr/>
        </p:nvCxnSpPr>
        <p:spPr>
          <a:xfrm flipH="1" flipV="1">
            <a:off x="8976995" y="1878965"/>
            <a:ext cx="1764665" cy="860425"/>
          </a:xfrm>
          <a:prstGeom prst="straightConnector1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7" name="文本框 26"/>
          <p:cNvSpPr txBox="1"/>
          <p:nvPr/>
        </p:nvSpPr>
        <p:spPr>
          <a:xfrm>
            <a:off x="7466965" y="1107440"/>
            <a:ext cx="2800350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has been doing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sp>
        <p:nvSpPr>
          <p:cNvPr id="237573" name="AutoShape 5"/>
          <p:cNvSpPr/>
          <p:nvPr/>
        </p:nvSpPr>
        <p:spPr>
          <a:xfrm>
            <a:off x="4040188" y="4278313"/>
            <a:ext cx="5148262" cy="2663825"/>
          </a:xfrm>
          <a:prstGeom prst="irregularSeal1">
            <a:avLst/>
          </a:prstGeom>
          <a:solidFill>
            <a:srgbClr val="FFFF00">
              <a:alpha val="87057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zh-CN" sz="3200" dirty="0">
                <a:latin typeface="Times New Roman" panose="02020603050405020304" charset="0"/>
              </a:rPr>
              <a:t>I will be back soon!</a:t>
            </a:r>
            <a:endParaRPr lang="en-US" altLang="zh-CN" sz="3200" dirty="0">
              <a:latin typeface="Times New Roman" panose="02020603050405020304" charset="0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30480" y="30480"/>
            <a:ext cx="1844040" cy="54864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Practice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10105" y="5852795"/>
            <a:ext cx="1514475" cy="5359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0170" tIns="46990" rIns="90170" bIns="4699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/>
      <p:bldP spid="237575" grpId="0"/>
      <p:bldP spid="19" grpId="0" bldLvl="0" animBg="1"/>
      <p:bldP spid="20" grpId="0" bldLvl="0" animBg="1"/>
      <p:bldP spid="18" grpId="0" bldLvl="0" animBg="1"/>
      <p:bldP spid="24" grpId="0" animBg="1"/>
      <p:bldP spid="24" grpId="1" animBg="1"/>
      <p:bldP spid="24" grpId="2" bldLvl="0" animBg="1"/>
      <p:bldP spid="27" grpId="0" animBg="1"/>
      <p:bldP spid="27" grpId="1" animBg="1"/>
      <p:bldP spid="27" grpId="2" bldLvl="0" animBg="1"/>
      <p:bldP spid="237573" grpId="0" bldLvl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Users\Administrator\Desktop\timg (1)_副本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9860000">
            <a:off x="155258" y="312420"/>
            <a:ext cx="2344737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895725" y="273050"/>
            <a:ext cx="2886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3200" b="1" dirty="0">
                <a:solidFill>
                  <a:srgbClr val="380B2D"/>
                </a:solidFill>
                <a:effectLst>
                  <a:reflection blurRad="6350" stA="55000" endA="50" endPos="85000" dist="60007" dir="5400000" sy="-100000" algn="bl" rotWithShape="0"/>
                </a:effectLst>
                <a:cs typeface="+mn-ea"/>
                <a:sym typeface="+mn-lt"/>
              </a:rPr>
              <a:t>Summary </a:t>
            </a:r>
            <a:r>
              <a:rPr lang="en-US" sz="3200" b="1" dirty="0">
                <a:solidFill>
                  <a:srgbClr val="380B2D"/>
                </a:solidFill>
                <a:cs typeface="+mn-ea"/>
                <a:sym typeface="+mn-lt"/>
              </a:rPr>
              <a:t>3</a:t>
            </a:r>
            <a:endParaRPr lang="en-US" sz="3200" b="1" dirty="0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43011" name="Rectangle 15"/>
          <p:cNvSpPr/>
          <p:nvPr/>
        </p:nvSpPr>
        <p:spPr>
          <a:xfrm>
            <a:off x="52705" y="2479040"/>
            <a:ext cx="12085955" cy="2749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be(was/were) doing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强调</a:t>
            </a:r>
            <a:r>
              <a:rPr lang="zh-CN" alt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过去某时刻或某段时间正在进行的动作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;</a:t>
            </a:r>
            <a:endParaRPr lang="en-US" altLang="zh-CN" sz="3200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done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强调动作已经完成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结束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zh-CN" alt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行为结果在现在能感受到</a:t>
            </a:r>
            <a:r>
              <a:rPr lang="en-US" altLang="zh-CN" sz="32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;</a:t>
            </a:r>
            <a:endParaRPr lang="en-US" altLang="zh-CN" sz="3200" b="1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80000"/>
              </a:lnSpc>
              <a:buFont typeface="Arial" panose="020B0604020202020204" pitchFamily="34" charset="0"/>
            </a:pP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have/has been doing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强调动作仍在持续，有时候带有感情色彩。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10" name="Rectangle 5"/>
          <p:cNvSpPr/>
          <p:nvPr/>
        </p:nvSpPr>
        <p:spPr>
          <a:xfrm>
            <a:off x="3542665" y="1407160"/>
            <a:ext cx="3592830" cy="78549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>
              <a:buFont typeface="Arial" panose="020B0604020202020204" pitchFamily="34" charset="0"/>
            </a:pPr>
            <a:r>
              <a:rPr lang="en-US" altLang="zh-CN" sz="4000" b="1" dirty="0">
                <a:solidFill>
                  <a:srgbClr val="66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Difference </a:t>
            </a:r>
            <a:endParaRPr lang="en-US" altLang="zh-CN" sz="4000" b="1" dirty="0">
              <a:solidFill>
                <a:srgbClr val="6600CC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4338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15941" t="19647" r="13696" b="14137"/>
          <a:stretch>
            <a:fillRect/>
          </a:stretch>
        </p:blipFill>
        <p:spPr>
          <a:xfrm>
            <a:off x="10386378" y="95568"/>
            <a:ext cx="1703387" cy="160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5400000">
            <a:off x="10264757" y="2808407"/>
            <a:ext cx="977519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sp>
        <p:nvSpPr>
          <p:cNvPr id="13" name="Text Box 8"/>
          <p:cNvSpPr txBox="1"/>
          <p:nvPr/>
        </p:nvSpPr>
        <p:spPr>
          <a:xfrm>
            <a:off x="4232275" y="4492625"/>
            <a:ext cx="3092450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动作的延续性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Text Box 8"/>
          <p:cNvSpPr txBox="1"/>
          <p:nvPr/>
        </p:nvSpPr>
        <p:spPr>
          <a:xfrm>
            <a:off x="3188335" y="3643630"/>
            <a:ext cx="2972435" cy="645160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动作的结果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ldLvl="0" animBg="1"/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19405" y="15303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sym typeface="+mn-ea"/>
              </a:rPr>
              <a:t>Task 2</a:t>
            </a:r>
            <a:endParaRPr lang="en-US" altLang="zh-CN" sz="4000" b="1" dirty="0">
              <a:solidFill>
                <a:srgbClr val="FF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sym typeface="+mn-ea"/>
            </a:endParaRPr>
          </a:p>
        </p:txBody>
      </p:sp>
      <p:sp>
        <p:nvSpPr>
          <p:cNvPr id="9220" name="Text Box 4"/>
          <p:cNvSpPr txBox="1"/>
          <p:nvPr/>
        </p:nvSpPr>
        <p:spPr>
          <a:xfrm>
            <a:off x="2508885" y="272415"/>
            <a:ext cx="9004300" cy="6076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  <a:sym typeface="+mn-ea"/>
              </a:rPr>
              <a:t>Complete the passage with the correct form of the verbs.</a:t>
            </a:r>
            <a:endParaRPr lang="en-US" altLang="zh-CN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0" y="880110"/>
            <a:ext cx="12192000" cy="608076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3200" dirty="0">
                <a:sym typeface="+mn-ea"/>
              </a:rPr>
              <a:t>      Last night, I___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(went /have been)</a:t>
            </a:r>
            <a:r>
              <a:rPr lang="en-US" altLang="zh-CN" sz="3200" dirty="0">
                <a:sym typeface="+mn-ea"/>
              </a:rPr>
              <a:t> to see a concert by the Chinese- born Canadian artist Liu Fang. She was born in China and____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(studied /has been studying)</a:t>
            </a:r>
            <a:r>
              <a:rPr lang="en-US" altLang="zh-CN" sz="3200" dirty="0">
                <a:sym typeface="+mn-ea"/>
              </a:rPr>
              <a:t> music in Shanghai, but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(lived /has been living)</a:t>
            </a:r>
            <a:r>
              <a:rPr lang="en-US" altLang="zh-CN" sz="3200" dirty="0">
                <a:sym typeface="+mn-ea"/>
              </a:rPr>
              <a:t> in Canada since 1996. She_____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(played /has been playing) </a:t>
            </a:r>
            <a:r>
              <a:rPr lang="en-US" altLang="zh-CN" sz="3200" dirty="0">
                <a:sym typeface="+mn-ea"/>
              </a:rPr>
              <a:t>traditional Chinese music since she was very young. Last night, she____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(performed /has performed)</a:t>
            </a:r>
            <a:r>
              <a:rPr lang="en-US" altLang="zh-CN" sz="3200" dirty="0">
                <a:sym typeface="+mn-ea"/>
              </a:rPr>
              <a:t> a series of classical Chinese pieces for the pipa and the guzheng. I____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(bought /have bought)</a:t>
            </a:r>
            <a:r>
              <a:rPr lang="en-US" altLang="zh-CN" sz="3200" dirty="0">
                <a:sym typeface="+mn-ea"/>
              </a:rPr>
              <a:t> a CD of her music after the concert and I ___</a:t>
            </a:r>
            <a:r>
              <a:rPr lang="en-US" altLang="zh-CN" sz="3200" dirty="0">
                <a:solidFill>
                  <a:srgbClr val="0000FF"/>
                </a:solidFill>
                <a:sym typeface="+mn-ea"/>
              </a:rPr>
              <a:t>(listened /have been listening)</a:t>
            </a:r>
            <a:r>
              <a:rPr lang="en-US" altLang="zh-CN" sz="3200" dirty="0">
                <a:sym typeface="+mn-ea"/>
              </a:rPr>
              <a:t> to it all day today!</a:t>
            </a:r>
            <a:endParaRPr lang="en-US" altLang="zh-CN" sz="32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662045" y="999490"/>
            <a:ext cx="119380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806065" y="2197735"/>
            <a:ext cx="16617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662045" y="2779395"/>
            <a:ext cx="311467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403600" y="3376295"/>
            <a:ext cx="337312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779510" y="3989705"/>
            <a:ext cx="2292350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646930" y="5136515"/>
            <a:ext cx="17760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231505" y="5717540"/>
            <a:ext cx="3960495" cy="48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/>
        </p:nvSpPr>
        <p:spPr bwMode="auto">
          <a:xfrm>
            <a:off x="706267" y="1332779"/>
            <a:ext cx="11037846" cy="17173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Interview your partner about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he/she: hobbies, new habits, family, hometown and dream etc.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The following questions might help you.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4" y="171879"/>
            <a:ext cx="4634440" cy="12453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5102" y="3592387"/>
            <a:ext cx="1002989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Do you have any hobbies or interests?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How long have you been learning / playing …?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What have you been doing recently?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894" y="3078737"/>
            <a:ext cx="1301750" cy="2892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698" y="5971162"/>
            <a:ext cx="11656695" cy="6311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l">
              <a:buFont typeface="Arial" panose="020B0604020202020204" pitchFamily="34" charset="0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REQUIREMENT: Use the present perfect continuous if possible.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2" y="667971"/>
            <a:ext cx="2543757" cy="8267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5107" y="1482969"/>
            <a:ext cx="10773508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Do you have any hobbies?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Sure. I have several hobbies such as table tennis, photography, and kite flying. But my </a:t>
            </a:r>
            <a:r>
              <a:rPr lang="en-US" altLang="zh-CN" sz="3200" b="1" dirty="0" err="1">
                <a:latin typeface="Times New Roman" panose="02020603050405020304" charset="0"/>
                <a:cs typeface="Times New Roman" panose="02020603050405020304" charset="0"/>
              </a:rPr>
              <a:t>favourite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hobby is playing the guitar.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How long have you been learning the guitar?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539750" indent="-539750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B: I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have been learning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the guitar since I was eight years old. I saw a video of someone playing and I fell in love with it.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A: That’s great.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endParaRPr lang="zh-CN" altLang="zh-CN"/>
          </a:p>
        </p:txBody>
      </p:sp>
      <p:sp>
        <p:nvSpPr>
          <p:cNvPr id="57346" name="Rectangle 3"/>
          <p:cNvSpPr>
            <a:spLocks noGrp="1"/>
          </p:cNvSpPr>
          <p:nvPr>
            <p:ph type="body" idx="4294967295"/>
          </p:nvPr>
        </p:nvSpPr>
        <p:spPr/>
        <p:txBody>
          <a:bodyPr anchor="t"/>
          <a:lstStyle/>
          <a:p>
            <a:pPr>
              <a:buClrTx/>
            </a:pPr>
            <a:endParaRPr lang="zh-CN" altLang="zh-CN"/>
          </a:p>
        </p:txBody>
      </p:sp>
      <p:pic>
        <p:nvPicPr>
          <p:cNvPr id="57347" name="Picture 4" descr="图片1"/>
          <p:cNvPicPr>
            <a:picLocks noRot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95885"/>
            <a:ext cx="12192000" cy="6909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 Box 5"/>
          <p:cNvSpPr txBox="1"/>
          <p:nvPr/>
        </p:nvSpPr>
        <p:spPr>
          <a:xfrm>
            <a:off x="5591175" y="2401888"/>
            <a:ext cx="4608513" cy="11068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zh-CN" sz="6600" b="1" dirty="0">
                <a:latin typeface="Comic Sans MS" panose="030F0702030302020204" pitchFamily="66" charset="0"/>
                <a:ea typeface="宋体" panose="02010600030101010101" pitchFamily="2" charset="-122"/>
              </a:rPr>
              <a:t>Show Time!</a:t>
            </a:r>
            <a:endParaRPr lang="zh-CN" altLang="zh-CN" sz="66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b="-6"/>
          <a:stretch>
            <a:fillRect/>
          </a:stretch>
        </p:blipFill>
        <p:spPr>
          <a:xfrm>
            <a:off x="3460781" y="565430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1040860"/>
            <a:ext cx="977519" cy="574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94328" y="67425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96388" y="721681"/>
            <a:ext cx="958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Enjoy a song and fill in the blanks.</a:t>
            </a:r>
            <a:endParaRPr lang="zh-CN" altLang="en-US" sz="3600" dirty="0">
              <a:solidFill>
                <a:srgbClr val="380B2D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00398" y="1874728"/>
            <a:ext cx="100648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I ________________ with a shadow overhead.</a:t>
            </a:r>
            <a:endParaRPr lang="zh-CN" altLang="zh-CN" sz="2800" dirty="0"/>
          </a:p>
          <a:p>
            <a:r>
              <a:rPr lang="en-US" altLang="zh-CN" sz="2800" dirty="0"/>
              <a:t>I __________________ with a cloud above my bed.</a:t>
            </a:r>
            <a:endParaRPr lang="zh-CN" altLang="zh-CN" sz="2800" dirty="0"/>
          </a:p>
          <a:p>
            <a:r>
              <a:rPr lang="en-US" altLang="zh-CN" sz="2800" dirty="0"/>
              <a:t>I ____________________ all my hopes and dreams away.</a:t>
            </a:r>
            <a:endParaRPr lang="zh-CN" altLang="zh-CN" sz="2800" dirty="0"/>
          </a:p>
          <a:p>
            <a:r>
              <a:rPr lang="en-US" altLang="zh-CN" sz="2800" dirty="0"/>
              <a:t>I ___________________  aside time.</a:t>
            </a:r>
            <a:endParaRPr lang="zh-CN" altLang="zh-CN" sz="2800" dirty="0"/>
          </a:p>
          <a:p>
            <a:r>
              <a:rPr lang="en-US" altLang="zh-CN" sz="2800" dirty="0"/>
              <a:t>I ___________________ but the stars refuse to shine.</a:t>
            </a:r>
            <a:endParaRPr lang="zh-CN" altLang="zh-CN" sz="2800" dirty="0"/>
          </a:p>
          <a:p>
            <a:r>
              <a:rPr lang="en-US" altLang="zh-CN" sz="2800" dirty="0"/>
              <a:t>I ___________________ but I just do not see the signs.</a:t>
            </a:r>
            <a:endParaRPr lang="zh-CN" altLang="zh-CN" sz="2800" dirty="0"/>
          </a:p>
          <a:p>
            <a:r>
              <a:rPr lang="en-US" altLang="zh-CN" sz="2800" dirty="0"/>
              <a:t>I ______________________ someone to shed some light.</a:t>
            </a:r>
            <a:endParaRPr lang="zh-CN" alt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1310159" y="1877041"/>
            <a:ext cx="280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living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12879" y="2292780"/>
            <a:ext cx="3615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sleeping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29765" y="2754445"/>
            <a:ext cx="2943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hiding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17834" y="3239629"/>
            <a:ext cx="3036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setting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77447" y="3623394"/>
            <a:ext cx="3373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watching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48592" y="4139278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searching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94104" y="4508610"/>
            <a:ext cx="3674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have been looking for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Way Back Into Lov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-6267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4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9" grpId="0"/>
      <p:bldP spid="14" grpId="0"/>
      <p:bldP spid="15" grpId="0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3104" y="0"/>
            <a:ext cx="47875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49315" y="-209939"/>
            <a:ext cx="4769048" cy="7837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 b="-6"/>
          <a:stretch>
            <a:fillRect/>
          </a:stretch>
        </p:blipFill>
        <p:spPr>
          <a:xfrm>
            <a:off x="3460781" y="5654939"/>
            <a:ext cx="9602749" cy="11222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161377" y="-81478"/>
            <a:ext cx="977519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rot="15884596">
            <a:off x="7603213" y="-2855168"/>
            <a:ext cx="977519" cy="6858000"/>
          </a:xfrm>
          <a:prstGeom prst="rect">
            <a:avLst/>
          </a:prstGeom>
        </p:spPr>
      </p:pic>
      <p:sp>
        <p:nvSpPr>
          <p:cNvPr id="13" name="矩形: 圆角 9"/>
          <p:cNvSpPr/>
          <p:nvPr/>
        </p:nvSpPr>
        <p:spPr>
          <a:xfrm>
            <a:off x="532130" y="674370"/>
            <a:ext cx="11182350" cy="5421630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pic>
        <p:nvPicPr>
          <p:cNvPr id="60418" name="Picture 2" descr="C:\Users\Administrator\Desktop\图片1_副本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7630"/>
            <a:ext cx="3460750" cy="2295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内容占位符 2"/>
          <p:cNvSpPr>
            <a:spLocks noGrp="1"/>
          </p:cNvSpPr>
          <p:nvPr/>
        </p:nvSpPr>
        <p:spPr>
          <a:xfrm>
            <a:off x="1334122" y="1526771"/>
            <a:ext cx="10804774" cy="43513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5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        Write a short report about </a:t>
            </a:r>
            <a:r>
              <a:rPr lang="en-US" altLang="zh-CN" sz="4800" b="1" dirty="0"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ea"/>
              </a:rPr>
              <a:t>something about your friend: hobbies, new habits, family, hometown and dream etc. </a:t>
            </a:r>
            <a:r>
              <a:rPr lang="en-US" altLang="zh-CN" sz="4800" dirty="0">
                <a:latin typeface="Times New Roman" panose="02020603050405020304" charset="0"/>
                <a:cs typeface="Times New Roman" panose="02020603050405020304" charset="0"/>
              </a:rPr>
              <a:t>according to your interview. Remember to use the present perfect continuous tense.</a:t>
            </a:r>
            <a:endParaRPr lang="en-US" altLang="zh-CN" sz="4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 sz="4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" y="0"/>
            <a:ext cx="12197715" cy="6866255"/>
          </a:xfrm>
          <a:prstGeom prst="rect">
            <a:avLst/>
          </a:prstGeom>
          <a:solidFill>
            <a:srgbClr val="76E9FE"/>
          </a:solidFill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7993" y="1669992"/>
            <a:ext cx="11019817" cy="48670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/>
              <a:t>    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I have a friend, who is crazy about collecting snow globes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. H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has been collecting</a:t>
            </a:r>
            <a:r>
              <a:rPr lang="en-US" altLang="zh-C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snow globes for seven years, and now he has 226 of them in total,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but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his mom said last weekend that he would have to stop , because they’ve run out of room to store them. Therefore his parents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have been encouraging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her to build up interests in another hobby.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learning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the guitar since he was eight years old, when he saw a video of someone playing and  fell in love with it. Luckily there will be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a Singing Contest in our school to be held next month, so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he 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has been </a:t>
            </a:r>
            <a:r>
              <a:rPr lang="en-US" altLang="zh-CN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practising</a:t>
            </a:r>
            <a:r>
              <a:rPr lang="en-US" altLang="zh-CN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because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</a:rPr>
              <a:t>he is going to </a:t>
            </a:r>
            <a:r>
              <a:rPr lang="en-US" altLang="zh-CN" dirty="0"/>
              <a:t>sing a song about my hometown with guitar accompaniment. I wish he would achieve success in the contest and realize his dream of being a singer one day.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6" name="文本框 26"/>
          <p:cNvSpPr txBox="1"/>
          <p:nvPr/>
        </p:nvSpPr>
        <p:spPr>
          <a:xfrm>
            <a:off x="10446115" y="0"/>
            <a:ext cx="174588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</a:rPr>
              <a:t>Writing</a:t>
            </a:r>
            <a:endParaRPr lang="en-US" altLang="zh-CN" sz="3200" b="1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教研提升\溯恩投稿\图片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29573"/>
            <a:ext cx="12033249" cy="25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图片 158723" descr="图片2_副本"/>
          <p:cNvPicPr>
            <a:picLocks noChangeAspect="1"/>
          </p:cNvPicPr>
          <p:nvPr/>
        </p:nvPicPr>
        <p:blipFill>
          <a:blip r:embed="rId2"/>
          <a:srcRect t="16989"/>
          <a:stretch>
            <a:fillRect/>
          </a:stretch>
        </p:blipFill>
        <p:spPr>
          <a:xfrm>
            <a:off x="98425" y="4577080"/>
            <a:ext cx="11877675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503907" y="1500926"/>
            <a:ext cx="749029" cy="2876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矩形 3"/>
          <p:cNvSpPr/>
          <p:nvPr/>
        </p:nvSpPr>
        <p:spPr>
          <a:xfrm>
            <a:off x="4435377" y="5597525"/>
            <a:ext cx="2070100" cy="2889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6149" name="图片 1"/>
          <p:cNvPicPr>
            <a:picLocks noChangeAspect="1"/>
          </p:cNvPicPr>
          <p:nvPr/>
        </p:nvPicPr>
        <p:blipFill>
          <a:blip r:embed="rId3"/>
          <a:srcRect l="15599" t="9346" r="14738"/>
          <a:stretch>
            <a:fillRect/>
          </a:stretch>
        </p:blipFill>
        <p:spPr>
          <a:xfrm>
            <a:off x="2752725" y="-4445"/>
            <a:ext cx="6265545" cy="92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0" y="3705225"/>
            <a:ext cx="12128500" cy="553085"/>
          </a:xfrm>
          <a:prstGeom prst="rect">
            <a:avLst/>
          </a:prstGeom>
          <a:solidFill>
            <a:srgbClr val="2C696D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The </a:t>
            </a:r>
            <a:r>
              <a:rPr lang="zh-CN" altLang="en-US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Present Perfect Continuous </a:t>
            </a:r>
            <a:r>
              <a:rPr lang="en-US" altLang="zh-CN" sz="3000" b="1" dirty="0">
                <a:solidFill>
                  <a:srgbClr val="FFFF00"/>
                </a:solidFill>
                <a:latin typeface="Comic Sans MS" panose="030F0702030302020204" pitchFamily="66" charset="0"/>
                <a:ea typeface="黑体" panose="02010609060101010101" charset="-122"/>
              </a:rPr>
              <a:t>Tense</a:t>
            </a:r>
            <a:endParaRPr lang="en-US" altLang="zh-CN" sz="3000" b="1" dirty="0">
              <a:solidFill>
                <a:srgbClr val="FFFF00"/>
              </a:solidFill>
              <a:latin typeface="Comic Sans MS" panose="030F0702030302020204" pitchFamily="66" charset="0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286250"/>
            <a:ext cx="12128500" cy="590931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form: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have/has been doing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30" y="3130194"/>
            <a:ext cx="12128500" cy="506730"/>
          </a:xfrm>
          <a:prstGeom prst="rect">
            <a:avLst/>
          </a:prstGeom>
          <a:solidFill>
            <a:srgbClr val="36808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30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In meaning: the action is continuous from the past </a:t>
            </a:r>
            <a:endParaRPr lang="zh-CN" altLang="zh-CN" sz="3000" b="1" dirty="0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8134" y="4794233"/>
            <a:ext cx="12128500" cy="2057388"/>
            <a:chOff x="164" y="7407"/>
            <a:chExt cx="14399" cy="1654"/>
          </a:xfrm>
        </p:grpSpPr>
        <p:pic>
          <p:nvPicPr>
            <p:cNvPr id="6154" name="图片 14" descr="res13_attpic_brie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" y="7407"/>
              <a:ext cx="14399" cy="16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55" name="文本框 16"/>
            <p:cNvSpPr txBox="1"/>
            <p:nvPr/>
          </p:nvSpPr>
          <p:spPr>
            <a:xfrm>
              <a:off x="414" y="7503"/>
              <a:ext cx="13576" cy="11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00206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Now look for more sentences with the present perfect continuous tense in the reading passage, and summarise its use in your own words.</a:t>
              </a:r>
              <a:endParaRPr lang="zh-CN" altLang="en-US" sz="3000" b="1" dirty="0">
                <a:solidFill>
                  <a:srgbClr val="00206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166570" y="1444699"/>
            <a:ext cx="565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It rained last night, but it stopped this morning.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未知"/>
          <p:cNvSpPr/>
          <p:nvPr/>
        </p:nvSpPr>
        <p:spPr bwMode="auto">
          <a:xfrm>
            <a:off x="3125788" y="2995613"/>
            <a:ext cx="487363" cy="225425"/>
          </a:xfrm>
          <a:custGeom>
            <a:avLst/>
            <a:gdLst>
              <a:gd name="T0" fmla="*/ 2147483647 w 130"/>
              <a:gd name="T1" fmla="*/ 2147483647 h 60"/>
              <a:gd name="T2" fmla="*/ 2147483647 w 130"/>
              <a:gd name="T3" fmla="*/ 2147483647 h 60"/>
              <a:gd name="T4" fmla="*/ 2147483647 w 130"/>
              <a:gd name="T5" fmla="*/ 2147483647 h 60"/>
              <a:gd name="T6" fmla="*/ 2147483647 w 130"/>
              <a:gd name="T7" fmla="*/ 2147483647 h 60"/>
              <a:gd name="T8" fmla="*/ 2147483647 w 130"/>
              <a:gd name="T9" fmla="*/ 2147483647 h 60"/>
              <a:gd name="T10" fmla="*/ 2147483647 w 130"/>
              <a:gd name="T11" fmla="*/ 2147483647 h 60"/>
              <a:gd name="T12" fmla="*/ 2147483647 w 130"/>
              <a:gd name="T13" fmla="*/ 2147483647 h 60"/>
              <a:gd name="T14" fmla="*/ 2147483647 w 130"/>
              <a:gd name="T15" fmla="*/ 2147483647 h 60"/>
              <a:gd name="T16" fmla="*/ 2147483647 w 130"/>
              <a:gd name="T17" fmla="*/ 2147483647 h 60"/>
              <a:gd name="T18" fmla="*/ 2147483647 w 130"/>
              <a:gd name="T19" fmla="*/ 0 h 60"/>
              <a:gd name="T20" fmla="*/ 2147483647 w 130"/>
              <a:gd name="T21" fmla="*/ 0 h 60"/>
              <a:gd name="T22" fmla="*/ 2147483647 w 130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0" h="60">
                <a:moveTo>
                  <a:pt x="3" y="11"/>
                </a:moveTo>
                <a:cubicBezTo>
                  <a:pt x="0" y="40"/>
                  <a:pt x="27" y="60"/>
                  <a:pt x="61" y="60"/>
                </a:cubicBezTo>
                <a:cubicBezTo>
                  <a:pt x="97" y="60"/>
                  <a:pt x="130" y="46"/>
                  <a:pt x="129" y="22"/>
                </a:cubicBezTo>
                <a:cubicBezTo>
                  <a:pt x="129" y="12"/>
                  <a:pt x="122" y="6"/>
                  <a:pt x="118" y="4"/>
                </a:cubicBezTo>
                <a:cubicBezTo>
                  <a:pt x="116" y="2"/>
                  <a:pt x="114" y="1"/>
                  <a:pt x="112" y="2"/>
                </a:cubicBezTo>
                <a:cubicBezTo>
                  <a:pt x="111" y="2"/>
                  <a:pt x="114" y="4"/>
                  <a:pt x="115" y="5"/>
                </a:cubicBezTo>
                <a:cubicBezTo>
                  <a:pt x="118" y="10"/>
                  <a:pt x="119" y="16"/>
                  <a:pt x="118" y="21"/>
                </a:cubicBezTo>
                <a:cubicBezTo>
                  <a:pt x="117" y="42"/>
                  <a:pt x="94" y="56"/>
                  <a:pt x="61" y="56"/>
                </a:cubicBezTo>
                <a:cubicBezTo>
                  <a:pt x="31" y="54"/>
                  <a:pt x="6" y="37"/>
                  <a:pt x="9" y="12"/>
                </a:cubicBezTo>
                <a:cubicBezTo>
                  <a:pt x="10" y="8"/>
                  <a:pt x="11" y="4"/>
                  <a:pt x="12" y="0"/>
                </a:cubicBezTo>
                <a:cubicBezTo>
                  <a:pt x="10" y="0"/>
                  <a:pt x="8" y="0"/>
                  <a:pt x="5" y="0"/>
                </a:cubicBezTo>
                <a:cubicBezTo>
                  <a:pt x="4" y="3"/>
                  <a:pt x="3" y="7"/>
                  <a:pt x="3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1" name="未知"/>
          <p:cNvSpPr/>
          <p:nvPr/>
        </p:nvSpPr>
        <p:spPr bwMode="auto">
          <a:xfrm>
            <a:off x="4006850" y="2565400"/>
            <a:ext cx="585788" cy="217488"/>
          </a:xfrm>
          <a:custGeom>
            <a:avLst/>
            <a:gdLst>
              <a:gd name="T0" fmla="*/ 2147483647 w 156"/>
              <a:gd name="T1" fmla="*/ 0 h 58"/>
              <a:gd name="T2" fmla="*/ 2147483647 w 156"/>
              <a:gd name="T3" fmla="*/ 2147483647 h 58"/>
              <a:gd name="T4" fmla="*/ 2147483647 w 156"/>
              <a:gd name="T5" fmla="*/ 2147483647 h 58"/>
              <a:gd name="T6" fmla="*/ 2147483647 w 156"/>
              <a:gd name="T7" fmla="*/ 2147483647 h 58"/>
              <a:gd name="T8" fmla="*/ 2147483647 w 156"/>
              <a:gd name="T9" fmla="*/ 2147483647 h 58"/>
              <a:gd name="T10" fmla="*/ 2147483647 w 156"/>
              <a:gd name="T11" fmla="*/ 2147483647 h 58"/>
              <a:gd name="T12" fmla="*/ 2147483647 w 156"/>
              <a:gd name="T13" fmla="*/ 2147483647 h 58"/>
              <a:gd name="T14" fmla="*/ 2147483647 w 156"/>
              <a:gd name="T15" fmla="*/ 2147483647 h 58"/>
              <a:gd name="T16" fmla="*/ 2147483647 w 156"/>
              <a:gd name="T17" fmla="*/ 2147483647 h 58"/>
              <a:gd name="T18" fmla="*/ 2147483647 w 156"/>
              <a:gd name="T19" fmla="*/ 0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6" h="58">
                <a:moveTo>
                  <a:pt x="83" y="0"/>
                </a:moveTo>
                <a:cubicBezTo>
                  <a:pt x="49" y="0"/>
                  <a:pt x="22" y="14"/>
                  <a:pt x="9" y="32"/>
                </a:cubicBezTo>
                <a:cubicBezTo>
                  <a:pt x="4" y="38"/>
                  <a:pt x="1" y="45"/>
                  <a:pt x="1" y="51"/>
                </a:cubicBezTo>
                <a:cubicBezTo>
                  <a:pt x="0" y="55"/>
                  <a:pt x="1" y="58"/>
                  <a:pt x="2" y="58"/>
                </a:cubicBezTo>
                <a:cubicBezTo>
                  <a:pt x="3" y="58"/>
                  <a:pt x="3" y="55"/>
                  <a:pt x="4" y="50"/>
                </a:cubicBezTo>
                <a:cubicBezTo>
                  <a:pt x="7" y="44"/>
                  <a:pt x="9" y="40"/>
                  <a:pt x="13" y="35"/>
                </a:cubicBezTo>
                <a:cubicBezTo>
                  <a:pt x="26" y="20"/>
                  <a:pt x="51" y="7"/>
                  <a:pt x="82" y="7"/>
                </a:cubicBezTo>
                <a:cubicBezTo>
                  <a:pt x="124" y="7"/>
                  <a:pt x="149" y="27"/>
                  <a:pt x="147" y="50"/>
                </a:cubicBezTo>
                <a:cubicBezTo>
                  <a:pt x="150" y="50"/>
                  <a:pt x="152" y="50"/>
                  <a:pt x="155" y="50"/>
                </a:cubicBezTo>
                <a:cubicBezTo>
                  <a:pt x="156" y="18"/>
                  <a:pt x="125" y="0"/>
                  <a:pt x="8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未知"/>
          <p:cNvSpPr/>
          <p:nvPr/>
        </p:nvSpPr>
        <p:spPr bwMode="auto">
          <a:xfrm>
            <a:off x="3144838" y="2752725"/>
            <a:ext cx="1444625" cy="242888"/>
          </a:xfrm>
          <a:custGeom>
            <a:avLst/>
            <a:gdLst>
              <a:gd name="T0" fmla="*/ 2147483647 w 385"/>
              <a:gd name="T1" fmla="*/ 0 h 65"/>
              <a:gd name="T2" fmla="*/ 2147483647 w 385"/>
              <a:gd name="T3" fmla="*/ 2147483647 h 65"/>
              <a:gd name="T4" fmla="*/ 2147483647 w 385"/>
              <a:gd name="T5" fmla="*/ 2147483647 h 65"/>
              <a:gd name="T6" fmla="*/ 2147483647 w 385"/>
              <a:gd name="T7" fmla="*/ 2147483647 h 65"/>
              <a:gd name="T8" fmla="*/ 2147483647 w 385"/>
              <a:gd name="T9" fmla="*/ 2147483647 h 65"/>
              <a:gd name="T10" fmla="*/ 0 w 385"/>
              <a:gd name="T11" fmla="*/ 2147483647 h 65"/>
              <a:gd name="T12" fmla="*/ 2147483647 w 385"/>
              <a:gd name="T13" fmla="*/ 2147483647 h 65"/>
              <a:gd name="T14" fmla="*/ 2147483647 w 385"/>
              <a:gd name="T15" fmla="*/ 2147483647 h 65"/>
              <a:gd name="T16" fmla="*/ 2147483647 w 385"/>
              <a:gd name="T17" fmla="*/ 2147483647 h 65"/>
              <a:gd name="T18" fmla="*/ 2147483647 w 385"/>
              <a:gd name="T19" fmla="*/ 2147483647 h 65"/>
              <a:gd name="T20" fmla="*/ 2147483647 w 385"/>
              <a:gd name="T21" fmla="*/ 2147483647 h 65"/>
              <a:gd name="T22" fmla="*/ 2147483647 w 385"/>
              <a:gd name="T23" fmla="*/ 2147483647 h 65"/>
              <a:gd name="T24" fmla="*/ 2147483647 w 385"/>
              <a:gd name="T25" fmla="*/ 2147483647 h 65"/>
              <a:gd name="T26" fmla="*/ 2147483647 w 385"/>
              <a:gd name="T27" fmla="*/ 2147483647 h 65"/>
              <a:gd name="T28" fmla="*/ 2147483647 w 385"/>
              <a:gd name="T29" fmla="*/ 2147483647 h 65"/>
              <a:gd name="T30" fmla="*/ 2147483647 w 385"/>
              <a:gd name="T31" fmla="*/ 2147483647 h 65"/>
              <a:gd name="T32" fmla="*/ 2147483647 w 385"/>
              <a:gd name="T33" fmla="*/ 2147483647 h 65"/>
              <a:gd name="T34" fmla="*/ 2147483647 w 385"/>
              <a:gd name="T35" fmla="*/ 0 h 65"/>
              <a:gd name="T36" fmla="*/ 2147483647 w 385"/>
              <a:gd name="T37" fmla="*/ 0 h 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85" h="65">
                <a:moveTo>
                  <a:pt x="377" y="0"/>
                </a:moveTo>
                <a:cubicBezTo>
                  <a:pt x="377" y="1"/>
                  <a:pt x="377" y="2"/>
                  <a:pt x="377" y="2"/>
                </a:cubicBezTo>
                <a:cubicBezTo>
                  <a:pt x="372" y="28"/>
                  <a:pt x="337" y="40"/>
                  <a:pt x="290" y="37"/>
                </a:cubicBezTo>
                <a:cubicBezTo>
                  <a:pt x="255" y="35"/>
                  <a:pt x="223" y="30"/>
                  <a:pt x="197" y="26"/>
                </a:cubicBezTo>
                <a:cubicBezTo>
                  <a:pt x="168" y="21"/>
                  <a:pt x="134" y="15"/>
                  <a:pt x="106" y="14"/>
                </a:cubicBezTo>
                <a:cubicBezTo>
                  <a:pt x="55" y="13"/>
                  <a:pt x="11" y="32"/>
                  <a:pt x="0" y="65"/>
                </a:cubicBezTo>
                <a:cubicBezTo>
                  <a:pt x="3" y="65"/>
                  <a:pt x="5" y="65"/>
                  <a:pt x="7" y="65"/>
                </a:cubicBezTo>
                <a:cubicBezTo>
                  <a:pt x="19" y="38"/>
                  <a:pt x="57" y="25"/>
                  <a:pt x="100" y="28"/>
                </a:cubicBezTo>
                <a:cubicBezTo>
                  <a:pt x="129" y="29"/>
                  <a:pt x="159" y="35"/>
                  <a:pt x="188" y="41"/>
                </a:cubicBezTo>
                <a:cubicBezTo>
                  <a:pt x="213" y="45"/>
                  <a:pt x="234" y="49"/>
                  <a:pt x="254" y="51"/>
                </a:cubicBezTo>
                <a:cubicBezTo>
                  <a:pt x="256" y="52"/>
                  <a:pt x="259" y="52"/>
                  <a:pt x="262" y="52"/>
                </a:cubicBezTo>
                <a:cubicBezTo>
                  <a:pt x="262" y="53"/>
                  <a:pt x="262" y="53"/>
                  <a:pt x="262" y="53"/>
                </a:cubicBezTo>
                <a:cubicBezTo>
                  <a:pt x="261" y="53"/>
                  <a:pt x="260" y="53"/>
                  <a:pt x="260" y="54"/>
                </a:cubicBezTo>
                <a:cubicBezTo>
                  <a:pt x="262" y="54"/>
                  <a:pt x="264" y="55"/>
                  <a:pt x="266" y="56"/>
                </a:cubicBezTo>
                <a:cubicBezTo>
                  <a:pt x="267" y="55"/>
                  <a:pt x="269" y="55"/>
                  <a:pt x="270" y="54"/>
                </a:cubicBezTo>
                <a:cubicBezTo>
                  <a:pt x="274" y="53"/>
                  <a:pt x="279" y="54"/>
                  <a:pt x="284" y="54"/>
                </a:cubicBezTo>
                <a:cubicBezTo>
                  <a:pt x="337" y="55"/>
                  <a:pt x="378" y="41"/>
                  <a:pt x="384" y="9"/>
                </a:cubicBezTo>
                <a:cubicBezTo>
                  <a:pt x="384" y="6"/>
                  <a:pt x="385" y="3"/>
                  <a:pt x="385" y="0"/>
                </a:cubicBezTo>
                <a:cubicBezTo>
                  <a:pt x="382" y="0"/>
                  <a:pt x="380" y="0"/>
                  <a:pt x="37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3" name="未知"/>
          <p:cNvSpPr/>
          <p:nvPr/>
        </p:nvSpPr>
        <p:spPr bwMode="auto">
          <a:xfrm>
            <a:off x="2770188" y="2954338"/>
            <a:ext cx="1371600" cy="712788"/>
          </a:xfrm>
          <a:custGeom>
            <a:avLst/>
            <a:gdLst>
              <a:gd name="T0" fmla="*/ 2147483647 w 366"/>
              <a:gd name="T1" fmla="*/ 2147483647 h 190"/>
              <a:gd name="T2" fmla="*/ 2147483647 w 366"/>
              <a:gd name="T3" fmla="*/ 2147483647 h 190"/>
              <a:gd name="T4" fmla="*/ 2147483647 w 366"/>
              <a:gd name="T5" fmla="*/ 2147483647 h 190"/>
              <a:gd name="T6" fmla="*/ 2147483647 w 366"/>
              <a:gd name="T7" fmla="*/ 2147483647 h 190"/>
              <a:gd name="T8" fmla="*/ 2147483647 w 366"/>
              <a:gd name="T9" fmla="*/ 0 h 190"/>
              <a:gd name="T10" fmla="*/ 2147483647 w 366"/>
              <a:gd name="T11" fmla="*/ 2147483647 h 190"/>
              <a:gd name="T12" fmla="*/ 2147483647 w 366"/>
              <a:gd name="T13" fmla="*/ 2147483647 h 190"/>
              <a:gd name="T14" fmla="*/ 2147483647 w 366"/>
              <a:gd name="T15" fmla="*/ 2147483647 h 190"/>
              <a:gd name="T16" fmla="*/ 2147483647 w 366"/>
              <a:gd name="T17" fmla="*/ 2147483647 h 190"/>
              <a:gd name="T18" fmla="*/ 2147483647 w 366"/>
              <a:gd name="T19" fmla="*/ 2147483647 h 190"/>
              <a:gd name="T20" fmla="*/ 2147483647 w 366"/>
              <a:gd name="T21" fmla="*/ 2147483647 h 190"/>
              <a:gd name="T22" fmla="*/ 2147483647 w 366"/>
              <a:gd name="T23" fmla="*/ 2147483647 h 190"/>
              <a:gd name="T24" fmla="*/ 2147483647 w 366"/>
              <a:gd name="T25" fmla="*/ 2147483647 h 190"/>
              <a:gd name="T26" fmla="*/ 2147483647 w 366"/>
              <a:gd name="T27" fmla="*/ 2147483647 h 1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66" h="190">
                <a:moveTo>
                  <a:pt x="147" y="174"/>
                </a:moveTo>
                <a:cubicBezTo>
                  <a:pt x="182" y="165"/>
                  <a:pt x="229" y="146"/>
                  <a:pt x="267" y="111"/>
                </a:cubicBezTo>
                <a:cubicBezTo>
                  <a:pt x="295" y="84"/>
                  <a:pt x="305" y="62"/>
                  <a:pt x="328" y="34"/>
                </a:cubicBezTo>
                <a:cubicBezTo>
                  <a:pt x="342" y="18"/>
                  <a:pt x="356" y="7"/>
                  <a:pt x="366" y="2"/>
                </a:cubicBezTo>
                <a:cubicBezTo>
                  <a:pt x="364" y="1"/>
                  <a:pt x="362" y="0"/>
                  <a:pt x="360" y="0"/>
                </a:cubicBezTo>
                <a:cubicBezTo>
                  <a:pt x="331" y="9"/>
                  <a:pt x="304" y="28"/>
                  <a:pt x="278" y="56"/>
                </a:cubicBezTo>
                <a:cubicBezTo>
                  <a:pt x="247" y="88"/>
                  <a:pt x="234" y="111"/>
                  <a:pt x="203" y="138"/>
                </a:cubicBezTo>
                <a:cubicBezTo>
                  <a:pt x="180" y="157"/>
                  <a:pt x="147" y="170"/>
                  <a:pt x="129" y="173"/>
                </a:cubicBezTo>
                <a:cubicBezTo>
                  <a:pt x="108" y="171"/>
                  <a:pt x="70" y="166"/>
                  <a:pt x="47" y="166"/>
                </a:cubicBezTo>
                <a:cubicBezTo>
                  <a:pt x="26" y="166"/>
                  <a:pt x="4" y="169"/>
                  <a:pt x="2" y="180"/>
                </a:cubicBezTo>
                <a:cubicBezTo>
                  <a:pt x="0" y="190"/>
                  <a:pt x="35" y="190"/>
                  <a:pt x="55" y="189"/>
                </a:cubicBezTo>
                <a:cubicBezTo>
                  <a:pt x="70" y="189"/>
                  <a:pt x="98" y="186"/>
                  <a:pt x="113" y="183"/>
                </a:cubicBezTo>
                <a:cubicBezTo>
                  <a:pt x="116" y="184"/>
                  <a:pt x="120" y="184"/>
                  <a:pt x="124" y="184"/>
                </a:cubicBezTo>
                <a:cubicBezTo>
                  <a:pt x="130" y="178"/>
                  <a:pt x="137" y="173"/>
                  <a:pt x="147" y="17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4" name="未知"/>
          <p:cNvSpPr/>
          <p:nvPr/>
        </p:nvSpPr>
        <p:spPr bwMode="auto">
          <a:xfrm>
            <a:off x="3235325" y="3446463"/>
            <a:ext cx="911225" cy="225425"/>
          </a:xfrm>
          <a:custGeom>
            <a:avLst/>
            <a:gdLst>
              <a:gd name="T0" fmla="*/ 2147483647 w 243"/>
              <a:gd name="T1" fmla="*/ 2147483647 h 60"/>
              <a:gd name="T2" fmla="*/ 2147483647 w 243"/>
              <a:gd name="T3" fmla="*/ 2147483647 h 60"/>
              <a:gd name="T4" fmla="*/ 2147483647 w 243"/>
              <a:gd name="T5" fmla="*/ 2147483647 h 60"/>
              <a:gd name="T6" fmla="*/ 2147483647 w 243"/>
              <a:gd name="T7" fmla="*/ 2147483647 h 60"/>
              <a:gd name="T8" fmla="*/ 2147483647 w 243"/>
              <a:gd name="T9" fmla="*/ 2147483647 h 60"/>
              <a:gd name="T10" fmla="*/ 2147483647 w 243"/>
              <a:gd name="T11" fmla="*/ 2147483647 h 60"/>
              <a:gd name="T12" fmla="*/ 0 w 243"/>
              <a:gd name="T13" fmla="*/ 2147483647 h 60"/>
              <a:gd name="T14" fmla="*/ 2147483647 w 243"/>
              <a:gd name="T15" fmla="*/ 2147483647 h 60"/>
              <a:gd name="T16" fmla="*/ 2147483647 w 243"/>
              <a:gd name="T17" fmla="*/ 2147483647 h 60"/>
              <a:gd name="T18" fmla="*/ 2147483647 w 243"/>
              <a:gd name="T19" fmla="*/ 2147483647 h 60"/>
              <a:gd name="T20" fmla="*/ 2147483647 w 243"/>
              <a:gd name="T21" fmla="*/ 2147483647 h 60"/>
              <a:gd name="T22" fmla="*/ 2147483647 w 243"/>
              <a:gd name="T23" fmla="*/ 2147483647 h 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60">
                <a:moveTo>
                  <a:pt x="234" y="4"/>
                </a:moveTo>
                <a:cubicBezTo>
                  <a:pt x="228" y="9"/>
                  <a:pt x="220" y="17"/>
                  <a:pt x="210" y="23"/>
                </a:cubicBezTo>
                <a:cubicBezTo>
                  <a:pt x="179" y="43"/>
                  <a:pt x="150" y="49"/>
                  <a:pt x="104" y="49"/>
                </a:cubicBezTo>
                <a:cubicBezTo>
                  <a:pt x="66" y="49"/>
                  <a:pt x="29" y="46"/>
                  <a:pt x="17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19" y="44"/>
                  <a:pt x="21" y="43"/>
                  <a:pt x="23" y="43"/>
                </a:cubicBezTo>
                <a:cubicBezTo>
                  <a:pt x="13" y="42"/>
                  <a:pt x="6" y="47"/>
                  <a:pt x="0" y="53"/>
                </a:cubicBezTo>
                <a:cubicBezTo>
                  <a:pt x="22" y="56"/>
                  <a:pt x="60" y="60"/>
                  <a:pt x="96" y="60"/>
                </a:cubicBezTo>
                <a:cubicBezTo>
                  <a:pt x="147" y="60"/>
                  <a:pt x="181" y="50"/>
                  <a:pt x="212" y="28"/>
                </a:cubicBezTo>
                <a:cubicBezTo>
                  <a:pt x="221" y="21"/>
                  <a:pt x="231" y="13"/>
                  <a:pt x="237" y="8"/>
                </a:cubicBezTo>
                <a:cubicBezTo>
                  <a:pt x="241" y="5"/>
                  <a:pt x="243" y="2"/>
                  <a:pt x="241" y="1"/>
                </a:cubicBezTo>
                <a:cubicBezTo>
                  <a:pt x="239" y="0"/>
                  <a:pt x="237" y="1"/>
                  <a:pt x="234" y="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5" name="未知"/>
          <p:cNvSpPr>
            <a:spLocks noEditPoints="1"/>
          </p:cNvSpPr>
          <p:nvPr/>
        </p:nvSpPr>
        <p:spPr bwMode="auto">
          <a:xfrm>
            <a:off x="4716463" y="3284538"/>
            <a:ext cx="465138" cy="376238"/>
          </a:xfrm>
          <a:custGeom>
            <a:avLst/>
            <a:gdLst>
              <a:gd name="T0" fmla="*/ 2147483647 w 124"/>
              <a:gd name="T1" fmla="*/ 2147483647 h 100"/>
              <a:gd name="T2" fmla="*/ 2147483647 w 124"/>
              <a:gd name="T3" fmla="*/ 2147483647 h 100"/>
              <a:gd name="T4" fmla="*/ 2147483647 w 124"/>
              <a:gd name="T5" fmla="*/ 2147483647 h 100"/>
              <a:gd name="T6" fmla="*/ 2147483647 w 124"/>
              <a:gd name="T7" fmla="*/ 2147483647 h 100"/>
              <a:gd name="T8" fmla="*/ 2147483647 w 124"/>
              <a:gd name="T9" fmla="*/ 2147483647 h 100"/>
              <a:gd name="T10" fmla="*/ 2147483647 w 124"/>
              <a:gd name="T11" fmla="*/ 2147483647 h 100"/>
              <a:gd name="T12" fmla="*/ 2147483647 w 124"/>
              <a:gd name="T13" fmla="*/ 2147483647 h 100"/>
              <a:gd name="T14" fmla="*/ 2147483647 w 124"/>
              <a:gd name="T15" fmla="*/ 2147483647 h 100"/>
              <a:gd name="T16" fmla="*/ 2147483647 w 124"/>
              <a:gd name="T17" fmla="*/ 2147483647 h 100"/>
              <a:gd name="T18" fmla="*/ 2147483647 w 124"/>
              <a:gd name="T19" fmla="*/ 2147483647 h 100"/>
              <a:gd name="T20" fmla="*/ 2147483647 w 124"/>
              <a:gd name="T21" fmla="*/ 2147483647 h 100"/>
              <a:gd name="T22" fmla="*/ 2147483647 w 124"/>
              <a:gd name="T23" fmla="*/ 2147483647 h 100"/>
              <a:gd name="T24" fmla="*/ 2147483647 w 124"/>
              <a:gd name="T25" fmla="*/ 2147483647 h 100"/>
              <a:gd name="T26" fmla="*/ 2147483647 w 124"/>
              <a:gd name="T27" fmla="*/ 2147483647 h 100"/>
              <a:gd name="T28" fmla="*/ 2147483647 w 124"/>
              <a:gd name="T29" fmla="*/ 2147483647 h 100"/>
              <a:gd name="T30" fmla="*/ 2147483647 w 124"/>
              <a:gd name="T31" fmla="*/ 2147483647 h 100"/>
              <a:gd name="T32" fmla="*/ 2147483647 w 124"/>
              <a:gd name="T33" fmla="*/ 2147483647 h 100"/>
              <a:gd name="T34" fmla="*/ 2147483647 w 124"/>
              <a:gd name="T35" fmla="*/ 2147483647 h 100"/>
              <a:gd name="T36" fmla="*/ 2147483647 w 124"/>
              <a:gd name="T37" fmla="*/ 2147483647 h 100"/>
              <a:gd name="T38" fmla="*/ 2147483647 w 124"/>
              <a:gd name="T39" fmla="*/ 2147483647 h 100"/>
              <a:gd name="T40" fmla="*/ 2147483647 w 124"/>
              <a:gd name="T41" fmla="*/ 2147483647 h 100"/>
              <a:gd name="T42" fmla="*/ 2147483647 w 124"/>
              <a:gd name="T43" fmla="*/ 2147483647 h 1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4" h="100">
                <a:moveTo>
                  <a:pt x="121" y="23"/>
                </a:moveTo>
                <a:cubicBezTo>
                  <a:pt x="124" y="14"/>
                  <a:pt x="120" y="4"/>
                  <a:pt x="109" y="3"/>
                </a:cubicBezTo>
                <a:cubicBezTo>
                  <a:pt x="95" y="0"/>
                  <a:pt x="76" y="7"/>
                  <a:pt x="55" y="18"/>
                </a:cubicBezTo>
                <a:cubicBezTo>
                  <a:pt x="44" y="23"/>
                  <a:pt x="35" y="29"/>
                  <a:pt x="29" y="33"/>
                </a:cubicBezTo>
                <a:cubicBezTo>
                  <a:pt x="24" y="37"/>
                  <a:pt x="15" y="45"/>
                  <a:pt x="13" y="46"/>
                </a:cubicBezTo>
                <a:cubicBezTo>
                  <a:pt x="7" y="52"/>
                  <a:pt x="4" y="55"/>
                  <a:pt x="5" y="57"/>
                </a:cubicBezTo>
                <a:cubicBezTo>
                  <a:pt x="6" y="58"/>
                  <a:pt x="8" y="57"/>
                  <a:pt x="10" y="55"/>
                </a:cubicBezTo>
                <a:cubicBezTo>
                  <a:pt x="14" y="52"/>
                  <a:pt x="16" y="50"/>
                  <a:pt x="17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8" y="61"/>
                  <a:pt x="4" y="69"/>
                  <a:pt x="3" y="78"/>
                </a:cubicBezTo>
                <a:cubicBezTo>
                  <a:pt x="0" y="95"/>
                  <a:pt x="13" y="100"/>
                  <a:pt x="25" y="100"/>
                </a:cubicBezTo>
                <a:cubicBezTo>
                  <a:pt x="46" y="98"/>
                  <a:pt x="71" y="80"/>
                  <a:pt x="85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101" y="55"/>
                  <a:pt x="113" y="39"/>
                  <a:pt x="123" y="21"/>
                </a:cubicBezTo>
                <a:cubicBezTo>
                  <a:pt x="123" y="22"/>
                  <a:pt x="122" y="23"/>
                  <a:pt x="121" y="23"/>
                </a:cubicBezTo>
                <a:close/>
                <a:moveTo>
                  <a:pt x="79" y="66"/>
                </a:moveTo>
                <a:cubicBezTo>
                  <a:pt x="64" y="79"/>
                  <a:pt x="44" y="91"/>
                  <a:pt x="33" y="91"/>
                </a:cubicBezTo>
                <a:cubicBezTo>
                  <a:pt x="29" y="91"/>
                  <a:pt x="27" y="90"/>
                  <a:pt x="26" y="86"/>
                </a:cubicBezTo>
                <a:cubicBezTo>
                  <a:pt x="25" y="79"/>
                  <a:pt x="34" y="64"/>
                  <a:pt x="57" y="43"/>
                </a:cubicBezTo>
                <a:cubicBezTo>
                  <a:pt x="76" y="23"/>
                  <a:pt x="96" y="8"/>
                  <a:pt x="107" y="8"/>
                </a:cubicBezTo>
                <a:cubicBezTo>
                  <a:pt x="113" y="8"/>
                  <a:pt x="118" y="11"/>
                  <a:pt x="117" y="18"/>
                </a:cubicBezTo>
                <a:cubicBezTo>
                  <a:pt x="116" y="27"/>
                  <a:pt x="97" y="50"/>
                  <a:pt x="79" y="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6" name="未知"/>
          <p:cNvSpPr/>
          <p:nvPr/>
        </p:nvSpPr>
        <p:spPr bwMode="auto">
          <a:xfrm>
            <a:off x="5319713" y="3295650"/>
            <a:ext cx="333375" cy="357188"/>
          </a:xfrm>
          <a:custGeom>
            <a:avLst/>
            <a:gdLst>
              <a:gd name="T0" fmla="*/ 2147483647 w 89"/>
              <a:gd name="T1" fmla="*/ 2147483647 h 95"/>
              <a:gd name="T2" fmla="*/ 2147483647 w 89"/>
              <a:gd name="T3" fmla="*/ 2147483647 h 95"/>
              <a:gd name="T4" fmla="*/ 2147483647 w 89"/>
              <a:gd name="T5" fmla="*/ 0 h 95"/>
              <a:gd name="T6" fmla="*/ 2147483647 w 89"/>
              <a:gd name="T7" fmla="*/ 2147483647 h 95"/>
              <a:gd name="T8" fmla="*/ 2147483647 w 89"/>
              <a:gd name="T9" fmla="*/ 2147483647 h 95"/>
              <a:gd name="T10" fmla="*/ 2147483647 w 89"/>
              <a:gd name="T11" fmla="*/ 2147483647 h 95"/>
              <a:gd name="T12" fmla="*/ 2147483647 w 89"/>
              <a:gd name="T13" fmla="*/ 2147483647 h 95"/>
              <a:gd name="T14" fmla="*/ 2147483647 w 89"/>
              <a:gd name="T15" fmla="*/ 2147483647 h 95"/>
              <a:gd name="T16" fmla="*/ 2147483647 w 89"/>
              <a:gd name="T17" fmla="*/ 2147483647 h 95"/>
              <a:gd name="T18" fmla="*/ 2147483647 w 89"/>
              <a:gd name="T19" fmla="*/ 2147483647 h 95"/>
              <a:gd name="T20" fmla="*/ 2147483647 w 89"/>
              <a:gd name="T21" fmla="*/ 2147483647 h 95"/>
              <a:gd name="T22" fmla="*/ 2147483647 w 89"/>
              <a:gd name="T23" fmla="*/ 2147483647 h 95"/>
              <a:gd name="T24" fmla="*/ 2147483647 w 89"/>
              <a:gd name="T25" fmla="*/ 2147483647 h 95"/>
              <a:gd name="T26" fmla="*/ 2147483647 w 89"/>
              <a:gd name="T27" fmla="*/ 2147483647 h 95"/>
              <a:gd name="T28" fmla="*/ 2147483647 w 89"/>
              <a:gd name="T29" fmla="*/ 2147483647 h 95"/>
              <a:gd name="T30" fmla="*/ 2147483647 w 89"/>
              <a:gd name="T31" fmla="*/ 2147483647 h 95"/>
              <a:gd name="T32" fmla="*/ 2147483647 w 89"/>
              <a:gd name="T33" fmla="*/ 2147483647 h 95"/>
              <a:gd name="T34" fmla="*/ 2147483647 w 89"/>
              <a:gd name="T35" fmla="*/ 2147483647 h 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9" h="95">
                <a:moveTo>
                  <a:pt x="77" y="35"/>
                </a:moveTo>
                <a:cubicBezTo>
                  <a:pt x="85" y="25"/>
                  <a:pt x="89" y="18"/>
                  <a:pt x="89" y="12"/>
                </a:cubicBezTo>
                <a:cubicBezTo>
                  <a:pt x="89" y="6"/>
                  <a:pt x="86" y="0"/>
                  <a:pt x="75" y="0"/>
                </a:cubicBezTo>
                <a:cubicBezTo>
                  <a:pt x="64" y="0"/>
                  <a:pt x="53" y="6"/>
                  <a:pt x="38" y="18"/>
                </a:cubicBezTo>
                <a:cubicBezTo>
                  <a:pt x="28" y="25"/>
                  <a:pt x="16" y="37"/>
                  <a:pt x="10" y="43"/>
                </a:cubicBezTo>
                <a:cubicBezTo>
                  <a:pt x="3" y="49"/>
                  <a:pt x="0" y="52"/>
                  <a:pt x="1" y="53"/>
                </a:cubicBezTo>
                <a:cubicBezTo>
                  <a:pt x="3" y="55"/>
                  <a:pt x="5" y="53"/>
                  <a:pt x="11" y="48"/>
                </a:cubicBezTo>
                <a:cubicBezTo>
                  <a:pt x="18" y="41"/>
                  <a:pt x="27" y="34"/>
                  <a:pt x="34" y="28"/>
                </a:cubicBezTo>
                <a:cubicBezTo>
                  <a:pt x="41" y="22"/>
                  <a:pt x="49" y="16"/>
                  <a:pt x="56" y="13"/>
                </a:cubicBezTo>
                <a:cubicBezTo>
                  <a:pt x="59" y="11"/>
                  <a:pt x="62" y="10"/>
                  <a:pt x="64" y="12"/>
                </a:cubicBezTo>
                <a:cubicBezTo>
                  <a:pt x="65" y="14"/>
                  <a:pt x="64" y="17"/>
                  <a:pt x="60" y="22"/>
                </a:cubicBezTo>
                <a:cubicBezTo>
                  <a:pt x="54" y="29"/>
                  <a:pt x="44" y="42"/>
                  <a:pt x="38" y="50"/>
                </a:cubicBezTo>
                <a:cubicBezTo>
                  <a:pt x="29" y="61"/>
                  <a:pt x="18" y="80"/>
                  <a:pt x="14" y="87"/>
                </a:cubicBezTo>
                <a:cubicBezTo>
                  <a:pt x="10" y="94"/>
                  <a:pt x="13" y="95"/>
                  <a:pt x="21" y="95"/>
                </a:cubicBezTo>
                <a:cubicBezTo>
                  <a:pt x="27" y="95"/>
                  <a:pt x="30" y="94"/>
                  <a:pt x="35" y="90"/>
                </a:cubicBezTo>
                <a:cubicBezTo>
                  <a:pt x="37" y="89"/>
                  <a:pt x="38" y="88"/>
                  <a:pt x="40" y="87"/>
                </a:cubicBezTo>
                <a:cubicBezTo>
                  <a:pt x="43" y="80"/>
                  <a:pt x="48" y="73"/>
                  <a:pt x="54" y="67"/>
                </a:cubicBezTo>
                <a:cubicBezTo>
                  <a:pt x="60" y="58"/>
                  <a:pt x="70" y="45"/>
                  <a:pt x="77" y="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7" name="未知"/>
          <p:cNvSpPr/>
          <p:nvPr/>
        </p:nvSpPr>
        <p:spPr bwMode="auto">
          <a:xfrm>
            <a:off x="5470525" y="3295650"/>
            <a:ext cx="501650" cy="327025"/>
          </a:xfrm>
          <a:custGeom>
            <a:avLst/>
            <a:gdLst>
              <a:gd name="T0" fmla="*/ 2147483647 w 134"/>
              <a:gd name="T1" fmla="*/ 0 h 87"/>
              <a:gd name="T2" fmla="*/ 2147483647 w 134"/>
              <a:gd name="T3" fmla="*/ 2147483647 h 87"/>
              <a:gd name="T4" fmla="*/ 2147483647 w 134"/>
              <a:gd name="T5" fmla="*/ 2147483647 h 87"/>
              <a:gd name="T6" fmla="*/ 2147483647 w 134"/>
              <a:gd name="T7" fmla="*/ 2147483647 h 87"/>
              <a:gd name="T8" fmla="*/ 2147483647 w 134"/>
              <a:gd name="T9" fmla="*/ 2147483647 h 87"/>
              <a:gd name="T10" fmla="*/ 0 w 134"/>
              <a:gd name="T11" fmla="*/ 2147483647 h 87"/>
              <a:gd name="T12" fmla="*/ 2147483647 w 134"/>
              <a:gd name="T13" fmla="*/ 2147483647 h 87"/>
              <a:gd name="T14" fmla="*/ 2147483647 w 134"/>
              <a:gd name="T15" fmla="*/ 2147483647 h 87"/>
              <a:gd name="T16" fmla="*/ 2147483647 w 134"/>
              <a:gd name="T17" fmla="*/ 2147483647 h 87"/>
              <a:gd name="T18" fmla="*/ 2147483647 w 134"/>
              <a:gd name="T19" fmla="*/ 2147483647 h 87"/>
              <a:gd name="T20" fmla="*/ 2147483647 w 134"/>
              <a:gd name="T21" fmla="*/ 2147483647 h 87"/>
              <a:gd name="T22" fmla="*/ 2147483647 w 134"/>
              <a:gd name="T23" fmla="*/ 0 h 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" h="87">
                <a:moveTo>
                  <a:pt x="122" y="0"/>
                </a:moveTo>
                <a:cubicBezTo>
                  <a:pt x="106" y="0"/>
                  <a:pt x="82" y="15"/>
                  <a:pt x="63" y="29"/>
                </a:cubicBezTo>
                <a:cubicBezTo>
                  <a:pt x="43" y="43"/>
                  <a:pt x="25" y="59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69"/>
                  <a:pt x="13" y="68"/>
                  <a:pt x="14" y="67"/>
                </a:cubicBezTo>
                <a:cubicBezTo>
                  <a:pt x="8" y="73"/>
                  <a:pt x="3" y="80"/>
                  <a:pt x="0" y="87"/>
                </a:cubicBezTo>
                <a:cubicBezTo>
                  <a:pt x="21" y="70"/>
                  <a:pt x="34" y="58"/>
                  <a:pt x="57" y="41"/>
                </a:cubicBezTo>
                <a:cubicBezTo>
                  <a:pt x="74" y="27"/>
                  <a:pt x="89" y="18"/>
                  <a:pt x="99" y="13"/>
                </a:cubicBezTo>
                <a:cubicBezTo>
                  <a:pt x="105" y="10"/>
                  <a:pt x="111" y="8"/>
                  <a:pt x="114" y="9"/>
                </a:cubicBezTo>
                <a:cubicBezTo>
                  <a:pt x="116" y="11"/>
                  <a:pt x="115" y="13"/>
                  <a:pt x="114" y="15"/>
                </a:cubicBezTo>
                <a:cubicBezTo>
                  <a:pt x="121" y="10"/>
                  <a:pt x="127" y="6"/>
                  <a:pt x="134" y="3"/>
                </a:cubicBezTo>
                <a:cubicBezTo>
                  <a:pt x="131" y="1"/>
                  <a:pt x="127" y="0"/>
                  <a:pt x="12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8" name="未知"/>
          <p:cNvSpPr/>
          <p:nvPr/>
        </p:nvSpPr>
        <p:spPr bwMode="auto">
          <a:xfrm>
            <a:off x="7153275" y="3243263"/>
            <a:ext cx="217488" cy="104775"/>
          </a:xfrm>
          <a:custGeom>
            <a:avLst/>
            <a:gdLst>
              <a:gd name="T0" fmla="*/ 2147483647 w 58"/>
              <a:gd name="T1" fmla="*/ 2147483647 h 28"/>
              <a:gd name="T2" fmla="*/ 2147483647 w 58"/>
              <a:gd name="T3" fmla="*/ 2147483647 h 28"/>
              <a:gd name="T4" fmla="*/ 2147483647 w 58"/>
              <a:gd name="T5" fmla="*/ 2147483647 h 28"/>
              <a:gd name="T6" fmla="*/ 2147483647 w 58"/>
              <a:gd name="T7" fmla="*/ 2147483647 h 28"/>
              <a:gd name="T8" fmla="*/ 2147483647 w 58"/>
              <a:gd name="T9" fmla="*/ 2147483647 h 28"/>
              <a:gd name="T10" fmla="*/ 2147483647 w 58"/>
              <a:gd name="T11" fmla="*/ 2147483647 h 28"/>
              <a:gd name="T12" fmla="*/ 2147483647 w 58"/>
              <a:gd name="T13" fmla="*/ 0 h 28"/>
              <a:gd name="T14" fmla="*/ 0 w 58"/>
              <a:gd name="T15" fmla="*/ 2147483647 h 28"/>
              <a:gd name="T16" fmla="*/ 2147483647 w 58"/>
              <a:gd name="T17" fmla="*/ 2147483647 h 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8" h="28">
                <a:moveTo>
                  <a:pt x="27" y="28"/>
                </a:moveTo>
                <a:cubicBezTo>
                  <a:pt x="37" y="28"/>
                  <a:pt x="44" y="25"/>
                  <a:pt x="50" y="21"/>
                </a:cubicBezTo>
                <a:cubicBezTo>
                  <a:pt x="54" y="19"/>
                  <a:pt x="58" y="14"/>
                  <a:pt x="56" y="13"/>
                </a:cubicBezTo>
                <a:cubicBezTo>
                  <a:pt x="55" y="11"/>
                  <a:pt x="53" y="15"/>
                  <a:pt x="48" y="18"/>
                </a:cubicBezTo>
                <a:cubicBezTo>
                  <a:pt x="44" y="21"/>
                  <a:pt x="37" y="23"/>
                  <a:pt x="29" y="23"/>
                </a:cubicBezTo>
                <a:cubicBezTo>
                  <a:pt x="15" y="23"/>
                  <a:pt x="9" y="14"/>
                  <a:pt x="9" y="1"/>
                </a:cubicBezTo>
                <a:cubicBezTo>
                  <a:pt x="9" y="1"/>
                  <a:pt x="9" y="1"/>
                  <a:pt x="9" y="0"/>
                </a:cubicBezTo>
                <a:cubicBezTo>
                  <a:pt x="6" y="1"/>
                  <a:pt x="3" y="2"/>
                  <a:pt x="0" y="3"/>
                </a:cubicBezTo>
                <a:cubicBezTo>
                  <a:pt x="2" y="19"/>
                  <a:pt x="13" y="28"/>
                  <a:pt x="27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9" name="未知"/>
          <p:cNvSpPr>
            <a:spLocks noEditPoints="1"/>
          </p:cNvSpPr>
          <p:nvPr/>
        </p:nvSpPr>
        <p:spPr bwMode="auto">
          <a:xfrm>
            <a:off x="7337425" y="2774950"/>
            <a:ext cx="1147763" cy="889000"/>
          </a:xfrm>
          <a:custGeom>
            <a:avLst/>
            <a:gdLst>
              <a:gd name="T0" fmla="*/ 2147483647 w 306"/>
              <a:gd name="T1" fmla="*/ 2147483647 h 237"/>
              <a:gd name="T2" fmla="*/ 2147483647 w 306"/>
              <a:gd name="T3" fmla="*/ 2147483647 h 237"/>
              <a:gd name="T4" fmla="*/ 2147483647 w 306"/>
              <a:gd name="T5" fmla="*/ 2147483647 h 237"/>
              <a:gd name="T6" fmla="*/ 2147483647 w 306"/>
              <a:gd name="T7" fmla="*/ 2147483647 h 237"/>
              <a:gd name="T8" fmla="*/ 2147483647 w 306"/>
              <a:gd name="T9" fmla="*/ 2147483647 h 237"/>
              <a:gd name="T10" fmla="*/ 2147483647 w 306"/>
              <a:gd name="T11" fmla="*/ 2147483647 h 237"/>
              <a:gd name="T12" fmla="*/ 0 w 306"/>
              <a:gd name="T13" fmla="*/ 2147483647 h 237"/>
              <a:gd name="T14" fmla="*/ 2147483647 w 306"/>
              <a:gd name="T15" fmla="*/ 2147483647 h 237"/>
              <a:gd name="T16" fmla="*/ 2147483647 w 306"/>
              <a:gd name="T17" fmla="*/ 2147483647 h 237"/>
              <a:gd name="T18" fmla="*/ 2147483647 w 306"/>
              <a:gd name="T19" fmla="*/ 2147483647 h 237"/>
              <a:gd name="T20" fmla="*/ 2147483647 w 306"/>
              <a:gd name="T21" fmla="*/ 2147483647 h 237"/>
              <a:gd name="T22" fmla="*/ 2147483647 w 306"/>
              <a:gd name="T23" fmla="*/ 2147483647 h 237"/>
              <a:gd name="T24" fmla="*/ 2147483647 w 306"/>
              <a:gd name="T25" fmla="*/ 2147483647 h 237"/>
              <a:gd name="T26" fmla="*/ 2147483647 w 306"/>
              <a:gd name="T27" fmla="*/ 2147483647 h 237"/>
              <a:gd name="T28" fmla="*/ 2147483647 w 306"/>
              <a:gd name="T29" fmla="*/ 2147483647 h 237"/>
              <a:gd name="T30" fmla="*/ 2147483647 w 306"/>
              <a:gd name="T31" fmla="*/ 2147483647 h 237"/>
              <a:gd name="T32" fmla="*/ 2147483647 w 306"/>
              <a:gd name="T33" fmla="*/ 2147483647 h 237"/>
              <a:gd name="T34" fmla="*/ 2147483647 w 306"/>
              <a:gd name="T35" fmla="*/ 2147483647 h 237"/>
              <a:gd name="T36" fmla="*/ 2147483647 w 306"/>
              <a:gd name="T37" fmla="*/ 2147483647 h 237"/>
              <a:gd name="T38" fmla="*/ 2147483647 w 306"/>
              <a:gd name="T39" fmla="*/ 2147483647 h 23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06" h="237">
                <a:moveTo>
                  <a:pt x="295" y="1"/>
                </a:moveTo>
                <a:cubicBezTo>
                  <a:pt x="284" y="0"/>
                  <a:pt x="268" y="11"/>
                  <a:pt x="255" y="23"/>
                </a:cubicBezTo>
                <a:cubicBezTo>
                  <a:pt x="227" y="52"/>
                  <a:pt x="209" y="72"/>
                  <a:pt x="169" y="121"/>
                </a:cubicBezTo>
                <a:cubicBezTo>
                  <a:pt x="148" y="146"/>
                  <a:pt x="122" y="173"/>
                  <a:pt x="88" y="197"/>
                </a:cubicBezTo>
                <a:cubicBezTo>
                  <a:pt x="68" y="212"/>
                  <a:pt x="41" y="228"/>
                  <a:pt x="28" y="227"/>
                </a:cubicBezTo>
                <a:cubicBezTo>
                  <a:pt x="24" y="226"/>
                  <a:pt x="21" y="224"/>
                  <a:pt x="20" y="219"/>
                </a:cubicBezTo>
                <a:cubicBezTo>
                  <a:pt x="14" y="224"/>
                  <a:pt x="7" y="229"/>
                  <a:pt x="0" y="233"/>
                </a:cubicBezTo>
                <a:cubicBezTo>
                  <a:pt x="4" y="236"/>
                  <a:pt x="9" y="237"/>
                  <a:pt x="16" y="237"/>
                </a:cubicBezTo>
                <a:cubicBezTo>
                  <a:pt x="52" y="237"/>
                  <a:pt x="115" y="187"/>
                  <a:pt x="150" y="151"/>
                </a:cubicBezTo>
                <a:cubicBezTo>
                  <a:pt x="149" y="152"/>
                  <a:pt x="148" y="153"/>
                  <a:pt x="148" y="154"/>
                </a:cubicBezTo>
                <a:cubicBezTo>
                  <a:pt x="169" y="132"/>
                  <a:pt x="191" y="105"/>
                  <a:pt x="218" y="97"/>
                </a:cubicBezTo>
                <a:cubicBezTo>
                  <a:pt x="236" y="80"/>
                  <a:pt x="245" y="73"/>
                  <a:pt x="261" y="60"/>
                </a:cubicBezTo>
                <a:cubicBezTo>
                  <a:pt x="272" y="51"/>
                  <a:pt x="287" y="38"/>
                  <a:pt x="297" y="25"/>
                </a:cubicBezTo>
                <a:cubicBezTo>
                  <a:pt x="305" y="14"/>
                  <a:pt x="306" y="2"/>
                  <a:pt x="295" y="1"/>
                </a:cubicBezTo>
                <a:close/>
                <a:moveTo>
                  <a:pt x="289" y="28"/>
                </a:moveTo>
                <a:cubicBezTo>
                  <a:pt x="284" y="34"/>
                  <a:pt x="271" y="46"/>
                  <a:pt x="257" y="57"/>
                </a:cubicBezTo>
                <a:cubicBezTo>
                  <a:pt x="248" y="65"/>
                  <a:pt x="239" y="72"/>
                  <a:pt x="229" y="80"/>
                </a:cubicBezTo>
                <a:cubicBezTo>
                  <a:pt x="243" y="61"/>
                  <a:pt x="256" y="43"/>
                  <a:pt x="270" y="27"/>
                </a:cubicBezTo>
                <a:cubicBezTo>
                  <a:pt x="279" y="14"/>
                  <a:pt x="290" y="4"/>
                  <a:pt x="296" y="6"/>
                </a:cubicBezTo>
                <a:cubicBezTo>
                  <a:pt x="300" y="8"/>
                  <a:pt x="299" y="16"/>
                  <a:pt x="289" y="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0" name="未知"/>
          <p:cNvSpPr/>
          <p:nvPr/>
        </p:nvSpPr>
        <p:spPr bwMode="auto">
          <a:xfrm>
            <a:off x="7700963" y="3757613"/>
            <a:ext cx="330200" cy="296863"/>
          </a:xfrm>
          <a:custGeom>
            <a:avLst/>
            <a:gdLst>
              <a:gd name="T0" fmla="*/ 2147483647 w 88"/>
              <a:gd name="T1" fmla="*/ 2147483647 h 79"/>
              <a:gd name="T2" fmla="*/ 0 w 88"/>
              <a:gd name="T3" fmla="*/ 2147483647 h 79"/>
              <a:gd name="T4" fmla="*/ 2147483647 w 88"/>
              <a:gd name="T5" fmla="*/ 2147483647 h 79"/>
              <a:gd name="T6" fmla="*/ 2147483647 w 88"/>
              <a:gd name="T7" fmla="*/ 2147483647 h 79"/>
              <a:gd name="T8" fmla="*/ 2147483647 w 88"/>
              <a:gd name="T9" fmla="*/ 2147483647 h 79"/>
              <a:gd name="T10" fmla="*/ 2147483647 w 88"/>
              <a:gd name="T11" fmla="*/ 2147483647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" h="79">
                <a:moveTo>
                  <a:pt x="3" y="1"/>
                </a:moveTo>
                <a:cubicBezTo>
                  <a:pt x="2" y="3"/>
                  <a:pt x="1" y="4"/>
                  <a:pt x="0" y="6"/>
                </a:cubicBezTo>
                <a:cubicBezTo>
                  <a:pt x="53" y="5"/>
                  <a:pt x="82" y="29"/>
                  <a:pt x="77" y="68"/>
                </a:cubicBezTo>
                <a:cubicBezTo>
                  <a:pt x="76" y="76"/>
                  <a:pt x="75" y="77"/>
                  <a:pt x="76" y="78"/>
                </a:cubicBezTo>
                <a:cubicBezTo>
                  <a:pt x="78" y="79"/>
                  <a:pt x="81" y="73"/>
                  <a:pt x="82" y="67"/>
                </a:cubicBezTo>
                <a:cubicBezTo>
                  <a:pt x="88" y="27"/>
                  <a:pt x="57" y="0"/>
                  <a:pt x="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1" name="未知"/>
          <p:cNvSpPr>
            <a:spLocks noEditPoints="1"/>
          </p:cNvSpPr>
          <p:nvPr/>
        </p:nvSpPr>
        <p:spPr bwMode="auto">
          <a:xfrm>
            <a:off x="6888163" y="3746500"/>
            <a:ext cx="822325" cy="644525"/>
          </a:xfrm>
          <a:custGeom>
            <a:avLst/>
            <a:gdLst>
              <a:gd name="T0" fmla="*/ 2147483647 w 219"/>
              <a:gd name="T1" fmla="*/ 2147483647 h 172"/>
              <a:gd name="T2" fmla="*/ 2147483647 w 219"/>
              <a:gd name="T3" fmla="*/ 0 h 172"/>
              <a:gd name="T4" fmla="*/ 2147483647 w 219"/>
              <a:gd name="T5" fmla="*/ 2147483647 h 172"/>
              <a:gd name="T6" fmla="*/ 2147483647 w 219"/>
              <a:gd name="T7" fmla="*/ 2147483647 h 172"/>
              <a:gd name="T8" fmla="*/ 2147483647 w 219"/>
              <a:gd name="T9" fmla="*/ 2147483647 h 172"/>
              <a:gd name="T10" fmla="*/ 2147483647 w 219"/>
              <a:gd name="T11" fmla="*/ 2147483647 h 172"/>
              <a:gd name="T12" fmla="*/ 2147483647 w 219"/>
              <a:gd name="T13" fmla="*/ 2147483647 h 172"/>
              <a:gd name="T14" fmla="*/ 2147483647 w 219"/>
              <a:gd name="T15" fmla="*/ 2147483647 h 172"/>
              <a:gd name="T16" fmla="*/ 2147483647 w 219"/>
              <a:gd name="T17" fmla="*/ 2147483647 h 172"/>
              <a:gd name="T18" fmla="*/ 2147483647 w 219"/>
              <a:gd name="T19" fmla="*/ 2147483647 h 172"/>
              <a:gd name="T20" fmla="*/ 2147483647 w 219"/>
              <a:gd name="T21" fmla="*/ 2147483647 h 172"/>
              <a:gd name="T22" fmla="*/ 2147483647 w 219"/>
              <a:gd name="T23" fmla="*/ 2147483647 h 172"/>
              <a:gd name="T24" fmla="*/ 2147483647 w 219"/>
              <a:gd name="T25" fmla="*/ 2147483647 h 172"/>
              <a:gd name="T26" fmla="*/ 2147483647 w 219"/>
              <a:gd name="T27" fmla="*/ 2147483647 h 172"/>
              <a:gd name="T28" fmla="*/ 2147483647 w 219"/>
              <a:gd name="T29" fmla="*/ 2147483647 h 172"/>
              <a:gd name="T30" fmla="*/ 2147483647 w 219"/>
              <a:gd name="T31" fmla="*/ 2147483647 h 172"/>
              <a:gd name="T32" fmla="*/ 2147483647 w 219"/>
              <a:gd name="T33" fmla="*/ 2147483647 h 172"/>
              <a:gd name="T34" fmla="*/ 2147483647 w 219"/>
              <a:gd name="T35" fmla="*/ 2147483647 h 172"/>
              <a:gd name="T36" fmla="*/ 2147483647 w 219"/>
              <a:gd name="T37" fmla="*/ 2147483647 h 1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9" h="172">
                <a:moveTo>
                  <a:pt x="216" y="4"/>
                </a:moveTo>
                <a:cubicBezTo>
                  <a:pt x="217" y="3"/>
                  <a:pt x="218" y="1"/>
                  <a:pt x="219" y="0"/>
                </a:cubicBezTo>
                <a:cubicBezTo>
                  <a:pt x="210" y="1"/>
                  <a:pt x="200" y="2"/>
                  <a:pt x="191" y="3"/>
                </a:cubicBezTo>
                <a:cubicBezTo>
                  <a:pt x="190" y="5"/>
                  <a:pt x="189" y="6"/>
                  <a:pt x="188" y="8"/>
                </a:cubicBezTo>
                <a:cubicBezTo>
                  <a:pt x="158" y="14"/>
                  <a:pt x="118" y="30"/>
                  <a:pt x="83" y="54"/>
                </a:cubicBezTo>
                <a:cubicBezTo>
                  <a:pt x="54" y="73"/>
                  <a:pt x="4" y="118"/>
                  <a:pt x="2" y="149"/>
                </a:cubicBezTo>
                <a:cubicBezTo>
                  <a:pt x="0" y="168"/>
                  <a:pt x="15" y="172"/>
                  <a:pt x="25" y="172"/>
                </a:cubicBezTo>
                <a:cubicBezTo>
                  <a:pt x="55" y="172"/>
                  <a:pt x="111" y="134"/>
                  <a:pt x="154" y="84"/>
                </a:cubicBezTo>
                <a:cubicBezTo>
                  <a:pt x="182" y="51"/>
                  <a:pt x="196" y="33"/>
                  <a:pt x="212" y="9"/>
                </a:cubicBezTo>
                <a:cubicBezTo>
                  <a:pt x="213" y="9"/>
                  <a:pt x="214" y="9"/>
                  <a:pt x="215" y="9"/>
                </a:cubicBezTo>
                <a:cubicBezTo>
                  <a:pt x="216" y="7"/>
                  <a:pt x="217" y="6"/>
                  <a:pt x="218" y="4"/>
                </a:cubicBezTo>
                <a:cubicBezTo>
                  <a:pt x="217" y="4"/>
                  <a:pt x="217" y="4"/>
                  <a:pt x="216" y="4"/>
                </a:cubicBezTo>
                <a:close/>
                <a:moveTo>
                  <a:pt x="133" y="83"/>
                </a:moveTo>
                <a:cubicBezTo>
                  <a:pt x="110" y="114"/>
                  <a:pt x="82" y="142"/>
                  <a:pt x="63" y="154"/>
                </a:cubicBezTo>
                <a:cubicBezTo>
                  <a:pt x="49" y="162"/>
                  <a:pt x="38" y="166"/>
                  <a:pt x="29" y="165"/>
                </a:cubicBezTo>
                <a:cubicBezTo>
                  <a:pt x="24" y="164"/>
                  <a:pt x="18" y="160"/>
                  <a:pt x="18" y="151"/>
                </a:cubicBezTo>
                <a:cubicBezTo>
                  <a:pt x="18" y="124"/>
                  <a:pt x="59" y="78"/>
                  <a:pt x="87" y="59"/>
                </a:cubicBezTo>
                <a:cubicBezTo>
                  <a:pt x="120" y="36"/>
                  <a:pt x="157" y="20"/>
                  <a:pt x="185" y="14"/>
                </a:cubicBezTo>
                <a:cubicBezTo>
                  <a:pt x="165" y="39"/>
                  <a:pt x="146" y="66"/>
                  <a:pt x="133" y="8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2" name="未知"/>
          <p:cNvSpPr/>
          <p:nvPr/>
        </p:nvSpPr>
        <p:spPr bwMode="auto">
          <a:xfrm>
            <a:off x="7612063" y="3138488"/>
            <a:ext cx="542925" cy="619125"/>
          </a:xfrm>
          <a:custGeom>
            <a:avLst/>
            <a:gdLst>
              <a:gd name="T0" fmla="*/ 2147483647 w 145"/>
              <a:gd name="T1" fmla="*/ 2147483647 h 165"/>
              <a:gd name="T2" fmla="*/ 2147483647 w 145"/>
              <a:gd name="T3" fmla="*/ 0 h 165"/>
              <a:gd name="T4" fmla="*/ 2147483647 w 145"/>
              <a:gd name="T5" fmla="*/ 2147483647 h 165"/>
              <a:gd name="T6" fmla="*/ 0 w 145"/>
              <a:gd name="T7" fmla="*/ 2147483647 h 165"/>
              <a:gd name="T8" fmla="*/ 2147483647 w 145"/>
              <a:gd name="T9" fmla="*/ 2147483647 h 165"/>
              <a:gd name="T10" fmla="*/ 2147483647 w 145"/>
              <a:gd name="T11" fmla="*/ 2147483647 h 165"/>
              <a:gd name="T12" fmla="*/ 2147483647 w 145"/>
              <a:gd name="T13" fmla="*/ 2147483647 h 1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5" h="165">
                <a:moveTo>
                  <a:pt x="143" y="1"/>
                </a:moveTo>
                <a:cubicBezTo>
                  <a:pt x="144" y="1"/>
                  <a:pt x="144" y="0"/>
                  <a:pt x="145" y="0"/>
                </a:cubicBezTo>
                <a:cubicBezTo>
                  <a:pt x="118" y="8"/>
                  <a:pt x="96" y="35"/>
                  <a:pt x="75" y="57"/>
                </a:cubicBezTo>
                <a:cubicBezTo>
                  <a:pt x="58" y="81"/>
                  <a:pt x="26" y="127"/>
                  <a:pt x="0" y="165"/>
                </a:cubicBezTo>
                <a:cubicBezTo>
                  <a:pt x="9" y="164"/>
                  <a:pt x="19" y="163"/>
                  <a:pt x="28" y="162"/>
                </a:cubicBezTo>
                <a:cubicBezTo>
                  <a:pt x="39" y="146"/>
                  <a:pt x="53" y="126"/>
                  <a:pt x="72" y="99"/>
                </a:cubicBezTo>
                <a:cubicBezTo>
                  <a:pt x="92" y="71"/>
                  <a:pt x="123" y="29"/>
                  <a:pt x="1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3" name="未知"/>
          <p:cNvSpPr/>
          <p:nvPr/>
        </p:nvSpPr>
        <p:spPr bwMode="auto">
          <a:xfrm>
            <a:off x="7304088" y="2794000"/>
            <a:ext cx="573088" cy="854075"/>
          </a:xfrm>
          <a:custGeom>
            <a:avLst/>
            <a:gdLst>
              <a:gd name="T0" fmla="*/ 2147483647 w 153"/>
              <a:gd name="T1" fmla="*/ 0 h 228"/>
              <a:gd name="T2" fmla="*/ 2147483647 w 153"/>
              <a:gd name="T3" fmla="*/ 2147483647 h 228"/>
              <a:gd name="T4" fmla="*/ 2147483647 w 153"/>
              <a:gd name="T5" fmla="*/ 2147483647 h 228"/>
              <a:gd name="T6" fmla="*/ 2147483647 w 153"/>
              <a:gd name="T7" fmla="*/ 2147483647 h 228"/>
              <a:gd name="T8" fmla="*/ 2147483647 w 153"/>
              <a:gd name="T9" fmla="*/ 2147483647 h 228"/>
              <a:gd name="T10" fmla="*/ 2147483647 w 153"/>
              <a:gd name="T11" fmla="*/ 2147483647 h 228"/>
              <a:gd name="T12" fmla="*/ 2147483647 w 153"/>
              <a:gd name="T13" fmla="*/ 2147483647 h 228"/>
              <a:gd name="T14" fmla="*/ 2147483647 w 153"/>
              <a:gd name="T15" fmla="*/ 2147483647 h 228"/>
              <a:gd name="T16" fmla="*/ 2147483647 w 153"/>
              <a:gd name="T17" fmla="*/ 2147483647 h 228"/>
              <a:gd name="T18" fmla="*/ 2147483647 w 153"/>
              <a:gd name="T19" fmla="*/ 2147483647 h 228"/>
              <a:gd name="T20" fmla="*/ 2147483647 w 153"/>
              <a:gd name="T21" fmla="*/ 0 h 2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53" h="228">
                <a:moveTo>
                  <a:pt x="128" y="0"/>
                </a:moveTo>
                <a:cubicBezTo>
                  <a:pt x="125" y="1"/>
                  <a:pt x="122" y="2"/>
                  <a:pt x="119" y="4"/>
                </a:cubicBezTo>
                <a:cubicBezTo>
                  <a:pt x="128" y="6"/>
                  <a:pt x="134" y="13"/>
                  <a:pt x="131" y="24"/>
                </a:cubicBezTo>
                <a:cubicBezTo>
                  <a:pt x="125" y="44"/>
                  <a:pt x="105" y="69"/>
                  <a:pt x="71" y="108"/>
                </a:cubicBezTo>
                <a:cubicBezTo>
                  <a:pt x="28" y="155"/>
                  <a:pt x="4" y="184"/>
                  <a:pt x="1" y="207"/>
                </a:cubicBezTo>
                <a:cubicBezTo>
                  <a:pt x="0" y="217"/>
                  <a:pt x="3" y="224"/>
                  <a:pt x="9" y="228"/>
                </a:cubicBezTo>
                <a:cubicBezTo>
                  <a:pt x="16" y="224"/>
                  <a:pt x="23" y="219"/>
                  <a:pt x="29" y="214"/>
                </a:cubicBezTo>
                <a:cubicBezTo>
                  <a:pt x="29" y="213"/>
                  <a:pt x="29" y="211"/>
                  <a:pt x="30" y="209"/>
                </a:cubicBezTo>
                <a:cubicBezTo>
                  <a:pt x="32" y="191"/>
                  <a:pt x="56" y="162"/>
                  <a:pt x="99" y="114"/>
                </a:cubicBezTo>
                <a:cubicBezTo>
                  <a:pt x="126" y="83"/>
                  <a:pt x="152" y="53"/>
                  <a:pt x="152" y="29"/>
                </a:cubicBezTo>
                <a:cubicBezTo>
                  <a:pt x="153" y="14"/>
                  <a:pt x="143" y="4"/>
                  <a:pt x="1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4" name="未知"/>
          <p:cNvSpPr/>
          <p:nvPr/>
        </p:nvSpPr>
        <p:spPr bwMode="auto">
          <a:xfrm>
            <a:off x="7150100" y="2782888"/>
            <a:ext cx="633413" cy="471488"/>
          </a:xfrm>
          <a:custGeom>
            <a:avLst/>
            <a:gdLst>
              <a:gd name="T0" fmla="*/ 2147483647 w 169"/>
              <a:gd name="T1" fmla="*/ 0 h 126"/>
              <a:gd name="T2" fmla="*/ 2147483647 w 169"/>
              <a:gd name="T3" fmla="*/ 2147483647 h 126"/>
              <a:gd name="T4" fmla="*/ 2147483647 w 169"/>
              <a:gd name="T5" fmla="*/ 2147483647 h 126"/>
              <a:gd name="T6" fmla="*/ 2147483647 w 169"/>
              <a:gd name="T7" fmla="*/ 2147483647 h 126"/>
              <a:gd name="T8" fmla="*/ 2147483647 w 169"/>
              <a:gd name="T9" fmla="*/ 2147483647 h 126"/>
              <a:gd name="T10" fmla="*/ 2147483647 w 169"/>
              <a:gd name="T11" fmla="*/ 2147483647 h 126"/>
              <a:gd name="T12" fmla="*/ 2147483647 w 169"/>
              <a:gd name="T13" fmla="*/ 2147483647 h 126"/>
              <a:gd name="T14" fmla="*/ 2147483647 w 169"/>
              <a:gd name="T15" fmla="*/ 2147483647 h 126"/>
              <a:gd name="T16" fmla="*/ 2147483647 w 169"/>
              <a:gd name="T17" fmla="*/ 2147483647 h 126"/>
              <a:gd name="T18" fmla="*/ 2147483647 w 169"/>
              <a:gd name="T19" fmla="*/ 0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9" h="126">
                <a:moveTo>
                  <a:pt x="149" y="0"/>
                </a:moveTo>
                <a:cubicBezTo>
                  <a:pt x="122" y="0"/>
                  <a:pt x="77" y="13"/>
                  <a:pt x="43" y="43"/>
                </a:cubicBezTo>
                <a:cubicBezTo>
                  <a:pt x="16" y="68"/>
                  <a:pt x="0" y="101"/>
                  <a:pt x="1" y="125"/>
                </a:cubicBezTo>
                <a:cubicBezTo>
                  <a:pt x="1" y="125"/>
                  <a:pt x="1" y="126"/>
                  <a:pt x="1" y="126"/>
                </a:cubicBezTo>
                <a:cubicBezTo>
                  <a:pt x="4" y="125"/>
                  <a:pt x="7" y="124"/>
                  <a:pt x="10" y="123"/>
                </a:cubicBezTo>
                <a:cubicBezTo>
                  <a:pt x="10" y="101"/>
                  <a:pt x="31" y="75"/>
                  <a:pt x="54" y="53"/>
                </a:cubicBezTo>
                <a:cubicBezTo>
                  <a:pt x="84" y="23"/>
                  <a:pt x="121" y="5"/>
                  <a:pt x="149" y="5"/>
                </a:cubicBezTo>
                <a:cubicBezTo>
                  <a:pt x="153" y="5"/>
                  <a:pt x="157" y="6"/>
                  <a:pt x="160" y="7"/>
                </a:cubicBezTo>
                <a:cubicBezTo>
                  <a:pt x="163" y="5"/>
                  <a:pt x="166" y="4"/>
                  <a:pt x="169" y="3"/>
                </a:cubicBezTo>
                <a:cubicBezTo>
                  <a:pt x="163" y="1"/>
                  <a:pt x="156" y="0"/>
                  <a:pt x="14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5" name="未知"/>
          <p:cNvSpPr/>
          <p:nvPr/>
        </p:nvSpPr>
        <p:spPr bwMode="auto">
          <a:xfrm>
            <a:off x="8034338" y="3295650"/>
            <a:ext cx="382588" cy="368300"/>
          </a:xfrm>
          <a:custGeom>
            <a:avLst/>
            <a:gdLst>
              <a:gd name="T0" fmla="*/ 2147483647 w 102"/>
              <a:gd name="T1" fmla="*/ 2147483647 h 98"/>
              <a:gd name="T2" fmla="*/ 2147483647 w 102"/>
              <a:gd name="T3" fmla="*/ 2147483647 h 98"/>
              <a:gd name="T4" fmla="*/ 2147483647 w 102"/>
              <a:gd name="T5" fmla="*/ 2147483647 h 98"/>
              <a:gd name="T6" fmla="*/ 2147483647 w 102"/>
              <a:gd name="T7" fmla="*/ 2147483647 h 98"/>
              <a:gd name="T8" fmla="*/ 2147483647 w 102"/>
              <a:gd name="T9" fmla="*/ 2147483647 h 98"/>
              <a:gd name="T10" fmla="*/ 2147483647 w 102"/>
              <a:gd name="T11" fmla="*/ 0 h 98"/>
              <a:gd name="T12" fmla="*/ 2147483647 w 102"/>
              <a:gd name="T13" fmla="*/ 2147483647 h 98"/>
              <a:gd name="T14" fmla="*/ 2147483647 w 102"/>
              <a:gd name="T15" fmla="*/ 2147483647 h 98"/>
              <a:gd name="T16" fmla="*/ 2147483647 w 102"/>
              <a:gd name="T17" fmla="*/ 2147483647 h 98"/>
              <a:gd name="T18" fmla="*/ 2147483647 w 102"/>
              <a:gd name="T19" fmla="*/ 2147483647 h 98"/>
              <a:gd name="T20" fmla="*/ 2147483647 w 102"/>
              <a:gd name="T21" fmla="*/ 2147483647 h 98"/>
              <a:gd name="T22" fmla="*/ 2147483647 w 102"/>
              <a:gd name="T23" fmla="*/ 2147483647 h 98"/>
              <a:gd name="T24" fmla="*/ 2147483647 w 102"/>
              <a:gd name="T25" fmla="*/ 2147483647 h 98"/>
              <a:gd name="T26" fmla="*/ 2147483647 w 102"/>
              <a:gd name="T27" fmla="*/ 2147483647 h 98"/>
              <a:gd name="T28" fmla="*/ 2147483647 w 102"/>
              <a:gd name="T29" fmla="*/ 2147483647 h 98"/>
              <a:gd name="T30" fmla="*/ 2147483647 w 102"/>
              <a:gd name="T31" fmla="*/ 2147483647 h 98"/>
              <a:gd name="T32" fmla="*/ 2147483647 w 102"/>
              <a:gd name="T33" fmla="*/ 2147483647 h 98"/>
              <a:gd name="T34" fmla="*/ 2147483647 w 102"/>
              <a:gd name="T35" fmla="*/ 2147483647 h 9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2" h="98">
                <a:moveTo>
                  <a:pt x="32" y="93"/>
                </a:moveTo>
                <a:cubicBezTo>
                  <a:pt x="26" y="93"/>
                  <a:pt x="24" y="89"/>
                  <a:pt x="24" y="83"/>
                </a:cubicBezTo>
                <a:cubicBezTo>
                  <a:pt x="26" y="72"/>
                  <a:pt x="40" y="51"/>
                  <a:pt x="56" y="35"/>
                </a:cubicBezTo>
                <a:cubicBezTo>
                  <a:pt x="72" y="20"/>
                  <a:pt x="82" y="11"/>
                  <a:pt x="96" y="5"/>
                </a:cubicBezTo>
                <a:cubicBezTo>
                  <a:pt x="100" y="3"/>
                  <a:pt x="102" y="3"/>
                  <a:pt x="102" y="2"/>
                </a:cubicBezTo>
                <a:cubicBezTo>
                  <a:pt x="102" y="0"/>
                  <a:pt x="97" y="0"/>
                  <a:pt x="93" y="0"/>
                </a:cubicBezTo>
                <a:cubicBezTo>
                  <a:pt x="81" y="0"/>
                  <a:pt x="64" y="6"/>
                  <a:pt x="48" y="14"/>
                </a:cubicBezTo>
                <a:cubicBezTo>
                  <a:pt x="37" y="20"/>
                  <a:pt x="29" y="25"/>
                  <a:pt x="22" y="30"/>
                </a:cubicBezTo>
                <a:cubicBezTo>
                  <a:pt x="16" y="34"/>
                  <a:pt x="9" y="40"/>
                  <a:pt x="5" y="44"/>
                </a:cubicBezTo>
                <a:cubicBezTo>
                  <a:pt x="3" y="46"/>
                  <a:pt x="0" y="49"/>
                  <a:pt x="1" y="51"/>
                </a:cubicBezTo>
                <a:cubicBezTo>
                  <a:pt x="2" y="52"/>
                  <a:pt x="4" y="51"/>
                  <a:pt x="8" y="47"/>
                </a:cubicBezTo>
                <a:cubicBezTo>
                  <a:pt x="12" y="44"/>
                  <a:pt x="14" y="42"/>
                  <a:pt x="18" y="38"/>
                </a:cubicBezTo>
                <a:cubicBezTo>
                  <a:pt x="18" y="39"/>
                  <a:pt x="18" y="39"/>
                  <a:pt x="18" y="39"/>
                </a:cubicBezTo>
                <a:cubicBezTo>
                  <a:pt x="8" y="50"/>
                  <a:pt x="1" y="63"/>
                  <a:pt x="1" y="74"/>
                </a:cubicBezTo>
                <a:cubicBezTo>
                  <a:pt x="0" y="90"/>
                  <a:pt x="11" y="98"/>
                  <a:pt x="28" y="98"/>
                </a:cubicBezTo>
                <a:cubicBezTo>
                  <a:pt x="29" y="98"/>
                  <a:pt x="30" y="98"/>
                  <a:pt x="31" y="98"/>
                </a:cubicBezTo>
                <a:cubicBezTo>
                  <a:pt x="31" y="96"/>
                  <a:pt x="32" y="94"/>
                  <a:pt x="33" y="93"/>
                </a:cubicBezTo>
                <a:cubicBezTo>
                  <a:pt x="33" y="93"/>
                  <a:pt x="32" y="93"/>
                  <a:pt x="32" y="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6" name="未知"/>
          <p:cNvSpPr/>
          <p:nvPr/>
        </p:nvSpPr>
        <p:spPr bwMode="auto">
          <a:xfrm>
            <a:off x="8151813" y="3295650"/>
            <a:ext cx="360363" cy="368300"/>
          </a:xfrm>
          <a:custGeom>
            <a:avLst/>
            <a:gdLst>
              <a:gd name="T0" fmla="*/ 2147483647 w 96"/>
              <a:gd name="T1" fmla="*/ 2147483647 h 98"/>
              <a:gd name="T2" fmla="*/ 2147483647 w 96"/>
              <a:gd name="T3" fmla="*/ 2147483647 h 98"/>
              <a:gd name="T4" fmla="*/ 2147483647 w 96"/>
              <a:gd name="T5" fmla="*/ 2147483647 h 98"/>
              <a:gd name="T6" fmla="*/ 2147483647 w 96"/>
              <a:gd name="T7" fmla="*/ 2147483647 h 98"/>
              <a:gd name="T8" fmla="*/ 2147483647 w 96"/>
              <a:gd name="T9" fmla="*/ 2147483647 h 98"/>
              <a:gd name="T10" fmla="*/ 2147483647 w 96"/>
              <a:gd name="T11" fmla="*/ 2147483647 h 98"/>
              <a:gd name="T12" fmla="*/ 2147483647 w 96"/>
              <a:gd name="T13" fmla="*/ 2147483647 h 98"/>
              <a:gd name="T14" fmla="*/ 2147483647 w 96"/>
              <a:gd name="T15" fmla="*/ 2147483647 h 98"/>
              <a:gd name="T16" fmla="*/ 2147483647 w 96"/>
              <a:gd name="T17" fmla="*/ 2147483647 h 98"/>
              <a:gd name="T18" fmla="*/ 2147483647 w 96"/>
              <a:gd name="T19" fmla="*/ 2147483647 h 98"/>
              <a:gd name="T20" fmla="*/ 2147483647 w 96"/>
              <a:gd name="T21" fmla="*/ 2147483647 h 98"/>
              <a:gd name="T22" fmla="*/ 2147483647 w 96"/>
              <a:gd name="T23" fmla="*/ 2147483647 h 98"/>
              <a:gd name="T24" fmla="*/ 0 w 96"/>
              <a:gd name="T25" fmla="*/ 2147483647 h 98"/>
              <a:gd name="T26" fmla="*/ 2147483647 w 96"/>
              <a:gd name="T27" fmla="*/ 2147483647 h 98"/>
              <a:gd name="T28" fmla="*/ 2147483647 w 96"/>
              <a:gd name="T29" fmla="*/ 2147483647 h 98"/>
              <a:gd name="T30" fmla="*/ 2147483647 w 96"/>
              <a:gd name="T31" fmla="*/ 2147483647 h 98"/>
              <a:gd name="T32" fmla="*/ 2147483647 w 96"/>
              <a:gd name="T33" fmla="*/ 2147483647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6" h="98">
                <a:moveTo>
                  <a:pt x="64" y="68"/>
                </a:moveTo>
                <a:cubicBezTo>
                  <a:pt x="64" y="68"/>
                  <a:pt x="64" y="68"/>
                  <a:pt x="64" y="68"/>
                </a:cubicBezTo>
                <a:cubicBezTo>
                  <a:pt x="67" y="65"/>
                  <a:pt x="69" y="62"/>
                  <a:pt x="72" y="59"/>
                </a:cubicBezTo>
                <a:cubicBezTo>
                  <a:pt x="85" y="47"/>
                  <a:pt x="93" y="34"/>
                  <a:pt x="95" y="23"/>
                </a:cubicBezTo>
                <a:cubicBezTo>
                  <a:pt x="96" y="15"/>
                  <a:pt x="93" y="8"/>
                  <a:pt x="88" y="4"/>
                </a:cubicBezTo>
                <a:cubicBezTo>
                  <a:pt x="86" y="2"/>
                  <a:pt x="83" y="0"/>
                  <a:pt x="80" y="1"/>
                </a:cubicBezTo>
                <a:cubicBezTo>
                  <a:pt x="79" y="2"/>
                  <a:pt x="81" y="3"/>
                  <a:pt x="81" y="9"/>
                </a:cubicBezTo>
                <a:cubicBezTo>
                  <a:pt x="81" y="12"/>
                  <a:pt x="81" y="18"/>
                  <a:pt x="79" y="22"/>
                </a:cubicBezTo>
                <a:cubicBezTo>
                  <a:pt x="76" y="24"/>
                  <a:pt x="68" y="28"/>
                  <a:pt x="62" y="36"/>
                </a:cubicBezTo>
                <a:cubicBezTo>
                  <a:pt x="55" y="46"/>
                  <a:pt x="53" y="54"/>
                  <a:pt x="52" y="59"/>
                </a:cubicBezTo>
                <a:cubicBezTo>
                  <a:pt x="52" y="60"/>
                  <a:pt x="52" y="60"/>
                  <a:pt x="51" y="60"/>
                </a:cubicBezTo>
                <a:cubicBezTo>
                  <a:pt x="35" y="78"/>
                  <a:pt x="14" y="92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19" y="97"/>
                  <a:pt x="40" y="85"/>
                  <a:pt x="54" y="75"/>
                </a:cubicBezTo>
                <a:cubicBezTo>
                  <a:pt x="56" y="74"/>
                  <a:pt x="58" y="73"/>
                  <a:pt x="59" y="71"/>
                </a:cubicBezTo>
                <a:cubicBezTo>
                  <a:pt x="60" y="72"/>
                  <a:pt x="60" y="72"/>
                  <a:pt x="60" y="72"/>
                </a:cubicBezTo>
                <a:cubicBezTo>
                  <a:pt x="61" y="70"/>
                  <a:pt x="62" y="69"/>
                  <a:pt x="64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7" name="未知"/>
          <p:cNvSpPr/>
          <p:nvPr/>
        </p:nvSpPr>
        <p:spPr bwMode="auto">
          <a:xfrm>
            <a:off x="8537575" y="3300413"/>
            <a:ext cx="333375" cy="195263"/>
          </a:xfrm>
          <a:custGeom>
            <a:avLst/>
            <a:gdLst>
              <a:gd name="T0" fmla="*/ 2147483647 w 89"/>
              <a:gd name="T1" fmla="*/ 0 h 52"/>
              <a:gd name="T2" fmla="*/ 2147483647 w 89"/>
              <a:gd name="T3" fmla="*/ 2147483647 h 52"/>
              <a:gd name="T4" fmla="*/ 2147483647 w 89"/>
              <a:gd name="T5" fmla="*/ 2147483647 h 52"/>
              <a:gd name="T6" fmla="*/ 2147483647 w 89"/>
              <a:gd name="T7" fmla="*/ 2147483647 h 52"/>
              <a:gd name="T8" fmla="*/ 2147483647 w 89"/>
              <a:gd name="T9" fmla="*/ 2147483647 h 52"/>
              <a:gd name="T10" fmla="*/ 2147483647 w 89"/>
              <a:gd name="T11" fmla="*/ 2147483647 h 52"/>
              <a:gd name="T12" fmla="*/ 2147483647 w 89"/>
              <a:gd name="T13" fmla="*/ 2147483647 h 52"/>
              <a:gd name="T14" fmla="*/ 2147483647 w 89"/>
              <a:gd name="T15" fmla="*/ 2147483647 h 52"/>
              <a:gd name="T16" fmla="*/ 2147483647 w 89"/>
              <a:gd name="T17" fmla="*/ 2147483647 h 52"/>
              <a:gd name="T18" fmla="*/ 2147483647 w 89"/>
              <a:gd name="T19" fmla="*/ 0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9" h="52">
                <a:moveTo>
                  <a:pt x="78" y="0"/>
                </a:moveTo>
                <a:cubicBezTo>
                  <a:pt x="68" y="0"/>
                  <a:pt x="61" y="2"/>
                  <a:pt x="46" y="12"/>
                </a:cubicBezTo>
                <a:cubicBezTo>
                  <a:pt x="33" y="21"/>
                  <a:pt x="14" y="37"/>
                  <a:pt x="8" y="42"/>
                </a:cubicBezTo>
                <a:cubicBezTo>
                  <a:pt x="2" y="48"/>
                  <a:pt x="0" y="50"/>
                  <a:pt x="2" y="51"/>
                </a:cubicBezTo>
                <a:cubicBezTo>
                  <a:pt x="3" y="52"/>
                  <a:pt x="5" y="51"/>
                  <a:pt x="10" y="47"/>
                </a:cubicBezTo>
                <a:cubicBezTo>
                  <a:pt x="15" y="42"/>
                  <a:pt x="21" y="37"/>
                  <a:pt x="29" y="30"/>
                </a:cubicBezTo>
                <a:cubicBezTo>
                  <a:pt x="38" y="24"/>
                  <a:pt x="49" y="16"/>
                  <a:pt x="53" y="14"/>
                </a:cubicBezTo>
                <a:cubicBezTo>
                  <a:pt x="52" y="15"/>
                  <a:pt x="50" y="16"/>
                  <a:pt x="49" y="18"/>
                </a:cubicBezTo>
                <a:cubicBezTo>
                  <a:pt x="61" y="15"/>
                  <a:pt x="75" y="9"/>
                  <a:pt x="88" y="4"/>
                </a:cubicBezTo>
                <a:cubicBezTo>
                  <a:pt x="89" y="1"/>
                  <a:pt x="86" y="0"/>
                  <a:pt x="7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8" name="未知"/>
          <p:cNvSpPr/>
          <p:nvPr/>
        </p:nvSpPr>
        <p:spPr bwMode="auto">
          <a:xfrm>
            <a:off x="8548688" y="3302000"/>
            <a:ext cx="319088" cy="338138"/>
          </a:xfrm>
          <a:custGeom>
            <a:avLst/>
            <a:gdLst>
              <a:gd name="T0" fmla="*/ 2147483647 w 85"/>
              <a:gd name="T1" fmla="*/ 2147483647 h 90"/>
              <a:gd name="T2" fmla="*/ 2147483647 w 85"/>
              <a:gd name="T3" fmla="*/ 2147483647 h 90"/>
              <a:gd name="T4" fmla="*/ 2147483647 w 85"/>
              <a:gd name="T5" fmla="*/ 2147483647 h 90"/>
              <a:gd name="T6" fmla="*/ 2147483647 w 85"/>
              <a:gd name="T7" fmla="*/ 0 h 90"/>
              <a:gd name="T8" fmla="*/ 2147483647 w 85"/>
              <a:gd name="T9" fmla="*/ 2147483647 h 90"/>
              <a:gd name="T10" fmla="*/ 2147483647 w 85"/>
              <a:gd name="T11" fmla="*/ 2147483647 h 90"/>
              <a:gd name="T12" fmla="*/ 2147483647 w 85"/>
              <a:gd name="T13" fmla="*/ 2147483647 h 90"/>
              <a:gd name="T14" fmla="*/ 2147483647 w 85"/>
              <a:gd name="T15" fmla="*/ 2147483647 h 90"/>
              <a:gd name="T16" fmla="*/ 2147483647 w 85"/>
              <a:gd name="T17" fmla="*/ 2147483647 h 90"/>
              <a:gd name="T18" fmla="*/ 2147483647 w 85"/>
              <a:gd name="T19" fmla="*/ 2147483647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90">
                <a:moveTo>
                  <a:pt x="32" y="68"/>
                </a:moveTo>
                <a:cubicBezTo>
                  <a:pt x="35" y="62"/>
                  <a:pt x="44" y="50"/>
                  <a:pt x="53" y="38"/>
                </a:cubicBezTo>
                <a:cubicBezTo>
                  <a:pt x="64" y="25"/>
                  <a:pt x="74" y="12"/>
                  <a:pt x="81" y="4"/>
                </a:cubicBezTo>
                <a:cubicBezTo>
                  <a:pt x="83" y="2"/>
                  <a:pt x="84" y="1"/>
                  <a:pt x="85" y="0"/>
                </a:cubicBezTo>
                <a:cubicBezTo>
                  <a:pt x="72" y="5"/>
                  <a:pt x="58" y="11"/>
                  <a:pt x="46" y="14"/>
                </a:cubicBezTo>
                <a:cubicBezTo>
                  <a:pt x="31" y="28"/>
                  <a:pt x="21" y="40"/>
                  <a:pt x="11" y="54"/>
                </a:cubicBezTo>
                <a:cubicBezTo>
                  <a:pt x="6" y="60"/>
                  <a:pt x="1" y="69"/>
                  <a:pt x="1" y="76"/>
                </a:cubicBezTo>
                <a:cubicBezTo>
                  <a:pt x="0" y="83"/>
                  <a:pt x="4" y="88"/>
                  <a:pt x="9" y="90"/>
                </a:cubicBezTo>
                <a:cubicBezTo>
                  <a:pt x="17" y="85"/>
                  <a:pt x="24" y="80"/>
                  <a:pt x="31" y="76"/>
                </a:cubicBezTo>
                <a:cubicBezTo>
                  <a:pt x="31" y="74"/>
                  <a:pt x="31" y="71"/>
                  <a:pt x="32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9" name="未知"/>
          <p:cNvSpPr/>
          <p:nvPr/>
        </p:nvSpPr>
        <p:spPr bwMode="auto">
          <a:xfrm>
            <a:off x="8582025" y="3282950"/>
            <a:ext cx="623888" cy="365125"/>
          </a:xfrm>
          <a:custGeom>
            <a:avLst/>
            <a:gdLst>
              <a:gd name="T0" fmla="*/ 2147483647 w 166"/>
              <a:gd name="T1" fmla="*/ 0 h 97"/>
              <a:gd name="T2" fmla="*/ 2147483647 w 166"/>
              <a:gd name="T3" fmla="*/ 2147483647 h 97"/>
              <a:gd name="T4" fmla="*/ 2147483647 w 166"/>
              <a:gd name="T5" fmla="*/ 2147483647 h 97"/>
              <a:gd name="T6" fmla="*/ 2147483647 w 166"/>
              <a:gd name="T7" fmla="*/ 2147483647 h 97"/>
              <a:gd name="T8" fmla="*/ 2147483647 w 166"/>
              <a:gd name="T9" fmla="*/ 2147483647 h 97"/>
              <a:gd name="T10" fmla="*/ 2147483647 w 166"/>
              <a:gd name="T11" fmla="*/ 2147483647 h 97"/>
              <a:gd name="T12" fmla="*/ 0 w 166"/>
              <a:gd name="T13" fmla="*/ 2147483647 h 97"/>
              <a:gd name="T14" fmla="*/ 2147483647 w 166"/>
              <a:gd name="T15" fmla="*/ 2147483647 h 97"/>
              <a:gd name="T16" fmla="*/ 2147483647 w 166"/>
              <a:gd name="T17" fmla="*/ 2147483647 h 97"/>
              <a:gd name="T18" fmla="*/ 2147483647 w 166"/>
              <a:gd name="T19" fmla="*/ 2147483647 h 97"/>
              <a:gd name="T20" fmla="*/ 2147483647 w 166"/>
              <a:gd name="T21" fmla="*/ 2147483647 h 97"/>
              <a:gd name="T22" fmla="*/ 2147483647 w 166"/>
              <a:gd name="T23" fmla="*/ 2147483647 h 97"/>
              <a:gd name="T24" fmla="*/ 2147483647 w 166"/>
              <a:gd name="T25" fmla="*/ 2147483647 h 97"/>
              <a:gd name="T26" fmla="*/ 2147483647 w 166"/>
              <a:gd name="T27" fmla="*/ 2147483647 h 97"/>
              <a:gd name="T28" fmla="*/ 2147483647 w 166"/>
              <a:gd name="T29" fmla="*/ 2147483647 h 97"/>
              <a:gd name="T30" fmla="*/ 2147483647 w 166"/>
              <a:gd name="T31" fmla="*/ 2147483647 h 97"/>
              <a:gd name="T32" fmla="*/ 2147483647 w 166"/>
              <a:gd name="T33" fmla="*/ 2147483647 h 97"/>
              <a:gd name="T34" fmla="*/ 2147483647 w 166"/>
              <a:gd name="T35" fmla="*/ 0 h 9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66" h="97">
                <a:moveTo>
                  <a:pt x="152" y="0"/>
                </a:moveTo>
                <a:cubicBezTo>
                  <a:pt x="143" y="0"/>
                  <a:pt x="140" y="2"/>
                  <a:pt x="136" y="6"/>
                </a:cubicBezTo>
                <a:cubicBezTo>
                  <a:pt x="118" y="19"/>
                  <a:pt x="103" y="33"/>
                  <a:pt x="77" y="53"/>
                </a:cubicBezTo>
                <a:cubicBezTo>
                  <a:pt x="60" y="66"/>
                  <a:pt x="48" y="75"/>
                  <a:pt x="36" y="82"/>
                </a:cubicBezTo>
                <a:cubicBezTo>
                  <a:pt x="30" y="84"/>
                  <a:pt x="25" y="85"/>
                  <a:pt x="23" y="83"/>
                </a:cubicBezTo>
                <a:cubicBezTo>
                  <a:pt x="22" y="82"/>
                  <a:pt x="22" y="81"/>
                  <a:pt x="22" y="81"/>
                </a:cubicBezTo>
                <a:cubicBezTo>
                  <a:pt x="15" y="85"/>
                  <a:pt x="8" y="90"/>
                  <a:pt x="0" y="95"/>
                </a:cubicBezTo>
                <a:cubicBezTo>
                  <a:pt x="3" y="96"/>
                  <a:pt x="6" y="97"/>
                  <a:pt x="10" y="97"/>
                </a:cubicBezTo>
                <a:cubicBezTo>
                  <a:pt x="26" y="97"/>
                  <a:pt x="46" y="83"/>
                  <a:pt x="68" y="66"/>
                </a:cubicBezTo>
                <a:cubicBezTo>
                  <a:pt x="81" y="57"/>
                  <a:pt x="98" y="44"/>
                  <a:pt x="109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8" y="35"/>
                  <a:pt x="108" y="35"/>
                  <a:pt x="109" y="35"/>
                </a:cubicBezTo>
                <a:cubicBezTo>
                  <a:pt x="110" y="34"/>
                  <a:pt x="111" y="33"/>
                  <a:pt x="112" y="32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26" y="27"/>
                  <a:pt x="139" y="21"/>
                  <a:pt x="153" y="16"/>
                </a:cubicBezTo>
                <a:cubicBezTo>
                  <a:pt x="155" y="14"/>
                  <a:pt x="158" y="11"/>
                  <a:pt x="160" y="8"/>
                </a:cubicBezTo>
                <a:cubicBezTo>
                  <a:pt x="166" y="1"/>
                  <a:pt x="161" y="0"/>
                  <a:pt x="1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0" name="未知"/>
          <p:cNvSpPr/>
          <p:nvPr/>
        </p:nvSpPr>
        <p:spPr bwMode="auto">
          <a:xfrm>
            <a:off x="8875713" y="3330575"/>
            <a:ext cx="280988" cy="296863"/>
          </a:xfrm>
          <a:custGeom>
            <a:avLst/>
            <a:gdLst>
              <a:gd name="T0" fmla="*/ 2147483647 w 75"/>
              <a:gd name="T1" fmla="*/ 2147483647 h 79"/>
              <a:gd name="T2" fmla="*/ 2147483647 w 75"/>
              <a:gd name="T3" fmla="*/ 2147483647 h 79"/>
              <a:gd name="T4" fmla="*/ 2147483647 w 75"/>
              <a:gd name="T5" fmla="*/ 0 h 79"/>
              <a:gd name="T6" fmla="*/ 2147483647 w 75"/>
              <a:gd name="T7" fmla="*/ 2147483647 h 79"/>
              <a:gd name="T8" fmla="*/ 2147483647 w 75"/>
              <a:gd name="T9" fmla="*/ 2147483647 h 79"/>
              <a:gd name="T10" fmla="*/ 0 w 75"/>
              <a:gd name="T11" fmla="*/ 2147483647 h 79"/>
              <a:gd name="T12" fmla="*/ 2147483647 w 75"/>
              <a:gd name="T13" fmla="*/ 2147483647 h 79"/>
              <a:gd name="T14" fmla="*/ 2147483647 w 75"/>
              <a:gd name="T15" fmla="*/ 2147483647 h 79"/>
              <a:gd name="T16" fmla="*/ 2147483647 w 75"/>
              <a:gd name="T17" fmla="*/ 2147483647 h 7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5" h="79">
                <a:moveTo>
                  <a:pt x="33" y="55"/>
                </a:moveTo>
                <a:cubicBezTo>
                  <a:pt x="36" y="49"/>
                  <a:pt x="43" y="39"/>
                  <a:pt x="53" y="27"/>
                </a:cubicBezTo>
                <a:cubicBezTo>
                  <a:pt x="61" y="16"/>
                  <a:pt x="68" y="9"/>
                  <a:pt x="75" y="0"/>
                </a:cubicBezTo>
                <a:cubicBezTo>
                  <a:pt x="61" y="5"/>
                  <a:pt x="48" y="11"/>
                  <a:pt x="34" y="17"/>
                </a:cubicBezTo>
                <a:cubicBezTo>
                  <a:pt x="25" y="26"/>
                  <a:pt x="15" y="36"/>
                  <a:pt x="9" y="45"/>
                </a:cubicBezTo>
                <a:cubicBezTo>
                  <a:pt x="4" y="52"/>
                  <a:pt x="0" y="60"/>
                  <a:pt x="0" y="67"/>
                </a:cubicBezTo>
                <a:cubicBezTo>
                  <a:pt x="0" y="73"/>
                  <a:pt x="3" y="78"/>
                  <a:pt x="9" y="79"/>
                </a:cubicBezTo>
                <a:cubicBezTo>
                  <a:pt x="16" y="74"/>
                  <a:pt x="23" y="69"/>
                  <a:pt x="30" y="65"/>
                </a:cubicBezTo>
                <a:cubicBezTo>
                  <a:pt x="29" y="62"/>
                  <a:pt x="30" y="59"/>
                  <a:pt x="33" y="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1" name="未知"/>
          <p:cNvSpPr/>
          <p:nvPr/>
        </p:nvSpPr>
        <p:spPr bwMode="auto">
          <a:xfrm>
            <a:off x="8909050" y="34099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3" y="2"/>
                </a:moveTo>
                <a:cubicBezTo>
                  <a:pt x="92" y="0"/>
                  <a:pt x="89" y="3"/>
                  <a:pt x="85" y="6"/>
                </a:cubicBezTo>
                <a:cubicBezTo>
                  <a:pt x="79" y="11"/>
                  <a:pt x="70" y="20"/>
                  <a:pt x="59" y="28"/>
                </a:cubicBezTo>
                <a:cubicBezTo>
                  <a:pt x="50" y="35"/>
                  <a:pt x="40" y="42"/>
                  <a:pt x="34" y="45"/>
                </a:cubicBezTo>
                <a:cubicBezTo>
                  <a:pt x="29" y="47"/>
                  <a:pt x="25" y="49"/>
                  <a:pt x="22" y="46"/>
                </a:cubicBezTo>
                <a:cubicBezTo>
                  <a:pt x="21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3" y="59"/>
                  <a:pt x="5" y="60"/>
                  <a:pt x="8" y="60"/>
                </a:cubicBezTo>
                <a:cubicBezTo>
                  <a:pt x="26" y="60"/>
                  <a:pt x="45" y="45"/>
                  <a:pt x="55" y="38"/>
                </a:cubicBezTo>
                <a:cubicBezTo>
                  <a:pt x="68" y="27"/>
                  <a:pt x="82" y="16"/>
                  <a:pt x="89" y="9"/>
                </a:cubicBezTo>
                <a:cubicBezTo>
                  <a:pt x="90" y="8"/>
                  <a:pt x="95" y="3"/>
                  <a:pt x="93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2" name="未知"/>
          <p:cNvSpPr/>
          <p:nvPr/>
        </p:nvSpPr>
        <p:spPr bwMode="auto">
          <a:xfrm>
            <a:off x="4240213" y="247808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3" name="未知"/>
          <p:cNvSpPr/>
          <p:nvPr/>
        </p:nvSpPr>
        <p:spPr bwMode="auto">
          <a:xfrm>
            <a:off x="4408488" y="3295650"/>
            <a:ext cx="277813" cy="365125"/>
          </a:xfrm>
          <a:custGeom>
            <a:avLst/>
            <a:gdLst>
              <a:gd name="T0" fmla="*/ 2147483647 w 74"/>
              <a:gd name="T1" fmla="*/ 2147483647 h 97"/>
              <a:gd name="T2" fmla="*/ 2147483647 w 74"/>
              <a:gd name="T3" fmla="*/ 2147483647 h 97"/>
              <a:gd name="T4" fmla="*/ 2147483647 w 74"/>
              <a:gd name="T5" fmla="*/ 2147483647 h 97"/>
              <a:gd name="T6" fmla="*/ 2147483647 w 74"/>
              <a:gd name="T7" fmla="*/ 2147483647 h 97"/>
              <a:gd name="T8" fmla="*/ 2147483647 w 74"/>
              <a:gd name="T9" fmla="*/ 0 h 97"/>
              <a:gd name="T10" fmla="*/ 2147483647 w 74"/>
              <a:gd name="T11" fmla="*/ 2147483647 h 97"/>
              <a:gd name="T12" fmla="*/ 2147483647 w 74"/>
              <a:gd name="T13" fmla="*/ 2147483647 h 97"/>
              <a:gd name="T14" fmla="*/ 2147483647 w 74"/>
              <a:gd name="T15" fmla="*/ 2147483647 h 97"/>
              <a:gd name="T16" fmla="*/ 2147483647 w 74"/>
              <a:gd name="T17" fmla="*/ 2147483647 h 97"/>
              <a:gd name="T18" fmla="*/ 0 w 74"/>
              <a:gd name="T19" fmla="*/ 2147483647 h 97"/>
              <a:gd name="T20" fmla="*/ 2147483647 w 74"/>
              <a:gd name="T21" fmla="*/ 2147483647 h 97"/>
              <a:gd name="T22" fmla="*/ 2147483647 w 74"/>
              <a:gd name="T23" fmla="*/ 2147483647 h 97"/>
              <a:gd name="T24" fmla="*/ 2147483647 w 74"/>
              <a:gd name="T25" fmla="*/ 2147483647 h 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4" h="97">
                <a:moveTo>
                  <a:pt x="30" y="84"/>
                </a:moveTo>
                <a:cubicBezTo>
                  <a:pt x="28" y="82"/>
                  <a:pt x="29" y="78"/>
                  <a:pt x="33" y="72"/>
                </a:cubicBezTo>
                <a:cubicBezTo>
                  <a:pt x="36" y="66"/>
                  <a:pt x="42" y="58"/>
                  <a:pt x="51" y="48"/>
                </a:cubicBezTo>
                <a:cubicBezTo>
                  <a:pt x="59" y="37"/>
                  <a:pt x="71" y="24"/>
                  <a:pt x="73" y="14"/>
                </a:cubicBezTo>
                <a:cubicBezTo>
                  <a:pt x="74" y="5"/>
                  <a:pt x="67" y="0"/>
                  <a:pt x="56" y="0"/>
                </a:cubicBezTo>
                <a:cubicBezTo>
                  <a:pt x="53" y="3"/>
                  <a:pt x="50" y="6"/>
                  <a:pt x="46" y="9"/>
                </a:cubicBezTo>
                <a:cubicBezTo>
                  <a:pt x="46" y="9"/>
                  <a:pt x="47" y="9"/>
                  <a:pt x="47" y="9"/>
                </a:cubicBezTo>
                <a:cubicBezTo>
                  <a:pt x="50" y="11"/>
                  <a:pt x="48" y="14"/>
                  <a:pt x="46" y="17"/>
                </a:cubicBezTo>
                <a:cubicBezTo>
                  <a:pt x="40" y="25"/>
                  <a:pt x="32" y="34"/>
                  <a:pt x="23" y="44"/>
                </a:cubicBezTo>
                <a:cubicBezTo>
                  <a:pt x="13" y="57"/>
                  <a:pt x="1" y="70"/>
                  <a:pt x="0" y="82"/>
                </a:cubicBezTo>
                <a:cubicBezTo>
                  <a:pt x="0" y="92"/>
                  <a:pt x="6" y="97"/>
                  <a:pt x="17" y="97"/>
                </a:cubicBezTo>
                <a:cubicBezTo>
                  <a:pt x="17" y="97"/>
                  <a:pt x="18" y="96"/>
                  <a:pt x="19" y="96"/>
                </a:cubicBezTo>
                <a:cubicBezTo>
                  <a:pt x="22" y="92"/>
                  <a:pt x="26" y="88"/>
                  <a:pt x="30" y="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4" name="未知"/>
          <p:cNvSpPr/>
          <p:nvPr/>
        </p:nvSpPr>
        <p:spPr bwMode="auto">
          <a:xfrm>
            <a:off x="4479925" y="3438525"/>
            <a:ext cx="319088" cy="217488"/>
          </a:xfrm>
          <a:custGeom>
            <a:avLst/>
            <a:gdLst>
              <a:gd name="T0" fmla="*/ 2147483647 w 85"/>
              <a:gd name="T1" fmla="*/ 2147483647 h 58"/>
              <a:gd name="T2" fmla="*/ 2147483647 w 85"/>
              <a:gd name="T3" fmla="*/ 2147483647 h 58"/>
              <a:gd name="T4" fmla="*/ 2147483647 w 85"/>
              <a:gd name="T5" fmla="*/ 2147483647 h 58"/>
              <a:gd name="T6" fmla="*/ 2147483647 w 85"/>
              <a:gd name="T7" fmla="*/ 2147483647 h 58"/>
              <a:gd name="T8" fmla="*/ 2147483647 w 85"/>
              <a:gd name="T9" fmla="*/ 2147483647 h 58"/>
              <a:gd name="T10" fmla="*/ 2147483647 w 85"/>
              <a:gd name="T11" fmla="*/ 2147483647 h 58"/>
              <a:gd name="T12" fmla="*/ 0 w 85"/>
              <a:gd name="T13" fmla="*/ 2147483647 h 58"/>
              <a:gd name="T14" fmla="*/ 2147483647 w 85"/>
              <a:gd name="T15" fmla="*/ 2147483647 h 58"/>
              <a:gd name="T16" fmla="*/ 2147483647 w 85"/>
              <a:gd name="T17" fmla="*/ 2147483647 h 58"/>
              <a:gd name="T18" fmla="*/ 2147483647 w 85"/>
              <a:gd name="T19" fmla="*/ 2147483647 h 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8">
                <a:moveTo>
                  <a:pt x="84" y="1"/>
                </a:moveTo>
                <a:cubicBezTo>
                  <a:pt x="83" y="0"/>
                  <a:pt x="81" y="0"/>
                  <a:pt x="77" y="4"/>
                </a:cubicBezTo>
                <a:cubicBezTo>
                  <a:pt x="71" y="10"/>
                  <a:pt x="60" y="20"/>
                  <a:pt x="51" y="27"/>
                </a:cubicBezTo>
                <a:cubicBezTo>
                  <a:pt x="38" y="37"/>
                  <a:pt x="31" y="40"/>
                  <a:pt x="25" y="44"/>
                </a:cubicBezTo>
                <a:cubicBezTo>
                  <a:pt x="20" y="46"/>
                  <a:pt x="14" y="48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7" y="50"/>
                  <a:pt x="3" y="54"/>
                  <a:pt x="0" y="58"/>
                </a:cubicBezTo>
                <a:cubicBezTo>
                  <a:pt x="16" y="57"/>
                  <a:pt x="36" y="45"/>
                  <a:pt x="47" y="37"/>
                </a:cubicBezTo>
                <a:cubicBezTo>
                  <a:pt x="58" y="28"/>
                  <a:pt x="75" y="13"/>
                  <a:pt x="80" y="8"/>
                </a:cubicBezTo>
                <a:cubicBezTo>
                  <a:pt x="84" y="4"/>
                  <a:pt x="85" y="2"/>
                  <a:pt x="8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5" name="未知"/>
          <p:cNvSpPr/>
          <p:nvPr/>
        </p:nvSpPr>
        <p:spPr bwMode="auto">
          <a:xfrm>
            <a:off x="4191000" y="3295650"/>
            <a:ext cx="427038" cy="300038"/>
          </a:xfrm>
          <a:custGeom>
            <a:avLst/>
            <a:gdLst>
              <a:gd name="T0" fmla="*/ 2147483647 w 114"/>
              <a:gd name="T1" fmla="*/ 2147483647 h 80"/>
              <a:gd name="T2" fmla="*/ 2147483647 w 114"/>
              <a:gd name="T3" fmla="*/ 2147483647 h 80"/>
              <a:gd name="T4" fmla="*/ 2147483647 w 114"/>
              <a:gd name="T5" fmla="*/ 2147483647 h 80"/>
              <a:gd name="T6" fmla="*/ 2147483647 w 114"/>
              <a:gd name="T7" fmla="*/ 0 h 80"/>
              <a:gd name="T8" fmla="*/ 2147483647 w 114"/>
              <a:gd name="T9" fmla="*/ 0 h 80"/>
              <a:gd name="T10" fmla="*/ 2147483647 w 114"/>
              <a:gd name="T11" fmla="*/ 2147483647 h 80"/>
              <a:gd name="T12" fmla="*/ 2147483647 w 114"/>
              <a:gd name="T13" fmla="*/ 2147483647 h 80"/>
              <a:gd name="T14" fmla="*/ 0 w 114"/>
              <a:gd name="T15" fmla="*/ 2147483647 h 80"/>
              <a:gd name="T16" fmla="*/ 2147483647 w 114"/>
              <a:gd name="T17" fmla="*/ 2147483647 h 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4" h="80">
                <a:moveTo>
                  <a:pt x="48" y="41"/>
                </a:moveTo>
                <a:cubicBezTo>
                  <a:pt x="65" y="27"/>
                  <a:pt x="81" y="18"/>
                  <a:pt x="91" y="13"/>
                </a:cubicBezTo>
                <a:cubicBezTo>
                  <a:pt x="96" y="10"/>
                  <a:pt x="101" y="8"/>
                  <a:pt x="104" y="9"/>
                </a:cubicBezTo>
                <a:cubicBezTo>
                  <a:pt x="108" y="6"/>
                  <a:pt x="111" y="3"/>
                  <a:pt x="11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97" y="0"/>
                  <a:pt x="73" y="15"/>
                  <a:pt x="54" y="29"/>
                </a:cubicBezTo>
                <a:cubicBezTo>
                  <a:pt x="36" y="43"/>
                  <a:pt x="19" y="57"/>
                  <a:pt x="6" y="68"/>
                </a:cubicBezTo>
                <a:cubicBezTo>
                  <a:pt x="3" y="72"/>
                  <a:pt x="1" y="76"/>
                  <a:pt x="0" y="80"/>
                </a:cubicBezTo>
                <a:cubicBezTo>
                  <a:pt x="16" y="67"/>
                  <a:pt x="29" y="56"/>
                  <a:pt x="48" y="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6" name="未知"/>
          <p:cNvSpPr/>
          <p:nvPr/>
        </p:nvSpPr>
        <p:spPr bwMode="auto">
          <a:xfrm>
            <a:off x="4105275" y="247808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7" name="未知"/>
          <p:cNvSpPr/>
          <p:nvPr/>
        </p:nvSpPr>
        <p:spPr bwMode="auto">
          <a:xfrm>
            <a:off x="4044950" y="3311525"/>
            <a:ext cx="341313" cy="341313"/>
          </a:xfrm>
          <a:custGeom>
            <a:avLst/>
            <a:gdLst>
              <a:gd name="T0" fmla="*/ 2147483647 w 91"/>
              <a:gd name="T1" fmla="*/ 2147483647 h 91"/>
              <a:gd name="T2" fmla="*/ 2147483647 w 91"/>
              <a:gd name="T3" fmla="*/ 2147483647 h 91"/>
              <a:gd name="T4" fmla="*/ 2147483647 w 91"/>
              <a:gd name="T5" fmla="*/ 2147483647 h 91"/>
              <a:gd name="T6" fmla="*/ 2147483647 w 91"/>
              <a:gd name="T7" fmla="*/ 2147483647 h 91"/>
              <a:gd name="T8" fmla="*/ 2147483647 w 91"/>
              <a:gd name="T9" fmla="*/ 2147483647 h 91"/>
              <a:gd name="T10" fmla="*/ 2147483647 w 91"/>
              <a:gd name="T11" fmla="*/ 2147483647 h 91"/>
              <a:gd name="T12" fmla="*/ 2147483647 w 91"/>
              <a:gd name="T13" fmla="*/ 2147483647 h 91"/>
              <a:gd name="T14" fmla="*/ 2147483647 w 91"/>
              <a:gd name="T15" fmla="*/ 2147483647 h 91"/>
              <a:gd name="T16" fmla="*/ 2147483647 w 91"/>
              <a:gd name="T17" fmla="*/ 2147483647 h 91"/>
              <a:gd name="T18" fmla="*/ 2147483647 w 91"/>
              <a:gd name="T19" fmla="*/ 2147483647 h 91"/>
              <a:gd name="T20" fmla="*/ 2147483647 w 91"/>
              <a:gd name="T21" fmla="*/ 0 h 91"/>
              <a:gd name="T22" fmla="*/ 2147483647 w 91"/>
              <a:gd name="T23" fmla="*/ 2147483647 h 91"/>
              <a:gd name="T24" fmla="*/ 2147483647 w 91"/>
              <a:gd name="T25" fmla="*/ 2147483647 h 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1" h="91">
                <a:moveTo>
                  <a:pt x="33" y="37"/>
                </a:moveTo>
                <a:cubicBezTo>
                  <a:pt x="17" y="60"/>
                  <a:pt x="17" y="60"/>
                  <a:pt x="17" y="60"/>
                </a:cubicBezTo>
                <a:cubicBezTo>
                  <a:pt x="12" y="68"/>
                  <a:pt x="8" y="76"/>
                  <a:pt x="4" y="83"/>
                </a:cubicBezTo>
                <a:cubicBezTo>
                  <a:pt x="0" y="90"/>
                  <a:pt x="4" y="91"/>
                  <a:pt x="11" y="91"/>
                </a:cubicBezTo>
                <a:cubicBezTo>
                  <a:pt x="17" y="91"/>
                  <a:pt x="21" y="90"/>
                  <a:pt x="26" y="86"/>
                </a:cubicBezTo>
                <a:cubicBezTo>
                  <a:pt x="30" y="83"/>
                  <a:pt x="35" y="79"/>
                  <a:pt x="39" y="76"/>
                </a:cubicBezTo>
                <a:cubicBezTo>
                  <a:pt x="40" y="72"/>
                  <a:pt x="42" y="68"/>
                  <a:pt x="45" y="64"/>
                </a:cubicBezTo>
                <a:cubicBezTo>
                  <a:pt x="44" y="65"/>
                  <a:pt x="43" y="66"/>
                  <a:pt x="43" y="66"/>
                </a:cubicBezTo>
                <a:cubicBezTo>
                  <a:pt x="42" y="66"/>
                  <a:pt x="42" y="66"/>
                  <a:pt x="42" y="66"/>
                </a:cubicBezTo>
                <a:cubicBezTo>
                  <a:pt x="55" y="47"/>
                  <a:pt x="78" y="13"/>
                  <a:pt x="87" y="3"/>
                </a:cubicBezTo>
                <a:cubicBezTo>
                  <a:pt x="89" y="2"/>
                  <a:pt x="90" y="1"/>
                  <a:pt x="91" y="0"/>
                </a:cubicBezTo>
                <a:cubicBezTo>
                  <a:pt x="70" y="3"/>
                  <a:pt x="50" y="19"/>
                  <a:pt x="42" y="25"/>
                </a:cubicBezTo>
                <a:cubicBezTo>
                  <a:pt x="39" y="29"/>
                  <a:pt x="36" y="33"/>
                  <a:pt x="33" y="3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8" name="未知"/>
          <p:cNvSpPr/>
          <p:nvPr/>
        </p:nvSpPr>
        <p:spPr bwMode="auto">
          <a:xfrm>
            <a:off x="6064250" y="3213100"/>
            <a:ext cx="608013" cy="360363"/>
          </a:xfrm>
          <a:custGeom>
            <a:avLst/>
            <a:gdLst>
              <a:gd name="T0" fmla="*/ 2147483647 w 162"/>
              <a:gd name="T1" fmla="*/ 2147483647 h 96"/>
              <a:gd name="T2" fmla="*/ 2147483647 w 162"/>
              <a:gd name="T3" fmla="*/ 2147483647 h 96"/>
              <a:gd name="T4" fmla="*/ 2147483647 w 162"/>
              <a:gd name="T5" fmla="*/ 2147483647 h 96"/>
              <a:gd name="T6" fmla="*/ 2147483647 w 162"/>
              <a:gd name="T7" fmla="*/ 2147483647 h 96"/>
              <a:gd name="T8" fmla="*/ 2147483647 w 162"/>
              <a:gd name="T9" fmla="*/ 2147483647 h 96"/>
              <a:gd name="T10" fmla="*/ 2147483647 w 162"/>
              <a:gd name="T11" fmla="*/ 2147483647 h 96"/>
              <a:gd name="T12" fmla="*/ 2147483647 w 162"/>
              <a:gd name="T13" fmla="*/ 2147483647 h 96"/>
              <a:gd name="T14" fmla="*/ 2147483647 w 162"/>
              <a:gd name="T15" fmla="*/ 2147483647 h 96"/>
              <a:gd name="T16" fmla="*/ 2147483647 w 162"/>
              <a:gd name="T17" fmla="*/ 2147483647 h 96"/>
              <a:gd name="T18" fmla="*/ 2147483647 w 162"/>
              <a:gd name="T19" fmla="*/ 2147483647 h 96"/>
              <a:gd name="T20" fmla="*/ 2147483647 w 162"/>
              <a:gd name="T21" fmla="*/ 2147483647 h 96"/>
              <a:gd name="T22" fmla="*/ 2147483647 w 162"/>
              <a:gd name="T23" fmla="*/ 2147483647 h 96"/>
              <a:gd name="T24" fmla="*/ 2147483647 w 162"/>
              <a:gd name="T25" fmla="*/ 2147483647 h 96"/>
              <a:gd name="T26" fmla="*/ 2147483647 w 162"/>
              <a:gd name="T27" fmla="*/ 2147483647 h 96"/>
              <a:gd name="T28" fmla="*/ 2147483647 w 162"/>
              <a:gd name="T29" fmla="*/ 2147483647 h 96"/>
              <a:gd name="T30" fmla="*/ 2147483647 w 162"/>
              <a:gd name="T31" fmla="*/ 2147483647 h 96"/>
              <a:gd name="T32" fmla="*/ 2147483647 w 162"/>
              <a:gd name="T33" fmla="*/ 2147483647 h 96"/>
              <a:gd name="T34" fmla="*/ 2147483647 w 162"/>
              <a:gd name="T35" fmla="*/ 2147483647 h 96"/>
              <a:gd name="T36" fmla="*/ 2147483647 w 162"/>
              <a:gd name="T37" fmla="*/ 2147483647 h 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2" h="96">
                <a:moveTo>
                  <a:pt x="155" y="1"/>
                </a:moveTo>
                <a:cubicBezTo>
                  <a:pt x="146" y="0"/>
                  <a:pt x="136" y="2"/>
                  <a:pt x="127" y="6"/>
                </a:cubicBezTo>
                <a:cubicBezTo>
                  <a:pt x="117" y="10"/>
                  <a:pt x="101" y="20"/>
                  <a:pt x="91" y="28"/>
                </a:cubicBezTo>
                <a:cubicBezTo>
                  <a:pt x="72" y="42"/>
                  <a:pt x="59" y="55"/>
                  <a:pt x="44" y="69"/>
                </a:cubicBezTo>
                <a:cubicBezTo>
                  <a:pt x="43" y="68"/>
                  <a:pt x="43" y="68"/>
                  <a:pt x="43" y="68"/>
                </a:cubicBezTo>
                <a:cubicBezTo>
                  <a:pt x="50" y="58"/>
                  <a:pt x="77" y="18"/>
                  <a:pt x="87" y="8"/>
                </a:cubicBezTo>
                <a:cubicBezTo>
                  <a:pt x="88" y="7"/>
                  <a:pt x="89" y="6"/>
                  <a:pt x="90" y="5"/>
                </a:cubicBezTo>
                <a:cubicBezTo>
                  <a:pt x="73" y="9"/>
                  <a:pt x="56" y="1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37" y="36"/>
                  <a:pt x="32" y="42"/>
                  <a:pt x="26" y="51"/>
                </a:cubicBezTo>
                <a:cubicBezTo>
                  <a:pt x="17" y="65"/>
                  <a:pt x="8" y="77"/>
                  <a:pt x="3" y="88"/>
                </a:cubicBezTo>
                <a:cubicBezTo>
                  <a:pt x="0" y="95"/>
                  <a:pt x="2" y="96"/>
                  <a:pt x="11" y="96"/>
                </a:cubicBezTo>
                <a:cubicBezTo>
                  <a:pt x="17" y="96"/>
                  <a:pt x="20" y="95"/>
                  <a:pt x="25" y="91"/>
                </a:cubicBezTo>
                <a:cubicBezTo>
                  <a:pt x="36" y="83"/>
                  <a:pt x="62" y="59"/>
                  <a:pt x="86" y="39"/>
                </a:cubicBezTo>
                <a:cubicBezTo>
                  <a:pt x="102" y="26"/>
                  <a:pt x="113" y="18"/>
                  <a:pt x="127" y="12"/>
                </a:cubicBezTo>
                <a:cubicBezTo>
                  <a:pt x="133" y="9"/>
                  <a:pt x="140" y="7"/>
                  <a:pt x="144" y="9"/>
                </a:cubicBezTo>
                <a:cubicBezTo>
                  <a:pt x="145" y="9"/>
                  <a:pt x="145" y="10"/>
                  <a:pt x="146" y="10"/>
                </a:cubicBezTo>
                <a:cubicBezTo>
                  <a:pt x="151" y="8"/>
                  <a:pt x="157" y="5"/>
                  <a:pt x="162" y="2"/>
                </a:cubicBezTo>
                <a:cubicBezTo>
                  <a:pt x="160" y="1"/>
                  <a:pt x="157" y="1"/>
                  <a:pt x="15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79" name="未知"/>
          <p:cNvSpPr/>
          <p:nvPr/>
        </p:nvSpPr>
        <p:spPr bwMode="auto">
          <a:xfrm>
            <a:off x="6415088" y="3213100"/>
            <a:ext cx="314325" cy="360363"/>
          </a:xfrm>
          <a:custGeom>
            <a:avLst/>
            <a:gdLst>
              <a:gd name="T0" fmla="*/ 2147483647 w 84"/>
              <a:gd name="T1" fmla="*/ 0 h 96"/>
              <a:gd name="T2" fmla="*/ 2147483647 w 84"/>
              <a:gd name="T3" fmla="*/ 2147483647 h 96"/>
              <a:gd name="T4" fmla="*/ 2147483647 w 84"/>
              <a:gd name="T5" fmla="*/ 2147483647 h 96"/>
              <a:gd name="T6" fmla="*/ 2147483647 w 84"/>
              <a:gd name="T7" fmla="*/ 2147483647 h 96"/>
              <a:gd name="T8" fmla="*/ 2147483647 w 84"/>
              <a:gd name="T9" fmla="*/ 2147483647 h 96"/>
              <a:gd name="T10" fmla="*/ 0 w 84"/>
              <a:gd name="T11" fmla="*/ 2147483647 h 96"/>
              <a:gd name="T12" fmla="*/ 2147483647 w 84"/>
              <a:gd name="T13" fmla="*/ 2147483647 h 96"/>
              <a:gd name="T14" fmla="*/ 2147483647 w 84"/>
              <a:gd name="T15" fmla="*/ 2147483647 h 96"/>
              <a:gd name="T16" fmla="*/ 2147483647 w 84"/>
              <a:gd name="T17" fmla="*/ 2147483647 h 96"/>
              <a:gd name="T18" fmla="*/ 2147483647 w 84"/>
              <a:gd name="T19" fmla="*/ 2147483647 h 96"/>
              <a:gd name="T20" fmla="*/ 2147483647 w 84"/>
              <a:gd name="T21" fmla="*/ 2147483647 h 96"/>
              <a:gd name="T22" fmla="*/ 2147483647 w 84"/>
              <a:gd name="T23" fmla="*/ 2147483647 h 96"/>
              <a:gd name="T24" fmla="*/ 2147483647 w 84"/>
              <a:gd name="T25" fmla="*/ 2147483647 h 96"/>
              <a:gd name="T26" fmla="*/ 2147483647 w 84"/>
              <a:gd name="T27" fmla="*/ 0 h 9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96">
                <a:moveTo>
                  <a:pt x="69" y="0"/>
                </a:moveTo>
                <a:cubicBezTo>
                  <a:pt x="64" y="3"/>
                  <a:pt x="58" y="6"/>
                  <a:pt x="53" y="8"/>
                </a:cubicBezTo>
                <a:cubicBezTo>
                  <a:pt x="57" y="11"/>
                  <a:pt x="55" y="19"/>
                  <a:pt x="52" y="23"/>
                </a:cubicBezTo>
                <a:cubicBezTo>
                  <a:pt x="47" y="28"/>
                  <a:pt x="41" y="29"/>
                  <a:pt x="35" y="30"/>
                </a:cubicBezTo>
                <a:cubicBezTo>
                  <a:pt x="27" y="31"/>
                  <a:pt x="17" y="35"/>
                  <a:pt x="12" y="40"/>
                </a:cubicBezTo>
                <a:cubicBezTo>
                  <a:pt x="8" y="44"/>
                  <a:pt x="1" y="56"/>
                  <a:pt x="0" y="70"/>
                </a:cubicBezTo>
                <a:cubicBezTo>
                  <a:pt x="0" y="88"/>
                  <a:pt x="8" y="96"/>
                  <a:pt x="19" y="96"/>
                </a:cubicBezTo>
                <a:cubicBezTo>
                  <a:pt x="19" y="96"/>
                  <a:pt x="20" y="95"/>
                  <a:pt x="20" y="95"/>
                </a:cubicBezTo>
                <a:cubicBezTo>
                  <a:pt x="24" y="90"/>
                  <a:pt x="28" y="85"/>
                  <a:pt x="32" y="80"/>
                </a:cubicBezTo>
                <a:cubicBezTo>
                  <a:pt x="28" y="78"/>
                  <a:pt x="27" y="72"/>
                  <a:pt x="26" y="62"/>
                </a:cubicBezTo>
                <a:cubicBezTo>
                  <a:pt x="25" y="52"/>
                  <a:pt x="27" y="45"/>
                  <a:pt x="30" y="40"/>
                </a:cubicBezTo>
                <a:cubicBezTo>
                  <a:pt x="34" y="35"/>
                  <a:pt x="43" y="34"/>
                  <a:pt x="54" y="32"/>
                </a:cubicBezTo>
                <a:cubicBezTo>
                  <a:pt x="66" y="30"/>
                  <a:pt x="76" y="28"/>
                  <a:pt x="80" y="21"/>
                </a:cubicBezTo>
                <a:cubicBezTo>
                  <a:pt x="84" y="12"/>
                  <a:pt x="79" y="4"/>
                  <a:pt x="6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0" name="未知"/>
          <p:cNvSpPr/>
          <p:nvPr/>
        </p:nvSpPr>
        <p:spPr bwMode="auto">
          <a:xfrm>
            <a:off x="6483350" y="3357563"/>
            <a:ext cx="319088" cy="220663"/>
          </a:xfrm>
          <a:custGeom>
            <a:avLst/>
            <a:gdLst>
              <a:gd name="T0" fmla="*/ 2147483647 w 85"/>
              <a:gd name="T1" fmla="*/ 2147483647 h 59"/>
              <a:gd name="T2" fmla="*/ 2147483647 w 85"/>
              <a:gd name="T3" fmla="*/ 2147483647 h 59"/>
              <a:gd name="T4" fmla="*/ 2147483647 w 85"/>
              <a:gd name="T5" fmla="*/ 2147483647 h 59"/>
              <a:gd name="T6" fmla="*/ 2147483647 w 85"/>
              <a:gd name="T7" fmla="*/ 2147483647 h 59"/>
              <a:gd name="T8" fmla="*/ 2147483647 w 85"/>
              <a:gd name="T9" fmla="*/ 2147483647 h 59"/>
              <a:gd name="T10" fmla="*/ 2147483647 w 85"/>
              <a:gd name="T11" fmla="*/ 2147483647 h 59"/>
              <a:gd name="T12" fmla="*/ 0 w 85"/>
              <a:gd name="T13" fmla="*/ 2147483647 h 59"/>
              <a:gd name="T14" fmla="*/ 2147483647 w 85"/>
              <a:gd name="T15" fmla="*/ 2147483647 h 59"/>
              <a:gd name="T16" fmla="*/ 2147483647 w 85"/>
              <a:gd name="T17" fmla="*/ 2147483647 h 59"/>
              <a:gd name="T18" fmla="*/ 2147483647 w 85"/>
              <a:gd name="T19" fmla="*/ 2147483647 h 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85" h="59">
                <a:moveTo>
                  <a:pt x="84" y="2"/>
                </a:moveTo>
                <a:cubicBezTo>
                  <a:pt x="82" y="0"/>
                  <a:pt x="77" y="5"/>
                  <a:pt x="77" y="5"/>
                </a:cubicBezTo>
                <a:cubicBezTo>
                  <a:pt x="70" y="11"/>
                  <a:pt x="62" y="18"/>
                  <a:pt x="50" y="28"/>
                </a:cubicBezTo>
                <a:cubicBezTo>
                  <a:pt x="42" y="35"/>
                  <a:pt x="34" y="39"/>
                  <a:pt x="29" y="42"/>
                </a:cubicBezTo>
                <a:cubicBezTo>
                  <a:pt x="23" y="45"/>
                  <a:pt x="19" y="47"/>
                  <a:pt x="15" y="46"/>
                </a:cubicBezTo>
                <a:cubicBezTo>
                  <a:pt x="14" y="46"/>
                  <a:pt x="13" y="45"/>
                  <a:pt x="12" y="44"/>
                </a:cubicBezTo>
                <a:cubicBezTo>
                  <a:pt x="8" y="49"/>
                  <a:pt x="4" y="54"/>
                  <a:pt x="0" y="59"/>
                </a:cubicBezTo>
                <a:cubicBezTo>
                  <a:pt x="17" y="59"/>
                  <a:pt x="36" y="46"/>
                  <a:pt x="46" y="38"/>
                </a:cubicBezTo>
                <a:cubicBezTo>
                  <a:pt x="59" y="28"/>
                  <a:pt x="71" y="17"/>
                  <a:pt x="78" y="10"/>
                </a:cubicBezTo>
                <a:cubicBezTo>
                  <a:pt x="80" y="9"/>
                  <a:pt x="85" y="4"/>
                  <a:pt x="84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1" name="未知"/>
          <p:cNvSpPr/>
          <p:nvPr/>
        </p:nvSpPr>
        <p:spPr bwMode="auto">
          <a:xfrm>
            <a:off x="8375650" y="3435350"/>
            <a:ext cx="230188" cy="138113"/>
          </a:xfrm>
          <a:custGeom>
            <a:avLst/>
            <a:gdLst>
              <a:gd name="T0" fmla="*/ 2147483647 w 61"/>
              <a:gd name="T1" fmla="*/ 2147483647 h 37"/>
              <a:gd name="T2" fmla="*/ 2147483647 w 61"/>
              <a:gd name="T3" fmla="*/ 2147483647 h 37"/>
              <a:gd name="T4" fmla="*/ 2147483647 w 61"/>
              <a:gd name="T5" fmla="*/ 2147483647 h 37"/>
              <a:gd name="T6" fmla="*/ 2147483647 w 61"/>
              <a:gd name="T7" fmla="*/ 2147483647 h 37"/>
              <a:gd name="T8" fmla="*/ 2147483647 w 61"/>
              <a:gd name="T9" fmla="*/ 2147483647 h 37"/>
              <a:gd name="T10" fmla="*/ 0 w 61"/>
              <a:gd name="T11" fmla="*/ 2147483647 h 37"/>
              <a:gd name="T12" fmla="*/ 2147483647 w 61"/>
              <a:gd name="T13" fmla="*/ 2147483647 h 37"/>
              <a:gd name="T14" fmla="*/ 2147483647 w 61"/>
              <a:gd name="T15" fmla="*/ 2147483647 h 37"/>
              <a:gd name="T16" fmla="*/ 2147483647 w 61"/>
              <a:gd name="T17" fmla="*/ 2147483647 h 37"/>
              <a:gd name="T18" fmla="*/ 2147483647 w 61"/>
              <a:gd name="T19" fmla="*/ 2147483647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1" h="37">
                <a:moveTo>
                  <a:pt x="59" y="1"/>
                </a:moveTo>
                <a:cubicBezTo>
                  <a:pt x="58" y="0"/>
                  <a:pt x="55" y="3"/>
                  <a:pt x="50" y="7"/>
                </a:cubicBezTo>
                <a:cubicBezTo>
                  <a:pt x="44" y="12"/>
                  <a:pt x="40" y="16"/>
                  <a:pt x="33" y="21"/>
                </a:cubicBezTo>
                <a:cubicBezTo>
                  <a:pt x="25" y="27"/>
                  <a:pt x="19" y="29"/>
                  <a:pt x="14" y="31"/>
                </a:cubicBezTo>
                <a:cubicBezTo>
                  <a:pt x="12" y="31"/>
                  <a:pt x="6" y="32"/>
                  <a:pt x="4" y="31"/>
                </a:cubicBezTo>
                <a:cubicBezTo>
                  <a:pt x="2" y="32"/>
                  <a:pt x="1" y="33"/>
                  <a:pt x="0" y="35"/>
                </a:cubicBezTo>
                <a:cubicBezTo>
                  <a:pt x="4" y="37"/>
                  <a:pt x="10" y="36"/>
                  <a:pt x="14" y="35"/>
                </a:cubicBezTo>
                <a:cubicBezTo>
                  <a:pt x="19" y="34"/>
                  <a:pt x="26" y="32"/>
                  <a:pt x="35" y="26"/>
                </a:cubicBezTo>
                <a:cubicBezTo>
                  <a:pt x="42" y="21"/>
                  <a:pt x="47" y="16"/>
                  <a:pt x="52" y="11"/>
                </a:cubicBezTo>
                <a:cubicBezTo>
                  <a:pt x="58" y="6"/>
                  <a:pt x="61" y="3"/>
                  <a:pt x="5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2" name="未知"/>
          <p:cNvSpPr/>
          <p:nvPr/>
        </p:nvSpPr>
        <p:spPr bwMode="auto">
          <a:xfrm>
            <a:off x="5035550" y="3435350"/>
            <a:ext cx="355600" cy="225425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3" name="未知"/>
          <p:cNvSpPr/>
          <p:nvPr/>
        </p:nvSpPr>
        <p:spPr bwMode="auto">
          <a:xfrm>
            <a:off x="5008563" y="3292475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84" name="图片 25" descr="羽毛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350554">
            <a:off x="9428163" y="-1025525"/>
            <a:ext cx="1239837" cy="3957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85" name="未知"/>
          <p:cNvSpPr/>
          <p:nvPr/>
        </p:nvSpPr>
        <p:spPr bwMode="auto">
          <a:xfrm>
            <a:off x="6096000" y="2420938"/>
            <a:ext cx="1112838" cy="1001713"/>
          </a:xfrm>
          <a:custGeom>
            <a:avLst/>
            <a:gdLst>
              <a:gd name="T0" fmla="*/ 2147483647 w 297"/>
              <a:gd name="T1" fmla="*/ 0 h 267"/>
              <a:gd name="T2" fmla="*/ 2147483647 w 297"/>
              <a:gd name="T3" fmla="*/ 2147483647 h 267"/>
              <a:gd name="T4" fmla="*/ 2147483647 w 297"/>
              <a:gd name="T5" fmla="*/ 2147483647 h 267"/>
              <a:gd name="T6" fmla="*/ 2147483647 w 297"/>
              <a:gd name="T7" fmla="*/ 2147483647 h 267"/>
              <a:gd name="T8" fmla="*/ 2147483647 w 297"/>
              <a:gd name="T9" fmla="*/ 2147483647 h 267"/>
              <a:gd name="T10" fmla="*/ 2147483647 w 297"/>
              <a:gd name="T11" fmla="*/ 2147483647 h 267"/>
              <a:gd name="T12" fmla="*/ 2147483647 w 297"/>
              <a:gd name="T13" fmla="*/ 2147483647 h 267"/>
              <a:gd name="T14" fmla="*/ 2147483647 w 297"/>
              <a:gd name="T15" fmla="*/ 2147483647 h 267"/>
              <a:gd name="T16" fmla="*/ 2147483647 w 297"/>
              <a:gd name="T17" fmla="*/ 2147483647 h 267"/>
              <a:gd name="T18" fmla="*/ 2147483647 w 297"/>
              <a:gd name="T19" fmla="*/ 2147483647 h 267"/>
              <a:gd name="T20" fmla="*/ 2147483647 w 297"/>
              <a:gd name="T21" fmla="*/ 2147483647 h 267"/>
              <a:gd name="T22" fmla="*/ 0 w 297"/>
              <a:gd name="T23" fmla="*/ 2147483647 h 267"/>
              <a:gd name="T24" fmla="*/ 2147483647 w 297"/>
              <a:gd name="T25" fmla="*/ 2147483647 h 267"/>
              <a:gd name="T26" fmla="*/ 2147483647 w 297"/>
              <a:gd name="T27" fmla="*/ 2147483647 h 267"/>
              <a:gd name="T28" fmla="*/ 2147483647 w 297"/>
              <a:gd name="T29" fmla="*/ 2147483647 h 267"/>
              <a:gd name="T30" fmla="*/ 2147483647 w 297"/>
              <a:gd name="T31" fmla="*/ 2147483647 h 267"/>
              <a:gd name="T32" fmla="*/ 2147483647 w 297"/>
              <a:gd name="T33" fmla="*/ 2147483647 h 267"/>
              <a:gd name="T34" fmla="*/ 2147483647 w 297"/>
              <a:gd name="T35" fmla="*/ 2147483647 h 267"/>
              <a:gd name="T36" fmla="*/ 2147483647 w 297"/>
              <a:gd name="T37" fmla="*/ 2147483647 h 267"/>
              <a:gd name="T38" fmla="*/ 2147483647 w 297"/>
              <a:gd name="T39" fmla="*/ 0 h 2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97" h="267">
                <a:moveTo>
                  <a:pt x="279" y="0"/>
                </a:moveTo>
                <a:cubicBezTo>
                  <a:pt x="277" y="7"/>
                  <a:pt x="277" y="7"/>
                  <a:pt x="277" y="7"/>
                </a:cubicBezTo>
                <a:cubicBezTo>
                  <a:pt x="277" y="7"/>
                  <a:pt x="277" y="7"/>
                  <a:pt x="277" y="7"/>
                </a:cubicBezTo>
                <a:cubicBezTo>
                  <a:pt x="280" y="8"/>
                  <a:pt x="282" y="11"/>
                  <a:pt x="282" y="16"/>
                </a:cubicBezTo>
                <a:cubicBezTo>
                  <a:pt x="279" y="40"/>
                  <a:pt x="231" y="84"/>
                  <a:pt x="178" y="130"/>
                </a:cubicBezTo>
                <a:cubicBezTo>
                  <a:pt x="153" y="151"/>
                  <a:pt x="132" y="165"/>
                  <a:pt x="80" y="211"/>
                </a:cubicBezTo>
                <a:cubicBezTo>
                  <a:pt x="81" y="209"/>
                  <a:pt x="82" y="208"/>
                  <a:pt x="83" y="206"/>
                </a:cubicBezTo>
                <a:cubicBezTo>
                  <a:pt x="82" y="208"/>
                  <a:pt x="81" y="209"/>
                  <a:pt x="81" y="210"/>
                </a:cubicBezTo>
                <a:cubicBezTo>
                  <a:pt x="79" y="210"/>
                  <a:pt x="54" y="220"/>
                  <a:pt x="36" y="232"/>
                </a:cubicBezTo>
                <a:cubicBezTo>
                  <a:pt x="37" y="232"/>
                  <a:pt x="38" y="231"/>
                  <a:pt x="39" y="230"/>
                </a:cubicBezTo>
                <a:cubicBezTo>
                  <a:pt x="26" y="241"/>
                  <a:pt x="5" y="259"/>
                  <a:pt x="3" y="261"/>
                </a:cubicBezTo>
                <a:cubicBezTo>
                  <a:pt x="1" y="263"/>
                  <a:pt x="0" y="264"/>
                  <a:pt x="0" y="266"/>
                </a:cubicBezTo>
                <a:cubicBezTo>
                  <a:pt x="1" y="267"/>
                  <a:pt x="3" y="267"/>
                  <a:pt x="6" y="264"/>
                </a:cubicBezTo>
                <a:cubicBezTo>
                  <a:pt x="12" y="259"/>
                  <a:pt x="19" y="253"/>
                  <a:pt x="27" y="246"/>
                </a:cubicBezTo>
                <a:cubicBezTo>
                  <a:pt x="27" y="246"/>
                  <a:pt x="27" y="246"/>
                  <a:pt x="27" y="246"/>
                </a:cubicBezTo>
                <a:cubicBezTo>
                  <a:pt x="27" y="246"/>
                  <a:pt x="27" y="247"/>
                  <a:pt x="26" y="247"/>
                </a:cubicBezTo>
                <a:cubicBezTo>
                  <a:pt x="34" y="241"/>
                  <a:pt x="54" y="225"/>
                  <a:pt x="75" y="222"/>
                </a:cubicBezTo>
                <a:cubicBezTo>
                  <a:pt x="114" y="188"/>
                  <a:pt x="151" y="162"/>
                  <a:pt x="183" y="136"/>
                </a:cubicBezTo>
                <a:cubicBezTo>
                  <a:pt x="238" y="90"/>
                  <a:pt x="291" y="46"/>
                  <a:pt x="295" y="20"/>
                </a:cubicBezTo>
                <a:cubicBezTo>
                  <a:pt x="297" y="10"/>
                  <a:pt x="293" y="0"/>
                  <a:pt x="27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6" name="未知"/>
          <p:cNvSpPr/>
          <p:nvPr/>
        </p:nvSpPr>
        <p:spPr bwMode="auto">
          <a:xfrm>
            <a:off x="6251575" y="2420938"/>
            <a:ext cx="911225" cy="869950"/>
          </a:xfrm>
          <a:custGeom>
            <a:avLst/>
            <a:gdLst>
              <a:gd name="T0" fmla="*/ 0 w 243"/>
              <a:gd name="T1" fmla="*/ 2147483647 h 232"/>
              <a:gd name="T2" fmla="*/ 2147483647 w 243"/>
              <a:gd name="T3" fmla="*/ 2147483647 h 232"/>
              <a:gd name="T4" fmla="*/ 2147483647 w 243"/>
              <a:gd name="T5" fmla="*/ 2147483647 h 232"/>
              <a:gd name="T6" fmla="*/ 2147483647 w 243"/>
              <a:gd name="T7" fmla="*/ 2147483647 h 232"/>
              <a:gd name="T8" fmla="*/ 2147483647 w 243"/>
              <a:gd name="T9" fmla="*/ 2147483647 h 232"/>
              <a:gd name="T10" fmla="*/ 2147483647 w 243"/>
              <a:gd name="T11" fmla="*/ 2147483647 h 232"/>
              <a:gd name="T12" fmla="*/ 2147483647 w 243"/>
              <a:gd name="T13" fmla="*/ 0 h 232"/>
              <a:gd name="T14" fmla="*/ 2147483647 w 243"/>
              <a:gd name="T15" fmla="*/ 0 h 232"/>
              <a:gd name="T16" fmla="*/ 2147483647 w 243"/>
              <a:gd name="T17" fmla="*/ 2147483647 h 232"/>
              <a:gd name="T18" fmla="*/ 2147483647 w 243"/>
              <a:gd name="T19" fmla="*/ 2147483647 h 232"/>
              <a:gd name="T20" fmla="*/ 2147483647 w 243"/>
              <a:gd name="T21" fmla="*/ 2147483647 h 232"/>
              <a:gd name="T22" fmla="*/ 0 w 243"/>
              <a:gd name="T23" fmla="*/ 2147483647 h 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3" h="232">
                <a:moveTo>
                  <a:pt x="0" y="232"/>
                </a:moveTo>
                <a:cubicBezTo>
                  <a:pt x="18" y="220"/>
                  <a:pt x="43" y="210"/>
                  <a:pt x="45" y="210"/>
                </a:cubicBezTo>
                <a:cubicBezTo>
                  <a:pt x="74" y="171"/>
                  <a:pt x="88" y="153"/>
                  <a:pt x="128" y="106"/>
                </a:cubicBezTo>
                <a:cubicBezTo>
                  <a:pt x="156" y="72"/>
                  <a:pt x="183" y="46"/>
                  <a:pt x="201" y="28"/>
                </a:cubicBezTo>
                <a:cubicBezTo>
                  <a:pt x="212" y="17"/>
                  <a:pt x="227" y="6"/>
                  <a:pt x="236" y="6"/>
                </a:cubicBezTo>
                <a:cubicBezTo>
                  <a:pt x="238" y="6"/>
                  <a:pt x="239" y="6"/>
                  <a:pt x="241" y="7"/>
                </a:cubicBezTo>
                <a:cubicBezTo>
                  <a:pt x="243" y="0"/>
                  <a:pt x="243" y="0"/>
                  <a:pt x="243" y="0"/>
                </a:cubicBezTo>
                <a:cubicBezTo>
                  <a:pt x="243" y="0"/>
                  <a:pt x="242" y="0"/>
                  <a:pt x="242" y="0"/>
                </a:cubicBezTo>
                <a:cubicBezTo>
                  <a:pt x="226" y="0"/>
                  <a:pt x="211" y="11"/>
                  <a:pt x="196" y="22"/>
                </a:cubicBezTo>
                <a:cubicBezTo>
                  <a:pt x="167" y="41"/>
                  <a:pt x="101" y="111"/>
                  <a:pt x="69" y="148"/>
                </a:cubicBezTo>
                <a:cubicBezTo>
                  <a:pt x="44" y="176"/>
                  <a:pt x="21" y="206"/>
                  <a:pt x="3" y="230"/>
                </a:cubicBezTo>
                <a:cubicBezTo>
                  <a:pt x="2" y="231"/>
                  <a:pt x="1" y="232"/>
                  <a:pt x="0" y="23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7" name="未知"/>
          <p:cNvSpPr/>
          <p:nvPr/>
        </p:nvSpPr>
        <p:spPr bwMode="auto">
          <a:xfrm>
            <a:off x="5664200" y="3284538"/>
            <a:ext cx="327025" cy="360363"/>
          </a:xfrm>
          <a:custGeom>
            <a:avLst/>
            <a:gdLst>
              <a:gd name="T0" fmla="*/ 2147483647 w 87"/>
              <a:gd name="T1" fmla="*/ 2147483647 h 96"/>
              <a:gd name="T2" fmla="*/ 2147483647 w 87"/>
              <a:gd name="T3" fmla="*/ 2147483647 h 96"/>
              <a:gd name="T4" fmla="*/ 2147483647 w 87"/>
              <a:gd name="T5" fmla="*/ 2147483647 h 96"/>
              <a:gd name="T6" fmla="*/ 2147483647 w 87"/>
              <a:gd name="T7" fmla="*/ 2147483647 h 96"/>
              <a:gd name="T8" fmla="*/ 0 w 87"/>
              <a:gd name="T9" fmla="*/ 2147483647 h 96"/>
              <a:gd name="T10" fmla="*/ 2147483647 w 87"/>
              <a:gd name="T11" fmla="*/ 2147483647 h 96"/>
              <a:gd name="T12" fmla="*/ 2147483647 w 87"/>
              <a:gd name="T13" fmla="*/ 2147483647 h 96"/>
              <a:gd name="T14" fmla="*/ 2147483647 w 87"/>
              <a:gd name="T15" fmla="*/ 2147483647 h 96"/>
              <a:gd name="T16" fmla="*/ 2147483647 w 87"/>
              <a:gd name="T17" fmla="*/ 2147483647 h 96"/>
              <a:gd name="T18" fmla="*/ 2147483647 w 87"/>
              <a:gd name="T19" fmla="*/ 2147483647 h 96"/>
              <a:gd name="T20" fmla="*/ 2147483647 w 87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7" h="96">
                <a:moveTo>
                  <a:pt x="74" y="1"/>
                </a:moveTo>
                <a:cubicBezTo>
                  <a:pt x="66" y="1"/>
                  <a:pt x="57" y="7"/>
                  <a:pt x="45" y="19"/>
                </a:cubicBezTo>
                <a:cubicBezTo>
                  <a:pt x="35" y="37"/>
                  <a:pt x="23" y="53"/>
                  <a:pt x="8" y="66"/>
                </a:cubicBezTo>
                <a:cubicBezTo>
                  <a:pt x="8" y="66"/>
                  <a:pt x="8" y="66"/>
                  <a:pt x="8" y="66"/>
                </a:cubicBezTo>
                <a:cubicBezTo>
                  <a:pt x="3" y="72"/>
                  <a:pt x="0" y="80"/>
                  <a:pt x="0" y="86"/>
                </a:cubicBezTo>
                <a:cubicBezTo>
                  <a:pt x="0" y="90"/>
                  <a:pt x="3" y="94"/>
                  <a:pt x="7" y="96"/>
                </a:cubicBezTo>
                <a:cubicBezTo>
                  <a:pt x="14" y="91"/>
                  <a:pt x="21" y="86"/>
                  <a:pt x="28" y="82"/>
                </a:cubicBezTo>
                <a:cubicBezTo>
                  <a:pt x="28" y="80"/>
                  <a:pt x="29" y="76"/>
                  <a:pt x="31" y="72"/>
                </a:cubicBezTo>
                <a:cubicBezTo>
                  <a:pt x="36" y="64"/>
                  <a:pt x="43" y="54"/>
                  <a:pt x="50" y="46"/>
                </a:cubicBezTo>
                <a:cubicBezTo>
                  <a:pt x="62" y="31"/>
                  <a:pt x="74" y="18"/>
                  <a:pt x="81" y="9"/>
                </a:cubicBezTo>
                <a:cubicBezTo>
                  <a:pt x="87" y="3"/>
                  <a:pt x="85" y="0"/>
                  <a:pt x="7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88" name="未知"/>
          <p:cNvSpPr/>
          <p:nvPr/>
        </p:nvSpPr>
        <p:spPr bwMode="auto">
          <a:xfrm>
            <a:off x="5668963" y="3357563"/>
            <a:ext cx="498475" cy="296863"/>
          </a:xfrm>
          <a:custGeom>
            <a:avLst/>
            <a:gdLst>
              <a:gd name="T0" fmla="*/ 2147483647 w 95"/>
              <a:gd name="T1" fmla="*/ 2147483647 h 60"/>
              <a:gd name="T2" fmla="*/ 2147483647 w 95"/>
              <a:gd name="T3" fmla="*/ 2147483647 h 60"/>
              <a:gd name="T4" fmla="*/ 2147483647 w 95"/>
              <a:gd name="T5" fmla="*/ 2147483647 h 60"/>
              <a:gd name="T6" fmla="*/ 2147483647 w 95"/>
              <a:gd name="T7" fmla="*/ 2147483647 h 60"/>
              <a:gd name="T8" fmla="*/ 2147483647 w 95"/>
              <a:gd name="T9" fmla="*/ 2147483647 h 60"/>
              <a:gd name="T10" fmla="*/ 2147483647 w 95"/>
              <a:gd name="T11" fmla="*/ 2147483647 h 60"/>
              <a:gd name="T12" fmla="*/ 0 w 95"/>
              <a:gd name="T13" fmla="*/ 2147483647 h 60"/>
              <a:gd name="T14" fmla="*/ 2147483647 w 95"/>
              <a:gd name="T15" fmla="*/ 2147483647 h 60"/>
              <a:gd name="T16" fmla="*/ 2147483647 w 95"/>
              <a:gd name="T17" fmla="*/ 2147483647 h 60"/>
              <a:gd name="T18" fmla="*/ 2147483647 w 95"/>
              <a:gd name="T19" fmla="*/ 2147483647 h 60"/>
              <a:gd name="T20" fmla="*/ 2147483647 w 95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5" h="60">
                <a:moveTo>
                  <a:pt x="94" y="1"/>
                </a:moveTo>
                <a:cubicBezTo>
                  <a:pt x="92" y="0"/>
                  <a:pt x="89" y="3"/>
                  <a:pt x="86" y="5"/>
                </a:cubicBezTo>
                <a:cubicBezTo>
                  <a:pt x="80" y="11"/>
                  <a:pt x="71" y="18"/>
                  <a:pt x="60" y="28"/>
                </a:cubicBezTo>
                <a:cubicBezTo>
                  <a:pt x="51" y="35"/>
                  <a:pt x="41" y="42"/>
                  <a:pt x="35" y="45"/>
                </a:cubicBezTo>
                <a:cubicBezTo>
                  <a:pt x="31" y="47"/>
                  <a:pt x="25" y="49"/>
                  <a:pt x="23" y="47"/>
                </a:cubicBezTo>
                <a:cubicBezTo>
                  <a:pt x="22" y="46"/>
                  <a:pt x="21" y="45"/>
                  <a:pt x="21" y="44"/>
                </a:cubicBezTo>
                <a:cubicBezTo>
                  <a:pt x="14" y="48"/>
                  <a:pt x="7" y="53"/>
                  <a:pt x="0" y="58"/>
                </a:cubicBezTo>
                <a:cubicBezTo>
                  <a:pt x="2" y="59"/>
                  <a:pt x="5" y="60"/>
                  <a:pt x="9" y="60"/>
                </a:cubicBezTo>
                <a:cubicBezTo>
                  <a:pt x="27" y="60"/>
                  <a:pt x="45" y="46"/>
                  <a:pt x="56" y="38"/>
                </a:cubicBezTo>
                <a:cubicBezTo>
                  <a:pt x="66" y="29"/>
                  <a:pt x="80" y="18"/>
                  <a:pt x="87" y="11"/>
                </a:cubicBezTo>
                <a:cubicBezTo>
                  <a:pt x="93" y="6"/>
                  <a:pt x="95" y="3"/>
                  <a:pt x="9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73 0.00925 C -0.54965 0.00579 -0.52795 -0.00878 -0.51927 -0.01156 C -0.51059 -0.01433 -0.50747 -0.01109 -0.50365 -0.00739 C -0.49983 -0.00369 -0.49774 0.00717 -0.49618 0.0111 " pathEditMode="fixed" rAng="0" ptsTypes="aaaa">
                                      <p:cBhvr>
                                        <p:cTn id="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052 0.04417 C -0.64653 0.04093 -0.63403 0.0296 -0.62552 0.0259 C -0.61702 0.0222 -0.61649 0.02035 -0.59948 0.02174 C -0.58247 0.02313 -0.54011 0.0333 -0.52327 0.03422 C -0.50643 0.03515 -0.50243 0.03145 -0.49792 0.02798 C -0.4934 0.02451 -0.4967 0.01619 -0.49636 0.01318 " pathEditMode="fixed" rAng="0" ptsTypes="aaaaaa">
                                      <p:cBhvr>
                                        <p:cTn id="1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9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34 0.05642 C -0.60486 0.05896 -0.60174 0.06775 -0.60434 0.07122 C -0.60695 0.07469 -0.61389 0.07607 -0.62014 0.07746 C -0.62639 0.07885 -0.63698 0.08162 -0.64219 0.07908 C -0.6474 0.07654 -0.65 0.06821 -0.65156 0.06243 C -0.65313 0.05665 -0.65156 0.0481 -0.65156 0.04417 " pathEditMode="fixed" rAng="0" ptsTypes="aaaaaa">
                                      <p:cBhvr>
                                        <p:cTn id="18" dur="3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983 0.0585 C -0.57743 0.05064 -0.55486 0.04278 -0.54584 0.03954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681 0.14428 C -0.67813 0.14313 -0.64948 0.14521 -0.63438 0.13781 C -0.61927 0.13041 -0.60469 0.10914 -0.59618 0.10035 C -0.58768 0.09157 -0.58889 0.09226 -0.58368 0.08509 C -0.57847 0.07792 -0.56962 0.06521 -0.56459 0.05758 C -0.55955 0.04995 -0.55573 0.04255 -0.55347 0.03862 " pathEditMode="fixed" rAng="0" ptsTypes="aaaaaa">
                                      <p:cBhvr>
                                        <p:cTn id="2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4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24 0.14428 C -0.67726 0.14405 -0.64827 0.1422 -0.63577 0.1422 C -0.62327 0.1422 -0.62066 0.14498 -0.61059 0.14428 C -0.60052 0.14359 -0.58698 0.14174 -0.5757 0.13781 C -0.56441 0.13388 -0.54931 0.1244 -0.54236 0.12093 " pathEditMode="fixed" rAng="0" ptsTypes="aaaaa">
                                      <p:cBhvr>
                                        <p:cTn id="3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54 0.1207 C -0.53976 0.11908 -0.5349 0.12162 -0.52778 0.11353 C -0.52066 0.10544 -0.51111 0.08625 -0.49948 0.07237 C -0.48785 0.05873 -0.46893 0.04116 -0.45834 0.03006 C -0.44774 0.01896 -0.44045 0.01318 -0.43594 0.00509 C -0.43143 -0.003 -0.43177 -0.01364 -0.43073 -0.01849 " pathEditMode="fixed" rAng="0" ptsTypes="aaaaaa">
                                      <p:cBhvr>
                                        <p:cTn id="3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6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12 -0.02127 C -0.43455 -0.02104 -0.43889 -0.02682 -0.4467 -0.01988 C -0.45452 -0.01294 -0.46788 0.00602 -0.47899 0.02035 C -0.49011 0.03469 -0.50382 0.05064 -0.51354 0.06613 C -0.52327 0.08162 -0.53212 0.10359 -0.53698 0.11353 " pathEditMode="fixed" rAng="0" ptsTypes="aaaaa">
                                      <p:cBhvr>
                                        <p:cTn id="4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65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98 0.11353 C -0.53889 0.11839 -0.54601 0.13665 -0.54844 0.14266 " pathEditMode="fixed" rAng="0" ptsTypes="aa">
                                      <p:cBhvr>
                                        <p:cTn id="5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993 0.09781 C -0.49497 0.10035 -0.51163 0.10474 -0.5217 0.11261 C -0.53177 0.12047 -0.54427 0.13758 -0.55035 0.14428 " pathEditMode="fixed" rAng="0" ptsTypes="aaa">
                                      <p:cBhvr>
                                        <p:cTn id="5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2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59 0.14636 C -0.50747 0.1422 -0.49844 0.12879 -0.49479 0.12093 C -0.49115 0.11307 -0.48976 0.10428 -0.48837 0.09989 " pathEditMode="fixed" rAng="0" ptsTypes="aaa">
                                      <p:cBhvr>
                                        <p:cTn id="6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17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924 0.11307 C -0.44115 0.11029 -0.44427 0.09642 -0.44879 0.09411 C -0.4533 0.0918 -0.4599 0.0948 -0.46615 0.09989 C -0.4724 0.10498 -0.47969 0.11792 -0.48681 0.12532 C -0.49393 0.13272 -0.50452 0.14058 -0.5092 0.14451 " pathEditMode="fixed" rAng="0" ptsTypes="aaaaa">
                                      <p:cBhvr>
                                        <p:cTn id="6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5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014 0.09342 C -0.4217 0.09573 -0.41962 0.0992 -0.42656 0.10683 C -0.43351 0.11446 -0.45295 0.13342 -0.46146 0.13966 C -0.46997 0.1459 -0.47552 0.14798 -0.47743 0.14405 C -0.47934 0.14012 -0.47656 0.12486 -0.47257 0.11654 C -0.46858 0.10821 -0.45886 0.09711 -0.45347 0.09457 C -0.44809 0.09203 -0.44323 0.09711 -0.4408 0.10081 C -0.43837 0.10451 -0.43959 0.1133 -0.43924 0.11654 " pathEditMode="fixed" rAng="0" ptsTypes="aaaaaaaa">
                                      <p:cBhvr>
                                        <p:cTn id="75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2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632 0.09203 C -0.42118 0.10035 -0.43941 0.1318 -0.44549 0.1422 " pathEditMode="fixed" rAng="0" ptsTypes="aa">
                                      <p:cBhvr>
                                        <p:cTn id="8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74 0.14567 C -0.44445 0.1459 -0.44097 0.14636 -0.43663 0.14474 C -0.43229 0.14313 -0.42604 0.13896 -0.42205 0.13619 C -0.41806 0.13342 -0.41528 0.13041 -0.41285 0.12787 C -0.41042 0.12463 -0.40816 0.11839 -0.40729 0.11607 C -0.40643 0.11353 -0.40764 0.11307 -0.40764 0.11237 " pathEditMode="fixed" rAng="0" ptsTypes="aaaaaA">
                                      <p:cBhvr>
                                        <p:cTn id="8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51 0.14128 C -0.40452 0.13735 -0.3882 0.1237 -0.38472 0.11584 C -0.38125 0.10798 -0.38455 0.09526 -0.38785 0.09457 C -0.39115 0.09388 -0.40139 0.10844 -0.40486 0.11214 " pathEditMode="fixed" rAng="0" ptsTypes="aaaa">
                                      <p:cBhvr>
                                        <p:cTn id="93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18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549 0.09966 C -0.34965 0.10174 -0.36215 0.10313 -0.37257 0.11006 C -0.38299 0.117 -0.40243 0.13665 -0.40851 0.14197 " pathEditMode="fixed" rAng="0" ptsTypes="aaa">
                                      <p:cBhvr>
                                        <p:cTn id="99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21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79 0.10186 C -0.35226 0.10903 -0.36528 0.13612 -0.36962 0.14514 " pathEditMode="fixed" rAng="0" ptsTypes="aa">
                                      <p:cBhvr>
                                        <p:cTn id="10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"/>
                                        <p:tgtEl>
                                          <p:spTgt spid="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962 0.1375 C -0.36771 0.14075 -0.36563 0.14399 -0.35851 0.13936 C -0.35139 0.13473 -0.33906 0.12223 -0.32656 0.10973 " pathEditMode="relative" rAng="0" ptsTypes="aaA">
                                      <p:cBhvr>
                                        <p:cTn id="11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-5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41 -0.02893 C -0.21511 -0.02615 -0.21215 -0.02268 -0.21858 -0.01226 C -0.225 -0.00185 -0.23438 0.01204 -0.2533 0.03403 C -0.27222 0.05602 -0.31597 0.10232 -0.33247 0.12037 " pathEditMode="fixed" rAng="0" ptsTypes="aaaa">
                                      <p:cBhvr>
                                        <p:cTn id="117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75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"/>
                                        <p:tgtEl>
                                          <p:spTgt spid="27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163 -0.03101 C -0.21459 -0.03055 -0.21736 -0.02986 -0.22274 -0.02546 C -0.22813 -0.02106 -0.23264 -0.01898 -0.24358 -0.00509 C -0.25452 0.0088 -0.2757 0.03866 -0.28802 0.05787 C -0.30035 0.07709 -0.30886 0.09306 -0.31719 0.10973 " pathEditMode="relative" rAng="0" ptsTypes="aaaaA">
                                      <p:cBhvr>
                                        <p:cTn id="12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70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49 0.10844 C -0.32274 0.11492 -0.33524 0.14243 -0.33438 0.14683 C -0.33351 0.15122 -0.32153 0.14012 -0.31545 0.13411 C -0.30938 0.1281 -0.30365 0.11631 -0.29792 0.11076 C -0.29219 0.10521 -0.2842 0.10266 -0.28056 0.10035 " pathEditMode="fixed" rAng="0" ptsTypes="aaaaa">
                                      <p:cBhvr>
                                        <p:cTn id="129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68 0.10035 C -0.2816 0.10012 -0.27344 0.09526 -0.27101 0.09665 C -0.26858 0.09804 -0.2684 0.1059 -0.26945 0.10914 C -0.27049 0.11237 -0.27431 0.11399 -0.27743 0.11561 C -0.28056 0.11723 -0.28316 0.11561 -0.28785 0.11839 C -0.29254 0.12116 -0.30226 0.12787 -0.30521 0.13249 C -0.30816 0.13711 -0.30712 0.14451 -0.30521 0.14613 C -0.3033 0.14775 -0.29636 0.14266 -0.2941 0.14174 " pathEditMode="fixed" rAng="0" ptsTypes="aaaaaaaa">
                                      <p:cBhvr>
                                        <p:cTn id="135" dur="2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2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93 0.14382 C -0.29045 0.14081 -0.28038 0.13342 -0.27344 0.12625 C -0.26649 0.11908 -0.25712 0.10613 -0.25278 0.10081 " pathEditMode="relative" rAng="0" ptsTypes="aaa">
                                      <p:cBhvr>
                                        <p:cTn id="141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-16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34 0.10289 C -0.24757 0.10474 -0.22257 0.11631 -0.21181 0.11561 C -0.20104 0.11492 -0.19306 0.10151 -0.18959 0.09873 " pathEditMode="relative" rAng="0" ptsTypes="aaa">
                                      <p:cBhvr>
                                        <p:cTn id="14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4 0.10081 C -0.19722 0.10105 -0.2007 0.10336 -0.20434 0.1022 C -0.20799 0.10105 -0.21528 0.09619 -0.21806 0.09457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9 0.02428 C -0.15243 0.02451 -0.16389 0.02313 -0.17101 0.02636 C -0.17813 0.0296 -0.18594 0.03723 -0.19167 0.04324 C -0.1974 0.04925 -0.20243 0.05665 -0.2059 0.0622 C -0.20938 0.06775 -0.21007 0.07168 -0.21215 0.077 C -0.21424 0.08232 -0.21684 0.09087 -0.21806 0.09457 " pathEditMode="fixed" rAng="0" ptsTypes="aaaaaa">
                                      <p:cBhvr>
                                        <p:cTn id="156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34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67 0.13203 C -0.18715 0.12486 -0.17396 0.10405 -0.16615 0.09133 C -0.15834 0.07862 -0.14965 0.06544 -0.14462 0.05642 C -0.13959 0.0474 -0.13524 0.04209 -0.13611 0.03677 C -0.13698 0.03145 -0.1474 0.02683 -0.15035 0.02428 " pathEditMode="fixed" rAng="0" ptsTypes="aaaaa">
                                      <p:cBhvr>
                                        <p:cTn id="162" dur="2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2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0.07954 C -0.11997 0.08324 -0.12917 0.10544 -0.12656 0.10128 C -0.12396 0.09711 -0.10886 0.06567 -0.10278 0.05411 C -0.0967 0.04255 -0.09445 0.037 -0.08993 0.03191 C -0.08542 0.02683 -0.07656 0.02012 -0.0757 0.02359 C -0.07483 0.02706 -0.07413 0.03723 -0.08524 0.05318 C -0.09636 0.06914 -0.12518 0.10359 -0.14236 0.11977 C -0.15955 0.13596 -0.18021 0.14752 -0.18837 0.15006 C -0.19653 0.15261 -0.19097 0.13827 -0.19167 0.13526 " pathEditMode="fixed" rAng="0" ptsTypes="aaaaaaaaa">
                                      <p:cBhvr>
                                        <p:cTn id="168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70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23 0.16968 C -0.16181 0.15695 -0.13507 0.11112 -0.12639 0.09561 " pathEditMode="fixed" rAng="0" ptsTypes="aa">
                                      <p:cBhvr>
                                        <p:cTn id="174" dur="100" spd="-994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1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 0.17037 C -0.17118 0.18033 -0.19774 0.225 -0.20938 0.23889 C -0.22101 0.25278 -0.23177 0.25255 -0.23854 0.25371 C -0.24531 0.25487 -0.24965 0.25209 -0.24965 0.2463 C -0.24965 0.24051 -0.2441 0.22662 -0.23854 0.21852 C -0.23299 0.21042 -0.22327 0.20463 -0.21632 0.19815 C -0.20938 0.19167 -0.20452 0.18403 -0.19688 0.17963 C -0.18924 0.17524 -0.16702 0.16042 -0.1691 0.17037 Z " pathEditMode="relative" rAng="0" ptsTypes="aaaaaaaa">
                                      <p:cBhvr>
                                        <p:cTn id="180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37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22 0.1676 C -0.16597 0.16482 -0.1599 0.16412 -0.15417 0.16389 C -0.14844 0.16366 -0.14254 0.16366 -0.13768 0.16551 C -0.13281 0.16737 -0.12865 0.16991 -0.12518 0.17477 C -0.1217 0.17963 -0.11858 0.19098 -0.11684 0.19514 " pathEditMode="relative" rAng="0" ptsTypes="aaaaa">
                                      <p:cBhvr>
                                        <p:cTn id="186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45 0.19862 C -0.1184 0.1748 -0.1217 0.15029 -0.1217 0.13735 C -0.1217 0.1244 -0.11684 0.12394 -0.11545 0.12047 " pathEditMode="relative" rAng="0" ptsTypes="aaa">
                                      <p:cBhvr>
                                        <p:cTn id="192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2 0.12278 C -0.10209 0.10868 -0.08715 0.09457 -0.08524 0.09526 C -0.08334 0.09596 -0.10174 0.11839 -0.1059 0.12694 C -0.11007 0.1355 -0.11042 0.14081 -0.11059 0.14613 " pathEditMode="relative" rAng="0" ptsTypes="aaaA">
                                      <p:cBhvr>
                                        <p:cTn id="19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1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1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2 0.14035 C -0.1033 0.14197 -0.0974 0.14359 -0.09184 0.14035 C -0.08629 0.13711 -0.07986 0.12671 -0.07587 0.12116 C -0.07188 0.11561 -0.0691 0.11099 -0.06806 0.10636 C -0.06702 0.10174 -0.06945 0.09365 -0.06962 0.09365 C -0.06979 0.09365 -0.06771 0.10105 -0.06962 0.10636 C -0.07153 0.11168 -0.07917 0.12232 -0.08073 0.12555 " pathEditMode="relative" rAng="0" ptsTypes="aaaaaaA">
                                      <p:cBhvr>
                                        <p:cTn id="20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600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1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09688 C -0.07726 0.11145 -0.08247 0.12602 -0.08143 0.13087 C -0.08038 0.13573 -0.0684 0.12833 -0.06545 0.12648 " pathEditMode="relative" rAng="0" ptsTypes="aaA">
                                      <p:cBhvr>
                                        <p:cTn id="207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0.12509 L -0.02257 0.09318 " pathEditMode="relative" rAng="0" ptsTypes="AA">
                                      <p:cBhvr>
                                        <p:cTn id="213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100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7 0.09318 C -0.03281 0.10266 -0.04288 0.11214 -0.04792 0.1207 C -0.05295 0.12925 -0.05243 0.14012 -0.05261 0.14405 " pathEditMode="relative" rAng="0" ptsTypes="aaA">
                                      <p:cBhvr>
                                        <p:cTn id="219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5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1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14243 C -0.03941 0.13295 -0.02726 0.12347 -0.01806 0.11492 C -0.00886 0.10636 -0.00243 0.09896 0.00416 0.09157 " pathEditMode="relative" rAng="0" ptsTypes="aaA">
                                      <p:cBhvr>
                                        <p:cTn id="225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190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526 C 0.00191 0.09989 -0.00625 0.11515 -0.01059 0.12255 C -0.01493 0.12995 -0.01945 0.13596 -0.0217 0.13943 " pathEditMode="relative" rAng="0" ptsTypes="aaa">
                                      <p:cBhvr>
                                        <p:cTn id="231" dur="1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2200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1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01 0.14197 C -0.01389 0.14151 -0.00799 0.1422 -0.00209 0.13781 C 0.00382 0.13342 0.01128 0.12093 0.01476 0.11631 " pathEditMode="relative" rAng="0" ptsTypes="aaa">
                                      <p:cBhvr>
                                        <p:cTn id="237" dur="3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700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3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11389 C 0.01632 0.16436 -0.01233 0.30487 0.00816 0.41667 C 0.02864 0.52848 0.11441 0.71181 0.14045 0.7845 C 0.16649 0.85718 0.15955 0.83889 0.16458 0.85325 " pathEditMode="relative" rAng="0" ptsTypes="aaaa">
                                      <p:cBhvr>
                                        <p:cTn id="243" dur="10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3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8125" y="215900"/>
            <a:ext cx="3930650" cy="58356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Observe and discover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475" y="1026795"/>
            <a:ext cx="11957685" cy="424624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1. This is the adventure that I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dreaming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of.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2. We are now camped on the rice and we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managing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to survive, but spring is coming, and the ice will soon begin to melt.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</a:endParaRPr>
          </a:p>
          <a:p>
            <a:pPr algn="l" defTabSz="914400" eaLnBrk="1" latinLnBrk="0" hangingPunct="1">
              <a:lnSpc>
                <a:spcPct val="125000"/>
              </a:lnSpc>
              <a:spcAft>
                <a:spcPct val="0"/>
              </a:spcAft>
              <a:tabLst>
                <a:tab pos="4248150" algn="l"/>
              </a:tabLst>
            </a:pP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3. We</a:t>
            </a:r>
            <a:r>
              <a:rPr lang="en-US" altLang="zh-CN" sz="3600" b="1" kern="100" dirty="0">
                <a:solidFill>
                  <a:srgbClr val="C0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solidFill>
                  <a:srgbClr val="00B0F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have been struggling</a:t>
            </a:r>
            <a:r>
              <a:rPr lang="en-US" altLang="zh-CN" sz="3600" b="1" kern="100" dirty="0">
                <a:solidFill>
                  <a:srgbClr val="FF0000"/>
                </a:solidFill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kern="100" dirty="0">
                <a:latin typeface="Times New Roman" panose="02020603050405020304" charset="0"/>
                <a:ea typeface="华文细黑" panose="02010600040101010101" pitchFamily="2" charset="-122"/>
                <a:cs typeface="Times New Roman" panose="02020603050405020304" charset="0"/>
                <a:sym typeface="+mn-ea"/>
              </a:rPr>
              <a:t>for days, but things on Elephant Island are going from bad to worse.</a:t>
            </a:r>
            <a:endParaRPr lang="en-US" altLang="zh-CN" sz="3600" b="1" kern="100" dirty="0">
              <a:solidFill>
                <a:schemeClr val="tx1"/>
              </a:solidFill>
              <a:latin typeface="Times New Roman" panose="02020603050405020304" charset="0"/>
              <a:ea typeface="华文细黑" panose="0201060004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805772" y="5500495"/>
            <a:ext cx="7565390" cy="1198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present perfect continuous tense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zh-CN" altLang="zh-CN" sz="3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现在完成进行</a:t>
            </a:r>
            <a:r>
              <a:rPr lang="zh-CN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时</a:t>
            </a:r>
            <a:endParaRPr lang="zh-CN" alt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37864" y="321310"/>
            <a:ext cx="47875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 b="-6"/>
          <a:stretch>
            <a:fillRect/>
          </a:stretch>
        </p:blipFill>
        <p:spPr>
          <a:xfrm>
            <a:off x="3445541" y="5975614"/>
            <a:ext cx="9602749" cy="11222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46137" y="239832"/>
            <a:ext cx="97751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rot="15884596">
            <a:off x="7587973" y="-2533858"/>
            <a:ext cx="977519" cy="6858000"/>
          </a:xfrm>
          <a:prstGeom prst="rect">
            <a:avLst/>
          </a:prstGeom>
        </p:spPr>
      </p:pic>
      <p:sp>
        <p:nvSpPr>
          <p:cNvPr id="10" name="矩形: 圆角 9"/>
          <p:cNvSpPr/>
          <p:nvPr/>
        </p:nvSpPr>
        <p:spPr>
          <a:xfrm>
            <a:off x="779088" y="995565"/>
            <a:ext cx="10538691" cy="5421745"/>
          </a:xfrm>
          <a:prstGeom prst="roundRect">
            <a:avLst/>
          </a:prstGeom>
          <a:noFill/>
          <a:ln w="57150">
            <a:solidFill>
              <a:srgbClr val="380B2D"/>
            </a:solidFill>
          </a:ln>
          <a:effectLst>
            <a:outerShdw blurRad="63500" sx="102000" sy="102000" algn="ctr" rotWithShape="0">
              <a:srgbClr val="380B2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80B2D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9088" y="995565"/>
            <a:ext cx="12605619" cy="6438628"/>
            <a:chOff x="794328" y="674255"/>
            <a:chExt cx="12605619" cy="6438628"/>
          </a:xfrm>
        </p:grpSpPr>
        <p:sp>
          <p:nvSpPr>
            <p:cNvPr id="74" name="矩形: 圆角 73"/>
            <p:cNvSpPr/>
            <p:nvPr/>
          </p:nvSpPr>
          <p:spPr>
            <a:xfrm>
              <a:off x="794328" y="674255"/>
              <a:ext cx="10538691" cy="5421745"/>
            </a:xfrm>
            <a:prstGeom prst="roundRect">
              <a:avLst/>
            </a:prstGeom>
            <a:noFill/>
            <a:ln w="57150">
              <a:solidFill>
                <a:srgbClr val="380B2D"/>
              </a:solidFill>
            </a:ln>
            <a:effectLst>
              <a:outerShdw blurRad="63500" sx="102000" sy="102000" algn="ctr" rotWithShape="0">
                <a:srgbClr val="380B2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80B2D"/>
                </a:solidFill>
                <a:cs typeface="+mn-ea"/>
                <a:sym typeface="+mn-lt"/>
              </a:endParaRPr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rot="15771833">
              <a:off x="9482187" y="3195123"/>
              <a:ext cx="977519" cy="6858000"/>
            </a:xfrm>
            <a:prstGeom prst="rect">
              <a:avLst/>
            </a:prstGeom>
          </p:spPr>
        </p:pic>
      </p:grpSp>
      <p:sp>
        <p:nvSpPr>
          <p:cNvPr id="12" name="Rectangle 8"/>
          <p:cNvSpPr/>
          <p:nvPr/>
        </p:nvSpPr>
        <p:spPr>
          <a:xfrm>
            <a:off x="936625" y="1249045"/>
            <a:ext cx="7310291" cy="73250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</a:rPr>
              <a:t>We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                                      </a:t>
            </a:r>
            <a:r>
              <a:rPr lang="en-US" altLang="zh-CN" sz="3200" b="1" dirty="0">
                <a:latin typeface="Times New Roman" panose="02020603050405020304" charset="0"/>
                <a:ea typeface="宋体" panose="02010600030101010101" pitchFamily="2" charset="-122"/>
                <a:sym typeface="宋体" panose="02010600030101010101" pitchFamily="2" charset="-122"/>
              </a:rPr>
              <a:t>for days.</a:t>
            </a:r>
            <a:endParaRPr lang="zh-CN" altLang="en-US" sz="3200" b="1" dirty="0">
              <a:latin typeface="Times New Roman" panose="0202060305040502030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4323039" y="1488332"/>
            <a:ext cx="462970" cy="112039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712069" y="1313736"/>
            <a:ext cx="464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 been struggling</a:t>
            </a:r>
            <a:endParaRPr lang="zh-CN" altLang="en-US" b="1" dirty="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231572" y="1488332"/>
            <a:ext cx="2149697" cy="10796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2" name="云形标注 45069"/>
          <p:cNvSpPr/>
          <p:nvPr>
            <p:custDataLst>
              <p:tags r:id="rId4"/>
            </p:custDataLst>
          </p:nvPr>
        </p:nvSpPr>
        <p:spPr>
          <a:xfrm>
            <a:off x="1405890" y="2466975"/>
            <a:ext cx="4862195" cy="948055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have /has done</a:t>
            </a:r>
            <a:endParaRPr lang="en-US" altLang="zh-CN" sz="3200" b="1" i="1" dirty="0">
              <a:solidFill>
                <a:srgbClr val="FF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9097" name="云形标注 123913"/>
          <p:cNvSpPr/>
          <p:nvPr>
            <p:custDataLst>
              <p:tags r:id="rId5"/>
            </p:custDataLst>
          </p:nvPr>
        </p:nvSpPr>
        <p:spPr>
          <a:xfrm>
            <a:off x="6619875" y="2567940"/>
            <a:ext cx="2944495" cy="847090"/>
          </a:xfrm>
          <a:prstGeom prst="cloudCallout">
            <a:avLst>
              <a:gd name="adj1" fmla="val -57417"/>
              <a:gd name="adj2" fmla="val 46116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200" b="1" i="1" dirty="0">
                <a:solidFill>
                  <a:srgbClr val="FF0000"/>
                </a:solidFill>
                <a:latin typeface="Arial" panose="020B0604020202020204"/>
                <a:ea typeface="宋体" panose="02010600030101010101" pitchFamily="2" charset="-122"/>
              </a:rPr>
              <a:t>be doing</a:t>
            </a:r>
            <a:endParaRPr lang="en-US" altLang="zh-CN" sz="3200" b="1" i="1" dirty="0">
              <a:solidFill>
                <a:srgbClr val="FF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9091" name="横卷形 123906"/>
          <p:cNvSpPr/>
          <p:nvPr>
            <p:custDataLst>
              <p:tags r:id="rId6"/>
            </p:custDataLst>
          </p:nvPr>
        </p:nvSpPr>
        <p:spPr>
          <a:xfrm>
            <a:off x="5851525" y="3415030"/>
            <a:ext cx="5327650" cy="121285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continuous tense</a:t>
            </a:r>
            <a:endParaRPr lang="en-US" altLang="zh-CN" sz="3200" b="1" i="1">
              <a:solidFill>
                <a:schemeClr val="accent2"/>
              </a:solidFill>
              <a:latin typeface="Arial" panose="020B0604020202020204"/>
              <a:ea typeface="宋体" panose="02010600030101010101" pitchFamily="2" charset="-122"/>
            </a:endParaRPr>
          </a:p>
          <a:p>
            <a:pPr algn="ctr"/>
            <a:r>
              <a:rPr lang="zh-CN" altLang="en-US" sz="3200" b="1" i="1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进行时</a:t>
            </a:r>
            <a:r>
              <a:rPr lang="en-US" altLang="zh-CN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 </a:t>
            </a:r>
            <a:endParaRPr lang="en-US" altLang="zh-CN">
              <a:solidFill>
                <a:schemeClr val="accent2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6" name="横卷形 45060"/>
          <p:cNvSpPr/>
          <p:nvPr>
            <p:custDataLst>
              <p:tags r:id="rId7"/>
            </p:custDataLst>
          </p:nvPr>
        </p:nvSpPr>
        <p:spPr>
          <a:xfrm>
            <a:off x="936625" y="3415030"/>
            <a:ext cx="4495800" cy="1338580"/>
          </a:xfrm>
          <a:prstGeom prst="horizontalScroll">
            <a:avLst>
              <a:gd name="adj" fmla="val 12500"/>
            </a:avLst>
          </a:prstGeom>
          <a:solidFill>
            <a:srgbClr val="0070C0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present perfect tense</a:t>
            </a:r>
            <a:endParaRPr lang="en-US" altLang="zh-CN" sz="3200" b="1" i="1" dirty="0">
              <a:solidFill>
                <a:schemeClr val="accent2"/>
              </a:solidFill>
              <a:latin typeface="Arial" panose="020B0604020202020204"/>
              <a:ea typeface="宋体" panose="02010600030101010101" pitchFamily="2" charset="-122"/>
            </a:endParaRPr>
          </a:p>
          <a:p>
            <a:pPr algn="ctr"/>
            <a:r>
              <a:rPr lang="zh-CN" altLang="zh-CN" sz="3200" b="1" i="1" dirty="0">
                <a:solidFill>
                  <a:schemeClr val="accent2"/>
                </a:solidFill>
                <a:latin typeface="Arial" panose="020B0604020202020204"/>
                <a:ea typeface="宋体" panose="02010600030101010101" pitchFamily="2" charset="-122"/>
              </a:rPr>
              <a:t>现在完成时</a:t>
            </a:r>
            <a:endParaRPr lang="zh-CN" altLang="zh-CN" sz="3200" b="1" i="1" dirty="0">
              <a:solidFill>
                <a:schemeClr val="accent2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7" name="虚尾箭头 16"/>
          <p:cNvSpPr/>
          <p:nvPr/>
        </p:nvSpPr>
        <p:spPr>
          <a:xfrm rot="5400000">
            <a:off x="5366385" y="4621530"/>
            <a:ext cx="684530" cy="285750"/>
          </a:xfrm>
          <a:prstGeom prst="striped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158659" y="120654"/>
            <a:ext cx="863727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8100000" algn="ctr" rotWithShape="0">
                    <a:srgbClr val="E5DEDB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57A56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C8886E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657A56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886E"/>
              </a:buClr>
              <a:buFont typeface="Wingdings" panose="05000000000000000000" pitchFamily="2" charset="2"/>
              <a:buChar char="§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What kind of tense is used in the sentence?</a:t>
            </a:r>
            <a:endParaRPr lang="en-US" altLang="zh-CN" sz="32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流程图: 过程 2"/>
          <p:cNvSpPr>
            <a:spLocks noChangeArrowheads="1"/>
          </p:cNvSpPr>
          <p:nvPr/>
        </p:nvSpPr>
        <p:spPr bwMode="auto">
          <a:xfrm>
            <a:off x="2390775" y="5106670"/>
            <a:ext cx="7681595" cy="1217295"/>
          </a:xfrm>
          <a:prstGeom prst="flowChartProcess">
            <a:avLst/>
          </a:prstGeom>
          <a:solidFill>
            <a:srgbClr val="B42070"/>
          </a:solidFill>
          <a:ln w="38100">
            <a:solidFill>
              <a:srgbClr val="FFFFFF"/>
            </a:solidFill>
            <a:round/>
          </a:ln>
        </p:spPr>
        <p:txBody>
          <a:bodyPr wrap="none" anchor="ctr"/>
          <a:lstStyle/>
          <a:p>
            <a:pPr eaLnBrk="1" hangingPunct="1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126865" y="5601335"/>
            <a:ext cx="5729288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88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5DEDB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rtl="0"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3600" b="1" dirty="0">
                <a:solidFill>
                  <a:sysClr val="window" lastClr="FFFFFF"/>
                </a:solidFill>
              </a:rPr>
              <a:t>have /has + been + doing</a:t>
            </a:r>
            <a:endParaRPr kumimoji="1" lang="en-US" altLang="zh-CN" sz="3600" b="1" dirty="0">
              <a:solidFill>
                <a:sysClr val="window" lastClr="FFFFFF"/>
              </a:solidFill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390775" y="5060315"/>
            <a:ext cx="4229100" cy="130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汉仪彩蝶体简" pitchFamily="2" charset="-122"/>
              </a:rPr>
              <a:t>现在完成进行时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汉仪彩蝶体简" pitchFamily="2" charset="-122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汉仪彩蝶体简" pitchFamily="2" charset="-122"/>
              </a:rPr>
              <a:t>FORM:</a:t>
            </a:r>
            <a:endParaRPr lang="en-US" altLang="zh-CN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汉仪彩蝶体简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270" y="93980"/>
            <a:ext cx="2288540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  <a:endParaRPr lang="en-US" altLang="zh-CN" sz="2800" b="1" i="1" u="sng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79 -0.057593 L 0.194115 -0.054907 " pathEditMode="relative" rAng="0" ptsTypes="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77 -0.058796 L -0.000312 -0.441481 " pathEditMode="relative" rAng="0" ptsTypes="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24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52 -0.000185 L -0.236198 0.006759 " pathEditMode="relative" rAng="0" ptsTypes="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8072" grpId="0" bldLvl="0" animBg="1"/>
      <p:bldP spid="89097" grpId="0" bldLvl="0" animBg="1"/>
      <p:bldP spid="89091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3"/>
          <p:cNvSpPr/>
          <p:nvPr/>
        </p:nvSpPr>
        <p:spPr>
          <a:xfrm>
            <a:off x="304800" y="634365"/>
            <a:ext cx="1958975" cy="846455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en-US" altLang="zh-CN" sz="4000" b="1" dirty="0">
                <a:solidFill>
                  <a:srgbClr val="FF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sym typeface="+mn-ea"/>
              </a:rPr>
              <a:t>Task 1</a:t>
            </a:r>
            <a:endParaRPr lang="en-US" altLang="zh-CN" sz="4000" b="1" dirty="0">
              <a:solidFill>
                <a:srgbClr val="FF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sym typeface="+mn-ea"/>
            </a:endParaRPr>
          </a:p>
        </p:txBody>
      </p:sp>
      <p:sp>
        <p:nvSpPr>
          <p:cNvPr id="9220" name="Text Box 4"/>
          <p:cNvSpPr txBox="1"/>
          <p:nvPr/>
        </p:nvSpPr>
        <p:spPr>
          <a:xfrm>
            <a:off x="2584450" y="634365"/>
            <a:ext cx="93491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Complete the conversation. </a:t>
            </a:r>
            <a:endParaRPr lang="en-US" altLang="zh-CN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Put the verbs into </a:t>
            </a:r>
            <a:r>
              <a:rPr lang="en-US" altLang="zh-CN" sz="28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the present perfect progressive</a:t>
            </a:r>
            <a:r>
              <a:rPr lang="en-US" altLang="zh-CN" sz="2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charset="0"/>
              </a:rPr>
              <a:t>.</a:t>
            </a:r>
            <a:endParaRPr lang="en-US" altLang="zh-CN" sz="28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charset="0"/>
            </a:endParaRP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99060" y="1737995"/>
            <a:ext cx="11953240" cy="4842510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Interviewer:</a:t>
            </a:r>
            <a:r>
              <a:rPr lang="en-US" altLang="zh-CN" sz="3200" dirty="0"/>
              <a:t> Liu Fang, what______</a:t>
            </a:r>
            <a:r>
              <a:rPr lang="en-US" altLang="zh-CN" sz="3200" dirty="0">
                <a:sym typeface="+mn-ea"/>
              </a:rPr>
              <a:t>__</a:t>
            </a:r>
            <a:r>
              <a:rPr lang="en-US" altLang="zh-CN" sz="3200" dirty="0"/>
              <a:t>___________ (do) recently?</a:t>
            </a:r>
            <a:endParaRPr lang="en-US" altLang="zh-CN" sz="3200" dirty="0"/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/>
              <a:t>Liu Fang: </a:t>
            </a:r>
            <a:r>
              <a:rPr lang="en-US" altLang="zh-CN" sz="3200" dirty="0"/>
              <a:t>Well, I _______________ (give) concerts in America.</a:t>
            </a:r>
            <a:r>
              <a:rPr lang="zh-CN" altLang="en-US" sz="3200" dirty="0">
                <a:solidFill>
                  <a:schemeClr val="bg1"/>
                </a:solidFill>
              </a:rPr>
              <a:t>学</a:t>
            </a:r>
            <a:endParaRPr lang="zh-CN" altLang="en-US" sz="3200" dirty="0">
              <a:solidFill>
                <a:schemeClr val="bg1"/>
              </a:solidFill>
            </a:endParaRPr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</a:t>
            </a:r>
            <a:r>
              <a:rPr lang="en-US" altLang="zh-CN" sz="3200" dirty="0">
                <a:sym typeface="+mn-ea"/>
              </a:rPr>
              <a:t> Have you ______________(play) any new pieces?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 </a:t>
            </a:r>
            <a:r>
              <a:rPr lang="en-US" altLang="zh-CN" sz="3200" dirty="0">
                <a:sym typeface="+mn-ea"/>
              </a:rPr>
              <a:t>Yes. I __________________ (play) some classical American tunes.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Interviewer: </a:t>
            </a:r>
            <a:r>
              <a:rPr lang="en-US" altLang="zh-CN" sz="3200" dirty="0">
                <a:sym typeface="+mn-ea"/>
              </a:rPr>
              <a:t>What else have you____________ (do)?</a:t>
            </a:r>
            <a:endParaRPr lang="en-US" altLang="zh-CN" sz="3200" dirty="0"/>
          </a:p>
          <a:p>
            <a:pPr marL="2041525" indent="-2041525" defTabSz="914400" eaLnBrk="1" hangingPunct="1">
              <a:lnSpc>
                <a:spcPct val="11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en-US" altLang="zh-CN" sz="3200" b="1" dirty="0">
                <a:sym typeface="+mn-ea"/>
              </a:rPr>
              <a:t>Liu Fang:</a:t>
            </a:r>
            <a:r>
              <a:rPr lang="en-US" altLang="zh-CN" sz="3200" dirty="0">
                <a:sym typeface="+mn-ea"/>
              </a:rPr>
              <a:t> I __________________(learn) how to play the konghou.</a:t>
            </a:r>
            <a:endParaRPr lang="zh-CN" altLang="en-US" sz="3200" dirty="0"/>
          </a:p>
          <a:p>
            <a:pPr marL="2008505" indent="-2008505" defTabSz="914400" eaLnBrk="1" hangingPunct="1">
              <a:lnSpc>
                <a:spcPct val="130000"/>
              </a:lnSpc>
              <a:spcBef>
                <a:spcPct val="0"/>
              </a:spcBef>
              <a:buNone/>
              <a:tabLst>
                <a:tab pos="2514600" algn="l"/>
              </a:tabLst>
            </a:pPr>
            <a:r>
              <a:rPr lang="zh-CN" altLang="en-US" sz="3200" dirty="0">
                <a:solidFill>
                  <a:schemeClr val="bg1"/>
                </a:solidFill>
              </a:rPr>
              <a:t>网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9227" name="Text Box 11"/>
          <p:cNvSpPr txBox="1"/>
          <p:nvPr/>
        </p:nvSpPr>
        <p:spPr>
          <a:xfrm>
            <a:off x="5495925" y="1842770"/>
            <a:ext cx="43357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you been doing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9228" name="Text Box 12"/>
          <p:cNvSpPr txBox="1"/>
          <p:nvPr/>
        </p:nvSpPr>
        <p:spPr>
          <a:xfrm>
            <a:off x="3307080" y="2426335"/>
            <a:ext cx="32404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giving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2772" name="Text Box 4"/>
          <p:cNvSpPr txBox="1"/>
          <p:nvPr/>
        </p:nvSpPr>
        <p:spPr>
          <a:xfrm>
            <a:off x="4583430" y="3009900"/>
            <a:ext cx="2625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playing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2773" name="Text Box 5"/>
          <p:cNvSpPr txBox="1"/>
          <p:nvPr/>
        </p:nvSpPr>
        <p:spPr>
          <a:xfrm>
            <a:off x="3279775" y="3593465"/>
            <a:ext cx="35921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playing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2774" name="Text Box 6"/>
          <p:cNvSpPr txBox="1"/>
          <p:nvPr/>
        </p:nvSpPr>
        <p:spPr>
          <a:xfrm>
            <a:off x="6750685" y="4629150"/>
            <a:ext cx="21882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been doing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2775" name="Text Box 7"/>
          <p:cNvSpPr txBox="1"/>
          <p:nvPr/>
        </p:nvSpPr>
        <p:spPr>
          <a:xfrm>
            <a:off x="2263775" y="5212398"/>
            <a:ext cx="396716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</a:rPr>
              <a:t>have been learning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8" grpId="0"/>
      <p:bldP spid="32772" grpId="0"/>
      <p:bldP spid="32773" grpId="0"/>
      <p:bldP spid="32774" grpId="0"/>
      <p:bldP spid="327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 rot="15771833">
            <a:off x="10032365" y="-2724785"/>
            <a:ext cx="977265" cy="6858000"/>
          </a:xfrm>
          <a:prstGeom prst="rect">
            <a:avLst/>
          </a:prstGeom>
        </p:spPr>
      </p:pic>
      <p:cxnSp>
        <p:nvCxnSpPr>
          <p:cNvPr id="92162" name="直接连接符 179201"/>
          <p:cNvCxnSpPr/>
          <p:nvPr>
            <p:custDataLst>
              <p:tags r:id="rId2"/>
            </p:custDataLst>
          </p:nvPr>
        </p:nvCxnSpPr>
        <p:spPr>
          <a:xfrm>
            <a:off x="2075180" y="5056505"/>
            <a:ext cx="8532813" cy="0"/>
          </a:xfrm>
          <a:prstGeom prst="line">
            <a:avLst/>
          </a:prstGeom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163" name="矩形 179202"/>
          <p:cNvSpPr/>
          <p:nvPr>
            <p:custDataLst>
              <p:tags r:id="rId3"/>
            </p:custDataLst>
          </p:nvPr>
        </p:nvSpPr>
        <p:spPr>
          <a:xfrm>
            <a:off x="1834198" y="6209030"/>
            <a:ext cx="1031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Past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3188" name="椭圆 179203"/>
          <p:cNvSpPr/>
          <p:nvPr>
            <p:custDataLst>
              <p:tags r:id="rId4"/>
            </p:custDataLst>
          </p:nvPr>
        </p:nvSpPr>
        <p:spPr>
          <a:xfrm>
            <a:off x="3634423" y="4913630"/>
            <a:ext cx="360362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5" name="矩形 179204"/>
          <p:cNvSpPr/>
          <p:nvPr>
            <p:custDataLst>
              <p:tags r:id="rId5"/>
            </p:custDataLst>
          </p:nvPr>
        </p:nvSpPr>
        <p:spPr>
          <a:xfrm>
            <a:off x="2481898" y="5275580"/>
            <a:ext cx="244348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2 hours ago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2166" name="矩形 179205"/>
          <p:cNvSpPr/>
          <p:nvPr>
            <p:custDataLst>
              <p:tags r:id="rId6"/>
            </p:custDataLst>
          </p:nvPr>
        </p:nvSpPr>
        <p:spPr>
          <a:xfrm>
            <a:off x="6876098" y="5272405"/>
            <a:ext cx="10064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now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3191" name="椭圆 179206"/>
          <p:cNvSpPr/>
          <p:nvPr>
            <p:custDataLst>
              <p:tags r:id="rId7"/>
            </p:custDataLst>
          </p:nvPr>
        </p:nvSpPr>
        <p:spPr>
          <a:xfrm>
            <a:off x="7152005" y="4913630"/>
            <a:ext cx="360363" cy="217488"/>
          </a:xfrm>
          <a:prstGeom prst="ellipse">
            <a:avLst/>
          </a:prstGeom>
          <a:solidFill>
            <a:srgbClr val="00FF00"/>
          </a:solidFill>
          <a:ln w="9525">
            <a:noFill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68" name="矩形 179207"/>
          <p:cNvSpPr/>
          <p:nvPr>
            <p:custDataLst>
              <p:tags r:id="rId8"/>
            </p:custDataLst>
          </p:nvPr>
        </p:nvSpPr>
        <p:spPr>
          <a:xfrm>
            <a:off x="4686618" y="4048443"/>
            <a:ext cx="16129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reading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69" name="右大括号 179208"/>
          <p:cNvSpPr/>
          <p:nvPr>
            <p:custDataLst>
              <p:tags r:id="rId9"/>
            </p:custDataLst>
          </p:nvPr>
        </p:nvSpPr>
        <p:spPr>
          <a:xfrm rot="-5400000">
            <a:off x="5316855" y="3006090"/>
            <a:ext cx="502285" cy="3600450"/>
          </a:xfrm>
          <a:prstGeom prst="rightBrace">
            <a:avLst>
              <a:gd name="adj1" fmla="val 83488"/>
              <a:gd name="adj2" fmla="val 49995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0" name="矩形 179209"/>
          <p:cNvSpPr/>
          <p:nvPr>
            <p:custDataLst>
              <p:tags r:id="rId10"/>
            </p:custDataLst>
          </p:nvPr>
        </p:nvSpPr>
        <p:spPr>
          <a:xfrm>
            <a:off x="8458835" y="6209030"/>
            <a:ext cx="1412875" cy="650875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charset="0"/>
                <a:ea typeface="宋体" panose="02010600030101010101" pitchFamily="2" charset="-122"/>
              </a:rPr>
              <a:t>future</a:t>
            </a:r>
            <a:endParaRPr lang="en-US" altLang="zh-CN" sz="3600" b="1">
              <a:solidFill>
                <a:srgbClr val="00206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2171" name="矩形 179211"/>
          <p:cNvSpPr/>
          <p:nvPr>
            <p:custDataLst>
              <p:tags r:id="rId11"/>
            </p:custDataLst>
          </p:nvPr>
        </p:nvSpPr>
        <p:spPr>
          <a:xfrm>
            <a:off x="2830830" y="738505"/>
            <a:ext cx="16525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started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2" name="矩形 179212"/>
          <p:cNvSpPr/>
          <p:nvPr>
            <p:custDataLst>
              <p:tags r:id="rId12"/>
            </p:custDataLst>
          </p:nvPr>
        </p:nvSpPr>
        <p:spPr>
          <a:xfrm>
            <a:off x="6817043" y="809943"/>
            <a:ext cx="908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still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3" name="矩形 179213"/>
          <p:cNvSpPr/>
          <p:nvPr>
            <p:custDataLst>
              <p:tags r:id="rId13"/>
            </p:custDataLst>
          </p:nvPr>
        </p:nvSpPr>
        <p:spPr>
          <a:xfrm>
            <a:off x="9239568" y="809943"/>
            <a:ext cx="11811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ea typeface="宋体" panose="02010600030101010101" pitchFamily="2" charset="-122"/>
              </a:rPr>
              <a:t>go on</a:t>
            </a:r>
            <a:endParaRPr lang="en-US" altLang="zh-CN" sz="3200" b="1">
              <a:solidFill>
                <a:srgbClr val="FFFF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2174" name="任意多边形 179214"/>
          <p:cNvSpPr/>
          <p:nvPr>
            <p:custDataLst>
              <p:tags r:id="rId14"/>
            </p:custDataLst>
          </p:nvPr>
        </p:nvSpPr>
        <p:spPr>
          <a:xfrm>
            <a:off x="9023668" y="4183380"/>
            <a:ext cx="1200150" cy="1092200"/>
          </a:xfrm>
          <a:prstGeom prst="rect">
            <a:avLst/>
          </a:pr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2175" name="矩形 179215"/>
          <p:cNvSpPr/>
          <p:nvPr>
            <p:custDataLst>
              <p:tags r:id="rId15"/>
            </p:custDataLst>
          </p:nvPr>
        </p:nvSpPr>
        <p:spPr>
          <a:xfrm>
            <a:off x="4249420" y="382270"/>
            <a:ext cx="3475990" cy="64516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has been reading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92176" name="Picture 18" descr="C:\Users\Administrator\Desktop\微信图片_20201213161138.jpg微信图片_2020121316113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 rot="5400000">
            <a:off x="1776730" y="1510665"/>
            <a:ext cx="2461260" cy="2614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8270" y="93980"/>
            <a:ext cx="2353945" cy="52197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 i="1" u="sng" dirty="0">
                <a:cs typeface="+mn-ea"/>
                <a:sym typeface="+mn-lt"/>
              </a:rPr>
              <a:t>DISCOVER</a:t>
            </a:r>
            <a:endParaRPr lang="en-US" altLang="zh-CN" sz="2800" b="1" i="1" u="sng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 fill="hold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 fill="hold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0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 fill="hold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8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>
                                      <p:cBhvr>
                                        <p:cTn id="54" dur="20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3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 fill="hold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 fill="hold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13">
                                      <p:cBhvr>
                                        <p:cTn id="86" dur="25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ldLvl="0" animBg="1"/>
      <p:bldP spid="92165" grpId="0" bldLvl="0" animBg="1"/>
      <p:bldP spid="92166" grpId="0" bldLvl="0" animBg="1"/>
      <p:bldP spid="92168" grpId="0" animBg="1"/>
      <p:bldP spid="92170" grpId="0" bldLvl="0" animBg="1"/>
      <p:bldP spid="92171" grpId="0" animBg="1"/>
      <p:bldP spid="92172" grpId="0" animBg="1"/>
      <p:bldP spid="92173" grpId="0" animBg="1"/>
      <p:bldP spid="92175" grpId="0" bldLvl="0" animBg="1"/>
      <p:bldP spid="92175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图片 43010" descr="renwuhua2_18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7850" y="1412875"/>
            <a:ext cx="2543175" cy="25431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95236" name="图片 43011" descr="wenxinjiating2_096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75500" y="2924175"/>
            <a:ext cx="2897188" cy="3744913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5237" name="圆角矩形标注 43012"/>
          <p:cNvSpPr/>
          <p:nvPr>
            <p:custDataLst>
              <p:tags r:id="rId5"/>
            </p:custDataLst>
          </p:nvPr>
        </p:nvSpPr>
        <p:spPr>
          <a:xfrm>
            <a:off x="4440238" y="1268413"/>
            <a:ext cx="4679950" cy="15843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B0F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n-US" altLang="zh-CN" sz="3600" b="1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Sorry. Have you been waiting long?</a:t>
            </a:r>
            <a:endParaRPr lang="en-US" altLang="zh-CN" sz="3600" b="1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38" name="圆角矩形标注 43013"/>
          <p:cNvSpPr/>
          <p:nvPr>
            <p:custDataLst>
              <p:tags r:id="rId6"/>
            </p:custDataLst>
          </p:nvPr>
        </p:nvSpPr>
        <p:spPr>
          <a:xfrm>
            <a:off x="2566988" y="4294188"/>
            <a:ext cx="4537075" cy="1439862"/>
          </a:xfrm>
          <a:prstGeom prst="wedgeRoundRectCallout">
            <a:avLst>
              <a:gd name="adj1" fmla="val 67181"/>
              <a:gd name="adj2" fmla="val -60472"/>
              <a:gd name="adj3" fmla="val 16667"/>
            </a:avLst>
          </a:prstGeom>
          <a:solidFill>
            <a:srgbClr val="7030A0"/>
          </a:solidFill>
          <a:ln w="2857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charset="0"/>
                <a:ea typeface="宋体" panose="02010600030101010101" pitchFamily="2" charset="-122"/>
              </a:rPr>
              <a:t>I have been waiting for an hour.</a:t>
            </a:r>
            <a:endParaRPr lang="en-US" altLang="zh-CN" sz="3600" b="1" dirty="0">
              <a:solidFill>
                <a:srgbClr val="FFFF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5239" name="文本框 43014"/>
          <p:cNvSpPr/>
          <p:nvPr>
            <p:custDataLst>
              <p:tags r:id="rId7"/>
            </p:custDataLst>
          </p:nvPr>
        </p:nvSpPr>
        <p:spPr>
          <a:xfrm>
            <a:off x="1919288" y="1412875"/>
            <a:ext cx="7921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Lily</a:t>
            </a:r>
            <a:endParaRPr lang="en-US" altLang="zh-CN" sz="2800" i="1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5240" name="文本框 43015"/>
          <p:cNvSpPr/>
          <p:nvPr>
            <p:custDataLst>
              <p:tags r:id="rId8"/>
            </p:custDataLst>
          </p:nvPr>
        </p:nvSpPr>
        <p:spPr>
          <a:xfrm>
            <a:off x="8832850" y="2924175"/>
            <a:ext cx="122396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>
                <a:latin typeface="Arial" panose="020B0604020202020204"/>
                <a:ea typeface="宋体" panose="02010600030101010101" pitchFamily="2" charset="-122"/>
              </a:rPr>
              <a:t>Cathy</a:t>
            </a:r>
            <a:endParaRPr lang="en-US" altLang="zh-CN" sz="2800" i="1"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08973" y="137102"/>
            <a:ext cx="13143349" cy="994716"/>
            <a:chOff x="128328" y="78682"/>
            <a:chExt cx="13143349" cy="994716"/>
          </a:xfrm>
        </p:grpSpPr>
        <p:sp>
          <p:nvSpPr>
            <p:cNvPr id="15" name="文本框 14"/>
            <p:cNvSpPr txBox="1"/>
            <p:nvPr/>
          </p:nvSpPr>
          <p:spPr>
            <a:xfrm>
              <a:off x="128328" y="78682"/>
              <a:ext cx="2667689" cy="460375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b="1" i="1" u="sng" dirty="0">
                  <a:cs typeface="+mn-ea"/>
                  <a:sym typeface="+mn-lt"/>
                </a:rPr>
                <a:t>DISCOVER</a:t>
              </a:r>
              <a:endParaRPr lang="en-US" altLang="zh-CN" sz="2400" b="1" i="1" u="sng" dirty="0">
                <a:cs typeface="+mn-ea"/>
                <a:sym typeface="+mn-lt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 rot="15771833">
              <a:off x="9353917" y="-2844362"/>
              <a:ext cx="977519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9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 fill="hold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 fill="hold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 fill="hold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bldLvl="0" animBg="1"/>
      <p:bldP spid="95238" grpId="0" bldLvl="0" animBg="1"/>
      <p:bldP spid="95239" grpId="0" animBg="1"/>
      <p:bldP spid="95240" grpId="0" animBg="1"/>
      <p:bldP spid="95240" grpId="1" animBg="1"/>
    </p:bldLst>
  </p:timing>
</p:sld>
</file>

<file path=ppt/tags/tag1.xml><?xml version="1.0" encoding="utf-8"?>
<p:tagLst xmlns:p="http://schemas.openxmlformats.org/presentationml/2006/main">
  <p:tag name="MH" val="20150925170028"/>
  <p:tag name="MH_LIBRARY" val="GRAPHIC"/>
  <p:tag name="MH_ORDER" val="Freeform 21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160547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160547"/>
</p:tagLst>
</file>

<file path=ppt/tags/tag12.xml><?xml version="1.0" encoding="utf-8"?>
<p:tagLst xmlns:p="http://schemas.openxmlformats.org/presentationml/2006/main">
  <p:tag name="AS_UNIQUEID" val="156"/>
</p:tagLst>
</file>

<file path=ppt/tags/tag13.xml><?xml version="1.0" encoding="utf-8"?>
<p:tagLst xmlns:p="http://schemas.openxmlformats.org/presentationml/2006/main">
  <p:tag name="AS_UNIQUEID" val="155"/>
</p:tagLst>
</file>

<file path=ppt/tags/tag14.xml><?xml version="1.0" encoding="utf-8"?>
<p:tagLst xmlns:p="http://schemas.openxmlformats.org/presentationml/2006/main">
  <p:tag name="AS_UNIQUEID" val="157"/>
</p:tagLst>
</file>

<file path=ppt/tags/tag15.xml><?xml version="1.0" encoding="utf-8"?>
<p:tagLst xmlns:p="http://schemas.openxmlformats.org/presentationml/2006/main">
  <p:tag name="AS_UNIQUEID" val="7"/>
</p:tagLst>
</file>

<file path=ppt/tags/tag16.xml><?xml version="1.0" encoding="utf-8"?>
<p:tagLst xmlns:p="http://schemas.openxmlformats.org/presentationml/2006/main">
  <p:tag name="AS_UNIQUEID" val="22"/>
</p:tagLst>
</file>

<file path=ppt/tags/tag17.xml><?xml version="1.0" encoding="utf-8"?>
<p:tagLst xmlns:p="http://schemas.openxmlformats.org/presentationml/2006/main">
  <p:tag name="AS_UNIQUEID" val="16"/>
</p:tagLst>
</file>

<file path=ppt/tags/tag18.xml><?xml version="1.0" encoding="utf-8"?>
<p:tagLst xmlns:p="http://schemas.openxmlformats.org/presentationml/2006/main">
  <p:tag name="AS_UNIQUEID" val="2"/>
</p:tagLst>
</file>

<file path=ppt/tags/tag19.xml><?xml version="1.0" encoding="utf-8"?>
<p:tagLst xmlns:p="http://schemas.openxmlformats.org/presentationml/2006/main">
  <p:tag name="AS_UNIQUEID" val="37"/>
</p:tagLst>
</file>

<file path=ppt/tags/tag2.xml><?xml version="1.0" encoding="utf-8"?>
<p:tagLst xmlns:p="http://schemas.openxmlformats.org/presentationml/2006/main">
  <p:tag name="MH" val="20150925170028"/>
  <p:tag name="MH_LIBRARY" val="GRAPHIC"/>
  <p:tag name="MH_ORDER" val="Straight Connector 22"/>
</p:tagLst>
</file>

<file path=ppt/tags/tag20.xml><?xml version="1.0" encoding="utf-8"?>
<p:tagLst xmlns:p="http://schemas.openxmlformats.org/presentationml/2006/main">
  <p:tag name="AS_UNIQUEID" val="38"/>
</p:tagLst>
</file>

<file path=ppt/tags/tag21.xml><?xml version="1.0" encoding="utf-8"?>
<p:tagLst xmlns:p="http://schemas.openxmlformats.org/presentationml/2006/main">
  <p:tag name="AS_UNIQUEID" val="39"/>
</p:tagLst>
</file>

<file path=ppt/tags/tag22.xml><?xml version="1.0" encoding="utf-8"?>
<p:tagLst xmlns:p="http://schemas.openxmlformats.org/presentationml/2006/main">
  <p:tag name="AS_UNIQUEID" val="40"/>
</p:tagLst>
</file>

<file path=ppt/tags/tag23.xml><?xml version="1.0" encoding="utf-8"?>
<p:tagLst xmlns:p="http://schemas.openxmlformats.org/presentationml/2006/main">
  <p:tag name="AS_UNIQUEID" val="41"/>
</p:tagLst>
</file>

<file path=ppt/tags/tag24.xml><?xml version="1.0" encoding="utf-8"?>
<p:tagLst xmlns:p="http://schemas.openxmlformats.org/presentationml/2006/main">
  <p:tag name="AS_UNIQUEID" val="42"/>
</p:tagLst>
</file>

<file path=ppt/tags/tag25.xml><?xml version="1.0" encoding="utf-8"?>
<p:tagLst xmlns:p="http://schemas.openxmlformats.org/presentationml/2006/main">
  <p:tag name="AS_UNIQUEID" val="43"/>
</p:tagLst>
</file>

<file path=ppt/tags/tag26.xml><?xml version="1.0" encoding="utf-8"?>
<p:tagLst xmlns:p="http://schemas.openxmlformats.org/presentationml/2006/main">
  <p:tag name="AS_UNIQUEID" val="44"/>
</p:tagLst>
</file>

<file path=ppt/tags/tag27.xml><?xml version="1.0" encoding="utf-8"?>
<p:tagLst xmlns:p="http://schemas.openxmlformats.org/presentationml/2006/main">
  <p:tag name="AS_UNIQUEID" val="45"/>
</p:tagLst>
</file>

<file path=ppt/tags/tag28.xml><?xml version="1.0" encoding="utf-8"?>
<p:tagLst xmlns:p="http://schemas.openxmlformats.org/presentationml/2006/main">
  <p:tag name="AS_UNIQUEID" val="46"/>
</p:tagLst>
</file>

<file path=ppt/tags/tag29.xml><?xml version="1.0" encoding="utf-8"?>
<p:tagLst xmlns:p="http://schemas.openxmlformats.org/presentationml/2006/main">
  <p:tag name="AS_UNIQUEID" val="47"/>
</p:tagLst>
</file>

<file path=ppt/tags/tag3.xml><?xml version="1.0" encoding="utf-8"?>
<p:tagLst xmlns:p="http://schemas.openxmlformats.org/presentationml/2006/main">
  <p:tag name="MH" val="20150925170028"/>
  <p:tag name="MH_LIBRARY" val="GRAPHIC"/>
  <p:tag name="MH_ORDER" val="Freeform 21"/>
</p:tagLst>
</file>

<file path=ppt/tags/tag30.xml><?xml version="1.0" encoding="utf-8"?>
<p:tagLst xmlns:p="http://schemas.openxmlformats.org/presentationml/2006/main">
  <p:tag name="AS_UNIQUEID" val="48"/>
</p:tagLst>
</file>

<file path=ppt/tags/tag31.xml><?xml version="1.0" encoding="utf-8"?>
<p:tagLst xmlns:p="http://schemas.openxmlformats.org/presentationml/2006/main">
  <p:tag name="AS_UNIQUEID" val="49"/>
</p:tagLst>
</file>

<file path=ppt/tags/tag32.xml><?xml version="1.0" encoding="utf-8"?>
<p:tagLst xmlns:p="http://schemas.openxmlformats.org/presentationml/2006/main">
  <p:tag name="AS_UNIQUEID" val="50"/>
</p:tagLst>
</file>

<file path=ppt/tags/tag33.xml><?xml version="1.0" encoding="utf-8"?>
<p:tagLst xmlns:p="http://schemas.openxmlformats.org/presentationml/2006/main">
  <p:tag name="AS_UNIQUEID" val="51"/>
</p:tagLst>
</file>

<file path=ppt/tags/tag34.xml><?xml version="1.0" encoding="utf-8"?>
<p:tagLst xmlns:p="http://schemas.openxmlformats.org/presentationml/2006/main">
  <p:tag name="AS_UNIQUEID" val="73"/>
</p:tagLst>
</file>

<file path=ppt/tags/tag35.xml><?xml version="1.0" encoding="utf-8"?>
<p:tagLst xmlns:p="http://schemas.openxmlformats.org/presentationml/2006/main">
  <p:tag name="AS_UNIQUEID" val="74"/>
</p:tagLst>
</file>

<file path=ppt/tags/tag36.xml><?xml version="1.0" encoding="utf-8"?>
<p:tagLst xmlns:p="http://schemas.openxmlformats.org/presentationml/2006/main">
  <p:tag name="AS_UNIQUEID" val="75"/>
</p:tagLst>
</file>

<file path=ppt/tags/tag37.xml><?xml version="1.0" encoding="utf-8"?>
<p:tagLst xmlns:p="http://schemas.openxmlformats.org/presentationml/2006/main">
  <p:tag name="AS_UNIQUEID" val="76"/>
</p:tagLst>
</file>

<file path=ppt/tags/tag38.xml><?xml version="1.0" encoding="utf-8"?>
<p:tagLst xmlns:p="http://schemas.openxmlformats.org/presentationml/2006/main">
  <p:tag name="AS_UNIQUEID" val="77"/>
</p:tagLst>
</file>

<file path=ppt/tags/tag39.xml><?xml version="1.0" encoding="utf-8"?>
<p:tagLst xmlns:p="http://schemas.openxmlformats.org/presentationml/2006/main">
  <p:tag name="AS_UNIQUEID" val="78"/>
</p:tagLst>
</file>

<file path=ppt/tags/tag4.xml><?xml version="1.0" encoding="utf-8"?>
<p:tagLst xmlns:p="http://schemas.openxmlformats.org/presentationml/2006/main">
  <p:tag name="MH" val="20150925170028"/>
  <p:tag name="MH_LIBRARY" val="GRAPHIC"/>
  <p:tag name="MH_ORDER" val="Freeform 21"/>
</p:tagLst>
</file>

<file path=ppt/tags/tag40.xml><?xml version="1.0" encoding="utf-8"?>
<p:tagLst xmlns:p="http://schemas.openxmlformats.org/presentationml/2006/main">
  <p:tag name="AS_UNIQUEID" val="79"/>
</p:tagLst>
</file>

<file path=ppt/tags/tag41.xml><?xml version="1.0" encoding="utf-8"?>
<p:tagLst xmlns:p="http://schemas.openxmlformats.org/presentationml/2006/main">
  <p:tag name="AS_UNIQUEID" val="80"/>
</p:tagLst>
</file>

<file path=ppt/tags/tag42.xml><?xml version="1.0" encoding="utf-8"?>
<p:tagLst xmlns:p="http://schemas.openxmlformats.org/presentationml/2006/main">
  <p:tag name="AS_UNIQUEID" val="81"/>
</p:tagLst>
</file>

<file path=ppt/tags/tag43.xml><?xml version="1.0" encoding="utf-8"?>
<p:tagLst xmlns:p="http://schemas.openxmlformats.org/presentationml/2006/main">
  <p:tag name="AS_UNIQUEID" val="82"/>
</p:tagLst>
</file>

<file path=ppt/tags/tag44.xml><?xml version="1.0" encoding="utf-8"?>
<p:tagLst xmlns:p="http://schemas.openxmlformats.org/presentationml/2006/main">
  <p:tag name="AS_UNIQUEID" val="83"/>
</p:tagLst>
</file>

<file path=ppt/tags/tag45.xml><?xml version="1.0" encoding="utf-8"?>
<p:tagLst xmlns:p="http://schemas.openxmlformats.org/presentationml/2006/main">
  <p:tag name="AS_UNIQUEID" val="84"/>
</p:tagLst>
</file>

<file path=ppt/tags/tag46.xml><?xml version="1.0" encoding="utf-8"?>
<p:tagLst xmlns:p="http://schemas.openxmlformats.org/presentationml/2006/main">
  <p:tag name="AS_UNIQUEID" val="85"/>
</p:tagLst>
</file>

<file path=ppt/tags/tag47.xml><?xml version="1.0" encoding="utf-8"?>
<p:tagLst xmlns:p="http://schemas.openxmlformats.org/presentationml/2006/main">
  <p:tag name="AS_UNIQUEID" val="86"/>
</p:tagLst>
</file>

<file path=ppt/tags/tag48.xml><?xml version="1.0" encoding="utf-8"?>
<p:tagLst xmlns:p="http://schemas.openxmlformats.org/presentationml/2006/main">
  <p:tag name="AS_UNIQUEID" val="87"/>
</p:tagLst>
</file>

<file path=ppt/tags/tag49.xml><?xml version="1.0" encoding="utf-8"?>
<p:tagLst xmlns:p="http://schemas.openxmlformats.org/presentationml/2006/main">
  <p:tag name="AS_UNIQUEID" val="88"/>
</p:tagLst>
</file>

<file path=ppt/tags/tag5.xml><?xml version="1.0" encoding="utf-8"?>
<p:tagLst xmlns:p="http://schemas.openxmlformats.org/presentationml/2006/main">
  <p:tag name="MH" val="20150925170028"/>
  <p:tag name="MH_LIBRARY" val="GRAPHIC"/>
  <p:tag name="MH_ORDER" val="Straight Connector 22"/>
</p:tagLst>
</file>

<file path=ppt/tags/tag50.xml><?xml version="1.0" encoding="utf-8"?>
<p:tagLst xmlns:p="http://schemas.openxmlformats.org/presentationml/2006/main">
  <p:tag name="AS_UNIQUEID" val="89"/>
</p:tagLst>
</file>

<file path=ppt/tags/tag51.xml><?xml version="1.0" encoding="utf-8"?>
<p:tagLst xmlns:p="http://schemas.openxmlformats.org/presentationml/2006/main">
  <p:tag name="AS_UNIQUEID" val="90"/>
</p:tagLst>
</file>

<file path=ppt/tags/tag52.xml><?xml version="1.0" encoding="utf-8"?>
<p:tagLst xmlns:p="http://schemas.openxmlformats.org/presentationml/2006/main">
  <p:tag name="AS_UNIQUEID" val="91"/>
</p:tagLst>
</file>

<file path=ppt/tags/tag53.xml><?xml version="1.0" encoding="utf-8"?>
<p:tagLst xmlns:p="http://schemas.openxmlformats.org/presentationml/2006/main">
  <p:tag name="AS_UNIQUEID" val="93"/>
</p:tagLst>
</file>

<file path=ppt/tags/tag54.xml><?xml version="1.0" encoding="utf-8"?>
<p:tagLst xmlns:p="http://schemas.openxmlformats.org/presentationml/2006/main">
  <p:tag name="AS_UNIQUEID" val="94"/>
</p:tagLst>
</file>

<file path=ppt/tags/tag55.xml><?xml version="1.0" encoding="utf-8"?>
<p:tagLst xmlns:p="http://schemas.openxmlformats.org/presentationml/2006/main">
  <p:tag name="AS_UNIQUEID" val="95"/>
</p:tagLst>
</file>

<file path=ppt/tags/tag56.xml><?xml version="1.0" encoding="utf-8"?>
<p:tagLst xmlns:p="http://schemas.openxmlformats.org/presentationml/2006/main">
  <p:tag name="AS_UNIQUEID" val="96"/>
</p:tagLst>
</file>

<file path=ppt/tags/tag57.xml><?xml version="1.0" encoding="utf-8"?>
<p:tagLst xmlns:p="http://schemas.openxmlformats.org/presentationml/2006/main">
  <p:tag name="AS_UNIQUEID" val="97"/>
</p:tagLst>
</file>

<file path=ppt/tags/tag58.xml><?xml version="1.0" encoding="utf-8"?>
<p:tagLst xmlns:p="http://schemas.openxmlformats.org/presentationml/2006/main">
  <p:tag name="AS_UNIQUEID" val="52"/>
</p:tagLst>
</file>

<file path=ppt/tags/tag59.xml><?xml version="1.0" encoding="utf-8"?>
<p:tagLst xmlns:p="http://schemas.openxmlformats.org/presentationml/2006/main">
  <p:tag name="AS_UNIQUEID" val="53"/>
</p:tagLst>
</file>

<file path=ppt/tags/tag6.xml><?xml version="1.0" encoding="utf-8"?>
<p:tagLst xmlns:p="http://schemas.openxmlformats.org/presentationml/2006/main">
  <p:tag name="MH" val="20150925161915"/>
  <p:tag name="MH_LIBRARY" val="GRAPHIC"/>
  <p:tag name="MH_ORDER" val="矩形 23"/>
</p:tagLst>
</file>

<file path=ppt/tags/tag60.xml><?xml version="1.0" encoding="utf-8"?>
<p:tagLst xmlns:p="http://schemas.openxmlformats.org/presentationml/2006/main">
  <p:tag name="AS_UNIQUEID" val="55"/>
</p:tagLst>
</file>

<file path=ppt/tags/tag61.xml><?xml version="1.0" encoding="utf-8"?>
<p:tagLst xmlns:p="http://schemas.openxmlformats.org/presentationml/2006/main">
  <p:tag name="AS_UNIQUEID" val="56"/>
</p:tagLst>
</file>

<file path=ppt/tags/tag62.xml><?xml version="1.0" encoding="utf-8"?>
<p:tagLst xmlns:p="http://schemas.openxmlformats.org/presentationml/2006/main">
  <p:tag name="AS_UNIQUEID" val="57"/>
</p:tagLst>
</file>

<file path=ppt/tags/tag63.xml><?xml version="1.0" encoding="utf-8"?>
<p:tagLst xmlns:p="http://schemas.openxmlformats.org/presentationml/2006/main">
  <p:tag name="AS_UNIQUEID" val="58"/>
</p:tagLst>
</file>

<file path=ppt/tags/tag64.xml><?xml version="1.0" encoding="utf-8"?>
<p:tagLst xmlns:p="http://schemas.openxmlformats.org/presentationml/2006/main">
  <p:tag name="AS_UNIQUEID" val="59"/>
</p:tagLst>
</file>

<file path=ppt/tags/tag65.xml><?xml version="1.0" encoding="utf-8"?>
<p:tagLst xmlns:p="http://schemas.openxmlformats.org/presentationml/2006/main">
  <p:tag name="AS_UNIQUEID" val="60"/>
</p:tagLst>
</file>

<file path=ppt/tags/tag66.xml><?xml version="1.0" encoding="utf-8"?>
<p:tagLst xmlns:p="http://schemas.openxmlformats.org/presentationml/2006/main">
  <p:tag name="AS_UNIQUEID" val="61"/>
</p:tagLst>
</file>

<file path=ppt/tags/tag67.xml><?xml version="1.0" encoding="utf-8"?>
<p:tagLst xmlns:p="http://schemas.openxmlformats.org/presentationml/2006/main">
  <p:tag name="AS_UNIQUEID" val="62"/>
</p:tagLst>
</file>

<file path=ppt/tags/tag68.xml><?xml version="1.0" encoding="utf-8"?>
<p:tagLst xmlns:p="http://schemas.openxmlformats.org/presentationml/2006/main">
  <p:tag name="AS_UNIQUEID" val="63"/>
</p:tagLst>
</file>

<file path=ppt/tags/tag69.xml><?xml version="1.0" encoding="utf-8"?>
<p:tagLst xmlns:p="http://schemas.openxmlformats.org/presentationml/2006/main">
  <p:tag name="AS_UNIQUEID" val="64"/>
</p:tagLst>
</file>

<file path=ppt/tags/tag7.xml><?xml version="1.0" encoding="utf-8"?>
<p:tagLst xmlns:p="http://schemas.openxmlformats.org/presentationml/2006/main">
  <p:tag name="MH" val="20150925161915"/>
  <p:tag name="MH_LIBRARY" val="GRAPHIC"/>
  <p:tag name="MH_ORDER" val="椭圆 4"/>
</p:tagLst>
</file>

<file path=ppt/tags/tag70.xml><?xml version="1.0" encoding="utf-8"?>
<p:tagLst xmlns:p="http://schemas.openxmlformats.org/presentationml/2006/main">
  <p:tag name="AS_UNIQUEID" val="65"/>
</p:tagLst>
</file>

<file path=ppt/tags/tag71.xml><?xml version="1.0" encoding="utf-8"?>
<p:tagLst xmlns:p="http://schemas.openxmlformats.org/presentationml/2006/main">
  <p:tag name="AS_UNIQUEID" val="66"/>
</p:tagLst>
</file>

<file path=ppt/tags/tag72.xml><?xml version="1.0" encoding="utf-8"?>
<p:tagLst xmlns:p="http://schemas.openxmlformats.org/presentationml/2006/main">
  <p:tag name="AS_UNIQUEID" val="67"/>
</p:tagLst>
</file>

<file path=ppt/tags/tag73.xml><?xml version="1.0" encoding="utf-8"?>
<p:tagLst xmlns:p="http://schemas.openxmlformats.org/presentationml/2006/main">
  <p:tag name="AS_UNIQUEID" val="68"/>
</p:tagLst>
</file>

<file path=ppt/tags/tag74.xml><?xml version="1.0" encoding="utf-8"?>
<p:tagLst xmlns:p="http://schemas.openxmlformats.org/presentationml/2006/main">
  <p:tag name="AS_UNIQUEID" val="69"/>
</p:tagLst>
</file>

<file path=ppt/tags/tag75.xml><?xml version="1.0" encoding="utf-8"?>
<p:tagLst xmlns:p="http://schemas.openxmlformats.org/presentationml/2006/main">
  <p:tag name="AS_UNIQUEID" val="70"/>
</p:tagLst>
</file>

<file path=ppt/tags/tag76.xml><?xml version="1.0" encoding="utf-8"?>
<p:tagLst xmlns:p="http://schemas.openxmlformats.org/presentationml/2006/main">
  <p:tag name="AS_UNIQUEID" val="71"/>
</p:tagLst>
</file>

<file path=ppt/tags/tag77.xml><?xml version="1.0" encoding="utf-8"?>
<p:tagLst xmlns:p="http://schemas.openxmlformats.org/presentationml/2006/main">
  <p:tag name="KSO_WM_UNIT_PLACING_PICTURE_USER_VIEWPORT" val="{&quot;height&quot;:2685,&quot;width&quot;:3692.4992125984249}"/>
</p:tagLst>
</file>

<file path=ppt/tags/tag78.xml><?xml version="1.0" encoding="utf-8"?>
<p:tagLst xmlns:p="http://schemas.openxmlformats.org/presentationml/2006/main">
  <p:tag name="KSO_WM_UNIT_PLACING_PICTURE_USER_VIEWPORT" val="{&quot;height&quot;:4132.5007874015746,&quot;width&quot;:2887.4992125984249}"/>
</p:tagLst>
</file>

<file path=ppt/tags/tag79.xml><?xml version="1.0" encoding="utf-8"?>
<p:tagLst xmlns:p="http://schemas.openxmlformats.org/presentationml/2006/main">
  <p:tag name="KSO_WM_UNIT_PLACING_PICTURE_USER_VIEWPORT" val="{&quot;height&quot;:20535,&quot;width&quot;:15360}"/>
</p:tagLst>
</file>

<file path=ppt/tags/tag8.xml><?xml version="1.0" encoding="utf-8"?>
<p:tagLst xmlns:p="http://schemas.openxmlformats.org/presentationml/2006/main">
  <p:tag name="MH" val="20150925161915"/>
  <p:tag name="MH_LIBRARY" val="GRAPHIC"/>
  <p:tag name="MH_ORDER" val="直接连接符 6"/>
</p:tagLst>
</file>

<file path=ppt/tags/tag80.xml><?xml version="1.0" encoding="utf-8"?>
<p:tagLst xmlns:p="http://schemas.openxmlformats.org/presentationml/2006/main">
  <p:tag name="AS_UNIQUEID" val="27"/>
</p:tagLst>
</file>

<file path=ppt/tags/tag81.xml><?xml version="1.0" encoding="utf-8"?>
<p:tagLst xmlns:p="http://schemas.openxmlformats.org/presentationml/2006/main">
  <p:tag name="AS_UNIQUEID" val="28"/>
</p:tagLst>
</file>

<file path=ppt/tags/tag82.xml><?xml version="1.0" encoding="utf-8"?>
<p:tagLst xmlns:p="http://schemas.openxmlformats.org/presentationml/2006/main">
  <p:tag name="AS_UNIQUEID" val="29"/>
</p:tagLst>
</file>

<file path=ppt/tags/tag83.xml><?xml version="1.0" encoding="utf-8"?>
<p:tagLst xmlns:p="http://schemas.openxmlformats.org/presentationml/2006/main">
  <p:tag name="AS_UNIQUEID" val="30"/>
</p:tagLst>
</file>

<file path=ppt/tags/tag84.xml><?xml version="1.0" encoding="utf-8"?>
<p:tagLst xmlns:p="http://schemas.openxmlformats.org/presentationml/2006/main">
  <p:tag name="AS_UNIQUEID" val="31"/>
</p:tagLst>
</file>

<file path=ppt/tags/tag85.xml><?xml version="1.0" encoding="utf-8"?>
<p:tagLst xmlns:p="http://schemas.openxmlformats.org/presentationml/2006/main">
  <p:tag name="AS_UNIQUEID" val="32"/>
</p:tagLst>
</file>

<file path=ppt/tags/tag86.xml><?xml version="1.0" encoding="utf-8"?>
<p:tagLst xmlns:p="http://schemas.openxmlformats.org/presentationml/2006/main">
  <p:tag name="AS_UNIQUEID" val="34"/>
</p:tagLst>
</file>

<file path=ppt/tags/tag87.xml><?xml version="1.0" encoding="utf-8"?>
<p:tagLst xmlns:p="http://schemas.openxmlformats.org/presentationml/2006/main">
  <p:tag name="AS_UNIQUEID" val="35"/>
</p:tagLst>
</file>

<file path=ppt/tags/tag88.xml><?xml version="1.0" encoding="utf-8"?>
<p:tagLst xmlns:p="http://schemas.openxmlformats.org/presentationml/2006/main">
  <p:tag name="AS_UNIQUEID" val="36"/>
</p:tagLst>
</file>

<file path=ppt/tags/tag89.xml><?xml version="1.0" encoding="utf-8"?>
<p:tagLst xmlns:p="http://schemas.openxmlformats.org/presentationml/2006/main">
  <p:tag name="KSO_WM_UNIT_PLACING_PICTURE_USER_VIEWPORT" val="{&quot;height&quot;:2685,&quot;width&quot;:3692.4992125984249}"/>
</p:tagLst>
</file>

<file path=ppt/tags/tag9.xml><?xml version="1.0" encoding="utf-8"?>
<p:tagLst xmlns:p="http://schemas.openxmlformats.org/presentationml/2006/main">
  <p:tag name="MH" val="20150925161915"/>
  <p:tag name="MH_LIBRARY" val="GRAPHIC"/>
  <p:tag name="MH_ORDER" val="直接连接符 7"/>
</p:tagLst>
</file>

<file path=ppt/theme/theme1.xml><?xml version="1.0" encoding="utf-8"?>
<a:theme xmlns:a="http://schemas.openxmlformats.org/drawingml/2006/main" name="第一PPT，www.1ppt.com​">
  <a:themeElements>
    <a:clrScheme name="自定义 13">
      <a:dk1>
        <a:srgbClr val="171616"/>
      </a:dk1>
      <a:lt1>
        <a:sysClr val="window" lastClr="FFFFFF"/>
      </a:lt1>
      <a:dk2>
        <a:srgbClr val="171616"/>
      </a:dk2>
      <a:lt2>
        <a:srgbClr val="FFFFFF"/>
      </a:lt2>
      <a:accent1>
        <a:srgbClr val="F6D351"/>
      </a:accent1>
      <a:accent2>
        <a:srgbClr val="FBDF74"/>
      </a:accent2>
      <a:accent3>
        <a:srgbClr val="F6D351"/>
      </a:accent3>
      <a:accent4>
        <a:srgbClr val="FBDF74"/>
      </a:accent4>
      <a:accent5>
        <a:srgbClr val="F6D351"/>
      </a:accent5>
      <a:accent6>
        <a:srgbClr val="FBDF74"/>
      </a:accent6>
      <a:hlink>
        <a:srgbClr val="F6D351"/>
      </a:hlink>
      <a:folHlink>
        <a:srgbClr val="FBDF74"/>
      </a:folHlink>
    </a:clrScheme>
    <a:fontScheme name="3qafn0ak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160547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C8886E"/>
      </a:accent1>
      <a:accent2>
        <a:srgbClr val="A59183"/>
      </a:accent2>
      <a:accent3>
        <a:srgbClr val="AC8282"/>
      </a:accent3>
      <a:accent4>
        <a:srgbClr val="E79747"/>
      </a:accent4>
      <a:accent5>
        <a:srgbClr val="7F723D"/>
      </a:accent5>
      <a:accent6>
        <a:srgbClr val="CA4A62"/>
      </a:accent6>
      <a:hlink>
        <a:srgbClr val="868B57"/>
      </a:hlink>
      <a:folHlink>
        <a:srgbClr val="657A56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8310</Words>
  <Application>WPS 演示</Application>
  <PresentationFormat>宽屏</PresentationFormat>
  <Paragraphs>452</Paragraphs>
  <Slides>40</Slides>
  <Notes>5</Notes>
  <HiddenSlides>5</HiddenSlides>
  <MMClips>1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40</vt:i4>
      </vt:variant>
    </vt:vector>
  </HeadingPairs>
  <TitlesOfParts>
    <vt:vector size="71" baseType="lpstr">
      <vt:lpstr>Arial</vt:lpstr>
      <vt:lpstr>宋体</vt:lpstr>
      <vt:lpstr>Wingdings</vt:lpstr>
      <vt:lpstr>Calibri</vt:lpstr>
      <vt:lpstr>Arial Narrow</vt:lpstr>
      <vt:lpstr>微软雅黑</vt:lpstr>
      <vt:lpstr>Calibri</vt:lpstr>
      <vt:lpstr>Times New Roman</vt:lpstr>
      <vt:lpstr>HelveticaNeue</vt:lpstr>
      <vt:lpstr>Corbel</vt:lpstr>
      <vt:lpstr>华文新魏</vt:lpstr>
      <vt:lpstr>方正细谭黑简体</vt:lpstr>
      <vt:lpstr>黑体</vt:lpstr>
      <vt:lpstr>Comic Sans MS</vt:lpstr>
      <vt:lpstr>华文细黑</vt:lpstr>
      <vt:lpstr>Arial</vt:lpstr>
      <vt:lpstr>汉仪彩蝶体简</vt:lpstr>
      <vt:lpstr>Arial Unicode MS</vt:lpstr>
      <vt:lpstr>等线</vt:lpstr>
      <vt:lpstr>方正古隶简体</vt:lpstr>
      <vt:lpstr>新宋体</vt:lpstr>
      <vt:lpstr>Aharoni</vt:lpstr>
      <vt:lpstr>Yu Gothic UI Semibold</vt:lpstr>
      <vt:lpstr>Aharoni</vt:lpstr>
      <vt:lpstr>Baskerville Old Face</vt:lpstr>
      <vt:lpstr>Arial Black</vt:lpstr>
      <vt:lpstr>隶书</vt:lpstr>
      <vt:lpstr>Cambria</vt:lpstr>
      <vt:lpstr>第一PPT，www.1ppt.com​</vt:lpstr>
      <vt:lpstr>默认设计模板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Function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mbe音乐</dc:title>
  <dc:creator>第一PPT</dc:creator>
  <cp:keywords>www.1ppt.com</cp:keywords>
  <dc:description>www.1ppt.com</dc:description>
  <cp:lastModifiedBy>24147</cp:lastModifiedBy>
  <cp:revision>150</cp:revision>
  <dcterms:created xsi:type="dcterms:W3CDTF">2018-04-18T06:17:00Z</dcterms:created>
  <dcterms:modified xsi:type="dcterms:W3CDTF">2022-03-21T09:50:14Z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