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.svg" ContentType="image/svg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9" r:id="rId4"/>
  </p:sldMasterIdLst>
  <p:notesMasterIdLst>
    <p:notesMasterId r:id="rId11"/>
  </p:notesMasterIdLst>
  <p:handoutMasterIdLst>
    <p:handoutMasterId r:id="rId37"/>
  </p:handoutMasterIdLst>
  <p:sldIdLst>
    <p:sldId id="326" r:id="rId5"/>
    <p:sldId id="257" r:id="rId6"/>
    <p:sldId id="259" r:id="rId7"/>
    <p:sldId id="262" r:id="rId8"/>
    <p:sldId id="263" r:id="rId9"/>
    <p:sldId id="300" r:id="rId10"/>
    <p:sldId id="266" r:id="rId12"/>
    <p:sldId id="271" r:id="rId13"/>
    <p:sldId id="267" r:id="rId14"/>
    <p:sldId id="268" r:id="rId15"/>
    <p:sldId id="272" r:id="rId16"/>
    <p:sldId id="269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2" r:id="rId26"/>
    <p:sldId id="288" r:id="rId27"/>
    <p:sldId id="283" r:id="rId28"/>
    <p:sldId id="284" r:id="rId29"/>
    <p:sldId id="285" r:id="rId30"/>
    <p:sldId id="289" r:id="rId31"/>
    <p:sldId id="290" r:id="rId32"/>
    <p:sldId id="291" r:id="rId33"/>
    <p:sldId id="298" r:id="rId34"/>
    <p:sldId id="286" r:id="rId35"/>
    <p:sldId id="303" r:id="rId36"/>
  </p:sldIdLst>
  <p:sldSz cx="12192000" cy="6858000"/>
  <p:notesSz cx="6858000" cy="9144000"/>
  <p:embeddedFontLst>
    <p:embeddedFont>
      <p:font typeface="微软雅黑" panose="020B0503020204020204" charset="-122"/>
      <p:regular r:id="rId42"/>
    </p:embeddedFont>
    <p:embeddedFont>
      <p:font typeface="汉仪旗黑-85S" panose="00020600040101010101" pitchFamily="18" charset="-122"/>
      <p:bold r:id="rId43"/>
    </p:embeddedFont>
    <p:embeddedFont>
      <p:font typeface="华文新魏" panose="02010800040101010101" pitchFamily="2" charset="-122"/>
      <p:regular r:id="rId44"/>
    </p:embeddedFont>
    <p:embeddedFont>
      <p:font typeface="楷体" panose="02010609060101010101" pitchFamily="49" charset="-122"/>
      <p:regular r:id="rId45"/>
    </p:embeddedFont>
    <p:embeddedFont>
      <p:font typeface="Wingdings 2" panose="05020102010507070707" charset="0"/>
      <p:regular r:id="rId46"/>
    </p:embeddedFont>
    <p:embeddedFont>
      <p:font typeface="Calibri" panose="020F0502020204030204" charset="0"/>
      <p:regular r:id="rId47"/>
      <p:bold r:id="rId48"/>
      <p:italic r:id="rId49"/>
      <p:boldItalic r:id="rId50"/>
    </p:embeddedFont>
    <p:embeddedFont>
      <p:font typeface="Trebuchet MS" panose="020B0603020202020204" pitchFamily="34" charset="0"/>
      <p:regular r:id="rId51"/>
      <p:bold r:id="rId52"/>
      <p:italic r:id="rId53"/>
      <p:boldItalic r:id="rId54"/>
    </p:embeddedFont>
    <p:embeddedFont>
      <p:font typeface="DotumChe" panose="020B0609000101010101" pitchFamily="49" charset="-127"/>
      <p:regular r:id="rId5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52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5" Type="http://schemas.openxmlformats.org/officeDocument/2006/relationships/font" Target="fonts/font14.fntdata"/><Relationship Id="rId54" Type="http://schemas.openxmlformats.org/officeDocument/2006/relationships/font" Target="fonts/font13.fntdata"/><Relationship Id="rId53" Type="http://schemas.openxmlformats.org/officeDocument/2006/relationships/font" Target="fonts/font12.fntdata"/><Relationship Id="rId52" Type="http://schemas.openxmlformats.org/officeDocument/2006/relationships/font" Target="fonts/font11.fntdata"/><Relationship Id="rId51" Type="http://schemas.openxmlformats.org/officeDocument/2006/relationships/font" Target="fonts/font10.fntdata"/><Relationship Id="rId50" Type="http://schemas.openxmlformats.org/officeDocument/2006/relationships/font" Target="fonts/font9.fntdata"/><Relationship Id="rId5" Type="http://schemas.openxmlformats.org/officeDocument/2006/relationships/slide" Target="slides/slide1.xml"/><Relationship Id="rId49" Type="http://schemas.openxmlformats.org/officeDocument/2006/relationships/font" Target="fonts/font8.fntdata"/><Relationship Id="rId48" Type="http://schemas.openxmlformats.org/officeDocument/2006/relationships/font" Target="fonts/font7.fntdata"/><Relationship Id="rId47" Type="http://schemas.openxmlformats.org/officeDocument/2006/relationships/font" Target="fonts/font6.fntdata"/><Relationship Id="rId46" Type="http://schemas.openxmlformats.org/officeDocument/2006/relationships/font" Target="fonts/font5.fntdata"/><Relationship Id="rId45" Type="http://schemas.openxmlformats.org/officeDocument/2006/relationships/font" Target="fonts/font4.fntdata"/><Relationship Id="rId44" Type="http://schemas.openxmlformats.org/officeDocument/2006/relationships/font" Target="fonts/font3.fntdata"/><Relationship Id="rId43" Type="http://schemas.openxmlformats.org/officeDocument/2006/relationships/font" Target="fonts/font2.fntdata"/><Relationship Id="rId42" Type="http://schemas.openxmlformats.org/officeDocument/2006/relationships/font" Target="fonts/font1.fntdata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image" Target="../media/image2.jpeg"/><Relationship Id="rId2" Type="http://schemas.openxmlformats.org/officeDocument/2006/relationships/tags" Target="../tags/tag62.xml"/><Relationship Id="rId16" Type="http://schemas.openxmlformats.org/officeDocument/2006/relationships/tags" Target="../tags/tag75.xml"/><Relationship Id="rId15" Type="http://schemas.openxmlformats.org/officeDocument/2006/relationships/tags" Target="../tags/tag74.xml"/><Relationship Id="rId14" Type="http://schemas.openxmlformats.org/officeDocument/2006/relationships/tags" Target="../tags/tag73.xml"/><Relationship Id="rId13" Type="http://schemas.openxmlformats.org/officeDocument/2006/relationships/tags" Target="../tags/tag72.xml"/><Relationship Id="rId12" Type="http://schemas.openxmlformats.org/officeDocument/2006/relationships/tags" Target="../tags/tag71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image" Target="../media/image3.jpeg"/><Relationship Id="rId2" Type="http://schemas.openxmlformats.org/officeDocument/2006/relationships/tags" Target="../tags/tag81.xml"/><Relationship Id="rId11" Type="http://schemas.openxmlformats.org/officeDocument/2006/relationships/tags" Target="../tags/tag89.xml"/><Relationship Id="rId10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7" Type="http://schemas.openxmlformats.org/officeDocument/2006/relationships/tags" Target="../tags/tag108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image" Target="../media/image4.jpeg"/><Relationship Id="rId2" Type="http://schemas.openxmlformats.org/officeDocument/2006/relationships/tags" Target="../tags/tag10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image" Target="../media/image5.jpeg"/><Relationship Id="rId2" Type="http://schemas.openxmlformats.org/officeDocument/2006/relationships/tags" Target="../tags/tag128.xml"/><Relationship Id="rId19" Type="http://schemas.openxmlformats.org/officeDocument/2006/relationships/tags" Target="../tags/tag144.xml"/><Relationship Id="rId18" Type="http://schemas.openxmlformats.org/officeDocument/2006/relationships/tags" Target="../tags/tag143.xml"/><Relationship Id="rId17" Type="http://schemas.openxmlformats.org/officeDocument/2006/relationships/tags" Target="../tags/tag142.xml"/><Relationship Id="rId16" Type="http://schemas.openxmlformats.org/officeDocument/2006/relationships/tags" Target="../tags/tag141.xml"/><Relationship Id="rId15" Type="http://schemas.openxmlformats.org/officeDocument/2006/relationships/tags" Target="../tags/tag140.xml"/><Relationship Id="rId14" Type="http://schemas.openxmlformats.org/officeDocument/2006/relationships/tags" Target="../tags/tag139.xml"/><Relationship Id="rId13" Type="http://schemas.openxmlformats.org/officeDocument/2006/relationships/tags" Target="../tags/tag138.xml"/><Relationship Id="rId12" Type="http://schemas.openxmlformats.org/officeDocument/2006/relationships/tags" Target="../tags/tag137.xml"/><Relationship Id="rId11" Type="http://schemas.openxmlformats.org/officeDocument/2006/relationships/tags" Target="../tags/tag136.xml"/><Relationship Id="rId10" Type="http://schemas.openxmlformats.org/officeDocument/2006/relationships/tags" Target="../tags/tag135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52.xml"/><Relationship Id="rId8" Type="http://schemas.openxmlformats.org/officeDocument/2006/relationships/tags" Target="../tags/tag151.xml"/><Relationship Id="rId7" Type="http://schemas.openxmlformats.org/officeDocument/2006/relationships/tags" Target="../tags/tag150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3" Type="http://schemas.openxmlformats.org/officeDocument/2006/relationships/tags" Target="../tags/tag156.xml"/><Relationship Id="rId12" Type="http://schemas.openxmlformats.org/officeDocument/2006/relationships/tags" Target="../tags/tag155.xml"/><Relationship Id="rId11" Type="http://schemas.openxmlformats.org/officeDocument/2006/relationships/tags" Target="../tags/tag154.xml"/><Relationship Id="rId10" Type="http://schemas.openxmlformats.org/officeDocument/2006/relationships/tags" Target="../tags/tag15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64.xml"/><Relationship Id="rId8" Type="http://schemas.openxmlformats.org/officeDocument/2006/relationships/tags" Target="../tags/tag163.xml"/><Relationship Id="rId7" Type="http://schemas.openxmlformats.org/officeDocument/2006/relationships/tags" Target="../tags/tag162.xml"/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2" Type="http://schemas.openxmlformats.org/officeDocument/2006/relationships/tags" Target="../tags/tag167.xml"/><Relationship Id="rId11" Type="http://schemas.openxmlformats.org/officeDocument/2006/relationships/tags" Target="../tags/tag166.xml"/><Relationship Id="rId10" Type="http://schemas.openxmlformats.org/officeDocument/2006/relationships/tags" Target="../tags/tag16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75.xml"/><Relationship Id="rId8" Type="http://schemas.openxmlformats.org/officeDocument/2006/relationships/tags" Target="../tags/tag174.xml"/><Relationship Id="rId7" Type="http://schemas.openxmlformats.org/officeDocument/2006/relationships/tags" Target="../tags/tag173.xml"/><Relationship Id="rId6" Type="http://schemas.openxmlformats.org/officeDocument/2006/relationships/tags" Target="../tags/tag172.xml"/><Relationship Id="rId5" Type="http://schemas.openxmlformats.org/officeDocument/2006/relationships/tags" Target="../tags/tag171.xml"/><Relationship Id="rId4" Type="http://schemas.openxmlformats.org/officeDocument/2006/relationships/tags" Target="../tags/tag170.xml"/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1" Type="http://schemas.openxmlformats.org/officeDocument/2006/relationships/tags" Target="../tags/tag177.xml"/><Relationship Id="rId10" Type="http://schemas.openxmlformats.org/officeDocument/2006/relationships/tags" Target="../tags/tag176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85.xml"/><Relationship Id="rId8" Type="http://schemas.openxmlformats.org/officeDocument/2006/relationships/tags" Target="../tags/tag184.xml"/><Relationship Id="rId7" Type="http://schemas.openxmlformats.org/officeDocument/2006/relationships/tags" Target="../tags/tag183.xml"/><Relationship Id="rId6" Type="http://schemas.openxmlformats.org/officeDocument/2006/relationships/tags" Target="../tags/tag182.xml"/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6" Type="http://schemas.openxmlformats.org/officeDocument/2006/relationships/tags" Target="../tags/tag192.xml"/><Relationship Id="rId15" Type="http://schemas.openxmlformats.org/officeDocument/2006/relationships/tags" Target="../tags/tag191.xml"/><Relationship Id="rId14" Type="http://schemas.openxmlformats.org/officeDocument/2006/relationships/tags" Target="../tags/tag190.xml"/><Relationship Id="rId13" Type="http://schemas.openxmlformats.org/officeDocument/2006/relationships/tags" Target="../tags/tag189.xml"/><Relationship Id="rId12" Type="http://schemas.openxmlformats.org/officeDocument/2006/relationships/tags" Target="../tags/tag188.xml"/><Relationship Id="rId11" Type="http://schemas.openxmlformats.org/officeDocument/2006/relationships/tags" Target="../tags/tag187.xml"/><Relationship Id="rId10" Type="http://schemas.openxmlformats.org/officeDocument/2006/relationships/tags" Target="../tags/tag186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00.xml"/><Relationship Id="rId8" Type="http://schemas.openxmlformats.org/officeDocument/2006/relationships/tags" Target="../tags/tag199.xml"/><Relationship Id="rId7" Type="http://schemas.openxmlformats.org/officeDocument/2006/relationships/tags" Target="../tags/tag198.xml"/><Relationship Id="rId6" Type="http://schemas.openxmlformats.org/officeDocument/2006/relationships/tags" Target="../tags/tag197.xml"/><Relationship Id="rId5" Type="http://schemas.openxmlformats.org/officeDocument/2006/relationships/tags" Target="../tags/tag196.xml"/><Relationship Id="rId4" Type="http://schemas.openxmlformats.org/officeDocument/2006/relationships/tags" Target="../tags/tag195.xml"/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6" Type="http://schemas.openxmlformats.org/officeDocument/2006/relationships/tags" Target="../tags/tag207.xml"/><Relationship Id="rId15" Type="http://schemas.openxmlformats.org/officeDocument/2006/relationships/tags" Target="../tags/tag206.xml"/><Relationship Id="rId14" Type="http://schemas.openxmlformats.org/officeDocument/2006/relationships/tags" Target="../tags/tag205.xml"/><Relationship Id="rId13" Type="http://schemas.openxmlformats.org/officeDocument/2006/relationships/tags" Target="../tags/tag204.xml"/><Relationship Id="rId12" Type="http://schemas.openxmlformats.org/officeDocument/2006/relationships/tags" Target="../tags/tag203.xml"/><Relationship Id="rId11" Type="http://schemas.openxmlformats.org/officeDocument/2006/relationships/tags" Target="../tags/tag202.xml"/><Relationship Id="rId10" Type="http://schemas.openxmlformats.org/officeDocument/2006/relationships/tags" Target="../tags/tag201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215.xml"/><Relationship Id="rId8" Type="http://schemas.openxmlformats.org/officeDocument/2006/relationships/tags" Target="../tags/tag214.xml"/><Relationship Id="rId7" Type="http://schemas.openxmlformats.org/officeDocument/2006/relationships/tags" Target="../tags/tag213.xml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8" Type="http://schemas.openxmlformats.org/officeDocument/2006/relationships/tags" Target="../tags/tag224.xml"/><Relationship Id="rId17" Type="http://schemas.openxmlformats.org/officeDocument/2006/relationships/tags" Target="../tags/tag223.xml"/><Relationship Id="rId16" Type="http://schemas.openxmlformats.org/officeDocument/2006/relationships/tags" Target="../tags/tag222.xml"/><Relationship Id="rId15" Type="http://schemas.openxmlformats.org/officeDocument/2006/relationships/tags" Target="../tags/tag221.xml"/><Relationship Id="rId14" Type="http://schemas.openxmlformats.org/officeDocument/2006/relationships/tags" Target="../tags/tag220.xml"/><Relationship Id="rId13" Type="http://schemas.openxmlformats.org/officeDocument/2006/relationships/tags" Target="../tags/tag219.xml"/><Relationship Id="rId12" Type="http://schemas.openxmlformats.org/officeDocument/2006/relationships/tags" Target="../tags/tag218.xml"/><Relationship Id="rId11" Type="http://schemas.openxmlformats.org/officeDocument/2006/relationships/tags" Target="../tags/tag217.xml"/><Relationship Id="rId10" Type="http://schemas.openxmlformats.org/officeDocument/2006/relationships/tags" Target="../tags/tag216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32.xml"/><Relationship Id="rId8" Type="http://schemas.openxmlformats.org/officeDocument/2006/relationships/tags" Target="../tags/tag231.xml"/><Relationship Id="rId7" Type="http://schemas.openxmlformats.org/officeDocument/2006/relationships/tags" Target="../tags/tag230.xml"/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4" Type="http://schemas.openxmlformats.org/officeDocument/2006/relationships/tags" Target="../tags/tag227.xml"/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5" Type="http://schemas.openxmlformats.org/officeDocument/2006/relationships/tags" Target="../tags/tag238.xml"/><Relationship Id="rId14" Type="http://schemas.openxmlformats.org/officeDocument/2006/relationships/tags" Target="../tags/tag237.xml"/><Relationship Id="rId13" Type="http://schemas.openxmlformats.org/officeDocument/2006/relationships/tags" Target="../tags/tag236.xml"/><Relationship Id="rId12" Type="http://schemas.openxmlformats.org/officeDocument/2006/relationships/tags" Target="../tags/tag235.xml"/><Relationship Id="rId11" Type="http://schemas.openxmlformats.org/officeDocument/2006/relationships/tags" Target="../tags/tag234.xml"/><Relationship Id="rId10" Type="http://schemas.openxmlformats.org/officeDocument/2006/relationships/tags" Target="../tags/tag233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251.xml"/><Relationship Id="rId8" Type="http://schemas.openxmlformats.org/officeDocument/2006/relationships/tags" Target="../tags/tag250.xml"/><Relationship Id="rId7" Type="http://schemas.openxmlformats.org/officeDocument/2006/relationships/tags" Target="../tags/tag249.xml"/><Relationship Id="rId6" Type="http://schemas.openxmlformats.org/officeDocument/2006/relationships/tags" Target="../tags/tag248.xml"/><Relationship Id="rId5" Type="http://schemas.openxmlformats.org/officeDocument/2006/relationships/tags" Target="../tags/tag247.xml"/><Relationship Id="rId4" Type="http://schemas.openxmlformats.org/officeDocument/2006/relationships/tags" Target="../tags/tag246.xml"/><Relationship Id="rId3" Type="http://schemas.openxmlformats.org/officeDocument/2006/relationships/image" Target="../media/image2.jpeg"/><Relationship Id="rId2" Type="http://schemas.openxmlformats.org/officeDocument/2006/relationships/tags" Target="../tags/tag245.xml"/><Relationship Id="rId16" Type="http://schemas.openxmlformats.org/officeDocument/2006/relationships/tags" Target="../tags/tag258.xml"/><Relationship Id="rId15" Type="http://schemas.openxmlformats.org/officeDocument/2006/relationships/tags" Target="../tags/tag257.xml"/><Relationship Id="rId14" Type="http://schemas.openxmlformats.org/officeDocument/2006/relationships/tags" Target="../tags/tag256.xml"/><Relationship Id="rId13" Type="http://schemas.openxmlformats.org/officeDocument/2006/relationships/tags" Target="../tags/tag255.xml"/><Relationship Id="rId12" Type="http://schemas.openxmlformats.org/officeDocument/2006/relationships/tags" Target="../tags/tag254.xml"/><Relationship Id="rId11" Type="http://schemas.openxmlformats.org/officeDocument/2006/relationships/tags" Target="../tags/tag253.xml"/><Relationship Id="rId10" Type="http://schemas.openxmlformats.org/officeDocument/2006/relationships/tags" Target="../tags/tag252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6" Type="http://schemas.openxmlformats.org/officeDocument/2006/relationships/tags" Target="../tags/tag263.xml"/><Relationship Id="rId5" Type="http://schemas.openxmlformats.org/officeDocument/2006/relationships/tags" Target="../tags/tag262.xml"/><Relationship Id="rId4" Type="http://schemas.openxmlformats.org/officeDocument/2006/relationships/tags" Target="../tags/tag261.xml"/><Relationship Id="rId3" Type="http://schemas.openxmlformats.org/officeDocument/2006/relationships/tags" Target="../tags/tag260.xml"/><Relationship Id="rId2" Type="http://schemas.openxmlformats.org/officeDocument/2006/relationships/tags" Target="../tags/tag259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270.xml"/><Relationship Id="rId8" Type="http://schemas.openxmlformats.org/officeDocument/2006/relationships/tags" Target="../tags/tag269.xml"/><Relationship Id="rId7" Type="http://schemas.openxmlformats.org/officeDocument/2006/relationships/tags" Target="../tags/tag268.xml"/><Relationship Id="rId6" Type="http://schemas.openxmlformats.org/officeDocument/2006/relationships/tags" Target="../tags/tag267.xml"/><Relationship Id="rId5" Type="http://schemas.openxmlformats.org/officeDocument/2006/relationships/tags" Target="../tags/tag266.xml"/><Relationship Id="rId4" Type="http://schemas.openxmlformats.org/officeDocument/2006/relationships/tags" Target="../tags/tag265.xml"/><Relationship Id="rId3" Type="http://schemas.openxmlformats.org/officeDocument/2006/relationships/image" Target="../media/image3.jpeg"/><Relationship Id="rId2" Type="http://schemas.openxmlformats.org/officeDocument/2006/relationships/tags" Target="../tags/tag264.xml"/><Relationship Id="rId11" Type="http://schemas.openxmlformats.org/officeDocument/2006/relationships/tags" Target="../tags/tag272.xml"/><Relationship Id="rId10" Type="http://schemas.openxmlformats.org/officeDocument/2006/relationships/tags" Target="../tags/tag271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7" Type="http://schemas.openxmlformats.org/officeDocument/2006/relationships/tags" Target="../tags/tag278.xml"/><Relationship Id="rId6" Type="http://schemas.openxmlformats.org/officeDocument/2006/relationships/tags" Target="../tags/tag277.xml"/><Relationship Id="rId5" Type="http://schemas.openxmlformats.org/officeDocument/2006/relationships/tags" Target="../tags/tag276.xml"/><Relationship Id="rId4" Type="http://schemas.openxmlformats.org/officeDocument/2006/relationships/tags" Target="../tags/tag275.xml"/><Relationship Id="rId3" Type="http://schemas.openxmlformats.org/officeDocument/2006/relationships/tags" Target="../tags/tag274.xml"/><Relationship Id="rId2" Type="http://schemas.openxmlformats.org/officeDocument/2006/relationships/tags" Target="../tags/tag273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286.xml"/><Relationship Id="rId8" Type="http://schemas.openxmlformats.org/officeDocument/2006/relationships/tags" Target="../tags/tag285.xml"/><Relationship Id="rId7" Type="http://schemas.openxmlformats.org/officeDocument/2006/relationships/tags" Target="../tags/tag284.xml"/><Relationship Id="rId6" Type="http://schemas.openxmlformats.org/officeDocument/2006/relationships/tags" Target="../tags/tag283.xml"/><Relationship Id="rId5" Type="http://schemas.openxmlformats.org/officeDocument/2006/relationships/tags" Target="../tags/tag282.xml"/><Relationship Id="rId4" Type="http://schemas.openxmlformats.org/officeDocument/2006/relationships/tags" Target="../tags/tag281.xml"/><Relationship Id="rId3" Type="http://schemas.openxmlformats.org/officeDocument/2006/relationships/tags" Target="../tags/tag280.xml"/><Relationship Id="rId2" Type="http://schemas.openxmlformats.org/officeDocument/2006/relationships/tags" Target="../tags/tag279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292.xml"/><Relationship Id="rId7" Type="http://schemas.openxmlformats.org/officeDocument/2006/relationships/tags" Target="../tags/tag291.xml"/><Relationship Id="rId6" Type="http://schemas.openxmlformats.org/officeDocument/2006/relationships/tags" Target="../tags/tag290.xml"/><Relationship Id="rId5" Type="http://schemas.openxmlformats.org/officeDocument/2006/relationships/tags" Target="../tags/tag289.xml"/><Relationship Id="rId4" Type="http://schemas.openxmlformats.org/officeDocument/2006/relationships/tags" Target="../tags/tag288.xml"/><Relationship Id="rId3" Type="http://schemas.openxmlformats.org/officeDocument/2006/relationships/image" Target="../media/image4.jpeg"/><Relationship Id="rId2" Type="http://schemas.openxmlformats.org/officeDocument/2006/relationships/tags" Target="../tags/tag287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295.xml"/><Relationship Id="rId3" Type="http://schemas.openxmlformats.org/officeDocument/2006/relationships/tags" Target="../tags/tag294.xml"/><Relationship Id="rId2" Type="http://schemas.openxmlformats.org/officeDocument/2006/relationships/tags" Target="../tags/tag293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7" Type="http://schemas.openxmlformats.org/officeDocument/2006/relationships/tags" Target="../tags/tag301.xml"/><Relationship Id="rId6" Type="http://schemas.openxmlformats.org/officeDocument/2006/relationships/tags" Target="../tags/tag300.xml"/><Relationship Id="rId5" Type="http://schemas.openxmlformats.org/officeDocument/2006/relationships/tags" Target="../tags/tag299.xml"/><Relationship Id="rId4" Type="http://schemas.openxmlformats.org/officeDocument/2006/relationships/tags" Target="../tags/tag298.xml"/><Relationship Id="rId3" Type="http://schemas.openxmlformats.org/officeDocument/2006/relationships/tags" Target="../tags/tag297.xml"/><Relationship Id="rId2" Type="http://schemas.openxmlformats.org/officeDocument/2006/relationships/tags" Target="../tags/tag296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6" Type="http://schemas.openxmlformats.org/officeDocument/2006/relationships/tags" Target="../tags/tag306.xml"/><Relationship Id="rId5" Type="http://schemas.openxmlformats.org/officeDocument/2006/relationships/tags" Target="../tags/tag305.xml"/><Relationship Id="rId4" Type="http://schemas.openxmlformats.org/officeDocument/2006/relationships/tags" Target="../tags/tag304.xml"/><Relationship Id="rId3" Type="http://schemas.openxmlformats.org/officeDocument/2006/relationships/tags" Target="../tags/tag303.xml"/><Relationship Id="rId2" Type="http://schemas.openxmlformats.org/officeDocument/2006/relationships/tags" Target="../tags/tag302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5" Type="http://schemas.openxmlformats.org/officeDocument/2006/relationships/tags" Target="../tags/tag310.xml"/><Relationship Id="rId4" Type="http://schemas.openxmlformats.org/officeDocument/2006/relationships/tags" Target="../tags/tag309.xml"/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317.xml"/><Relationship Id="rId8" Type="http://schemas.openxmlformats.org/officeDocument/2006/relationships/tags" Target="../tags/tag316.xml"/><Relationship Id="rId7" Type="http://schemas.openxmlformats.org/officeDocument/2006/relationships/tags" Target="../tags/tag315.xml"/><Relationship Id="rId6" Type="http://schemas.openxmlformats.org/officeDocument/2006/relationships/tags" Target="../tags/tag314.xml"/><Relationship Id="rId5" Type="http://schemas.openxmlformats.org/officeDocument/2006/relationships/tags" Target="../tags/tag313.xml"/><Relationship Id="rId4" Type="http://schemas.openxmlformats.org/officeDocument/2006/relationships/tags" Target="../tags/tag312.xml"/><Relationship Id="rId3" Type="http://schemas.openxmlformats.org/officeDocument/2006/relationships/image" Target="../media/image5.jpeg"/><Relationship Id="rId2" Type="http://schemas.openxmlformats.org/officeDocument/2006/relationships/tags" Target="../tags/tag311.xml"/><Relationship Id="rId19" Type="http://schemas.openxmlformats.org/officeDocument/2006/relationships/tags" Target="../tags/tag327.xml"/><Relationship Id="rId18" Type="http://schemas.openxmlformats.org/officeDocument/2006/relationships/tags" Target="../tags/tag326.xml"/><Relationship Id="rId17" Type="http://schemas.openxmlformats.org/officeDocument/2006/relationships/tags" Target="../tags/tag325.xml"/><Relationship Id="rId16" Type="http://schemas.openxmlformats.org/officeDocument/2006/relationships/tags" Target="../tags/tag324.xml"/><Relationship Id="rId15" Type="http://schemas.openxmlformats.org/officeDocument/2006/relationships/tags" Target="../tags/tag323.xml"/><Relationship Id="rId14" Type="http://schemas.openxmlformats.org/officeDocument/2006/relationships/tags" Target="../tags/tag322.xml"/><Relationship Id="rId13" Type="http://schemas.openxmlformats.org/officeDocument/2006/relationships/tags" Target="../tags/tag321.xml"/><Relationship Id="rId12" Type="http://schemas.openxmlformats.org/officeDocument/2006/relationships/tags" Target="../tags/tag320.xml"/><Relationship Id="rId11" Type="http://schemas.openxmlformats.org/officeDocument/2006/relationships/tags" Target="../tags/tag319.xml"/><Relationship Id="rId10" Type="http://schemas.openxmlformats.org/officeDocument/2006/relationships/tags" Target="../tags/tag318.xml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335.xml"/><Relationship Id="rId8" Type="http://schemas.openxmlformats.org/officeDocument/2006/relationships/tags" Target="../tags/tag334.xml"/><Relationship Id="rId7" Type="http://schemas.openxmlformats.org/officeDocument/2006/relationships/tags" Target="../tags/tag333.xml"/><Relationship Id="rId6" Type="http://schemas.openxmlformats.org/officeDocument/2006/relationships/tags" Target="../tags/tag332.xml"/><Relationship Id="rId5" Type="http://schemas.openxmlformats.org/officeDocument/2006/relationships/tags" Target="../tags/tag331.xml"/><Relationship Id="rId4" Type="http://schemas.openxmlformats.org/officeDocument/2006/relationships/tags" Target="../tags/tag330.xml"/><Relationship Id="rId3" Type="http://schemas.openxmlformats.org/officeDocument/2006/relationships/tags" Target="../tags/tag329.xml"/><Relationship Id="rId2" Type="http://schemas.openxmlformats.org/officeDocument/2006/relationships/tags" Target="../tags/tag328.xml"/><Relationship Id="rId13" Type="http://schemas.openxmlformats.org/officeDocument/2006/relationships/tags" Target="../tags/tag339.xml"/><Relationship Id="rId12" Type="http://schemas.openxmlformats.org/officeDocument/2006/relationships/tags" Target="../tags/tag338.xml"/><Relationship Id="rId11" Type="http://schemas.openxmlformats.org/officeDocument/2006/relationships/tags" Target="../tags/tag337.xml"/><Relationship Id="rId10" Type="http://schemas.openxmlformats.org/officeDocument/2006/relationships/tags" Target="../tags/tag336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347.xml"/><Relationship Id="rId8" Type="http://schemas.openxmlformats.org/officeDocument/2006/relationships/tags" Target="../tags/tag346.xml"/><Relationship Id="rId7" Type="http://schemas.openxmlformats.org/officeDocument/2006/relationships/tags" Target="../tags/tag345.xml"/><Relationship Id="rId6" Type="http://schemas.openxmlformats.org/officeDocument/2006/relationships/tags" Target="../tags/tag344.xml"/><Relationship Id="rId5" Type="http://schemas.openxmlformats.org/officeDocument/2006/relationships/tags" Target="../tags/tag343.xml"/><Relationship Id="rId4" Type="http://schemas.openxmlformats.org/officeDocument/2006/relationships/tags" Target="../tags/tag342.xml"/><Relationship Id="rId3" Type="http://schemas.openxmlformats.org/officeDocument/2006/relationships/tags" Target="../tags/tag341.xml"/><Relationship Id="rId2" Type="http://schemas.openxmlformats.org/officeDocument/2006/relationships/tags" Target="../tags/tag340.xml"/><Relationship Id="rId12" Type="http://schemas.openxmlformats.org/officeDocument/2006/relationships/tags" Target="../tags/tag350.xml"/><Relationship Id="rId11" Type="http://schemas.openxmlformats.org/officeDocument/2006/relationships/tags" Target="../tags/tag349.xml"/><Relationship Id="rId10" Type="http://schemas.openxmlformats.org/officeDocument/2006/relationships/tags" Target="../tags/tag348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358.xml"/><Relationship Id="rId8" Type="http://schemas.openxmlformats.org/officeDocument/2006/relationships/tags" Target="../tags/tag357.xml"/><Relationship Id="rId7" Type="http://schemas.openxmlformats.org/officeDocument/2006/relationships/tags" Target="../tags/tag356.xml"/><Relationship Id="rId6" Type="http://schemas.openxmlformats.org/officeDocument/2006/relationships/tags" Target="../tags/tag355.xml"/><Relationship Id="rId5" Type="http://schemas.openxmlformats.org/officeDocument/2006/relationships/tags" Target="../tags/tag354.xml"/><Relationship Id="rId4" Type="http://schemas.openxmlformats.org/officeDocument/2006/relationships/tags" Target="../tags/tag353.xml"/><Relationship Id="rId3" Type="http://schemas.openxmlformats.org/officeDocument/2006/relationships/tags" Target="../tags/tag352.xml"/><Relationship Id="rId2" Type="http://schemas.openxmlformats.org/officeDocument/2006/relationships/tags" Target="../tags/tag351.xml"/><Relationship Id="rId11" Type="http://schemas.openxmlformats.org/officeDocument/2006/relationships/tags" Target="../tags/tag360.xml"/><Relationship Id="rId10" Type="http://schemas.openxmlformats.org/officeDocument/2006/relationships/tags" Target="../tags/tag359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368.xml"/><Relationship Id="rId8" Type="http://schemas.openxmlformats.org/officeDocument/2006/relationships/tags" Target="../tags/tag367.xml"/><Relationship Id="rId7" Type="http://schemas.openxmlformats.org/officeDocument/2006/relationships/tags" Target="../tags/tag366.xml"/><Relationship Id="rId6" Type="http://schemas.openxmlformats.org/officeDocument/2006/relationships/tags" Target="../tags/tag365.xml"/><Relationship Id="rId5" Type="http://schemas.openxmlformats.org/officeDocument/2006/relationships/tags" Target="../tags/tag364.xml"/><Relationship Id="rId4" Type="http://schemas.openxmlformats.org/officeDocument/2006/relationships/tags" Target="../tags/tag363.xml"/><Relationship Id="rId3" Type="http://schemas.openxmlformats.org/officeDocument/2006/relationships/tags" Target="../tags/tag362.xml"/><Relationship Id="rId2" Type="http://schemas.openxmlformats.org/officeDocument/2006/relationships/tags" Target="../tags/tag361.xml"/><Relationship Id="rId16" Type="http://schemas.openxmlformats.org/officeDocument/2006/relationships/tags" Target="../tags/tag375.xml"/><Relationship Id="rId15" Type="http://schemas.openxmlformats.org/officeDocument/2006/relationships/tags" Target="../tags/tag374.xml"/><Relationship Id="rId14" Type="http://schemas.openxmlformats.org/officeDocument/2006/relationships/tags" Target="../tags/tag373.xml"/><Relationship Id="rId13" Type="http://schemas.openxmlformats.org/officeDocument/2006/relationships/tags" Target="../tags/tag372.xml"/><Relationship Id="rId12" Type="http://schemas.openxmlformats.org/officeDocument/2006/relationships/tags" Target="../tags/tag371.xml"/><Relationship Id="rId11" Type="http://schemas.openxmlformats.org/officeDocument/2006/relationships/tags" Target="../tags/tag370.xml"/><Relationship Id="rId10" Type="http://schemas.openxmlformats.org/officeDocument/2006/relationships/tags" Target="../tags/tag369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383.xml"/><Relationship Id="rId8" Type="http://schemas.openxmlformats.org/officeDocument/2006/relationships/tags" Target="../tags/tag382.xml"/><Relationship Id="rId7" Type="http://schemas.openxmlformats.org/officeDocument/2006/relationships/tags" Target="../tags/tag381.xml"/><Relationship Id="rId6" Type="http://schemas.openxmlformats.org/officeDocument/2006/relationships/tags" Target="../tags/tag380.xml"/><Relationship Id="rId5" Type="http://schemas.openxmlformats.org/officeDocument/2006/relationships/tags" Target="../tags/tag379.xml"/><Relationship Id="rId4" Type="http://schemas.openxmlformats.org/officeDocument/2006/relationships/tags" Target="../tags/tag378.xml"/><Relationship Id="rId3" Type="http://schemas.openxmlformats.org/officeDocument/2006/relationships/tags" Target="../tags/tag377.xml"/><Relationship Id="rId2" Type="http://schemas.openxmlformats.org/officeDocument/2006/relationships/tags" Target="../tags/tag376.xml"/><Relationship Id="rId16" Type="http://schemas.openxmlformats.org/officeDocument/2006/relationships/tags" Target="../tags/tag390.xml"/><Relationship Id="rId15" Type="http://schemas.openxmlformats.org/officeDocument/2006/relationships/tags" Target="../tags/tag389.xml"/><Relationship Id="rId14" Type="http://schemas.openxmlformats.org/officeDocument/2006/relationships/tags" Target="../tags/tag388.xml"/><Relationship Id="rId13" Type="http://schemas.openxmlformats.org/officeDocument/2006/relationships/tags" Target="../tags/tag387.xml"/><Relationship Id="rId12" Type="http://schemas.openxmlformats.org/officeDocument/2006/relationships/tags" Target="../tags/tag386.xml"/><Relationship Id="rId11" Type="http://schemas.openxmlformats.org/officeDocument/2006/relationships/tags" Target="../tags/tag385.xml"/><Relationship Id="rId10" Type="http://schemas.openxmlformats.org/officeDocument/2006/relationships/tags" Target="../tags/tag384.xml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398.xml"/><Relationship Id="rId8" Type="http://schemas.openxmlformats.org/officeDocument/2006/relationships/tags" Target="../tags/tag397.xml"/><Relationship Id="rId7" Type="http://schemas.openxmlformats.org/officeDocument/2006/relationships/tags" Target="../tags/tag396.xml"/><Relationship Id="rId6" Type="http://schemas.openxmlformats.org/officeDocument/2006/relationships/tags" Target="../tags/tag395.xml"/><Relationship Id="rId5" Type="http://schemas.openxmlformats.org/officeDocument/2006/relationships/tags" Target="../tags/tag394.xml"/><Relationship Id="rId4" Type="http://schemas.openxmlformats.org/officeDocument/2006/relationships/tags" Target="../tags/tag393.xml"/><Relationship Id="rId3" Type="http://schemas.openxmlformats.org/officeDocument/2006/relationships/tags" Target="../tags/tag392.xml"/><Relationship Id="rId2" Type="http://schemas.openxmlformats.org/officeDocument/2006/relationships/tags" Target="../tags/tag391.xml"/><Relationship Id="rId18" Type="http://schemas.openxmlformats.org/officeDocument/2006/relationships/tags" Target="../tags/tag407.xml"/><Relationship Id="rId17" Type="http://schemas.openxmlformats.org/officeDocument/2006/relationships/tags" Target="../tags/tag406.xml"/><Relationship Id="rId16" Type="http://schemas.openxmlformats.org/officeDocument/2006/relationships/tags" Target="../tags/tag405.xml"/><Relationship Id="rId15" Type="http://schemas.openxmlformats.org/officeDocument/2006/relationships/tags" Target="../tags/tag404.xml"/><Relationship Id="rId14" Type="http://schemas.openxmlformats.org/officeDocument/2006/relationships/tags" Target="../tags/tag403.xml"/><Relationship Id="rId13" Type="http://schemas.openxmlformats.org/officeDocument/2006/relationships/tags" Target="../tags/tag402.xml"/><Relationship Id="rId12" Type="http://schemas.openxmlformats.org/officeDocument/2006/relationships/tags" Target="../tags/tag401.xml"/><Relationship Id="rId11" Type="http://schemas.openxmlformats.org/officeDocument/2006/relationships/tags" Target="../tags/tag400.xml"/><Relationship Id="rId10" Type="http://schemas.openxmlformats.org/officeDocument/2006/relationships/tags" Target="../tags/tag399.xml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415.xml"/><Relationship Id="rId8" Type="http://schemas.openxmlformats.org/officeDocument/2006/relationships/tags" Target="../tags/tag414.xml"/><Relationship Id="rId7" Type="http://schemas.openxmlformats.org/officeDocument/2006/relationships/tags" Target="../tags/tag413.xml"/><Relationship Id="rId6" Type="http://schemas.openxmlformats.org/officeDocument/2006/relationships/tags" Target="../tags/tag412.xml"/><Relationship Id="rId5" Type="http://schemas.openxmlformats.org/officeDocument/2006/relationships/tags" Target="../tags/tag411.xml"/><Relationship Id="rId4" Type="http://schemas.openxmlformats.org/officeDocument/2006/relationships/tags" Target="../tags/tag410.xml"/><Relationship Id="rId3" Type="http://schemas.openxmlformats.org/officeDocument/2006/relationships/tags" Target="../tags/tag409.xml"/><Relationship Id="rId2" Type="http://schemas.openxmlformats.org/officeDocument/2006/relationships/tags" Target="../tags/tag408.xml"/><Relationship Id="rId15" Type="http://schemas.openxmlformats.org/officeDocument/2006/relationships/tags" Target="../tags/tag421.xml"/><Relationship Id="rId14" Type="http://schemas.openxmlformats.org/officeDocument/2006/relationships/tags" Target="../tags/tag420.xml"/><Relationship Id="rId13" Type="http://schemas.openxmlformats.org/officeDocument/2006/relationships/tags" Target="../tags/tag419.xml"/><Relationship Id="rId12" Type="http://schemas.openxmlformats.org/officeDocument/2006/relationships/tags" Target="../tags/tag418.xml"/><Relationship Id="rId11" Type="http://schemas.openxmlformats.org/officeDocument/2006/relationships/tags" Target="../tags/tag417.xml"/><Relationship Id="rId10" Type="http://schemas.openxmlformats.org/officeDocument/2006/relationships/tags" Target="../tags/tag416.xml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\Users\Administrator.USER-20190207SV\Desktop\地理\black-and-silver-dslr-cameras-on-map-3497120.jpgblack-and-silver-dslr-cameras-on-map-349712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4038600" y="1144270"/>
            <a:ext cx="7581900" cy="4264660"/>
          </a:xfrm>
          <a:prstGeom prst="rect">
            <a:avLst/>
          </a:prstGeom>
        </p:spPr>
      </p:pic>
      <p:sp>
        <p:nvSpPr>
          <p:cNvPr id="8" name="直角三角形 7"/>
          <p:cNvSpPr/>
          <p:nvPr userDrawn="1">
            <p:custDataLst>
              <p:tags r:id="rId4"/>
            </p:custDataLst>
          </p:nvPr>
        </p:nvSpPr>
        <p:spPr>
          <a:xfrm rot="2700000">
            <a:off x="11028045" y="4166870"/>
            <a:ext cx="1990725" cy="1990725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 flipH="1">
            <a:off x="0" y="635"/>
            <a:ext cx="5702300" cy="685736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直角三角形 9"/>
          <p:cNvSpPr/>
          <p:nvPr userDrawn="1">
            <p:custDataLst>
              <p:tags r:id="rId6"/>
            </p:custDataLst>
          </p:nvPr>
        </p:nvSpPr>
        <p:spPr>
          <a:xfrm rot="2700000">
            <a:off x="11224895" y="4167505"/>
            <a:ext cx="1990725" cy="199072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11" name="图形 23"/>
          <p:cNvGrpSpPr/>
          <p:nvPr userDrawn="1">
            <p:custDataLst>
              <p:tags r:id="rId7"/>
            </p:custDataLst>
          </p:nvPr>
        </p:nvGrpSpPr>
        <p:grpSpPr>
          <a:xfrm>
            <a:off x="11351260" y="4712970"/>
            <a:ext cx="729615" cy="868045"/>
            <a:chOff x="3769819" y="2425"/>
            <a:chExt cx="4651116" cy="6859084"/>
          </a:xfrm>
          <a:solidFill>
            <a:schemeClr val="bg1"/>
          </a:solidFill>
        </p:grpSpPr>
        <p:sp>
          <p:nvSpPr>
            <p:cNvPr id="12" name="任意多边形: 形状 11"/>
            <p:cNvSpPr/>
            <p:nvPr>
              <p:custDataLst>
                <p:tags r:id="rId8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任意多边形: 形状 12"/>
            <p:cNvSpPr/>
            <p:nvPr>
              <p:custDataLst>
                <p:tags r:id="rId9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任意多边形: 形状 13"/>
            <p:cNvSpPr/>
            <p:nvPr>
              <p:custDataLst>
                <p:tags r:id="rId10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任意多边形: 形状 14"/>
            <p:cNvSpPr/>
            <p:nvPr>
              <p:custDataLst>
                <p:tags r:id="rId11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2"/>
            </p:custDataLst>
          </p:nvPr>
        </p:nvSpPr>
        <p:spPr>
          <a:xfrm>
            <a:off x="505460" y="1786890"/>
            <a:ext cx="4773295" cy="1998980"/>
          </a:xfrm>
        </p:spPr>
        <p:txBody>
          <a:bodyPr vert="horz" lIns="91440" tIns="45720" rIns="91440" bIns="0" rtlCol="0" anchor="b" anchorCtr="0">
            <a:normAutofit/>
          </a:bodyPr>
          <a:lstStyle>
            <a:lvl1pPr>
              <a:defRPr lang="zh-CN" altLang="en-US" sz="5400" b="0" spc="600" baseline="0" dirty="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marL="0" lvl="0"/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3"/>
            </p:custDataLst>
          </p:nvPr>
        </p:nvSpPr>
        <p:spPr>
          <a:xfrm>
            <a:off x="505460" y="3898265"/>
            <a:ext cx="4773295" cy="72263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>
              <a:buNone/>
              <a:defRPr lang="zh-CN" altLang="en-US" sz="2000" spc="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61665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1440" tIns="45720" rIns="91440" bIns="4572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\Users\Administrator.USER-20190207SV\Desktop\地理\green-and-multicolored-globe-893179.jpggreen-and-multicolored-globe-89317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r="-31"/>
          <a:stretch>
            <a:fillRect/>
          </a:stretch>
        </p:blipFill>
        <p:spPr>
          <a:xfrm>
            <a:off x="3810" y="0"/>
            <a:ext cx="12192000" cy="37306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5875">
                <a:moveTo>
                  <a:pt x="0" y="0"/>
                </a:moveTo>
                <a:lnTo>
                  <a:pt x="19200" y="0"/>
                </a:lnTo>
                <a:lnTo>
                  <a:pt x="19200" y="5875"/>
                </a:lnTo>
                <a:lnTo>
                  <a:pt x="12107" y="5875"/>
                </a:lnTo>
                <a:lnTo>
                  <a:pt x="12110" y="5833"/>
                </a:lnTo>
                <a:cubicBezTo>
                  <a:pt x="12115" y="5774"/>
                  <a:pt x="12117" y="5715"/>
                  <a:pt x="12117" y="5656"/>
                </a:cubicBezTo>
                <a:cubicBezTo>
                  <a:pt x="12117" y="4382"/>
                  <a:pt x="11085" y="3350"/>
                  <a:pt x="9812" y="3350"/>
                </a:cubicBezTo>
                <a:cubicBezTo>
                  <a:pt x="8538" y="3350"/>
                  <a:pt x="7506" y="4382"/>
                  <a:pt x="7506" y="5656"/>
                </a:cubicBezTo>
                <a:cubicBezTo>
                  <a:pt x="7506" y="5715"/>
                  <a:pt x="7508" y="5774"/>
                  <a:pt x="7513" y="5833"/>
                </a:cubicBezTo>
                <a:lnTo>
                  <a:pt x="7516" y="5875"/>
                </a:lnTo>
                <a:lnTo>
                  <a:pt x="0" y="58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圆角矩形 12"/>
          <p:cNvSpPr/>
          <p:nvPr userDrawn="1">
            <p:custDataLst>
              <p:tags r:id="rId4"/>
            </p:custDataLst>
          </p:nvPr>
        </p:nvSpPr>
        <p:spPr>
          <a:xfrm>
            <a:off x="894715" y="4476750"/>
            <a:ext cx="10674985" cy="1562100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图形 19"/>
          <p:cNvGrpSpPr/>
          <p:nvPr userDrawn="1">
            <p:custDataLst>
              <p:tags r:id="rId5"/>
            </p:custDataLst>
          </p:nvPr>
        </p:nvGrpSpPr>
        <p:grpSpPr>
          <a:xfrm>
            <a:off x="6528000" y="2907665"/>
            <a:ext cx="862330" cy="892175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0" name="任意多边形: 形状 9"/>
            <p:cNvSpPr/>
            <p:nvPr>
              <p:custDataLst>
                <p:tags r:id="rId6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>
              <p:custDataLst>
                <p:tags r:id="rId7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662430" y="4554855"/>
            <a:ext cx="9141460" cy="1405255"/>
          </a:xfrm>
        </p:spPr>
        <p:txBody>
          <a:bodyPr lIns="91440" tIns="45720" rIns="91440" bIns="45720" anchor="ctr" anchorCtr="0">
            <a:normAutofit/>
          </a:bodyPr>
          <a:lstStyle>
            <a:lvl1pPr algn="ctr">
              <a:defRPr sz="6000" b="0" u="none" strike="noStrike" kern="1200" cap="none" spc="3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61665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1440" tIns="45720" rIns="91440" bIns="4572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1440" tIns="45720" rIns="91440" bIns="45720">
            <a:noAutofit/>
          </a:bodyPr>
          <a:lstStyle>
            <a:lvl1pPr>
              <a:defRPr sz="1400"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400"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400"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400"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400"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61665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400110"/>
          </a:xfrm>
        </p:spPr>
        <p:txBody>
          <a:bodyPr lIns="91440" tIns="45720" rIns="91440" bIns="4572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91440" tIns="45720" rIns="91440" bIns="4572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400110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91440" tIns="45720" rIns="91440" bIns="4572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dministrator.USER-20190207SV\Desktop\地理\woman-hand-touches-green-desk-globe-893196.jpgwoman-hand-touches-green-desk-globe-89319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19685"/>
            <a:ext cx="5264785" cy="6877685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4"/>
            </p:custDataLst>
          </p:nvPr>
        </p:nvSpPr>
        <p:spPr>
          <a:xfrm>
            <a:off x="0" y="2418715"/>
            <a:ext cx="5264785" cy="15621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 vert="horz" lIns="91440" tIns="45720" rIns="91440" bIns="4572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61665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91440" tIns="45720" rIns="91440" bIns="4572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91440" tIns="45720" rIns="91440" bIns="4572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lIns="91440" tIns="45720" rIns="91440" bIns="45720"/>
          <a:lstStyle>
            <a:lvl1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dministrator.USER-20190207SV\Desktop\地理\person-holding-terrestrial-globe-scale-model-taken-1079033.jpgperson-holding-terrestrial-globe-scale-model-taken-107903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523875" y="636905"/>
            <a:ext cx="11068685" cy="5621020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4"/>
            </p:custDataLst>
          </p:nvPr>
        </p:nvSpPr>
        <p:spPr>
          <a:xfrm flipH="1">
            <a:off x="-635" y="3867150"/>
            <a:ext cx="12200890" cy="3008630"/>
          </a:xfrm>
          <a:prstGeom prst="rect">
            <a:avLst/>
          </a:prstGeom>
          <a:solidFill>
            <a:schemeClr val="accent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8" name="图形 23"/>
          <p:cNvGrpSpPr/>
          <p:nvPr userDrawn="1">
            <p:custDataLst>
              <p:tags r:id="rId5"/>
            </p:custDataLst>
          </p:nvPr>
        </p:nvGrpSpPr>
        <p:grpSpPr>
          <a:xfrm>
            <a:off x="8011160" y="4472305"/>
            <a:ext cx="729615" cy="868045"/>
            <a:chOff x="3769819" y="2425"/>
            <a:chExt cx="4651116" cy="6859084"/>
          </a:xfrm>
          <a:solidFill>
            <a:schemeClr val="bg1"/>
          </a:solidFill>
        </p:grpSpPr>
        <p:sp>
          <p:nvSpPr>
            <p:cNvPr id="9" name="任意多边形: 形状 8"/>
            <p:cNvSpPr/>
            <p:nvPr>
              <p:custDataLst>
                <p:tags r:id="rId6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0" name="任意多边形: 形状 9"/>
            <p:cNvSpPr/>
            <p:nvPr>
              <p:custDataLst>
                <p:tags r:id="rId7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1" name="任意多边形: 形状 10"/>
            <p:cNvSpPr/>
            <p:nvPr>
              <p:custDataLst>
                <p:tags r:id="rId8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2" name="任意多边形: 形状 11"/>
            <p:cNvSpPr/>
            <p:nvPr>
              <p:custDataLst>
                <p:tags r:id="rId9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图形 23"/>
          <p:cNvGrpSpPr/>
          <p:nvPr userDrawn="1">
            <p:custDataLst>
              <p:tags r:id="rId10"/>
            </p:custDataLst>
          </p:nvPr>
        </p:nvGrpSpPr>
        <p:grpSpPr>
          <a:xfrm flipH="1">
            <a:off x="3411855" y="4472305"/>
            <a:ext cx="774065" cy="868045"/>
            <a:chOff x="3769819" y="2425"/>
            <a:chExt cx="4651116" cy="6859084"/>
          </a:xfrm>
          <a:solidFill>
            <a:schemeClr val="bg1"/>
          </a:solidFill>
        </p:grpSpPr>
        <p:sp>
          <p:nvSpPr>
            <p:cNvPr id="14" name="任意多边形: 形状 25"/>
            <p:cNvSpPr/>
            <p:nvPr>
              <p:custDataLst>
                <p:tags r:id="rId11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5" name="任意多边形: 形状 26"/>
            <p:cNvSpPr/>
            <p:nvPr>
              <p:custDataLst>
                <p:tags r:id="rId12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6" name="任意多边形: 形状 27"/>
            <p:cNvSpPr/>
            <p:nvPr>
              <p:custDataLst>
                <p:tags r:id="rId13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7" name="任意多边形: 形状 28"/>
            <p:cNvSpPr/>
            <p:nvPr>
              <p:custDataLst>
                <p:tags r:id="rId14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5"/>
            </p:custDataLst>
          </p:nvPr>
        </p:nvSpPr>
        <p:spPr>
          <a:xfrm>
            <a:off x="3651885" y="4298950"/>
            <a:ext cx="4888230" cy="1214120"/>
          </a:xfrm>
        </p:spPr>
        <p:txBody>
          <a:bodyPr vert="horz" lIns="101600" tIns="38100" rIns="25400" bIns="38100" rtlCol="0" anchor="ctr" anchorCtr="0"/>
          <a:lstStyle>
            <a:lvl1pPr algn="ctr">
              <a:defRPr sz="6000" b="0" i="0" spc="600" baseline="0">
                <a:solidFill>
                  <a:schemeClr val="bg1"/>
                </a:solidFill>
                <a:ea typeface="汉仪旗黑-85S" panose="00020600040101010101" pitchFamily="18" charset="-122"/>
                <a:sym typeface="+mn-ea"/>
              </a:defRPr>
            </a:lvl1pPr>
          </a:lstStyle>
          <a:p>
            <a:pPr marL="0" lvl="0" algn="ctr"/>
            <a:r>
              <a:rPr dirty="0" err="1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3" name="文本占位符 22"/>
          <p:cNvSpPr>
            <a:spLocks noGrp="1"/>
          </p:cNvSpPr>
          <p:nvPr>
            <p:ph type="body" sz="quarter" idx="13"/>
            <p:custDataLst>
              <p:tags r:id="rId19"/>
            </p:custDataLst>
          </p:nvPr>
        </p:nvSpPr>
        <p:spPr>
          <a:xfrm>
            <a:off x="3655695" y="5500370"/>
            <a:ext cx="4888230" cy="72263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>
              <a:buNone/>
              <a:defRPr lang="zh-CN" altLang="en-US" sz="2000" spc="400" dirty="0">
                <a:solidFill>
                  <a:schemeClr val="bg1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图形 19"/>
          <p:cNvGrpSpPr/>
          <p:nvPr userDrawn="1">
            <p:custDataLst>
              <p:tags r:id="rId2"/>
            </p:custDataLst>
          </p:nvPr>
        </p:nvGrpSpPr>
        <p:grpSpPr>
          <a:xfrm rot="0">
            <a:off x="-10160" y="5841365"/>
            <a:ext cx="862330" cy="892175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7" name="任意多边形: 形状 6"/>
            <p:cNvSpPr/>
            <p:nvPr>
              <p:custDataLst>
                <p:tags r:id="rId3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>
              <p:custDataLst>
                <p:tags r:id="rId4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9" name="图形 23"/>
          <p:cNvGrpSpPr/>
          <p:nvPr userDrawn="1">
            <p:custDataLst>
              <p:tags r:id="rId5"/>
            </p:custDataLst>
          </p:nvPr>
        </p:nvGrpSpPr>
        <p:grpSpPr>
          <a:xfrm rot="0">
            <a:off x="11366500" y="5877560"/>
            <a:ext cx="729615" cy="86804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10" name="任意多边形: 形状 9"/>
            <p:cNvSpPr/>
            <p:nvPr>
              <p:custDataLst>
                <p:tags r:id="rId6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>
              <p:custDataLst>
                <p:tags r:id="rId7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>
              <p:custDataLst>
                <p:tags r:id="rId8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>
              <p:custDataLst>
                <p:tags r:id="rId9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图形 23"/>
          <p:cNvGrpSpPr/>
          <p:nvPr userDrawn="1">
            <p:custDataLst>
              <p:tags r:id="rId3"/>
            </p:custDataLst>
          </p:nvPr>
        </p:nvGrpSpPr>
        <p:grpSpPr>
          <a:xfrm>
            <a:off x="10791190" y="5052060"/>
            <a:ext cx="1304925" cy="169354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10" name="任意多边形: 形状 9"/>
            <p:cNvSpPr/>
            <p:nvPr>
              <p:custDataLst>
                <p:tags r:id="rId4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>
              <p:custDataLst>
                <p:tags r:id="rId5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>
              <p:custDataLst>
                <p:tags r:id="rId6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>
              <p:custDataLst>
                <p:tags r:id="rId7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grpSp>
        <p:nvGrpSpPr>
          <p:cNvPr id="10" name="图形 19"/>
          <p:cNvGrpSpPr/>
          <p:nvPr userDrawn="1">
            <p:custDataLst>
              <p:tags r:id="rId3"/>
            </p:custDataLst>
          </p:nvPr>
        </p:nvGrpSpPr>
        <p:grpSpPr>
          <a:xfrm flipH="1">
            <a:off x="142240" y="5496560"/>
            <a:ext cx="1181735" cy="1253490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1" name="任意多边形: 形状 10"/>
            <p:cNvSpPr/>
            <p:nvPr>
              <p:custDataLst>
                <p:tags r:id="rId4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>
              <p:custDataLst>
                <p:tags r:id="rId5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lIns="91440" tIns="45720" rIns="91440" bIns="45720"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000"/>
            <a:ext cx="3956400" cy="4093200"/>
          </a:xfrm>
        </p:spPr>
        <p:txBody>
          <a:bodyPr lIns="91440" tIns="45720" rIns="91440" bIns="45720"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 lIns="91440" tIns="45720" rIns="91440" bIns="45720"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1" name="图形 19"/>
          <p:cNvGrpSpPr/>
          <p:nvPr userDrawn="1">
            <p:custDataLst>
              <p:tags r:id="rId3"/>
            </p:custDataLst>
          </p:nvPr>
        </p:nvGrpSpPr>
        <p:grpSpPr>
          <a:xfrm rot="0">
            <a:off x="31750" y="40640"/>
            <a:ext cx="862330" cy="892175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2" name="任意多边形: 形状 11"/>
            <p:cNvSpPr/>
            <p:nvPr>
              <p:custDataLst>
                <p:tags r:id="rId4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>
              <p:custDataLst>
                <p:tags r:id="rId5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4" name="图形 23"/>
          <p:cNvGrpSpPr/>
          <p:nvPr userDrawn="1">
            <p:custDataLst>
              <p:tags r:id="rId6"/>
            </p:custDataLst>
          </p:nvPr>
        </p:nvGrpSpPr>
        <p:grpSpPr>
          <a:xfrm rot="0">
            <a:off x="11408410" y="76835"/>
            <a:ext cx="729615" cy="86804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15" name="任意多边形: 形状 14"/>
            <p:cNvSpPr/>
            <p:nvPr>
              <p:custDataLst>
                <p:tags r:id="rId7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>
              <p:custDataLst>
                <p:tags r:id="rId8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>
              <p:custDataLst>
                <p:tags r:id="rId9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>
              <p:custDataLst>
                <p:tags r:id="rId10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12000" y="771235"/>
            <a:ext cx="10976400" cy="646331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5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6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0" name="图形 19"/>
          <p:cNvGrpSpPr/>
          <p:nvPr userDrawn="1">
            <p:custDataLst>
              <p:tags r:id="rId3"/>
            </p:custDataLst>
          </p:nvPr>
        </p:nvGrpSpPr>
        <p:grpSpPr>
          <a:xfrm rot="0">
            <a:off x="17780" y="54610"/>
            <a:ext cx="862330" cy="892175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1" name="任意多边形: 形状 10"/>
            <p:cNvSpPr/>
            <p:nvPr>
              <p:custDataLst>
                <p:tags r:id="rId4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>
              <p:custDataLst>
                <p:tags r:id="rId5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" name="图形 23"/>
          <p:cNvGrpSpPr/>
          <p:nvPr userDrawn="1">
            <p:custDataLst>
              <p:tags r:id="rId6"/>
            </p:custDataLst>
          </p:nvPr>
        </p:nvGrpSpPr>
        <p:grpSpPr>
          <a:xfrm rot="0">
            <a:off x="11394440" y="90805"/>
            <a:ext cx="729615" cy="86804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14" name="任意多边形: 形状 13"/>
            <p:cNvSpPr/>
            <p:nvPr>
              <p:custDataLst>
                <p:tags r:id="rId7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>
              <p:custDataLst>
                <p:tags r:id="rId8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>
              <p:custDataLst>
                <p:tags r:id="rId9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>
              <p:custDataLst>
                <p:tags r:id="rId10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4800" y="669600"/>
            <a:ext cx="10976400" cy="565200"/>
          </a:xfrm>
        </p:spPr>
        <p:txBody>
          <a:bodyPr lIns="91440" tIns="45720" rIns="91440" bIns="45720" anchor="ctr"/>
          <a:lstStyle>
            <a:lvl1pPr algn="ctr">
              <a:defRPr sz="3200"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5"/>
            </p:custDataLst>
          </p:nvPr>
        </p:nvSpPr>
        <p:spPr>
          <a:xfrm>
            <a:off x="604837" y="1681200"/>
            <a:ext cx="10990800" cy="3211200"/>
          </a:xfrm>
        </p:spPr>
        <p:txBody>
          <a:bodyPr lIns="91440" tIns="45720" rIns="91440" bIns="45720"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6"/>
            </p:custDataLst>
          </p:nvPr>
        </p:nvSpPr>
        <p:spPr>
          <a:xfrm>
            <a:off x="594000" y="5180400"/>
            <a:ext cx="11001600" cy="1011600"/>
          </a:xfrm>
        </p:spPr>
        <p:txBody>
          <a:bodyPr lIns="91440" tIns="45720" rIns="91440" bIns="45720"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2" name="图形 19"/>
          <p:cNvGrpSpPr/>
          <p:nvPr userDrawn="1">
            <p:custDataLst>
              <p:tags r:id="rId3"/>
            </p:custDataLst>
          </p:nvPr>
        </p:nvGrpSpPr>
        <p:grpSpPr>
          <a:xfrm rot="0">
            <a:off x="-10160" y="5841365"/>
            <a:ext cx="862330" cy="892175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4" name="任意多边形: 形状 13"/>
            <p:cNvSpPr/>
            <p:nvPr>
              <p:custDataLst>
                <p:tags r:id="rId4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>
              <p:custDataLst>
                <p:tags r:id="rId5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6" name="图形 23"/>
          <p:cNvGrpSpPr/>
          <p:nvPr userDrawn="1">
            <p:custDataLst>
              <p:tags r:id="rId6"/>
            </p:custDataLst>
          </p:nvPr>
        </p:nvGrpSpPr>
        <p:grpSpPr>
          <a:xfrm rot="0">
            <a:off x="11366500" y="5877560"/>
            <a:ext cx="729615" cy="86804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17" name="任意多边形: 形状 16"/>
            <p:cNvSpPr/>
            <p:nvPr>
              <p:custDataLst>
                <p:tags r:id="rId7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>
              <p:custDataLst>
                <p:tags r:id="rId8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>
              <p:custDataLst>
                <p:tags r:id="rId9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>
              <p:custDataLst>
                <p:tags r:id="rId10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79600" y="237600"/>
            <a:ext cx="11037600" cy="461665"/>
          </a:xfrm>
        </p:spPr>
        <p:txBody>
          <a:bodyPr lIns="91440" tIns="45720" rIns="91440" bIns="45720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5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6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7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8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7" name="图形 19"/>
          <p:cNvGrpSpPr/>
          <p:nvPr userDrawn="1">
            <p:custDataLst>
              <p:tags r:id="rId3"/>
            </p:custDataLst>
          </p:nvPr>
        </p:nvGrpSpPr>
        <p:grpSpPr>
          <a:xfrm rot="0">
            <a:off x="100965" y="137795"/>
            <a:ext cx="1613535" cy="1685290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8" name="任意多边形: 形状 17"/>
            <p:cNvSpPr/>
            <p:nvPr>
              <p:custDataLst>
                <p:tags r:id="rId4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>
              <p:custDataLst>
                <p:tags r:id="rId5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0" name="图形 23"/>
          <p:cNvGrpSpPr/>
          <p:nvPr userDrawn="1">
            <p:custDataLst>
              <p:tags r:id="rId6"/>
            </p:custDataLst>
          </p:nvPr>
        </p:nvGrpSpPr>
        <p:grpSpPr>
          <a:xfrm rot="0">
            <a:off x="10666730" y="4931410"/>
            <a:ext cx="1466215" cy="181419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21" name="任意多边形: 形状 20"/>
            <p:cNvSpPr/>
            <p:nvPr>
              <p:custDataLst>
                <p:tags r:id="rId7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>
              <p:custDataLst>
                <p:tags r:id="rId8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/>
            <p:cNvSpPr/>
            <p:nvPr>
              <p:custDataLst>
                <p:tags r:id="rId9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>
              <p:custDataLst>
                <p:tags r:id="rId10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5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\Users\Administrator.USER-20190207SV\Desktop\地理\black-and-silver-dslr-cameras-on-map-3497120.jpgblack-and-silver-dslr-cameras-on-map-349712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4038600" y="1144270"/>
            <a:ext cx="7581900" cy="4264660"/>
          </a:xfrm>
          <a:prstGeom prst="rect">
            <a:avLst/>
          </a:prstGeom>
        </p:spPr>
      </p:pic>
      <p:sp>
        <p:nvSpPr>
          <p:cNvPr id="8" name="直角三角形 7"/>
          <p:cNvSpPr/>
          <p:nvPr userDrawn="1">
            <p:custDataLst>
              <p:tags r:id="rId4"/>
            </p:custDataLst>
          </p:nvPr>
        </p:nvSpPr>
        <p:spPr>
          <a:xfrm rot="2700000">
            <a:off x="11028045" y="4166870"/>
            <a:ext cx="1990725" cy="1990725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 flipH="1">
            <a:off x="0" y="635"/>
            <a:ext cx="5702300" cy="685736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直角三角形 9"/>
          <p:cNvSpPr/>
          <p:nvPr userDrawn="1">
            <p:custDataLst>
              <p:tags r:id="rId6"/>
            </p:custDataLst>
          </p:nvPr>
        </p:nvSpPr>
        <p:spPr>
          <a:xfrm rot="2700000">
            <a:off x="11224895" y="4167505"/>
            <a:ext cx="1990725" cy="199072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图形 23"/>
          <p:cNvGrpSpPr/>
          <p:nvPr userDrawn="1">
            <p:custDataLst>
              <p:tags r:id="rId7"/>
            </p:custDataLst>
          </p:nvPr>
        </p:nvGrpSpPr>
        <p:grpSpPr>
          <a:xfrm>
            <a:off x="11351260" y="4712970"/>
            <a:ext cx="729615" cy="868045"/>
            <a:chOff x="3769819" y="2425"/>
            <a:chExt cx="4651116" cy="6859084"/>
          </a:xfrm>
          <a:solidFill>
            <a:schemeClr val="bg1"/>
          </a:solidFill>
        </p:grpSpPr>
        <p:sp>
          <p:nvSpPr>
            <p:cNvPr id="12" name="任意多边形: 形状 11"/>
            <p:cNvSpPr/>
            <p:nvPr>
              <p:custDataLst>
                <p:tags r:id="rId8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>
              <p:custDataLst>
                <p:tags r:id="rId9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>
              <p:custDataLst>
                <p:tags r:id="rId10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>
              <p:custDataLst>
                <p:tags r:id="rId11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2"/>
            </p:custDataLst>
          </p:nvPr>
        </p:nvSpPr>
        <p:spPr>
          <a:xfrm>
            <a:off x="505460" y="1786890"/>
            <a:ext cx="4773295" cy="1998980"/>
          </a:xfrm>
        </p:spPr>
        <p:txBody>
          <a:bodyPr vert="horz" lIns="91440" tIns="45720" rIns="91440" bIns="0" rtlCol="0" anchor="b" anchorCtr="0">
            <a:normAutofit/>
          </a:bodyPr>
          <a:lstStyle>
            <a:lvl1pPr>
              <a:defRPr lang="zh-CN" altLang="en-US" sz="5400" b="0" spc="600" baseline="0" dirty="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marL="0" lvl="0"/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3"/>
            </p:custDataLst>
          </p:nvPr>
        </p:nvSpPr>
        <p:spPr>
          <a:xfrm>
            <a:off x="505460" y="3898265"/>
            <a:ext cx="4773295" cy="72263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>
              <a:buNone/>
              <a:defRPr lang="zh-CN" altLang="en-US" sz="2000" spc="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61665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1440" tIns="45720" rIns="91440" bIns="4572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\Users\Administrator.USER-20190207SV\Desktop\地理\green-and-multicolored-globe-893179.jpggreen-and-multicolored-globe-89317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r="-31"/>
          <a:stretch>
            <a:fillRect/>
          </a:stretch>
        </p:blipFill>
        <p:spPr>
          <a:xfrm>
            <a:off x="3810" y="0"/>
            <a:ext cx="12192000" cy="37306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5875">
                <a:moveTo>
                  <a:pt x="0" y="0"/>
                </a:moveTo>
                <a:lnTo>
                  <a:pt x="19200" y="0"/>
                </a:lnTo>
                <a:lnTo>
                  <a:pt x="19200" y="5875"/>
                </a:lnTo>
                <a:lnTo>
                  <a:pt x="12107" y="5875"/>
                </a:lnTo>
                <a:lnTo>
                  <a:pt x="12110" y="5833"/>
                </a:lnTo>
                <a:cubicBezTo>
                  <a:pt x="12115" y="5774"/>
                  <a:pt x="12117" y="5715"/>
                  <a:pt x="12117" y="5656"/>
                </a:cubicBezTo>
                <a:cubicBezTo>
                  <a:pt x="12117" y="4382"/>
                  <a:pt x="11085" y="3350"/>
                  <a:pt x="9812" y="3350"/>
                </a:cubicBezTo>
                <a:cubicBezTo>
                  <a:pt x="8538" y="3350"/>
                  <a:pt x="7506" y="4382"/>
                  <a:pt x="7506" y="5656"/>
                </a:cubicBezTo>
                <a:cubicBezTo>
                  <a:pt x="7506" y="5715"/>
                  <a:pt x="7508" y="5774"/>
                  <a:pt x="7513" y="5833"/>
                </a:cubicBezTo>
                <a:lnTo>
                  <a:pt x="7516" y="5875"/>
                </a:lnTo>
                <a:lnTo>
                  <a:pt x="0" y="58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圆角矩形 12"/>
          <p:cNvSpPr/>
          <p:nvPr userDrawn="1">
            <p:custDataLst>
              <p:tags r:id="rId4"/>
            </p:custDataLst>
          </p:nvPr>
        </p:nvSpPr>
        <p:spPr>
          <a:xfrm>
            <a:off x="894715" y="4476750"/>
            <a:ext cx="10674985" cy="1562100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图形 19"/>
          <p:cNvGrpSpPr/>
          <p:nvPr userDrawn="1">
            <p:custDataLst>
              <p:tags r:id="rId5"/>
            </p:custDataLst>
          </p:nvPr>
        </p:nvGrpSpPr>
        <p:grpSpPr>
          <a:xfrm>
            <a:off x="6528000" y="2907665"/>
            <a:ext cx="862330" cy="892175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0" name="任意多边形: 形状 9"/>
            <p:cNvSpPr/>
            <p:nvPr>
              <p:custDataLst>
                <p:tags r:id="rId6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>
              <p:custDataLst>
                <p:tags r:id="rId7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662430" y="4554855"/>
            <a:ext cx="9141460" cy="1405255"/>
          </a:xfrm>
        </p:spPr>
        <p:txBody>
          <a:bodyPr lIns="91440" tIns="45720" rIns="91440" bIns="45720" anchor="ctr" anchorCtr="0">
            <a:normAutofit/>
          </a:bodyPr>
          <a:lstStyle>
            <a:lvl1pPr algn="ctr">
              <a:defRPr sz="6000" b="0" u="none" strike="noStrike" kern="1200" cap="none" spc="3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61665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1440" tIns="45720" rIns="91440" bIns="4572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1440" tIns="45720" rIns="91440" bIns="45720">
            <a:noAutofit/>
          </a:bodyPr>
          <a:lstStyle>
            <a:lvl1pPr>
              <a:defRPr sz="1400"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400"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400"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400"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400"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61665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400110"/>
          </a:xfrm>
        </p:spPr>
        <p:txBody>
          <a:bodyPr lIns="91440" tIns="45720" rIns="91440" bIns="4572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91440" tIns="45720" rIns="91440" bIns="4572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400110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91440" tIns="45720" rIns="91440" bIns="4572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dministrator.USER-20190207SV\Desktop\地理\woman-hand-touches-green-desk-globe-893196.jpgwoman-hand-touches-green-desk-globe-89319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19685"/>
            <a:ext cx="5264785" cy="6877685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4"/>
            </p:custDataLst>
          </p:nvPr>
        </p:nvSpPr>
        <p:spPr>
          <a:xfrm>
            <a:off x="0" y="2418715"/>
            <a:ext cx="5264785" cy="15621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 vert="horz" lIns="91440" tIns="45720" rIns="91440" bIns="4572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61665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91440" tIns="45720" rIns="91440" bIns="4572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91440" tIns="45720" rIns="91440" bIns="4572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lIns="91440" tIns="45720" rIns="91440" bIns="45720"/>
          <a:lstStyle>
            <a:lvl1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dministrator.USER-20190207SV\Desktop\地理\person-holding-terrestrial-globe-scale-model-taken-1079033.jpgperson-holding-terrestrial-globe-scale-model-taken-107903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523875" y="636905"/>
            <a:ext cx="11068685" cy="5621020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4"/>
            </p:custDataLst>
          </p:nvPr>
        </p:nvSpPr>
        <p:spPr>
          <a:xfrm flipH="1">
            <a:off x="-635" y="3867150"/>
            <a:ext cx="12200890" cy="3008630"/>
          </a:xfrm>
          <a:prstGeom prst="rect">
            <a:avLst/>
          </a:prstGeom>
          <a:solidFill>
            <a:schemeClr val="accent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8" name="图形 23"/>
          <p:cNvGrpSpPr/>
          <p:nvPr userDrawn="1">
            <p:custDataLst>
              <p:tags r:id="rId5"/>
            </p:custDataLst>
          </p:nvPr>
        </p:nvGrpSpPr>
        <p:grpSpPr>
          <a:xfrm>
            <a:off x="8011160" y="4472305"/>
            <a:ext cx="729615" cy="868045"/>
            <a:chOff x="3769819" y="2425"/>
            <a:chExt cx="4651116" cy="6859084"/>
          </a:xfrm>
          <a:solidFill>
            <a:schemeClr val="bg1"/>
          </a:solidFill>
        </p:grpSpPr>
        <p:sp>
          <p:nvSpPr>
            <p:cNvPr id="9" name="任意多边形: 形状 8"/>
            <p:cNvSpPr/>
            <p:nvPr>
              <p:custDataLst>
                <p:tags r:id="rId6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0" name="任意多边形: 形状 9"/>
            <p:cNvSpPr/>
            <p:nvPr>
              <p:custDataLst>
                <p:tags r:id="rId7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1" name="任意多边形: 形状 10"/>
            <p:cNvSpPr/>
            <p:nvPr>
              <p:custDataLst>
                <p:tags r:id="rId8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2" name="任意多边形: 形状 11"/>
            <p:cNvSpPr/>
            <p:nvPr>
              <p:custDataLst>
                <p:tags r:id="rId9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图形 23"/>
          <p:cNvGrpSpPr/>
          <p:nvPr userDrawn="1">
            <p:custDataLst>
              <p:tags r:id="rId10"/>
            </p:custDataLst>
          </p:nvPr>
        </p:nvGrpSpPr>
        <p:grpSpPr>
          <a:xfrm flipH="1">
            <a:off x="3411855" y="4472305"/>
            <a:ext cx="774065" cy="868045"/>
            <a:chOff x="3769819" y="2425"/>
            <a:chExt cx="4651116" cy="6859084"/>
          </a:xfrm>
          <a:solidFill>
            <a:schemeClr val="bg1"/>
          </a:solidFill>
        </p:grpSpPr>
        <p:sp>
          <p:nvSpPr>
            <p:cNvPr id="14" name="任意多边形: 形状 25"/>
            <p:cNvSpPr/>
            <p:nvPr>
              <p:custDataLst>
                <p:tags r:id="rId11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5" name="任意多边形: 形状 26"/>
            <p:cNvSpPr/>
            <p:nvPr>
              <p:custDataLst>
                <p:tags r:id="rId12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6" name="任意多边形: 形状 27"/>
            <p:cNvSpPr/>
            <p:nvPr>
              <p:custDataLst>
                <p:tags r:id="rId13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7" name="任意多边形: 形状 28"/>
            <p:cNvSpPr/>
            <p:nvPr>
              <p:custDataLst>
                <p:tags r:id="rId14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5"/>
            </p:custDataLst>
          </p:nvPr>
        </p:nvSpPr>
        <p:spPr>
          <a:xfrm>
            <a:off x="3651885" y="4298950"/>
            <a:ext cx="4888230" cy="1214120"/>
          </a:xfrm>
        </p:spPr>
        <p:txBody>
          <a:bodyPr vert="horz" lIns="101600" tIns="38100" rIns="25400" bIns="38100" rtlCol="0" anchor="ctr" anchorCtr="0"/>
          <a:lstStyle>
            <a:lvl1pPr algn="ctr">
              <a:defRPr sz="6000" b="0" i="0" spc="600" baseline="0">
                <a:solidFill>
                  <a:schemeClr val="bg1"/>
                </a:solidFill>
                <a:ea typeface="汉仪旗黑-85S" panose="00020600040101010101" pitchFamily="18" charset="-122"/>
                <a:sym typeface="+mn-ea"/>
              </a:defRPr>
            </a:lvl1pPr>
          </a:lstStyle>
          <a:p>
            <a:pPr marL="0" lvl="0" algn="ctr"/>
            <a:r>
              <a:rPr dirty="0" err="1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3" name="文本占位符 22"/>
          <p:cNvSpPr>
            <a:spLocks noGrp="1"/>
          </p:cNvSpPr>
          <p:nvPr>
            <p:ph type="body" sz="quarter" idx="13"/>
            <p:custDataLst>
              <p:tags r:id="rId19"/>
            </p:custDataLst>
          </p:nvPr>
        </p:nvSpPr>
        <p:spPr>
          <a:xfrm>
            <a:off x="3655695" y="5500370"/>
            <a:ext cx="4888230" cy="72263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>
              <a:buNone/>
              <a:defRPr lang="zh-CN" altLang="en-US" sz="2000" spc="400" dirty="0">
                <a:solidFill>
                  <a:schemeClr val="bg1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图形 19"/>
          <p:cNvGrpSpPr/>
          <p:nvPr userDrawn="1">
            <p:custDataLst>
              <p:tags r:id="rId2"/>
            </p:custDataLst>
          </p:nvPr>
        </p:nvGrpSpPr>
        <p:grpSpPr>
          <a:xfrm rot="0">
            <a:off x="-10160" y="5841365"/>
            <a:ext cx="862330" cy="892175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7" name="任意多边形: 形状 6"/>
            <p:cNvSpPr/>
            <p:nvPr>
              <p:custDataLst>
                <p:tags r:id="rId3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>
              <p:custDataLst>
                <p:tags r:id="rId4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9" name="图形 23"/>
          <p:cNvGrpSpPr/>
          <p:nvPr userDrawn="1">
            <p:custDataLst>
              <p:tags r:id="rId5"/>
            </p:custDataLst>
          </p:nvPr>
        </p:nvGrpSpPr>
        <p:grpSpPr>
          <a:xfrm rot="0">
            <a:off x="11366500" y="5877560"/>
            <a:ext cx="729615" cy="86804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10" name="任意多边形: 形状 9"/>
            <p:cNvSpPr/>
            <p:nvPr>
              <p:custDataLst>
                <p:tags r:id="rId6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>
              <p:custDataLst>
                <p:tags r:id="rId7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>
              <p:custDataLst>
                <p:tags r:id="rId8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>
              <p:custDataLst>
                <p:tags r:id="rId9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图形 23"/>
          <p:cNvGrpSpPr/>
          <p:nvPr userDrawn="1">
            <p:custDataLst>
              <p:tags r:id="rId3"/>
            </p:custDataLst>
          </p:nvPr>
        </p:nvGrpSpPr>
        <p:grpSpPr>
          <a:xfrm>
            <a:off x="10791190" y="5052060"/>
            <a:ext cx="1304925" cy="169354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10" name="任意多边形: 形状 9"/>
            <p:cNvSpPr/>
            <p:nvPr>
              <p:custDataLst>
                <p:tags r:id="rId4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>
              <p:custDataLst>
                <p:tags r:id="rId5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>
              <p:custDataLst>
                <p:tags r:id="rId6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>
              <p:custDataLst>
                <p:tags r:id="rId7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grpSp>
        <p:nvGrpSpPr>
          <p:cNvPr id="10" name="图形 19"/>
          <p:cNvGrpSpPr/>
          <p:nvPr userDrawn="1">
            <p:custDataLst>
              <p:tags r:id="rId3"/>
            </p:custDataLst>
          </p:nvPr>
        </p:nvGrpSpPr>
        <p:grpSpPr>
          <a:xfrm flipH="1">
            <a:off x="142240" y="5496560"/>
            <a:ext cx="1181735" cy="1253490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1" name="任意多边形: 形状 10"/>
            <p:cNvSpPr/>
            <p:nvPr>
              <p:custDataLst>
                <p:tags r:id="rId4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>
              <p:custDataLst>
                <p:tags r:id="rId5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lIns="91440" tIns="45720" rIns="91440" bIns="45720"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000"/>
            <a:ext cx="3956400" cy="4093200"/>
          </a:xfrm>
        </p:spPr>
        <p:txBody>
          <a:bodyPr lIns="91440" tIns="45720" rIns="91440" bIns="45720"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 lIns="91440" tIns="45720" rIns="91440" bIns="45720"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1" name="图形 19"/>
          <p:cNvGrpSpPr/>
          <p:nvPr userDrawn="1">
            <p:custDataLst>
              <p:tags r:id="rId3"/>
            </p:custDataLst>
          </p:nvPr>
        </p:nvGrpSpPr>
        <p:grpSpPr>
          <a:xfrm rot="0">
            <a:off x="31750" y="40640"/>
            <a:ext cx="862330" cy="892175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2" name="任意多边形: 形状 11"/>
            <p:cNvSpPr/>
            <p:nvPr>
              <p:custDataLst>
                <p:tags r:id="rId4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>
              <p:custDataLst>
                <p:tags r:id="rId5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4" name="图形 23"/>
          <p:cNvGrpSpPr/>
          <p:nvPr userDrawn="1">
            <p:custDataLst>
              <p:tags r:id="rId6"/>
            </p:custDataLst>
          </p:nvPr>
        </p:nvGrpSpPr>
        <p:grpSpPr>
          <a:xfrm rot="0">
            <a:off x="11408410" y="76835"/>
            <a:ext cx="729615" cy="86804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15" name="任意多边形: 形状 14"/>
            <p:cNvSpPr/>
            <p:nvPr>
              <p:custDataLst>
                <p:tags r:id="rId7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>
              <p:custDataLst>
                <p:tags r:id="rId8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>
              <p:custDataLst>
                <p:tags r:id="rId9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>
              <p:custDataLst>
                <p:tags r:id="rId10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12000" y="771235"/>
            <a:ext cx="10976400" cy="646331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5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6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0" name="图形 19"/>
          <p:cNvGrpSpPr/>
          <p:nvPr userDrawn="1">
            <p:custDataLst>
              <p:tags r:id="rId3"/>
            </p:custDataLst>
          </p:nvPr>
        </p:nvGrpSpPr>
        <p:grpSpPr>
          <a:xfrm rot="0">
            <a:off x="17780" y="54610"/>
            <a:ext cx="862330" cy="892175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1" name="任意多边形: 形状 10"/>
            <p:cNvSpPr/>
            <p:nvPr>
              <p:custDataLst>
                <p:tags r:id="rId4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>
              <p:custDataLst>
                <p:tags r:id="rId5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" name="图形 23"/>
          <p:cNvGrpSpPr/>
          <p:nvPr userDrawn="1">
            <p:custDataLst>
              <p:tags r:id="rId6"/>
            </p:custDataLst>
          </p:nvPr>
        </p:nvGrpSpPr>
        <p:grpSpPr>
          <a:xfrm rot="0">
            <a:off x="11394440" y="90805"/>
            <a:ext cx="729615" cy="86804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14" name="任意多边形: 形状 13"/>
            <p:cNvSpPr/>
            <p:nvPr>
              <p:custDataLst>
                <p:tags r:id="rId7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>
              <p:custDataLst>
                <p:tags r:id="rId8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>
              <p:custDataLst>
                <p:tags r:id="rId9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>
              <p:custDataLst>
                <p:tags r:id="rId10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4800" y="669600"/>
            <a:ext cx="10976400" cy="565200"/>
          </a:xfrm>
        </p:spPr>
        <p:txBody>
          <a:bodyPr lIns="91440" tIns="45720" rIns="91440" bIns="45720" anchor="ctr"/>
          <a:lstStyle>
            <a:lvl1pPr algn="ctr">
              <a:defRPr sz="3200"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5"/>
            </p:custDataLst>
          </p:nvPr>
        </p:nvSpPr>
        <p:spPr>
          <a:xfrm>
            <a:off x="604837" y="1681200"/>
            <a:ext cx="10990800" cy="3211200"/>
          </a:xfrm>
        </p:spPr>
        <p:txBody>
          <a:bodyPr lIns="91440" tIns="45720" rIns="91440" bIns="45720"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6"/>
            </p:custDataLst>
          </p:nvPr>
        </p:nvSpPr>
        <p:spPr>
          <a:xfrm>
            <a:off x="594000" y="5180400"/>
            <a:ext cx="11001600" cy="1011600"/>
          </a:xfrm>
        </p:spPr>
        <p:txBody>
          <a:bodyPr lIns="91440" tIns="45720" rIns="91440" bIns="45720"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2" name="图形 19"/>
          <p:cNvGrpSpPr/>
          <p:nvPr userDrawn="1">
            <p:custDataLst>
              <p:tags r:id="rId3"/>
            </p:custDataLst>
          </p:nvPr>
        </p:nvGrpSpPr>
        <p:grpSpPr>
          <a:xfrm rot="0">
            <a:off x="-10160" y="5841365"/>
            <a:ext cx="862330" cy="892175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4" name="任意多边形: 形状 13"/>
            <p:cNvSpPr/>
            <p:nvPr>
              <p:custDataLst>
                <p:tags r:id="rId4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>
              <p:custDataLst>
                <p:tags r:id="rId5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6" name="图形 23"/>
          <p:cNvGrpSpPr/>
          <p:nvPr userDrawn="1">
            <p:custDataLst>
              <p:tags r:id="rId6"/>
            </p:custDataLst>
          </p:nvPr>
        </p:nvGrpSpPr>
        <p:grpSpPr>
          <a:xfrm rot="0">
            <a:off x="11366500" y="5877560"/>
            <a:ext cx="729615" cy="86804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17" name="任意多边形: 形状 16"/>
            <p:cNvSpPr/>
            <p:nvPr>
              <p:custDataLst>
                <p:tags r:id="rId7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>
              <p:custDataLst>
                <p:tags r:id="rId8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>
              <p:custDataLst>
                <p:tags r:id="rId9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>
              <p:custDataLst>
                <p:tags r:id="rId10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79600" y="237600"/>
            <a:ext cx="11037600" cy="461665"/>
          </a:xfrm>
        </p:spPr>
        <p:txBody>
          <a:bodyPr lIns="91440" tIns="45720" rIns="91440" bIns="45720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5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6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7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8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7" name="图形 19"/>
          <p:cNvGrpSpPr/>
          <p:nvPr userDrawn="1">
            <p:custDataLst>
              <p:tags r:id="rId3"/>
            </p:custDataLst>
          </p:nvPr>
        </p:nvGrpSpPr>
        <p:grpSpPr>
          <a:xfrm rot="0">
            <a:off x="100965" y="137795"/>
            <a:ext cx="1613535" cy="1685290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8" name="任意多边形: 形状 17"/>
            <p:cNvSpPr/>
            <p:nvPr>
              <p:custDataLst>
                <p:tags r:id="rId4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>
              <p:custDataLst>
                <p:tags r:id="rId5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0" name="图形 23"/>
          <p:cNvGrpSpPr/>
          <p:nvPr userDrawn="1">
            <p:custDataLst>
              <p:tags r:id="rId6"/>
            </p:custDataLst>
          </p:nvPr>
        </p:nvGrpSpPr>
        <p:grpSpPr>
          <a:xfrm rot="0">
            <a:off x="10666730" y="4931410"/>
            <a:ext cx="1466215" cy="181419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21" name="任意多边形: 形状 20"/>
            <p:cNvSpPr/>
            <p:nvPr>
              <p:custDataLst>
                <p:tags r:id="rId7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>
              <p:custDataLst>
                <p:tags r:id="rId8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/>
            <p:cNvSpPr/>
            <p:nvPr>
              <p:custDataLst>
                <p:tags r:id="rId9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>
              <p:custDataLst>
                <p:tags r:id="rId10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5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4895849" y="228614"/>
            <a:ext cx="7296151" cy="6401195"/>
          </a:xfrm>
          <a:custGeom>
            <a:avLst/>
            <a:gdLst>
              <a:gd name="connsiteX0" fmla="*/ 468791 w 7296150"/>
              <a:gd name="connsiteY0" fmla="*/ 5463218 h 6400800"/>
              <a:gd name="connsiteX1" fmla="*/ 7296150 w 7296150"/>
              <a:gd name="connsiteY1" fmla="*/ 5463218 h 6400800"/>
              <a:gd name="connsiteX2" fmla="*/ 7296150 w 7296150"/>
              <a:gd name="connsiteY2" fmla="*/ 6400800 h 6400800"/>
              <a:gd name="connsiteX3" fmla="*/ 468791 w 7296150"/>
              <a:gd name="connsiteY3" fmla="*/ 6400800 h 6400800"/>
              <a:gd name="connsiteX4" fmla="*/ 0 w 7296150"/>
              <a:gd name="connsiteY4" fmla="*/ 5932009 h 6400800"/>
              <a:gd name="connsiteX5" fmla="*/ 468791 w 7296150"/>
              <a:gd name="connsiteY5" fmla="*/ 5463218 h 6400800"/>
              <a:gd name="connsiteX6" fmla="*/ 2792891 w 7296150"/>
              <a:gd name="connsiteY6" fmla="*/ 4370574 h 6400800"/>
              <a:gd name="connsiteX7" fmla="*/ 7296150 w 7296150"/>
              <a:gd name="connsiteY7" fmla="*/ 4370574 h 6400800"/>
              <a:gd name="connsiteX8" fmla="*/ 7296150 w 7296150"/>
              <a:gd name="connsiteY8" fmla="*/ 5308156 h 6400800"/>
              <a:gd name="connsiteX9" fmla="*/ 2792891 w 7296150"/>
              <a:gd name="connsiteY9" fmla="*/ 5308156 h 6400800"/>
              <a:gd name="connsiteX10" fmla="*/ 2324100 w 7296150"/>
              <a:gd name="connsiteY10" fmla="*/ 4839365 h 6400800"/>
              <a:gd name="connsiteX11" fmla="*/ 2792891 w 7296150"/>
              <a:gd name="connsiteY11" fmla="*/ 4370574 h 6400800"/>
              <a:gd name="connsiteX12" fmla="*/ 1668941 w 7296150"/>
              <a:gd name="connsiteY12" fmla="*/ 3277931 h 6400800"/>
              <a:gd name="connsiteX13" fmla="*/ 7296150 w 7296150"/>
              <a:gd name="connsiteY13" fmla="*/ 3277931 h 6400800"/>
              <a:gd name="connsiteX14" fmla="*/ 7296150 w 7296150"/>
              <a:gd name="connsiteY14" fmla="*/ 4215513 h 6400800"/>
              <a:gd name="connsiteX15" fmla="*/ 1668941 w 7296150"/>
              <a:gd name="connsiteY15" fmla="*/ 4215513 h 6400800"/>
              <a:gd name="connsiteX16" fmla="*/ 1200150 w 7296150"/>
              <a:gd name="connsiteY16" fmla="*/ 3746722 h 6400800"/>
              <a:gd name="connsiteX17" fmla="*/ 1668941 w 7296150"/>
              <a:gd name="connsiteY17" fmla="*/ 3277931 h 6400800"/>
              <a:gd name="connsiteX18" fmla="*/ 468791 w 7296150"/>
              <a:gd name="connsiteY18" fmla="*/ 2185287 h 6400800"/>
              <a:gd name="connsiteX19" fmla="*/ 7296150 w 7296150"/>
              <a:gd name="connsiteY19" fmla="*/ 2185287 h 6400800"/>
              <a:gd name="connsiteX20" fmla="*/ 7296150 w 7296150"/>
              <a:gd name="connsiteY20" fmla="*/ 3122869 h 6400800"/>
              <a:gd name="connsiteX21" fmla="*/ 468791 w 7296150"/>
              <a:gd name="connsiteY21" fmla="*/ 3122869 h 6400800"/>
              <a:gd name="connsiteX22" fmla="*/ 0 w 7296150"/>
              <a:gd name="connsiteY22" fmla="*/ 2654078 h 6400800"/>
              <a:gd name="connsiteX23" fmla="*/ 468791 w 7296150"/>
              <a:gd name="connsiteY23" fmla="*/ 2185287 h 6400800"/>
              <a:gd name="connsiteX24" fmla="*/ 811691 w 7296150"/>
              <a:gd name="connsiteY24" fmla="*/ 1092644 h 6400800"/>
              <a:gd name="connsiteX25" fmla="*/ 7296150 w 7296150"/>
              <a:gd name="connsiteY25" fmla="*/ 1092644 h 6400800"/>
              <a:gd name="connsiteX26" fmla="*/ 7296150 w 7296150"/>
              <a:gd name="connsiteY26" fmla="*/ 2030227 h 6400800"/>
              <a:gd name="connsiteX27" fmla="*/ 811691 w 7296150"/>
              <a:gd name="connsiteY27" fmla="*/ 2030227 h 6400800"/>
              <a:gd name="connsiteX28" fmla="*/ 342900 w 7296150"/>
              <a:gd name="connsiteY28" fmla="*/ 1561435 h 6400800"/>
              <a:gd name="connsiteX29" fmla="*/ 811691 w 7296150"/>
              <a:gd name="connsiteY29" fmla="*/ 1092644 h 6400800"/>
              <a:gd name="connsiteX30" fmla="*/ 2164241 w 7296150"/>
              <a:gd name="connsiteY30" fmla="*/ 0 h 6400800"/>
              <a:gd name="connsiteX31" fmla="*/ 7296150 w 7296150"/>
              <a:gd name="connsiteY31" fmla="*/ 0 h 6400800"/>
              <a:gd name="connsiteX32" fmla="*/ 7296150 w 7296150"/>
              <a:gd name="connsiteY32" fmla="*/ 937583 h 6400800"/>
              <a:gd name="connsiteX33" fmla="*/ 2164241 w 7296150"/>
              <a:gd name="connsiteY33" fmla="*/ 937583 h 6400800"/>
              <a:gd name="connsiteX34" fmla="*/ 1695450 w 7296150"/>
              <a:gd name="connsiteY34" fmla="*/ 468791 h 6400800"/>
              <a:gd name="connsiteX35" fmla="*/ 2164241 w 7296150"/>
              <a:gd name="connsiteY35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296150" h="6400800">
                <a:moveTo>
                  <a:pt x="468791" y="5463218"/>
                </a:moveTo>
                <a:lnTo>
                  <a:pt x="7296150" y="5463218"/>
                </a:lnTo>
                <a:lnTo>
                  <a:pt x="7296150" y="6400800"/>
                </a:lnTo>
                <a:lnTo>
                  <a:pt x="468791" y="6400800"/>
                </a:lnTo>
                <a:cubicBezTo>
                  <a:pt x="209885" y="6400800"/>
                  <a:pt x="0" y="6190915"/>
                  <a:pt x="0" y="5932009"/>
                </a:cubicBezTo>
                <a:cubicBezTo>
                  <a:pt x="0" y="5673103"/>
                  <a:pt x="209885" y="5463218"/>
                  <a:pt x="468791" y="5463218"/>
                </a:cubicBezTo>
                <a:close/>
                <a:moveTo>
                  <a:pt x="2792891" y="4370574"/>
                </a:moveTo>
                <a:lnTo>
                  <a:pt x="7296150" y="4370574"/>
                </a:lnTo>
                <a:lnTo>
                  <a:pt x="7296150" y="5308156"/>
                </a:lnTo>
                <a:lnTo>
                  <a:pt x="2792891" y="5308156"/>
                </a:lnTo>
                <a:cubicBezTo>
                  <a:pt x="2533985" y="5308156"/>
                  <a:pt x="2324100" y="5098271"/>
                  <a:pt x="2324100" y="4839365"/>
                </a:cubicBezTo>
                <a:cubicBezTo>
                  <a:pt x="2324100" y="4580459"/>
                  <a:pt x="2533985" y="4370574"/>
                  <a:pt x="2792891" y="4370574"/>
                </a:cubicBezTo>
                <a:close/>
                <a:moveTo>
                  <a:pt x="1668941" y="3277931"/>
                </a:moveTo>
                <a:lnTo>
                  <a:pt x="7296150" y="3277931"/>
                </a:lnTo>
                <a:lnTo>
                  <a:pt x="7296150" y="4215513"/>
                </a:lnTo>
                <a:lnTo>
                  <a:pt x="1668941" y="4215513"/>
                </a:lnTo>
                <a:cubicBezTo>
                  <a:pt x="1410035" y="4215513"/>
                  <a:pt x="1200150" y="4005628"/>
                  <a:pt x="1200150" y="3746722"/>
                </a:cubicBezTo>
                <a:cubicBezTo>
                  <a:pt x="1200150" y="3487816"/>
                  <a:pt x="1410035" y="3277931"/>
                  <a:pt x="1668941" y="3277931"/>
                </a:cubicBezTo>
                <a:close/>
                <a:moveTo>
                  <a:pt x="468791" y="2185287"/>
                </a:moveTo>
                <a:lnTo>
                  <a:pt x="7296150" y="2185287"/>
                </a:lnTo>
                <a:lnTo>
                  <a:pt x="7296150" y="3122869"/>
                </a:lnTo>
                <a:lnTo>
                  <a:pt x="468791" y="3122869"/>
                </a:lnTo>
                <a:cubicBezTo>
                  <a:pt x="209885" y="3122869"/>
                  <a:pt x="0" y="2912984"/>
                  <a:pt x="0" y="2654078"/>
                </a:cubicBezTo>
                <a:cubicBezTo>
                  <a:pt x="0" y="2395173"/>
                  <a:pt x="209885" y="2185287"/>
                  <a:pt x="468791" y="2185287"/>
                </a:cubicBezTo>
                <a:close/>
                <a:moveTo>
                  <a:pt x="811691" y="1092644"/>
                </a:moveTo>
                <a:lnTo>
                  <a:pt x="7296150" y="1092644"/>
                </a:lnTo>
                <a:lnTo>
                  <a:pt x="7296150" y="2030227"/>
                </a:lnTo>
                <a:lnTo>
                  <a:pt x="811691" y="2030227"/>
                </a:lnTo>
                <a:cubicBezTo>
                  <a:pt x="552786" y="2030227"/>
                  <a:pt x="342900" y="1820341"/>
                  <a:pt x="342900" y="1561435"/>
                </a:cubicBezTo>
                <a:cubicBezTo>
                  <a:pt x="342900" y="1302529"/>
                  <a:pt x="552786" y="1092644"/>
                  <a:pt x="811691" y="1092644"/>
                </a:cubicBezTo>
                <a:close/>
                <a:moveTo>
                  <a:pt x="2164241" y="0"/>
                </a:moveTo>
                <a:lnTo>
                  <a:pt x="7296150" y="0"/>
                </a:lnTo>
                <a:lnTo>
                  <a:pt x="7296150" y="937583"/>
                </a:lnTo>
                <a:lnTo>
                  <a:pt x="2164241" y="937583"/>
                </a:lnTo>
                <a:cubicBezTo>
                  <a:pt x="1905335" y="937583"/>
                  <a:pt x="1695450" y="727697"/>
                  <a:pt x="1695450" y="468791"/>
                </a:cubicBezTo>
                <a:cubicBezTo>
                  <a:pt x="1695450" y="209885"/>
                  <a:pt x="1905335" y="0"/>
                  <a:pt x="216424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1.png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6" Type="http://schemas.openxmlformats.org/officeDocument/2006/relationships/theme" Target="../theme/theme2.xml"/><Relationship Id="rId25" Type="http://schemas.openxmlformats.org/officeDocument/2006/relationships/image" Target="../media/image1.png"/><Relationship Id="rId24" Type="http://schemas.openxmlformats.org/officeDocument/2006/relationships/tags" Target="../tags/tag244.xml"/><Relationship Id="rId23" Type="http://schemas.openxmlformats.org/officeDocument/2006/relationships/tags" Target="../tags/tag243.xml"/><Relationship Id="rId22" Type="http://schemas.openxmlformats.org/officeDocument/2006/relationships/tags" Target="../tags/tag242.xml"/><Relationship Id="rId21" Type="http://schemas.openxmlformats.org/officeDocument/2006/relationships/tags" Target="../tags/tag241.xml"/><Relationship Id="rId20" Type="http://schemas.openxmlformats.org/officeDocument/2006/relationships/tags" Target="../tags/tag240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239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7" Type="http://schemas.openxmlformats.org/officeDocument/2006/relationships/theme" Target="../theme/theme3.xml"/><Relationship Id="rId26" Type="http://schemas.openxmlformats.org/officeDocument/2006/relationships/image" Target="../media/image1.png"/><Relationship Id="rId25" Type="http://schemas.openxmlformats.org/officeDocument/2006/relationships/tags" Target="../tags/tag427.xml"/><Relationship Id="rId24" Type="http://schemas.openxmlformats.org/officeDocument/2006/relationships/tags" Target="../tags/tag426.xml"/><Relationship Id="rId23" Type="http://schemas.openxmlformats.org/officeDocument/2006/relationships/tags" Target="../tags/tag425.xml"/><Relationship Id="rId22" Type="http://schemas.openxmlformats.org/officeDocument/2006/relationships/tags" Target="../tags/tag424.xml"/><Relationship Id="rId21" Type="http://schemas.openxmlformats.org/officeDocument/2006/relationships/tags" Target="../tags/tag423.xml"/><Relationship Id="rId20" Type="http://schemas.openxmlformats.org/officeDocument/2006/relationships/tags" Target="../tags/tag422.xml"/><Relationship Id="rId2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6166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4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6166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4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46.xml"/><Relationship Id="rId7" Type="http://schemas.openxmlformats.org/officeDocument/2006/relationships/tags" Target="../tags/tag456.xml"/><Relationship Id="rId6" Type="http://schemas.openxmlformats.org/officeDocument/2006/relationships/tags" Target="../tags/tag455.xml"/><Relationship Id="rId5" Type="http://schemas.openxmlformats.org/officeDocument/2006/relationships/slide" Target="slide11.xml"/><Relationship Id="rId4" Type="http://schemas.openxmlformats.org/officeDocument/2006/relationships/tags" Target="../tags/tag454.xml"/><Relationship Id="rId3" Type="http://schemas.openxmlformats.org/officeDocument/2006/relationships/tags" Target="../tags/tag453.xml"/><Relationship Id="rId2" Type="http://schemas.openxmlformats.org/officeDocument/2006/relationships/slide" Target="slide12.xml"/><Relationship Id="rId1" Type="http://schemas.openxmlformats.org/officeDocument/2006/relationships/tags" Target="../tags/tag452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46.xml"/><Relationship Id="rId4" Type="http://schemas.openxmlformats.org/officeDocument/2006/relationships/tags" Target="../tags/tag457.xml"/><Relationship Id="rId3" Type="http://schemas.openxmlformats.org/officeDocument/2006/relationships/image" Target="../media/image7.jpeg"/><Relationship Id="rId2" Type="http://schemas.openxmlformats.org/officeDocument/2006/relationships/image" Target="../media/image26.png"/><Relationship Id="rId1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6.xml"/><Relationship Id="rId3" Type="http://schemas.openxmlformats.org/officeDocument/2006/relationships/tags" Target="../tags/tag458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6.xml"/><Relationship Id="rId3" Type="http://schemas.openxmlformats.org/officeDocument/2006/relationships/tags" Target="../tags/tag459.xml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46.xml"/><Relationship Id="rId4" Type="http://schemas.openxmlformats.org/officeDocument/2006/relationships/tags" Target="../tags/tag460.xml"/><Relationship Id="rId3" Type="http://schemas.openxmlformats.org/officeDocument/2006/relationships/slide" Target="slide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6.xml"/><Relationship Id="rId3" Type="http://schemas.openxmlformats.org/officeDocument/2006/relationships/tags" Target="../tags/tag461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6.xml"/><Relationship Id="rId3" Type="http://schemas.openxmlformats.org/officeDocument/2006/relationships/tags" Target="../tags/tag462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8.xml"/><Relationship Id="rId3" Type="http://schemas.openxmlformats.org/officeDocument/2006/relationships/tags" Target="../tags/tag463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8.xml"/><Relationship Id="rId3" Type="http://schemas.openxmlformats.org/officeDocument/2006/relationships/tags" Target="../tags/tag464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48.xml"/><Relationship Id="rId2" Type="http://schemas.openxmlformats.org/officeDocument/2006/relationships/tags" Target="../tags/tag465.xml"/><Relationship Id="rId1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429.xml"/><Relationship Id="rId2" Type="http://schemas.openxmlformats.org/officeDocument/2006/relationships/tags" Target="../tags/tag428.xml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466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46.xml"/><Relationship Id="rId3" Type="http://schemas.openxmlformats.org/officeDocument/2006/relationships/tags" Target="../tags/tag467.xml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48.xml"/><Relationship Id="rId4" Type="http://schemas.openxmlformats.org/officeDocument/2006/relationships/tags" Target="../tags/tag469.xml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tags" Target="../tags/tag468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46.xml"/><Relationship Id="rId3" Type="http://schemas.openxmlformats.org/officeDocument/2006/relationships/tags" Target="../tags/tag470.xml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46.xml"/><Relationship Id="rId2" Type="http://schemas.openxmlformats.org/officeDocument/2006/relationships/tags" Target="../tags/tag471.xml"/><Relationship Id="rId1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46.xml"/><Relationship Id="rId3" Type="http://schemas.openxmlformats.org/officeDocument/2006/relationships/tags" Target="../tags/tag472.xml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48.xml"/><Relationship Id="rId3" Type="http://schemas.openxmlformats.org/officeDocument/2006/relationships/tags" Target="../tags/tag473.xml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48.xml"/><Relationship Id="rId3" Type="http://schemas.openxmlformats.org/officeDocument/2006/relationships/tags" Target="../tags/tag474.xml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48.xml"/><Relationship Id="rId3" Type="http://schemas.openxmlformats.org/officeDocument/2006/relationships/tags" Target="../tags/tag475.xml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476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8.xml"/><Relationship Id="rId5" Type="http://schemas.openxmlformats.org/officeDocument/2006/relationships/tags" Target="../tags/tag430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46.xml"/><Relationship Id="rId5" Type="http://schemas.openxmlformats.org/officeDocument/2006/relationships/tags" Target="../tags/tag477.xml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46.xml"/><Relationship Id="rId4" Type="http://schemas.openxmlformats.org/officeDocument/2006/relationships/tags" Target="../tags/tag478.xml"/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jpeg"/><Relationship Id="rId7" Type="http://schemas.openxmlformats.org/officeDocument/2006/relationships/image" Target="../media/image15.png"/><Relationship Id="rId6" Type="http://schemas.openxmlformats.org/officeDocument/2006/relationships/image" Target="../media/image1.sv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3" Type="http://schemas.openxmlformats.org/officeDocument/2006/relationships/tags" Target="../tags/tag432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8.xml"/><Relationship Id="rId11" Type="http://schemas.openxmlformats.org/officeDocument/2006/relationships/tags" Target="../tags/tag433.xml"/><Relationship Id="rId10" Type="http://schemas.openxmlformats.org/officeDocument/2006/relationships/image" Target="../media/image7.jpeg"/><Relationship Id="rId1" Type="http://schemas.openxmlformats.org/officeDocument/2006/relationships/tags" Target="../tags/tag4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43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46.xml"/><Relationship Id="rId6" Type="http://schemas.openxmlformats.org/officeDocument/2006/relationships/tags" Target="../tags/tag440.xml"/><Relationship Id="rId5" Type="http://schemas.openxmlformats.org/officeDocument/2006/relationships/tags" Target="../tags/tag439.xml"/><Relationship Id="rId4" Type="http://schemas.openxmlformats.org/officeDocument/2006/relationships/tags" Target="../tags/tag438.xml"/><Relationship Id="rId3" Type="http://schemas.openxmlformats.org/officeDocument/2006/relationships/tags" Target="../tags/tag437.xml"/><Relationship Id="rId2" Type="http://schemas.openxmlformats.org/officeDocument/2006/relationships/tags" Target="../tags/tag436.xml"/><Relationship Id="rId1" Type="http://schemas.openxmlformats.org/officeDocument/2006/relationships/tags" Target="../tags/tag43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jpeg"/><Relationship Id="rId8" Type="http://schemas.openxmlformats.org/officeDocument/2006/relationships/image" Target="../media/image18.jpeg"/><Relationship Id="rId7" Type="http://schemas.openxmlformats.org/officeDocument/2006/relationships/tags" Target="../tags/tag447.xml"/><Relationship Id="rId6" Type="http://schemas.openxmlformats.org/officeDocument/2006/relationships/tags" Target="../tags/tag446.xml"/><Relationship Id="rId5" Type="http://schemas.openxmlformats.org/officeDocument/2006/relationships/tags" Target="../tags/tag445.xml"/><Relationship Id="rId4" Type="http://schemas.openxmlformats.org/officeDocument/2006/relationships/tags" Target="../tags/tag444.xml"/><Relationship Id="rId3" Type="http://schemas.openxmlformats.org/officeDocument/2006/relationships/tags" Target="../tags/tag443.xml"/><Relationship Id="rId2" Type="http://schemas.openxmlformats.org/officeDocument/2006/relationships/tags" Target="../tags/tag442.xml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46.xml"/><Relationship Id="rId10" Type="http://schemas.openxmlformats.org/officeDocument/2006/relationships/tags" Target="../tags/tag448.xml"/><Relationship Id="rId1" Type="http://schemas.openxmlformats.org/officeDocument/2006/relationships/tags" Target="../tags/tag441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6.xml"/><Relationship Id="rId6" Type="http://schemas.openxmlformats.org/officeDocument/2006/relationships/tags" Target="../tags/tag449.xml"/><Relationship Id="rId5" Type="http://schemas.openxmlformats.org/officeDocument/2006/relationships/image" Target="../media/image2.svg"/><Relationship Id="rId4" Type="http://schemas.openxmlformats.org/officeDocument/2006/relationships/image" Target="../media/image23.pn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6.xml"/><Relationship Id="rId4" Type="http://schemas.openxmlformats.org/officeDocument/2006/relationships/tags" Target="../tags/tag451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tags" Target="../tags/tag4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6060" y="3144520"/>
            <a:ext cx="12232005" cy="316928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lvl1pPr marL="342900" indent="-342900" eaLnBrk="0" hangingPunct="0"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800100" indent="-342900" eaLnBrk="0" hangingPunct="0"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1257300" indent="-342900" eaLnBrk="0" hangingPunct="0"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714500" indent="-342900" eaLnBrk="0" hangingPunct="0"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2171700" indent="-342900" eaLnBrk="0" hangingPunct="0"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9pPr>
          </a:lstStyle>
          <a:p>
            <a:pPr marL="0" lvl="0" algn="l" eaLnBrk="1" hangingPunct="1">
              <a:lnSpc>
                <a:spcPct val="120000"/>
              </a:lnSpc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(2)What are the features of paintings ?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marL="0" lvl="0" algn="l" eaLnBrk="1" hangingPunct="1">
              <a:lnSpc>
                <a:spcPct val="120000"/>
              </a:lnSpc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subject: shifted from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________________ to ________________________________ </a:t>
            </a:r>
            <a:endParaRPr lang="en-US" altLang="zh-CN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marL="0" lvl="0" algn="l" eaLnBrk="1" hangingPunct="1">
              <a:lnSpc>
                <a:spcPct val="120000"/>
              </a:lnSpc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            adopt 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__________________________________</a:t>
            </a:r>
            <a:endParaRPr lang="en-US" altLang="zh-CN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marL="0" lvl="0" algn="l" eaLnBrk="1" hangingPunct="1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         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accurate pictures of people’s portraits and important _______ events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marL="0" lvl="0" algn="l" eaLnBrk="1" hangingPunct="1">
              <a:lnSpc>
                <a:spcPct val="120000"/>
              </a:lnSpc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Two breakthroughs:________________________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marL="0" lvl="0" algn="l" eaLnBrk="1" hangingPunct="1">
              <a:lnSpc>
                <a:spcPct val="120000"/>
              </a:lnSpc>
              <a:buClrTx/>
              <a:buSzTx/>
              <a:buFontTx/>
            </a:pPr>
            <a:endParaRPr lang="en-US" altLang="zh-CN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Text Box 18">
            <a:hlinkClick r:id="rId2" action="ppaction://hlinksldjump"/>
          </p:cNvPr>
          <p:cNvSpPr txBox="1"/>
          <p:nvPr/>
        </p:nvSpPr>
        <p:spPr>
          <a:xfrm>
            <a:off x="361315" y="1164590"/>
            <a:ext cx="5369560" cy="56070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68580" tIns="34290" rIns="68580" bIns="34290" numCol="1" spcCol="0" rtlCol="0" fromWordArt="0" anchor="ctr" anchorCtr="0" forceAA="0" compatLnSpc="1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lvl="0" algn="ctr" fontAlgn="auto"/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Para3-5 </a:t>
            </a:r>
            <a:r>
              <a:rPr lang="en-US" altLang="zh-CN" sz="3200" b="1" u="sng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The Renaissance </a:t>
            </a:r>
            <a:endParaRPr lang="en-US" altLang="zh-CN" sz="3200" b="1" u="sng" smtClean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3530" y="1729105"/>
            <a:ext cx="11621770" cy="58483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(1)Why didn’t painters focus more on religion at this period?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3530" y="2233295"/>
            <a:ext cx="11426825" cy="953135"/>
          </a:xfrm>
          <a:prstGeom prst="rect">
            <a:avLst/>
          </a:prstGeom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>
                <a:solidFill>
                  <a:srgbClr val="FF0000"/>
                </a:solidFill>
                <a:ea typeface="微软雅黑" panose="020B0503020204020204" charset="-122"/>
                <a:cs typeface="+mn-lt"/>
                <a:sym typeface="+mn-ea"/>
              </a:rPr>
              <a:t>Because new ideas and values gradually replaced the old ones from the middle ages.</a:t>
            </a:r>
            <a:endParaRPr lang="en-US" altLang="zh-CN" sz="2800">
              <a:solidFill>
                <a:srgbClr val="FF0000"/>
              </a:solidFill>
              <a:ea typeface="微软雅黑" panose="020B0503020204020204" charset="-122"/>
              <a:cs typeface="+mn-lt"/>
              <a:sym typeface="+mn-ea"/>
            </a:endParaRPr>
          </a:p>
        </p:txBody>
      </p:sp>
      <p:sp>
        <p:nvSpPr>
          <p:cNvPr id="7" name="Text Box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416300" y="3719830"/>
            <a:ext cx="2853055" cy="49149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religious themes</a:t>
            </a:r>
            <a:endParaRPr lang="en-US" altLang="zh-CN" sz="2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Text Box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426335" y="4235450"/>
            <a:ext cx="8420100" cy="49149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 more humanistic attitude to life</a:t>
            </a:r>
            <a:endParaRPr lang="en-US" altLang="zh-CN" sz="2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3437890" y="5215890"/>
            <a:ext cx="2569845" cy="49149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5" action="ppaction://hlinksldjump"/>
              </a:rPr>
              <a:t>perspective</a:t>
            </a:r>
            <a:endParaRPr lang="en-US" altLang="zh-CN" sz="2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5" action="ppaction://hlinksldjump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5570220" y="5236210"/>
            <a:ext cx="2216150" cy="49149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oil paints</a:t>
            </a:r>
            <a:endParaRPr lang="en-US" altLang="zh-CN" sz="2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 bwMode="auto">
          <a:xfrm>
            <a:off x="226060" y="5742305"/>
            <a:ext cx="3896360" cy="58483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lvl1pPr marL="342900" indent="-342900" eaLnBrk="0" hangingPunct="0"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800100" indent="-342900" eaLnBrk="0" hangingPunct="0"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1257300" indent="-342900" eaLnBrk="0" hangingPunct="0"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714500" indent="-342900" eaLnBrk="0" hangingPunct="0"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2171700" indent="-342900" eaLnBrk="0" hangingPunct="0"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9pPr>
          </a:lstStyle>
          <a:p>
            <a:pPr marL="0" lvl="0" algn="l" eaLnBrk="1" hangingPunct="1">
              <a:lnSpc>
                <a:spcPct val="120000"/>
              </a:lnSpc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(3)famous artist(s):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3228975" y="5711190"/>
            <a:ext cx="6965950" cy="89154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Masaccio，Leonardo da Vinci，Michelangelo，Raphael，Rembrandt</a:t>
            </a:r>
            <a:endParaRPr lang="en-US" altLang="zh-CN" sz="2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4" name="标题 2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3 Read for detailed information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Box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560185" y="3709670"/>
            <a:ext cx="5506720" cy="49149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people and the world around us</a:t>
            </a:r>
            <a:endParaRPr lang="en-US" altLang="zh-CN" sz="2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9443085" y="4761230"/>
            <a:ext cx="1652905" cy="49149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historical</a:t>
            </a:r>
            <a:endParaRPr lang="en-US" altLang="zh-CN" sz="2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动作按钮: 前进或下一项 12">
            <a:hlinkClick r:id="rId2" action="ppaction://hlinksldjump"/>
          </p:cNvPr>
          <p:cNvSpPr/>
          <p:nvPr/>
        </p:nvSpPr>
        <p:spPr>
          <a:xfrm>
            <a:off x="11096625" y="6327140"/>
            <a:ext cx="970280" cy="49276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/>
      <p:bldP spid="17" grpId="0"/>
      <p:bldP spid="8" grpId="0"/>
      <p:bldP spid="9" grpId="0"/>
      <p:bldP spid="11" grpId="0"/>
      <p:bldP spid="3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4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6"/>
          </p:nvPr>
        </p:nvSpPr>
        <p:spPr/>
        <p:txBody>
          <a:bodyPr/>
          <a:p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2539365" y="821055"/>
            <a:ext cx="9641840" cy="1905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4010660" y="181610"/>
            <a:ext cx="4725670" cy="56070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Perspective 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（透视法）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图片 3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rcRect b="9257"/>
          <a:stretch>
            <a:fillRect/>
          </a:stretch>
        </p:blipFill>
        <p:spPr>
          <a:xfrm>
            <a:off x="719455" y="1151890"/>
            <a:ext cx="4621530" cy="517271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5940425" y="1381760"/>
            <a:ext cx="6069965" cy="452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000">
                    <a:alpha val="28000"/>
                  </a:srgbClr>
                </a:solidFill>
              </a14:hiddenFill>
            </a:ext>
          </a:extLst>
        </p:spPr>
        <p:txBody>
          <a:bodyPr wrap="square">
            <a:spAutoFit/>
          </a:bodyPr>
          <a:p>
            <a:pPr lvl="0" algn="l">
              <a:lnSpc>
                <a:spcPct val="150000"/>
              </a:lnSpc>
              <a:buFont typeface="Arial" panose="020B0604020202020204" pitchFamily="34" charset="0"/>
              <a:defRPr/>
            </a:pPr>
            <a:r>
              <a:rPr lang="en-US" altLang="zh-CN" sz="3200" b="1" kern="1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It is the art of creating an effect of depth and distance   </a:t>
            </a:r>
            <a:endParaRPr lang="en-US" altLang="zh-CN" sz="3200" b="1" kern="10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lvl="0" algn="l">
              <a:lnSpc>
                <a:spcPct val="150000"/>
              </a:lnSpc>
              <a:buFont typeface="Arial" panose="020B0604020202020204" pitchFamily="34" charset="0"/>
              <a:defRPr/>
            </a:pPr>
            <a:r>
              <a:rPr lang="en-US" altLang="zh-CN" sz="3200" b="1" kern="1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in a picture by presenting people and things as being smaller than those are nearer the front.</a:t>
            </a:r>
            <a:endParaRPr lang="en-US" altLang="zh-CN" sz="3200" b="1" kern="10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444240" y="1021715"/>
            <a:ext cx="8420100" cy="5607050"/>
            <a:chOff x="5424" y="1609"/>
            <a:chExt cx="13260" cy="883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" y="1609"/>
              <a:ext cx="13260" cy="8831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8411" y="2619"/>
              <a:ext cx="8271" cy="91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/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School of Athens</a:t>
              </a:r>
              <a:r>
                <a:rPr lang="en-US" altLang="zh-CN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  by Raphael</a:t>
              </a:r>
              <a:endParaRPr lang="en-US" altLang="zh-C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5" name="动作按钮: 后退或前一项 4">
            <a:hlinkClick r:id="rId1" action="ppaction://hlinksldjump"/>
          </p:cNvPr>
          <p:cNvSpPr/>
          <p:nvPr/>
        </p:nvSpPr>
        <p:spPr>
          <a:xfrm>
            <a:off x="11497310" y="6381750"/>
            <a:ext cx="694690" cy="44894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sz="quarter" idx="1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" name="文本占位符 6"/>
          <p:cNvSpPr txBox="1">
            <a:spLocks noGrp="1"/>
          </p:cNvSpPr>
          <p:nvPr>
            <p:ph type="body" sz="quarter" idx="15"/>
          </p:nvPr>
        </p:nvSpPr>
        <p:spPr>
          <a:xfrm>
            <a:off x="928370" y="5793740"/>
            <a:ext cx="3877310" cy="645160"/>
          </a:xfr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4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ctr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800" spc="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Madonna And Child</a:t>
            </a:r>
            <a:endParaRPr lang="en-US" altLang="zh-CN" sz="1800" spc="0">
              <a:solidFill>
                <a:schemeClr val="tx1"/>
              </a:solidFill>
              <a:latin typeface="+mn-lt"/>
              <a:ea typeface="+mn-ea"/>
              <a:sym typeface="+mn-ea"/>
            </a:endParaRPr>
          </a:p>
          <a:p>
            <a:pPr marL="0" lvl="0" algn="ctr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800" spc="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圣母子</a:t>
            </a:r>
            <a:endParaRPr lang="zh-CN" altLang="en-US" sz="1800" spc="0">
              <a:solidFill>
                <a:schemeClr val="tx1"/>
              </a:solidFill>
              <a:latin typeface="+mn-lt"/>
              <a:ea typeface="+mn-ea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2539365" y="821055"/>
            <a:ext cx="9641840" cy="1905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3596005" y="191770"/>
            <a:ext cx="5325110" cy="56070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 algn="ctr">
              <a:buClrTx/>
              <a:buSzTx/>
              <a:buFontTx/>
            </a:pP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Works of Masaccio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928370" y="1249680"/>
            <a:ext cx="3877310" cy="4544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5205730" y="1249680"/>
            <a:ext cx="6544310" cy="3995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占位符 6"/>
          <p:cNvSpPr txBox="1">
            <a:spLocks noGrp="1"/>
          </p:cNvSpPr>
          <p:nvPr/>
        </p:nvSpPr>
        <p:spPr>
          <a:xfrm>
            <a:off x="6609080" y="5245100"/>
            <a:ext cx="4011930" cy="64516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4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ctr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800" spc="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The Tribute Money</a:t>
            </a:r>
            <a:endParaRPr lang="zh-CN" altLang="en-US" sz="1800" spc="0">
              <a:solidFill>
                <a:schemeClr val="tx1"/>
              </a:solidFill>
              <a:latin typeface="+mn-lt"/>
              <a:ea typeface="+mn-ea"/>
              <a:sym typeface="+mn-ea"/>
            </a:endParaRPr>
          </a:p>
          <a:p>
            <a:pPr marL="0" lvl="0" algn="ctr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800" spc="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纳税银</a:t>
            </a:r>
            <a:endParaRPr lang="zh-CN" altLang="en-US" sz="1800" spc="0">
              <a:solidFill>
                <a:schemeClr val="tx1"/>
              </a:solidFill>
              <a:latin typeface="+mn-lt"/>
              <a:ea typeface="+mn-ea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2539365" y="821055"/>
            <a:ext cx="9641840" cy="1905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2875280" y="151130"/>
            <a:ext cx="6682105" cy="56070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Works of Leonardo da Vinci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54620" y="1312545"/>
            <a:ext cx="3847465" cy="4946650"/>
          </a:xfrm>
          <a:prstGeom prst="rect">
            <a:avLst/>
          </a:prstGeom>
        </p:spPr>
      </p:pic>
      <p:pic>
        <p:nvPicPr>
          <p:cNvPr id="109" name="图片 108"/>
          <p:cNvPicPr/>
          <p:nvPr/>
        </p:nvPicPr>
        <p:blipFill>
          <a:blip r:embed="rId2"/>
          <a:stretch>
            <a:fillRect/>
          </a:stretch>
        </p:blipFill>
        <p:spPr>
          <a:xfrm>
            <a:off x="467360" y="1549400"/>
            <a:ext cx="7027545" cy="418401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sz="quarter" idx="1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4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5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6"/>
          </p:nvPr>
        </p:nvSpPr>
        <p:spPr/>
        <p:txBody>
          <a:bodyPr/>
          <a:p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2539365" y="821055"/>
            <a:ext cx="9641840" cy="1905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3170555" y="140970"/>
            <a:ext cx="5850890" cy="56070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Works of Michelangelo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" y="1510665"/>
            <a:ext cx="11268075" cy="371157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-42545" y="0"/>
            <a:ext cx="12277725" cy="6858000"/>
            <a:chOff x="-32" y="0"/>
            <a:chExt cx="19335" cy="10800"/>
          </a:xfrm>
        </p:grpSpPr>
        <p:pic>
          <p:nvPicPr>
            <p:cNvPr id="12294" name="图片 12293"/>
            <p:cNvPicPr>
              <a:picLocks noChangeAspect="1"/>
            </p:cNvPicPr>
            <p:nvPr/>
          </p:nvPicPr>
          <p:blipFill>
            <a:blip r:embed="rId2"/>
            <a:srcRect l="4124"/>
            <a:stretch>
              <a:fillRect/>
            </a:stretch>
          </p:blipFill>
          <p:spPr>
            <a:xfrm>
              <a:off x="-32" y="0"/>
              <a:ext cx="19335" cy="108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295" name="椭圆 12294">
              <a:hlinkClick r:id="rId3" action="ppaction://hlinksldjump"/>
            </p:cNvPr>
            <p:cNvSpPr/>
            <p:nvPr/>
          </p:nvSpPr>
          <p:spPr>
            <a:xfrm rot="-1523493">
              <a:off x="6638" y="1437"/>
              <a:ext cx="3285" cy="1680"/>
            </a:xfrm>
            <a:prstGeom prst="ellipse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 txBox="1">
            <a:spLocks noGrp="1"/>
          </p:cNvSpPr>
          <p:nvPr>
            <p:ph type="body" sz="quarter" idx="16"/>
          </p:nvPr>
        </p:nvSpPr>
        <p:spPr>
          <a:xfrm>
            <a:off x="5921730" y="5937150"/>
            <a:ext cx="5367600" cy="645160"/>
          </a:xfrm>
          <a:noFill/>
        </p:spPr>
        <p:txBody>
          <a:bodyPr wrap="square" rtlCol="0" anchor="t">
            <a:spAutoFit/>
          </a:bodyPr>
          <a:p>
            <a:pPr marL="0" lvl="0" algn="ctr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800" spc="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Sistine Madonna</a:t>
            </a:r>
            <a:endParaRPr lang="zh-CN" altLang="en-US" sz="1800" spc="0">
              <a:solidFill>
                <a:schemeClr val="tx1"/>
              </a:solidFill>
              <a:latin typeface="+mn-lt"/>
              <a:ea typeface="+mn-ea"/>
              <a:sym typeface="+mn-ea"/>
            </a:endParaRPr>
          </a:p>
          <a:p>
            <a:pPr marL="0" lvl="0" algn="ctr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800" spc="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西斯廷圣母</a:t>
            </a:r>
            <a:endParaRPr lang="zh-CN" altLang="en-US" sz="1800" spc="0">
              <a:solidFill>
                <a:schemeClr val="tx1"/>
              </a:solidFill>
              <a:latin typeface="+mn-lt"/>
              <a:ea typeface="+mn-ea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2539365" y="821055"/>
            <a:ext cx="9641840" cy="1905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3945890" y="140970"/>
            <a:ext cx="4918710" cy="56070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 algn="ctr">
              <a:buClrTx/>
              <a:buSzTx/>
              <a:buFontTx/>
            </a:pP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Works of 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Raphael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10" name="图片 109"/>
          <p:cNvPicPr/>
          <p:nvPr/>
        </p:nvPicPr>
        <p:blipFill>
          <a:blip r:embed="rId1"/>
          <a:srcRect t="2970"/>
          <a:stretch>
            <a:fillRect/>
          </a:stretch>
        </p:blipFill>
        <p:spPr>
          <a:xfrm>
            <a:off x="6680835" y="959485"/>
            <a:ext cx="3898265" cy="4977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303655" y="5944870"/>
            <a:ext cx="28873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Madonna of the Meadow</a:t>
            </a:r>
            <a:endParaRPr lang="zh-CN" altLang="en-US"/>
          </a:p>
          <a:p>
            <a:pPr algn="ctr"/>
            <a:r>
              <a:rPr lang="zh-CN" altLang="en-US"/>
              <a:t>草地上的圣母</a:t>
            </a:r>
            <a:endParaRPr lang="zh-CN" altLang="en-US"/>
          </a:p>
        </p:txBody>
      </p:sp>
      <p:pic>
        <p:nvPicPr>
          <p:cNvPr id="111" name="图片 110"/>
          <p:cNvPicPr/>
          <p:nvPr/>
        </p:nvPicPr>
        <p:blipFill>
          <a:blip r:embed="rId2"/>
          <a:stretch>
            <a:fillRect/>
          </a:stretch>
        </p:blipFill>
        <p:spPr>
          <a:xfrm>
            <a:off x="825500" y="954405"/>
            <a:ext cx="4061460" cy="499046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2539365" y="821055"/>
            <a:ext cx="9641840" cy="1905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3921125" y="140970"/>
            <a:ext cx="5191760" cy="56070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 algn="ctr">
              <a:buClrTx/>
              <a:buSzTx/>
              <a:buFontTx/>
            </a:pP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Works of 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Rembrandt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13" name="图片 112"/>
          <p:cNvPicPr/>
          <p:nvPr/>
        </p:nvPicPr>
        <p:blipFill>
          <a:blip r:embed="rId1"/>
          <a:stretch>
            <a:fillRect/>
          </a:stretch>
        </p:blipFill>
        <p:spPr>
          <a:xfrm>
            <a:off x="346710" y="1190625"/>
            <a:ext cx="5530850" cy="4443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4" name="图片 113"/>
          <p:cNvPicPr/>
          <p:nvPr/>
        </p:nvPicPr>
        <p:blipFill>
          <a:blip r:embed="rId2"/>
          <a:stretch>
            <a:fillRect/>
          </a:stretch>
        </p:blipFill>
        <p:spPr>
          <a:xfrm>
            <a:off x="6065520" y="1190625"/>
            <a:ext cx="5766435" cy="4443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106170" y="5634355"/>
            <a:ext cx="37852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The</a:t>
            </a:r>
            <a:r>
              <a:rPr lang="en-US" altLang="zh-CN"/>
              <a:t> </a:t>
            </a:r>
            <a:r>
              <a:rPr lang="zh-CN" altLang="en-US"/>
              <a:t>Anatomy</a:t>
            </a:r>
            <a:r>
              <a:rPr lang="en-US" altLang="zh-CN"/>
              <a:t> </a:t>
            </a:r>
            <a:r>
              <a:rPr lang="zh-CN" altLang="en-US"/>
              <a:t>Lessonof</a:t>
            </a:r>
            <a:r>
              <a:rPr lang="en-US" altLang="zh-CN"/>
              <a:t> </a:t>
            </a:r>
            <a:r>
              <a:rPr lang="zh-CN" altLang="en-US"/>
              <a:t>Dr.Tulp</a:t>
            </a:r>
            <a:endParaRPr lang="zh-CN" altLang="en-US"/>
          </a:p>
          <a:p>
            <a:pPr algn="ctr"/>
            <a:r>
              <a:rPr lang="zh-CN" altLang="en-US"/>
              <a:t>杜普教授的解剖学课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505065" y="5633720"/>
            <a:ext cx="28873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 </a:t>
            </a:r>
            <a:r>
              <a:rPr lang="en-US" altLang="zh-CN"/>
              <a:t>T</a:t>
            </a:r>
            <a:r>
              <a:rPr lang="zh-CN" altLang="en-US"/>
              <a:t>he Night</a:t>
            </a:r>
            <a:r>
              <a:rPr lang="en-US" altLang="zh-CN"/>
              <a:t> Watch</a:t>
            </a:r>
            <a:endParaRPr lang="zh-CN" altLang="en-US"/>
          </a:p>
          <a:p>
            <a:pPr algn="ctr"/>
            <a:r>
              <a:rPr lang="zh-CN" altLang="zh-CN"/>
              <a:t>夜巡</a:t>
            </a:r>
            <a:endParaRPr lang="zh-CN" altLang="zh-CN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文本占位符 5122"/>
          <p:cNvSpPr>
            <a:spLocks noGrp="1"/>
          </p:cNvSpPr>
          <p:nvPr/>
        </p:nvSpPr>
        <p:spPr>
          <a:xfrm>
            <a:off x="0" y="1817370"/>
            <a:ext cx="3660140" cy="406273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zh-CN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6870" y="2141220"/>
            <a:ext cx="362140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如果画面上的人全都帅哥美女，还都很健美，而且还人靠着人的话，那就是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米开朗基罗。</a:t>
            </a:r>
            <a:endParaRPr lang="zh-CN" altLang="en-US" sz="36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0963" name="图片 18435" descr="UfvT7J3qvLaUmHfm8dQpUtdpyNaNzP3kwq2FO4oX1BZdAgAAUgMAAEpQ_590x828"/>
          <p:cNvPicPr>
            <a:picLocks noChangeAspect="1"/>
          </p:cNvPicPr>
          <p:nvPr/>
        </p:nvPicPr>
        <p:blipFill>
          <a:blip r:embed="rId1"/>
          <a:srcRect b="4781"/>
          <a:stretch>
            <a:fillRect/>
          </a:stretch>
        </p:blipFill>
        <p:spPr>
          <a:xfrm>
            <a:off x="3978275" y="840105"/>
            <a:ext cx="4330700" cy="5487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7" name="图片 17412" descr="_c_FMpsUa_wpzJHfz6Wb3l8vCGs4TFNNTD5yY6f76i6qitRh5osyvOvHFPWwrmYtk2wU9XbbZgOoYwFEjtL4K_yQumWrHmGucs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075" y="286385"/>
            <a:ext cx="6130925" cy="641223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文本占位符 5122"/>
          <p:cNvSpPr>
            <a:spLocks noGrp="1"/>
          </p:cNvSpPr>
          <p:nvPr/>
        </p:nvSpPr>
        <p:spPr>
          <a:xfrm>
            <a:off x="0" y="1817370"/>
            <a:ext cx="3660140" cy="406273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zh-CN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3355" y="1817370"/>
            <a:ext cx="417385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如果背景像《指环王》里一样壮阔，却笼罩着乖乖的蓝色迷雾；圣母玛利亚总有着同样的卷发与贵族式的鼻子，那是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达芬奇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4035" name="图片 20483" descr="HAO0Gms3e246GYQXHHkxqvIkr8pRz259eWkzwOTnwH1dAgAAVwMAAEpQ_590x833"/>
          <p:cNvPicPr>
            <a:picLocks noChangeAspect="1"/>
          </p:cNvPicPr>
          <p:nvPr/>
        </p:nvPicPr>
        <p:blipFill>
          <a:blip r:embed="rId1"/>
          <a:srcRect b="5455"/>
          <a:stretch>
            <a:fillRect/>
          </a:stretch>
        </p:blipFill>
        <p:spPr>
          <a:xfrm>
            <a:off x="4195445" y="727710"/>
            <a:ext cx="4582795" cy="562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59" name="图片 21507" descr="hP8EKVT-pzAjV5RAo6ANOhXVqUO5z2vt6PBaKiBUKwpdAgAAugIAAEpQ_590x680"/>
          <p:cNvPicPr>
            <a:picLocks noChangeAspect="1"/>
          </p:cNvPicPr>
          <p:nvPr/>
        </p:nvPicPr>
        <p:blipFill>
          <a:blip r:embed="rId2"/>
          <a:srcRect b="6216"/>
          <a:stretch>
            <a:fillRect/>
          </a:stretch>
        </p:blipFill>
        <p:spPr>
          <a:xfrm>
            <a:off x="6572250" y="392430"/>
            <a:ext cx="5619750" cy="619506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文本占位符 5122"/>
          <p:cNvSpPr>
            <a:spLocks noGrp="1"/>
          </p:cNvSpPr>
          <p:nvPr/>
        </p:nvSpPr>
        <p:spPr>
          <a:xfrm>
            <a:off x="0" y="1817370"/>
            <a:ext cx="3660140" cy="406273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zh-CN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9710" y="2207895"/>
            <a:ext cx="322135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如果把什么人都画得像只有一盏小蜡烛下的流浪汉的话，那就是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伦勃朗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没错了。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5843" name="图片 13315" descr="6"/>
          <p:cNvPicPr>
            <a:picLocks noChangeAspect="1"/>
          </p:cNvPicPr>
          <p:nvPr/>
        </p:nvPicPr>
        <p:blipFill>
          <a:blip r:embed="rId1"/>
          <a:srcRect l="2332" t="703" r="1567" b="53914"/>
          <a:stretch>
            <a:fillRect/>
          </a:stretch>
        </p:blipFill>
        <p:spPr>
          <a:xfrm>
            <a:off x="3592830" y="0"/>
            <a:ext cx="4711065" cy="3816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4" name="图片 13315" descr="6"/>
          <p:cNvPicPr>
            <a:picLocks noChangeAspect="1"/>
          </p:cNvPicPr>
          <p:nvPr/>
        </p:nvPicPr>
        <p:blipFill>
          <a:blip r:embed="rId1"/>
          <a:srcRect l="2258" t="46542" r="1166" b="807"/>
          <a:stretch>
            <a:fillRect/>
          </a:stretch>
        </p:blipFill>
        <p:spPr>
          <a:xfrm>
            <a:off x="7656830" y="2583180"/>
            <a:ext cx="4535170" cy="423989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585" y="1151890"/>
            <a:ext cx="7190105" cy="456882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0"/>
            <a:ext cx="5694680" cy="6913245"/>
          </a:xfrm>
          <a:prstGeom prst="rect">
            <a:avLst/>
          </a:prstGeom>
          <a:solidFill>
            <a:schemeClr val="accent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463550" y="2847340"/>
            <a:ext cx="5105400" cy="1998980"/>
          </a:xfrm>
        </p:spPr>
        <p:txBody>
          <a:bodyPr>
            <a:normAutofit fontScale="90000"/>
          </a:bodyPr>
          <a:p>
            <a:r>
              <a:rPr lang="en-US" b="1" i="1">
                <a:solidFill>
                  <a:schemeClr val="tx1"/>
                </a:solidFill>
                <a:sym typeface="+mn-ea"/>
              </a:rPr>
              <a:t>S3U1</a:t>
            </a:r>
            <a:r>
              <a:rPr lang="en-US" altLang="zh-CN" b="1" kern="1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 </a:t>
            </a:r>
            <a:r>
              <a:rPr lang="en-US" b="1" i="1">
                <a:solidFill>
                  <a:schemeClr val="tx1"/>
                </a:solidFill>
                <a:sym typeface="+mn-ea"/>
              </a:rPr>
              <a:t>ART</a:t>
            </a:r>
            <a:br>
              <a:rPr lang="en-US" b="1" i="1" dirty="0">
                <a:solidFill>
                  <a:schemeClr val="tx1"/>
                </a:solidFill>
              </a:rPr>
            </a:br>
            <a:r>
              <a:rPr lang="en-US" altLang="zh-CN" sz="4000" b="1" spc="0" noProof="0">
                <a:ln>
                  <a:noFill/>
                </a:ln>
                <a:solidFill>
                  <a:schemeClr val="tx1"/>
                </a:solidFill>
                <a:effectLst/>
                <a:uLnTx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Reading and Thinking</a:t>
            </a:r>
            <a:b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</a:br>
            <a:r>
              <a:rPr lang="en-US" altLang="zh-CN" sz="4445" b="1" i="1">
                <a:solidFill>
                  <a:schemeClr val="tx1"/>
                </a:solidFill>
                <a:sym typeface="+mn-ea"/>
              </a:rPr>
              <a:t>A Short History of Western Painting</a:t>
            </a:r>
            <a:endParaRPr lang="zh-CN" altLang="en-US" sz="4445" dirty="0">
              <a:solidFill>
                <a:schemeClr val="dk1">
                  <a:lumMod val="85000"/>
                  <a:lumOff val="1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1505" y="5292090"/>
            <a:ext cx="4003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桐乡市高级中学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俞莺婕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23545" y="1644015"/>
            <a:ext cx="11505565" cy="3881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(1)Why did painte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rs fi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nd a new way of looking at their art?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)What were the subject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of the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painting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?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What are the 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features of the painting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during this period：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) famous artist(s):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3545" y="1083310"/>
            <a:ext cx="5097145" cy="56070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68580" tIns="34290" rIns="68580" bIns="34290" numCol="1" spcCol="0" rtlCol="0" fromWordArt="0" anchor="ctr" anchorCtr="0" forceAA="0" compatLnSpc="1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lvl="0" algn="ctr" fontAlgn="auto"/>
            <a:r>
              <a:rPr lang="en-US" altLang="zh-CN" sz="32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Para 6-7 </a:t>
            </a:r>
            <a:r>
              <a:rPr lang="en-US" altLang="zh-CN" sz="3200" b="1" u="sng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Impressionism  </a:t>
            </a:r>
            <a:endParaRPr lang="en-US" altLang="zh-CN" sz="3200" b="1" u="sng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3745" y="2164080"/>
            <a:ext cx="6703060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6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Because of the invention of photography.</a:t>
            </a:r>
            <a:endParaRPr lang="en-US" altLang="zh-CN" sz="260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3745" y="3075940"/>
            <a:ext cx="9958705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6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Scenes of nature or daily life; People </a:t>
            </a:r>
            <a:endParaRPr lang="en-US" altLang="zh-CN" sz="260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1515" y="4015740"/>
            <a:ext cx="1037336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6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To convey the light and movement in the scene;</a:t>
            </a:r>
            <a:endParaRPr lang="en-US" altLang="zh-CN" sz="260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6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To show their inner warmth and humanity</a:t>
            </a:r>
            <a:endParaRPr lang="en-US" altLang="zh-CN" sz="260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3649345" y="4999355"/>
            <a:ext cx="5490845" cy="49149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Claude Monet</a:t>
            </a:r>
            <a:r>
              <a:rPr lang="zh-CN" altLang="en-US" sz="2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en-US" altLang="zh-CN" sz="2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Renoir</a:t>
            </a:r>
            <a:endParaRPr lang="en-US" altLang="zh-CN" sz="2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4" name="标题 2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3 Read for detailed information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/>
      <p:bldP spid="7" grpId="0"/>
      <p:bldP spid="8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2539365" y="821055"/>
            <a:ext cx="9641840" cy="1905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500120" y="172085"/>
            <a:ext cx="5191760" cy="56070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 algn="ctr">
              <a:buClrTx/>
              <a:buSzTx/>
              <a:buFontTx/>
            </a:pP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Works of 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Claude Monet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18" name="图片 117"/>
          <p:cNvPicPr/>
          <p:nvPr/>
        </p:nvPicPr>
        <p:blipFill>
          <a:blip r:embed="rId1"/>
          <a:srcRect l="1609" t="2171"/>
          <a:stretch>
            <a:fillRect/>
          </a:stretch>
        </p:blipFill>
        <p:spPr>
          <a:xfrm>
            <a:off x="352425" y="1303020"/>
            <a:ext cx="5519420" cy="40538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274445" y="5356860"/>
            <a:ext cx="28873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/>
              <a:t>Impression,Sunrise</a:t>
            </a:r>
            <a:endParaRPr lang="zh-CN" altLang="en-US"/>
          </a:p>
          <a:p>
            <a:pPr algn="ctr"/>
            <a:r>
              <a:rPr lang="zh-CN" altLang="en-US"/>
              <a:t>印象，日出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272655" y="5358765"/>
            <a:ext cx="36836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Arrival of the Normandy Train</a:t>
            </a:r>
            <a:endParaRPr lang="zh-CN" altLang="en-US"/>
          </a:p>
          <a:p>
            <a:pPr algn="ctr"/>
            <a:r>
              <a:rPr lang="zh-CN" altLang="en-US"/>
              <a:t>圣拉扎尔火车站</a:t>
            </a:r>
            <a:endParaRPr lang="zh-CN" altLang="en-US"/>
          </a:p>
        </p:txBody>
      </p:sp>
      <p:pic>
        <p:nvPicPr>
          <p:cNvPr id="119" name="图片 118"/>
          <p:cNvPicPr/>
          <p:nvPr/>
        </p:nvPicPr>
        <p:blipFill>
          <a:blip r:embed="rId2"/>
          <a:stretch>
            <a:fillRect/>
          </a:stretch>
        </p:blipFill>
        <p:spPr>
          <a:xfrm>
            <a:off x="6130290" y="1303020"/>
            <a:ext cx="5476240" cy="40544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11220" y="90805"/>
            <a:ext cx="5369560" cy="4064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5" name="文本占位符 5122"/>
          <p:cNvSpPr>
            <a:spLocks noGrp="1"/>
          </p:cNvSpPr>
          <p:nvPr/>
        </p:nvSpPr>
        <p:spPr>
          <a:xfrm>
            <a:off x="0" y="1817370"/>
            <a:ext cx="3660140" cy="406273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zh-CN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6715" y="2351405"/>
            <a:ext cx="338010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看上去永远像是眼睛起了一层雾</a:t>
            </a: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 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什么都看不清</a:t>
            </a: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 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那就是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莫奈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了。 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11" name="图片 110"/>
          <p:cNvPicPr/>
          <p:nvPr/>
        </p:nvPicPr>
        <p:blipFill>
          <a:blip r:embed="rId3"/>
          <a:stretch>
            <a:fillRect/>
          </a:stretch>
        </p:blipFill>
        <p:spPr>
          <a:xfrm>
            <a:off x="6462395" y="2351405"/>
            <a:ext cx="5396865" cy="418084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5"/>
          </p:nvPr>
        </p:nvSpPr>
        <p:spPr/>
        <p:txBody>
          <a:bodyPr/>
          <a:p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2539365" y="821055"/>
            <a:ext cx="9641840" cy="1905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图片 111"/>
          <p:cNvPicPr/>
          <p:nvPr/>
        </p:nvPicPr>
        <p:blipFill>
          <a:blip r:embed="rId1"/>
          <a:stretch>
            <a:fillRect/>
          </a:stretch>
        </p:blipFill>
        <p:spPr>
          <a:xfrm>
            <a:off x="752475" y="1175385"/>
            <a:ext cx="5634990" cy="47358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3956685" y="171450"/>
            <a:ext cx="4279265" cy="56070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 algn="ctr">
              <a:buClrTx/>
              <a:buSzTx/>
              <a:buFontTx/>
            </a:pP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Works of 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Renoir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44930" y="5911215"/>
            <a:ext cx="41167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Dance at Le Moulin de la Galette</a:t>
            </a:r>
            <a:endParaRPr lang="zh-CN" altLang="en-US"/>
          </a:p>
          <a:p>
            <a:pPr algn="ctr"/>
            <a:r>
              <a:rPr lang="zh-CN" altLang="en-US"/>
              <a:t>红磨坊街的露天舞会</a:t>
            </a:r>
            <a:endParaRPr lang="zh-CN" altLang="en-US"/>
          </a:p>
        </p:txBody>
      </p:sp>
      <p:pic>
        <p:nvPicPr>
          <p:cNvPr id="6" name="内容占位符 5" descr="1111111"/>
          <p:cNvPicPr>
            <a:picLocks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123430" y="1175385"/>
            <a:ext cx="3677920" cy="47409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785100" y="5916295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The Loge</a:t>
            </a:r>
            <a:r>
              <a:rPr lang="en-US" altLang="zh-CN"/>
              <a:t> </a:t>
            </a:r>
            <a:endParaRPr lang="en-US" altLang="zh-CN"/>
          </a:p>
          <a:p>
            <a:pPr algn="ctr"/>
            <a:r>
              <a:rPr lang="zh-CN" altLang="en-US"/>
              <a:t>包厢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40055" y="1814830"/>
            <a:ext cx="11222355" cy="2802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9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)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What were the styles and features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during 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this period?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)famous artist(s):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2895" y="1060133"/>
            <a:ext cx="4559935" cy="56070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68580" tIns="34290" rIns="68580" bIns="34290" numCol="1" spcCol="0" rtlCol="0" fromWordArt="0" anchor="ctr" anchorCtr="0" forceAA="0" compatLnSpc="1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lvl="0" algn="ctr" fontAlgn="auto"/>
            <a:r>
              <a:rPr lang="en-US" altLang="zh-CN" sz="3200" b="1" u="sng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Modern Art</a:t>
            </a:r>
            <a:r>
              <a:rPr lang="en-US" altLang="zh-CN" sz="3200" b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zh-CN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Para 8</a:t>
            </a:r>
            <a:endParaRPr lang="en-US" altLang="zh-CN" sz="32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89305" y="2345690"/>
            <a:ext cx="10872470" cy="1478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  <a:buClrTx/>
              <a:buSzTx/>
              <a:buFontTx/>
            </a:pPr>
            <a:r>
              <a:rPr lang="en-US" altLang="zh-CN" sz="28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Cubism: </a:t>
            </a:r>
            <a:r>
              <a:rPr lang="en-US" altLang="zh-CN" sz="260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analyze the shapes in a new way </a:t>
            </a:r>
            <a:endParaRPr lang="en-US" altLang="zh-CN" sz="260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  <a:buClrTx/>
              <a:buSzTx/>
              <a:buFontTx/>
            </a:pPr>
            <a:r>
              <a:rPr lang="en-US" altLang="zh-CN" sz="260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give paintings a realistic but dream-like quality</a:t>
            </a:r>
            <a:endParaRPr lang="en-US" altLang="zh-CN" sz="280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  <a:buClrTx/>
              <a:buSzTx/>
              <a:buFontTx/>
              <a:buNone/>
            </a:pPr>
            <a:r>
              <a:rPr lang="en-US" altLang="zh-CN" sz="28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Abstract art: </a:t>
            </a:r>
            <a:r>
              <a:rPr lang="en-US" altLang="zh-CN" sz="260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no longer to show reality</a:t>
            </a:r>
            <a:endParaRPr lang="en-US" altLang="zh-CN" sz="260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3589655" y="4095115"/>
            <a:ext cx="2194560" cy="52197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Picasso</a:t>
            </a:r>
            <a:endParaRPr lang="en-US" sz="2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4" name="标题 2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3 Read for detailed information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4" name="图片 103"/>
          <p:cNvPicPr/>
          <p:nvPr/>
        </p:nvPicPr>
        <p:blipFill>
          <a:blip r:embed="rId1"/>
          <a:stretch>
            <a:fillRect/>
          </a:stretch>
        </p:blipFill>
        <p:spPr>
          <a:xfrm>
            <a:off x="9704705" y="3391535"/>
            <a:ext cx="2487295" cy="346646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sz="quarter" idx="1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5"/>
          </p:nvPr>
        </p:nvSpPr>
        <p:spPr/>
        <p:txBody>
          <a:bodyPr/>
          <a:p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2539365" y="821055"/>
            <a:ext cx="9641840" cy="1905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4077335" y="260350"/>
            <a:ext cx="4037330" cy="56070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Works of </a:t>
            </a:r>
            <a:r>
              <a:rPr 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Picasso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629920" y="1696085"/>
            <a:ext cx="5727700" cy="41763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344930" y="5869305"/>
            <a:ext cx="41167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Guernica</a:t>
            </a:r>
            <a:endParaRPr lang="zh-CN" altLang="en-US"/>
          </a:p>
          <a:p>
            <a:pPr algn="ctr"/>
            <a:r>
              <a:rPr lang="zh-CN" altLang="en-US"/>
              <a:t>格尔尼卡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064375" y="5855335"/>
            <a:ext cx="35509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/>
              <a:t>Dream</a:t>
            </a:r>
            <a:r>
              <a:rPr lang="zh-CN" altLang="zh-CN"/>
              <a:t> </a:t>
            </a:r>
            <a:endParaRPr lang="zh-CN" altLang="zh-CN"/>
          </a:p>
          <a:p>
            <a:pPr algn="ctr"/>
            <a:r>
              <a:rPr lang="zh-CN" altLang="zh-CN"/>
              <a:t>梦</a:t>
            </a:r>
            <a:endParaRPr lang="zh-CN" altLang="zh-CN"/>
          </a:p>
        </p:txBody>
      </p:sp>
      <p:pic>
        <p:nvPicPr>
          <p:cNvPr id="123" name="图片 122"/>
          <p:cNvPicPr/>
          <p:nvPr/>
        </p:nvPicPr>
        <p:blipFill>
          <a:blip r:embed="rId2"/>
          <a:stretch>
            <a:fillRect/>
          </a:stretch>
        </p:blipFill>
        <p:spPr>
          <a:xfrm>
            <a:off x="7064375" y="1696085"/>
            <a:ext cx="3550920" cy="41763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1344930" y="5886450"/>
            <a:ext cx="41167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Guernica</a:t>
            </a:r>
            <a:endParaRPr lang="zh-CN" altLang="en-US"/>
          </a:p>
          <a:p>
            <a:pPr algn="ctr"/>
            <a:r>
              <a:rPr lang="zh-CN" altLang="en-US"/>
              <a:t>格尔尼卡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064375" y="5872480"/>
            <a:ext cx="35509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/>
              <a:t>Dream</a:t>
            </a:r>
            <a:r>
              <a:rPr lang="zh-CN" altLang="zh-CN"/>
              <a:t> </a:t>
            </a:r>
            <a:endParaRPr lang="zh-CN" altLang="zh-CN"/>
          </a:p>
          <a:p>
            <a:pPr algn="ctr"/>
            <a:r>
              <a:rPr lang="zh-CN" altLang="zh-CN"/>
              <a:t>梦</a:t>
            </a:r>
            <a:endParaRPr lang="zh-CN" altLang="zh-CN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文本占位符 5122"/>
          <p:cNvSpPr>
            <a:spLocks noGrp="1"/>
          </p:cNvSpPr>
          <p:nvPr/>
        </p:nvSpPr>
        <p:spPr>
          <a:xfrm>
            <a:off x="0" y="1817370"/>
            <a:ext cx="3660140" cy="406273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zh-CN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0185" y="2505075"/>
            <a:ext cx="324040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如果画里的人都有那么些残疾部位，那就是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毕加索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1203" name="图片 23555" descr="In796S_TwXW3fEhcUET0rPAQ0NrCRKgcB8sFsLtrASBdAgAAggIAAEpQ_590x626"/>
          <p:cNvPicPr>
            <a:picLocks noChangeAspect="1"/>
          </p:cNvPicPr>
          <p:nvPr/>
        </p:nvPicPr>
        <p:blipFill>
          <a:blip r:embed="rId1"/>
          <a:srcRect b="6123"/>
          <a:stretch>
            <a:fillRect/>
          </a:stretch>
        </p:blipFill>
        <p:spPr>
          <a:xfrm>
            <a:off x="3258820" y="0"/>
            <a:ext cx="5073015" cy="5052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4" name="图片 123"/>
          <p:cNvPicPr/>
          <p:nvPr/>
        </p:nvPicPr>
        <p:blipFill>
          <a:blip r:embed="rId2"/>
          <a:stretch>
            <a:fillRect/>
          </a:stretch>
        </p:blipFill>
        <p:spPr>
          <a:xfrm>
            <a:off x="7000875" y="369570"/>
            <a:ext cx="4762500" cy="63500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文本占位符 5122"/>
          <p:cNvSpPr>
            <a:spLocks noGrp="1"/>
          </p:cNvSpPr>
          <p:nvPr/>
        </p:nvSpPr>
        <p:spPr>
          <a:xfrm>
            <a:off x="0" y="1817370"/>
            <a:ext cx="3660140" cy="406273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zh-CN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5910" y="2531745"/>
            <a:ext cx="297751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如果画的东西，像是出现幻觉后看到的东西，那是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达利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4275" name="图片 26627" descr="ShN_MQYhFWKDEMy_rCgrCVSTKBc9mAiRhpQ96uIaKnRdAgAA5AEAAEpQ_590x472"/>
          <p:cNvPicPr>
            <a:picLocks noChangeAspect="1"/>
          </p:cNvPicPr>
          <p:nvPr/>
        </p:nvPicPr>
        <p:blipFill>
          <a:blip r:embed="rId1"/>
          <a:srcRect b="8514"/>
          <a:stretch>
            <a:fillRect/>
          </a:stretch>
        </p:blipFill>
        <p:spPr>
          <a:xfrm>
            <a:off x="3486785" y="0"/>
            <a:ext cx="6612255" cy="4838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299" name="图片 27651" descr="yyqqQRlkVHN43Ad_VtnDuX_Em3mYOMhVlXBON6-5gIFdAgAA7gEAAEpQ_590x481"/>
          <p:cNvPicPr>
            <a:picLocks noChangeAspect="1"/>
          </p:cNvPicPr>
          <p:nvPr/>
        </p:nvPicPr>
        <p:blipFill>
          <a:blip r:embed="rId2"/>
          <a:srcRect b="8177"/>
          <a:stretch>
            <a:fillRect/>
          </a:stretch>
        </p:blipFill>
        <p:spPr>
          <a:xfrm>
            <a:off x="5722620" y="1983740"/>
            <a:ext cx="6497955" cy="486473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文本占位符 5122"/>
          <p:cNvSpPr>
            <a:spLocks noGrp="1"/>
          </p:cNvSpPr>
          <p:nvPr/>
        </p:nvSpPr>
        <p:spPr>
          <a:xfrm>
            <a:off x="0" y="1817370"/>
            <a:ext cx="3660140" cy="406273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zh-CN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1455" y="2617470"/>
            <a:ext cx="323723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如果碰到充满填充色块的Excel表格，那就是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蒙德里安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6322" name="图片 34819" descr="GLt4XLfjICD7HZSVcq-aaWrVBOy1rsk0moOQflN4EyJdAgAAogEAAEpQ_590x407"/>
          <p:cNvPicPr>
            <a:picLocks noChangeAspect="1"/>
          </p:cNvPicPr>
          <p:nvPr/>
        </p:nvPicPr>
        <p:blipFill>
          <a:blip r:embed="rId1"/>
          <a:srcRect b="9058"/>
          <a:stretch>
            <a:fillRect/>
          </a:stretch>
        </p:blipFill>
        <p:spPr>
          <a:xfrm>
            <a:off x="3406140" y="94615"/>
            <a:ext cx="5619750" cy="3525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6332220" y="1950720"/>
            <a:ext cx="5570220" cy="41846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349250" y="1035050"/>
            <a:ext cx="1154176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1. Draw a mind-map of the short history of the western paintings, add the features of each time period.</a:t>
            </a:r>
            <a:endParaRPr lang="en-US" altLang="zh-CN" sz="28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44495" y="2818130"/>
            <a:ext cx="10471658" cy="1791572"/>
            <a:chOff x="3001" y="12239"/>
            <a:chExt cx="29923" cy="4861"/>
          </a:xfrm>
        </p:grpSpPr>
        <p:grpSp>
          <p:nvGrpSpPr>
            <p:cNvPr id="21" name="组合 20"/>
            <p:cNvGrpSpPr/>
            <p:nvPr/>
          </p:nvGrpSpPr>
          <p:grpSpPr>
            <a:xfrm>
              <a:off x="3001" y="12239"/>
              <a:ext cx="29923" cy="4861"/>
              <a:chOff x="3001" y="12239"/>
              <a:chExt cx="29923" cy="4861"/>
            </a:xfrm>
          </p:grpSpPr>
          <p:sp>
            <p:nvSpPr>
              <p:cNvPr id="22" name="AutoShape 10"/>
              <p:cNvSpPr/>
              <p:nvPr/>
            </p:nvSpPr>
            <p:spPr>
              <a:xfrm>
                <a:off x="3001" y="12239"/>
                <a:ext cx="29923" cy="2323"/>
              </a:xfrm>
              <a:prstGeom prst="rightArrow">
                <a:avLst>
                  <a:gd name="adj1" fmla="val 50000"/>
                  <a:gd name="adj2" fmla="val 216435"/>
                </a:avLst>
              </a:prstGeom>
              <a:solidFill>
                <a:schemeClr val="accent1"/>
              </a:solidFill>
              <a:ln>
                <a:solidFill>
                  <a:schemeClr val="tx1"/>
                </a:solidFill>
                <a:miter lim="800000"/>
              </a:ln>
            </p:spPr>
            <p:txBody>
              <a:bodyPr wrap="none" anchor="ctr" anchorCtr="0"/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/>
                <a:endParaRPr sz="120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3" name="组合 22"/>
              <p:cNvGrpSpPr/>
              <p:nvPr/>
            </p:nvGrpSpPr>
            <p:grpSpPr>
              <a:xfrm>
                <a:off x="3002" y="12763"/>
                <a:ext cx="4435" cy="4338"/>
                <a:chOff x="164" y="2358"/>
                <a:chExt cx="864" cy="845"/>
              </a:xfrm>
            </p:grpSpPr>
            <p:sp>
              <p:nvSpPr>
                <p:cNvPr id="25" name="Text Box 12"/>
                <p:cNvSpPr/>
                <p:nvPr/>
              </p:nvSpPr>
              <p:spPr>
                <a:xfrm>
                  <a:off x="164" y="2358"/>
                  <a:ext cx="864" cy="276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</p:spPr>
              <p:txBody>
                <a:bodyPr>
                  <a:spAutoFit/>
                </a:bodyPr>
                <a:lstStyle>
                  <a:defPPr>
                    <a:defRPr lang="zh-CN" altLang="en-US"/>
                  </a:defPPr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5pPr>
                </a:lstStyle>
                <a:p>
                  <a:pPr marL="0" lvl="0" indent="0">
                    <a:spcBef>
                      <a:spcPct val="50000"/>
                    </a:spcBef>
                  </a:pPr>
                  <a:r>
                    <a:rPr sz="2800" i="1">
                      <a:latin typeface="Trebuchet MS" panose="020B0603020202020204" pitchFamily="34" charset="0"/>
                      <a:ea typeface="DotumChe" panose="020B0609000101010101" pitchFamily="49" charset="-127"/>
                    </a:rPr>
                    <a:t>5</a:t>
                  </a:r>
                  <a:r>
                    <a:rPr sz="2800" i="1" baseline="30000">
                      <a:latin typeface="Trebuchet MS" panose="020B0603020202020204" pitchFamily="34" charset="0"/>
                      <a:ea typeface="DotumChe" panose="020B0609000101010101" pitchFamily="49" charset="-127"/>
                    </a:rPr>
                    <a:t>th</a:t>
                  </a:r>
                  <a:r>
                    <a:rPr sz="2800" i="1">
                      <a:latin typeface="Trebuchet MS" panose="020B0603020202020204" pitchFamily="34" charset="0"/>
                      <a:ea typeface="DotumChe" panose="020B0609000101010101" pitchFamily="49" charset="-127"/>
                    </a:rPr>
                    <a:t> </a:t>
                  </a:r>
                  <a:endParaRPr sz="2800" i="1">
                    <a:latin typeface="Trebuchet MS" panose="020B0603020202020204" pitchFamily="34" charset="0"/>
                    <a:ea typeface="DotumChe" panose="020B0609000101010101" pitchFamily="49" charset="-127"/>
                  </a:endParaRPr>
                </a:p>
              </p:txBody>
            </p:sp>
            <p:sp>
              <p:nvSpPr>
                <p:cNvPr id="26" name="AutoShape 5"/>
                <p:cNvSpPr/>
                <p:nvPr/>
              </p:nvSpPr>
              <p:spPr>
                <a:xfrm flipV="1">
                  <a:off x="336" y="2622"/>
                  <a:ext cx="192" cy="581"/>
                </a:xfrm>
                <a:prstGeom prst="upArrow">
                  <a:avLst>
                    <a:gd name="adj1" fmla="val 25000"/>
                    <a:gd name="adj2" fmla="val 56065"/>
                  </a:avLst>
                </a:prstGeom>
                <a:gradFill>
                  <a:gsLst>
                    <a:gs pos="0">
                      <a:srgbClr val="FFDA32"/>
                    </a:gs>
                    <a:gs pos="100000">
                      <a:srgbClr val="EA2768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  <a:miter lim="800000"/>
                </a:ln>
              </p:spPr>
              <p:txBody>
                <a:bodyPr wrap="none" anchor="ctr" anchorCtr="0"/>
                <a:lstStyle>
                  <a:defPPr>
                    <a:defRPr lang="zh-CN" altLang="en-US"/>
                  </a:defPPr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5pPr>
                </a:lstStyle>
                <a:p>
                  <a:pPr marL="0" lvl="0" indent="0"/>
                  <a:endParaRPr sz="120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7" name="AutoShape 5"/>
              <p:cNvSpPr/>
              <p:nvPr/>
            </p:nvSpPr>
            <p:spPr>
              <a:xfrm flipV="1">
                <a:off x="11840" y="14043"/>
                <a:ext cx="986" cy="2982"/>
              </a:xfrm>
              <a:prstGeom prst="upArrow">
                <a:avLst>
                  <a:gd name="adj1" fmla="val 25000"/>
                  <a:gd name="adj2" fmla="val 56065"/>
                </a:avLst>
              </a:prstGeom>
              <a:gradFill>
                <a:gsLst>
                  <a:gs pos="0">
                    <a:srgbClr val="FFDA32"/>
                  </a:gs>
                  <a:gs pos="100000">
                    <a:srgbClr val="EA2768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  <a:miter lim="800000"/>
              </a:ln>
            </p:spPr>
            <p:txBody>
              <a:bodyPr wrap="none" anchor="ctr" anchorCtr="0"/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/>
                <a:endParaRPr sz="12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8" name="Text Box 13"/>
            <p:cNvSpPr/>
            <p:nvPr/>
          </p:nvSpPr>
          <p:spPr>
            <a:xfrm>
              <a:off x="11393" y="12857"/>
              <a:ext cx="2595" cy="141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 altLang="en-US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5pPr>
            </a:lstStyle>
            <a:p>
              <a:pPr marL="0" lvl="0" indent="0">
                <a:spcBef>
                  <a:spcPct val="50000"/>
                </a:spcBef>
              </a:pPr>
              <a:r>
                <a:rPr sz="2800" i="1">
                  <a:latin typeface="Trebuchet MS" panose="020B0603020202020204" pitchFamily="34" charset="0"/>
                  <a:ea typeface="DotumChe" panose="020B0609000101010101" pitchFamily="49" charset="-127"/>
                </a:rPr>
                <a:t>1</a:t>
              </a:r>
              <a:r>
                <a:rPr lang="en-US" altLang="zh-CN" sz="2800" i="1">
                  <a:latin typeface="Trebuchet MS" panose="020B0603020202020204" pitchFamily="34" charset="0"/>
                  <a:ea typeface="DotumChe" panose="020B0609000101010101" pitchFamily="49" charset="-127"/>
                </a:rPr>
                <a:t>5</a:t>
              </a:r>
              <a:r>
                <a:rPr sz="2800" i="1" baseline="30000">
                  <a:latin typeface="Trebuchet MS" panose="020B0603020202020204" pitchFamily="34" charset="0"/>
                  <a:ea typeface="DotumChe" panose="020B0609000101010101" pitchFamily="49" charset="-127"/>
                </a:rPr>
                <a:t>th</a:t>
              </a:r>
              <a:r>
                <a:rPr sz="2800" i="1">
                  <a:latin typeface="Trebuchet MS" panose="020B0603020202020204" pitchFamily="34" charset="0"/>
                  <a:ea typeface="DotumChe" panose="020B0609000101010101" pitchFamily="49" charset="-127"/>
                </a:rPr>
                <a:t> </a:t>
              </a:r>
              <a:endParaRPr sz="2800" i="1">
                <a:latin typeface="Trebuchet MS" panose="020B0603020202020204" pitchFamily="34" charset="0"/>
                <a:ea typeface="DotumChe" panose="020B0609000101010101" pitchFamily="49" charset="-127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920940" y="2404741"/>
            <a:ext cx="3520242" cy="1166881"/>
            <a:chOff x="8268" y="10298"/>
            <a:chExt cx="11088" cy="3676"/>
          </a:xfrm>
        </p:grpSpPr>
        <p:grpSp>
          <p:nvGrpSpPr>
            <p:cNvPr id="30" name="组合 29"/>
            <p:cNvGrpSpPr/>
            <p:nvPr/>
          </p:nvGrpSpPr>
          <p:grpSpPr>
            <a:xfrm>
              <a:off x="16153" y="10298"/>
              <a:ext cx="3203" cy="3676"/>
              <a:chOff x="2726" y="1878"/>
              <a:chExt cx="624" cy="716"/>
            </a:xfrm>
          </p:grpSpPr>
          <p:sp>
            <p:nvSpPr>
              <p:cNvPr id="31" name="AutoShape 5"/>
              <p:cNvSpPr/>
              <p:nvPr/>
            </p:nvSpPr>
            <p:spPr>
              <a:xfrm>
                <a:off x="2828" y="1878"/>
                <a:ext cx="192" cy="384"/>
              </a:xfrm>
              <a:prstGeom prst="upArrow">
                <a:avLst>
                  <a:gd name="adj1" fmla="val 25000"/>
                  <a:gd name="adj2" fmla="val 56065"/>
                </a:avLst>
              </a:prstGeom>
              <a:gradFill>
                <a:gsLst>
                  <a:gs pos="0">
                    <a:srgbClr val="FFDA32"/>
                  </a:gs>
                  <a:gs pos="100000">
                    <a:srgbClr val="EA2768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  <a:miter lim="800000"/>
              </a:ln>
            </p:spPr>
            <p:txBody>
              <a:bodyPr wrap="none" anchor="ctr" anchorCtr="0"/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/>
                <a:endParaRPr sz="12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2" name="Text Box 14"/>
              <p:cNvSpPr/>
              <p:nvPr/>
            </p:nvSpPr>
            <p:spPr>
              <a:xfrm>
                <a:off x="2726" y="2274"/>
                <a:ext cx="624" cy="320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>
                <a:spAutoFit/>
              </a:bodyPr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>
                  <a:spcBef>
                    <a:spcPct val="50000"/>
                  </a:spcBef>
                </a:pPr>
                <a:r>
                  <a:rPr sz="2800" i="1">
                    <a:latin typeface="Trebuchet MS" panose="020B0603020202020204" pitchFamily="34" charset="0"/>
                    <a:ea typeface="DotumChe" panose="020B0609000101010101" pitchFamily="49" charset="-127"/>
                  </a:rPr>
                  <a:t>1</a:t>
                </a:r>
                <a:r>
                  <a:rPr lang="en-US" altLang="zh-CN" sz="2800" i="1">
                    <a:latin typeface="Trebuchet MS" panose="020B0603020202020204" pitchFamily="34" charset="0"/>
                    <a:ea typeface="DotumChe" panose="020B0609000101010101" pitchFamily="49" charset="-127"/>
                  </a:rPr>
                  <a:t>7</a:t>
                </a:r>
                <a:r>
                  <a:rPr sz="2800" i="1" baseline="30000">
                    <a:latin typeface="Trebuchet MS" panose="020B0603020202020204" pitchFamily="34" charset="0"/>
                    <a:ea typeface="DotumChe" panose="020B0609000101010101" pitchFamily="49" charset="-127"/>
                  </a:rPr>
                  <a:t>th</a:t>
                </a:r>
                <a:r>
                  <a:rPr sz="2800" i="1">
                    <a:latin typeface="Trebuchet MS" panose="020B0603020202020204" pitchFamily="34" charset="0"/>
                    <a:ea typeface="DotumChe" panose="020B0609000101010101" pitchFamily="49" charset="-127"/>
                  </a:rPr>
                  <a:t> </a:t>
                </a:r>
                <a:endParaRPr sz="2800" i="1">
                  <a:latin typeface="Trebuchet MS" panose="020B0603020202020204" pitchFamily="34" charset="0"/>
                  <a:ea typeface="DotumChe" panose="020B0609000101010101" pitchFamily="49" charset="-127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8268" y="10355"/>
              <a:ext cx="2645" cy="3506"/>
              <a:chOff x="1190" y="1889"/>
              <a:chExt cx="515" cy="683"/>
            </a:xfrm>
          </p:grpSpPr>
          <p:sp>
            <p:nvSpPr>
              <p:cNvPr id="34" name="Text Box 13"/>
              <p:cNvSpPr/>
              <p:nvPr/>
            </p:nvSpPr>
            <p:spPr>
              <a:xfrm>
                <a:off x="1190" y="2252"/>
                <a:ext cx="515" cy="320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square">
                <a:spAutoFit/>
              </a:bodyPr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>
                  <a:spcBef>
                    <a:spcPct val="50000"/>
                  </a:spcBef>
                </a:pPr>
                <a:r>
                  <a:rPr sz="2800" i="1">
                    <a:latin typeface="Trebuchet MS" panose="020B0603020202020204" pitchFamily="34" charset="0"/>
                    <a:ea typeface="DotumChe" panose="020B0609000101010101" pitchFamily="49" charset="-127"/>
                  </a:rPr>
                  <a:t>1</a:t>
                </a:r>
                <a:r>
                  <a:rPr lang="en-US" altLang="zh-CN" sz="2800" i="1">
                    <a:latin typeface="Trebuchet MS" panose="020B0603020202020204" pitchFamily="34" charset="0"/>
                    <a:ea typeface="DotumChe" panose="020B0609000101010101" pitchFamily="49" charset="-127"/>
                  </a:rPr>
                  <a:t>4</a:t>
                </a:r>
                <a:r>
                  <a:rPr sz="2800" i="1" baseline="30000">
                    <a:latin typeface="Trebuchet MS" panose="020B0603020202020204" pitchFamily="34" charset="0"/>
                    <a:ea typeface="DotumChe" panose="020B0609000101010101" pitchFamily="49" charset="-127"/>
                  </a:rPr>
                  <a:t>th</a:t>
                </a:r>
                <a:r>
                  <a:rPr sz="2800" i="1">
                    <a:latin typeface="Trebuchet MS" panose="020B0603020202020204" pitchFamily="34" charset="0"/>
                    <a:ea typeface="DotumChe" panose="020B0609000101010101" pitchFamily="49" charset="-127"/>
                  </a:rPr>
                  <a:t> </a:t>
                </a:r>
                <a:endParaRPr sz="2800" i="1">
                  <a:latin typeface="Trebuchet MS" panose="020B0603020202020204" pitchFamily="34" charset="0"/>
                  <a:ea typeface="DotumChe" panose="020B0609000101010101" pitchFamily="49" charset="-127"/>
                </a:endParaRPr>
              </a:p>
            </p:txBody>
          </p:sp>
          <p:sp>
            <p:nvSpPr>
              <p:cNvPr id="35" name="AutoShape 5"/>
              <p:cNvSpPr/>
              <p:nvPr/>
            </p:nvSpPr>
            <p:spPr>
              <a:xfrm>
                <a:off x="1355" y="1889"/>
                <a:ext cx="192" cy="384"/>
              </a:xfrm>
              <a:prstGeom prst="upArrow">
                <a:avLst>
                  <a:gd name="adj1" fmla="val 25000"/>
                  <a:gd name="adj2" fmla="val 56065"/>
                </a:avLst>
              </a:prstGeom>
              <a:gradFill>
                <a:gsLst>
                  <a:gs pos="0">
                    <a:srgbClr val="FFDA32"/>
                  </a:gs>
                  <a:gs pos="100000">
                    <a:srgbClr val="EA2768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  <a:miter lim="800000"/>
              </a:ln>
            </p:spPr>
            <p:txBody>
              <a:bodyPr wrap="none" anchor="ctr" anchorCtr="0"/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/>
                <a:endParaRPr sz="12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36" name="Text Box 17"/>
          <p:cNvSpPr/>
          <p:nvPr/>
        </p:nvSpPr>
        <p:spPr>
          <a:xfrm>
            <a:off x="1664335" y="3679190"/>
            <a:ext cx="2216785" cy="95313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marL="0" lvl="0" indent="0" algn="ctr">
              <a:spcBef>
                <a:spcPct val="50000"/>
              </a:spcBef>
            </a:pPr>
            <a:r>
              <a:rPr lang="en-US" altLang="zh-CN" sz="2800" b="1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The Middle Ages</a:t>
            </a:r>
            <a:endParaRPr lang="en-US" altLang="zh-CN" sz="2800" b="1" noProof="0">
              <a:ln>
                <a:noFill/>
              </a:ln>
              <a:solidFill>
                <a:srgbClr val="FF0000"/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8" name="Text Box 20"/>
          <p:cNvSpPr/>
          <p:nvPr/>
        </p:nvSpPr>
        <p:spPr>
          <a:xfrm>
            <a:off x="9027160" y="2336800"/>
            <a:ext cx="2930525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lvl="0" algn="l">
              <a:spcBef>
                <a:spcPct val="50000"/>
              </a:spcBef>
            </a:pPr>
            <a:r>
              <a:rPr lang="en-US" altLang="zh-CN" sz="2800" b="1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Modern Art</a:t>
            </a:r>
            <a:endParaRPr lang="en-US" altLang="zh-CN" sz="2800" b="1" noProof="0">
              <a:ln>
                <a:noFill/>
              </a:ln>
              <a:solidFill>
                <a:srgbClr val="FF0000"/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9" name="Text Box 18"/>
          <p:cNvSpPr/>
          <p:nvPr/>
        </p:nvSpPr>
        <p:spPr>
          <a:xfrm>
            <a:off x="2336165" y="2445385"/>
            <a:ext cx="448564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en-US" altLang="zh-CN" sz="3200" b="1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The Renaissance</a:t>
            </a:r>
            <a:endParaRPr lang="en-US" altLang="zh-CN" sz="3200" b="1" noProof="0">
              <a:ln>
                <a:noFill/>
              </a:ln>
              <a:solidFill>
                <a:srgbClr val="FF0000"/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5180" name="组合 5179"/>
          <p:cNvGrpSpPr/>
          <p:nvPr/>
        </p:nvGrpSpPr>
        <p:grpSpPr>
          <a:xfrm rot="10800000">
            <a:off x="6501765" y="3060524"/>
            <a:ext cx="2736215" cy="1527986"/>
            <a:chOff x="3474" y="1739"/>
            <a:chExt cx="1679" cy="798"/>
          </a:xfrm>
        </p:grpSpPr>
        <p:grpSp>
          <p:nvGrpSpPr>
            <p:cNvPr id="5176" name="组合 5175"/>
            <p:cNvGrpSpPr/>
            <p:nvPr/>
          </p:nvGrpSpPr>
          <p:grpSpPr>
            <a:xfrm>
              <a:off x="3474" y="1739"/>
              <a:ext cx="528" cy="798"/>
              <a:chOff x="3474" y="1739"/>
              <a:chExt cx="528" cy="798"/>
            </a:xfrm>
          </p:grpSpPr>
          <p:sp>
            <p:nvSpPr>
              <p:cNvPr id="5160" name="Text Box 15"/>
              <p:cNvSpPr/>
              <p:nvPr/>
            </p:nvSpPr>
            <p:spPr>
              <a:xfrm rot="10800000">
                <a:off x="3474" y="2264"/>
                <a:ext cx="528" cy="273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>
                <a:spAutoFit/>
              </a:bodyPr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>
                  <a:spcBef>
                    <a:spcPct val="50000"/>
                  </a:spcBef>
                </a:pPr>
                <a:r>
                  <a:rPr lang="en-US" altLang="zh-CN" sz="2800" i="1">
                    <a:latin typeface="Trebuchet MS" panose="020B0603020202020204" pitchFamily="34" charset="0"/>
                    <a:ea typeface="DotumChe" panose="020B0609000101010101" pitchFamily="49" charset="-127"/>
                  </a:rPr>
                  <a:t>20</a:t>
                </a:r>
                <a:r>
                  <a:rPr sz="2800" i="1" baseline="30000">
                    <a:latin typeface="Trebuchet MS" panose="020B0603020202020204" pitchFamily="34" charset="0"/>
                    <a:ea typeface="DotumChe" panose="020B0609000101010101" pitchFamily="49" charset="-127"/>
                  </a:rPr>
                  <a:t>th</a:t>
                </a:r>
                <a:r>
                  <a:rPr sz="2800" i="1">
                    <a:latin typeface="Trebuchet MS" panose="020B0603020202020204" pitchFamily="34" charset="0"/>
                    <a:ea typeface="DotumChe" panose="020B0609000101010101" pitchFamily="49" charset="-127"/>
                  </a:rPr>
                  <a:t> </a:t>
                </a:r>
                <a:endParaRPr sz="2800" i="1">
                  <a:latin typeface="Trebuchet MS" panose="020B0603020202020204" pitchFamily="34" charset="0"/>
                  <a:ea typeface="DotumChe" panose="020B0609000101010101" pitchFamily="49" charset="-127"/>
                </a:endParaRPr>
              </a:p>
            </p:txBody>
          </p:sp>
          <p:sp>
            <p:nvSpPr>
              <p:cNvPr id="5162" name="AutoShape 5"/>
              <p:cNvSpPr/>
              <p:nvPr/>
            </p:nvSpPr>
            <p:spPr>
              <a:xfrm>
                <a:off x="3520" y="1739"/>
                <a:ext cx="192" cy="528"/>
              </a:xfrm>
              <a:prstGeom prst="upArrow">
                <a:avLst>
                  <a:gd name="adj1" fmla="val 25000"/>
                  <a:gd name="adj2" fmla="val 77089"/>
                </a:avLst>
              </a:prstGeom>
              <a:gradFill>
                <a:gsLst>
                  <a:gs pos="0">
                    <a:srgbClr val="FFDA32"/>
                  </a:gs>
                  <a:gs pos="100000">
                    <a:srgbClr val="EA2768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  <a:miter lim="800000"/>
              </a:ln>
            </p:spPr>
            <p:txBody>
              <a:bodyPr wrap="none" anchor="ctr" anchorCtr="0"/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/>
                <a:endParaRPr sz="12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5179" name="组合 5178"/>
            <p:cNvGrpSpPr/>
            <p:nvPr/>
          </p:nvGrpSpPr>
          <p:grpSpPr>
            <a:xfrm>
              <a:off x="4529" y="1744"/>
              <a:ext cx="624" cy="786"/>
              <a:chOff x="4529" y="1744"/>
              <a:chExt cx="624" cy="786"/>
            </a:xfrm>
          </p:grpSpPr>
          <p:sp>
            <p:nvSpPr>
              <p:cNvPr id="5161" name="Text Box 16"/>
              <p:cNvSpPr/>
              <p:nvPr/>
            </p:nvSpPr>
            <p:spPr>
              <a:xfrm rot="10800000">
                <a:off x="4529" y="2257"/>
                <a:ext cx="624" cy="273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>
                <a:spAutoFit/>
              </a:bodyPr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>
                  <a:spcBef>
                    <a:spcPct val="50000"/>
                  </a:spcBef>
                </a:pPr>
                <a:r>
                  <a:rPr lang="en-US" altLang="zh-CN" sz="2800" i="1">
                    <a:latin typeface="Trebuchet MS" panose="020B0603020202020204" pitchFamily="34" charset="0"/>
                    <a:ea typeface="DotumChe" panose="020B0609000101010101" pitchFamily="49" charset="-127"/>
                  </a:rPr>
                  <a:t>19</a:t>
                </a:r>
                <a:r>
                  <a:rPr sz="2800" i="1" baseline="30000">
                    <a:latin typeface="Trebuchet MS" panose="020B0603020202020204" pitchFamily="34" charset="0"/>
                    <a:ea typeface="DotumChe" panose="020B0609000101010101" pitchFamily="49" charset="-127"/>
                  </a:rPr>
                  <a:t>th</a:t>
                </a:r>
                <a:r>
                  <a:rPr sz="2800" i="1">
                    <a:latin typeface="Trebuchet MS" panose="020B0603020202020204" pitchFamily="34" charset="0"/>
                    <a:ea typeface="DotumChe" panose="020B0609000101010101" pitchFamily="49" charset="-127"/>
                  </a:rPr>
                  <a:t> </a:t>
                </a:r>
                <a:endParaRPr sz="2800" i="1">
                  <a:latin typeface="Trebuchet MS" panose="020B0603020202020204" pitchFamily="34" charset="0"/>
                  <a:ea typeface="DotumChe" panose="020B0609000101010101" pitchFamily="49" charset="-127"/>
                </a:endParaRPr>
              </a:p>
            </p:txBody>
          </p:sp>
          <p:sp>
            <p:nvSpPr>
              <p:cNvPr id="5163" name="AutoShape 5"/>
              <p:cNvSpPr/>
              <p:nvPr/>
            </p:nvSpPr>
            <p:spPr>
              <a:xfrm>
                <a:off x="4639" y="1744"/>
                <a:ext cx="192" cy="528"/>
              </a:xfrm>
              <a:prstGeom prst="upArrow">
                <a:avLst>
                  <a:gd name="adj1" fmla="val 25000"/>
                  <a:gd name="adj2" fmla="val 77089"/>
                </a:avLst>
              </a:prstGeom>
              <a:gradFill>
                <a:gsLst>
                  <a:gs pos="0">
                    <a:srgbClr val="FFDA32"/>
                  </a:gs>
                  <a:gs pos="100000">
                    <a:srgbClr val="EA2768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  <a:miter lim="800000"/>
              </a:ln>
            </p:spPr>
            <p:txBody>
              <a:bodyPr wrap="none" anchor="ctr" anchorCtr="0"/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/>
                <a:endParaRPr sz="12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6" name="文本框 5"/>
          <p:cNvSpPr txBox="1"/>
          <p:nvPr/>
        </p:nvSpPr>
        <p:spPr>
          <a:xfrm>
            <a:off x="60325" y="4633595"/>
            <a:ext cx="5424170" cy="209169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p>
            <a:pPr marL="457200" lvl="0" indent="-457200" algn="l">
              <a:lnSpc>
                <a:spcPct val="100000"/>
              </a:lnSpc>
              <a:buClrTx/>
              <a:buSzTx/>
              <a:buFont typeface="Wingdings" panose="05000000000000000000" charset="0"/>
              <a:buChar char="ü"/>
            </a:pP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religious themes</a:t>
            </a:r>
            <a:endParaRPr lang="en-US" altLang="zh-CN" sz="26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457200" lvl="0" indent="-457200" algn="l">
              <a:lnSpc>
                <a:spcPct val="100000"/>
              </a:lnSpc>
              <a:buClrTx/>
              <a:buSzTx/>
              <a:buFont typeface="Wingdings" panose="05000000000000000000" charset="0"/>
              <a:buChar char="ü"/>
            </a:pP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primitive and 2D</a:t>
            </a:r>
            <a:endParaRPr lang="en-US" altLang="zh-CN" sz="26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457200" lvl="0" indent="-457200" algn="l">
              <a:lnSpc>
                <a:spcPct val="100000"/>
              </a:lnSpc>
              <a:buClrTx/>
              <a:buSzTx/>
              <a:buFont typeface="Wingdings" panose="05000000000000000000" charset="0"/>
              <a:buChar char="ü"/>
            </a:pP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Main characters were larger than everyone else</a:t>
            </a:r>
            <a:endParaRPr lang="en-US" altLang="zh-CN" sz="26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457200" lvl="0" indent="-457200" algn="l">
              <a:lnSpc>
                <a:spcPct val="100000"/>
              </a:lnSpc>
              <a:buClrTx/>
              <a:buSzTx/>
              <a:buFont typeface="Wingdings" panose="05000000000000000000" charset="0"/>
              <a:buChar char="ü"/>
            </a:pP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change in 13th century</a:t>
            </a:r>
            <a:endParaRPr lang="en-US" altLang="zh-CN" sz="26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21000" y="742950"/>
            <a:ext cx="3632200" cy="169164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p>
            <a:pPr marL="457200" lvl="0" indent="-457200" algn="l">
              <a:buClrTx/>
              <a:buSzTx/>
              <a:buFont typeface="Wingdings" panose="05000000000000000000" charset="0"/>
              <a:buChar char="ü"/>
            </a:pP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humanistic</a:t>
            </a:r>
            <a:endParaRPr lang="en-US" altLang="zh-CN" sz="26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457200" lvl="0" indent="-457200" algn="l">
              <a:buClrTx/>
              <a:buSzTx/>
              <a:buFont typeface="Wingdings" panose="05000000000000000000" charset="0"/>
              <a:buChar char="ü"/>
            </a:pP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accurate portraits</a:t>
            </a:r>
            <a:endParaRPr lang="en-US" altLang="zh-CN" sz="26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457200" lvl="0" indent="-457200" algn="l">
              <a:buClrTx/>
              <a:buSzTx/>
              <a:buFont typeface="Wingdings" panose="05000000000000000000" charset="0"/>
              <a:buChar char="ü"/>
            </a:pP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perspective</a:t>
            </a:r>
            <a:endParaRPr lang="en-US" altLang="zh-CN" sz="26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457200" lvl="0" indent="-457200" algn="l">
              <a:buClrTx/>
              <a:buSzTx/>
              <a:buFont typeface="Wingdings" panose="05000000000000000000" charset="0"/>
              <a:buChar char="ü"/>
            </a:pP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oil paints</a:t>
            </a:r>
            <a:endParaRPr lang="en-US" altLang="zh-CN" sz="26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74080" y="4639945"/>
            <a:ext cx="5667375" cy="95313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p>
            <a:pPr marL="457200" indent="-457200" algn="l">
              <a:buFont typeface="Wingdings" panose="05000000000000000000" charset="0"/>
              <a:buChar char="ü"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subjective impressions of the scene 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charset="0"/>
              <a:buChar char="ü"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inner warmth and humanity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849995" y="1336675"/>
            <a:ext cx="3035935" cy="95313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realistic, dream-like quality, abstract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标题 23"/>
          <p:cNvSpPr>
            <a:spLocks noGrp="1"/>
          </p:cNvSpPr>
          <p:nvPr/>
        </p:nvSpPr>
        <p:spPr>
          <a:xfrm>
            <a:off x="349095" y="224265"/>
            <a:ext cx="11037600" cy="46166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4 Summarize the history of west painting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 Box 19"/>
          <p:cNvSpPr/>
          <p:nvPr/>
        </p:nvSpPr>
        <p:spPr>
          <a:xfrm>
            <a:off x="6821805" y="3691255"/>
            <a:ext cx="332486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en-US" altLang="zh-CN" sz="3200" b="1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Impressionism</a:t>
            </a:r>
            <a:endParaRPr lang="en-US" altLang="zh-CN" sz="3200" b="1" noProof="0">
              <a:ln>
                <a:noFill/>
              </a:ln>
              <a:solidFill>
                <a:srgbClr val="FF0000"/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AutoShape 5"/>
          <p:cNvSpPr/>
          <p:nvPr/>
        </p:nvSpPr>
        <p:spPr>
          <a:xfrm>
            <a:off x="8849965" y="2424426"/>
            <a:ext cx="312891" cy="625813"/>
          </a:xfrm>
          <a:prstGeom prst="upArrow">
            <a:avLst>
              <a:gd name="adj1" fmla="val 25000"/>
              <a:gd name="adj2" fmla="val 56065"/>
            </a:avLst>
          </a:prstGeom>
          <a:gradFill>
            <a:gsLst>
              <a:gs pos="0">
                <a:srgbClr val="FFDA32"/>
              </a:gs>
              <a:gs pos="100000">
                <a:srgbClr val="EA2768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  <a:miter lim="800000"/>
          </a:ln>
        </p:spPr>
        <p:txBody>
          <a:bodyPr wrap="none" anchor="ctr" anchorCtr="0"/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marL="0" lvl="0" indent="0"/>
            <a:endParaRPr sz="120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6" grpId="0" bldLvl="0" animBg="1"/>
      <p:bldP spid="7" grpId="0" bldLvl="0" animBg="1"/>
      <p:bldP spid="8" grpId="0" bldLvl="0" animBg="1"/>
      <p:bldP spid="9" grpId="0" bldLvl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49120" y="209025"/>
            <a:ext cx="11037600" cy="461665"/>
          </a:xfrm>
        </p:spPr>
        <p:txBody>
          <a:bodyPr>
            <a:noAutofit/>
          </a:bodyPr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1 Get to know art and art forms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895616" y="5418182"/>
            <a:ext cx="2096853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US" altLang="zh-CN" sz="3600" b="1" i="1" dirty="0">
                <a:solidFill>
                  <a:srgbClr val="9933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dance</a:t>
            </a:r>
            <a:endParaRPr lang="en-US" altLang="zh-CN" sz="3600" b="1" i="1" dirty="0">
              <a:solidFill>
                <a:srgbClr val="9933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82159" y="5418182"/>
            <a:ext cx="1827429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US" altLang="zh-CN" sz="3600" b="1" i="1" dirty="0">
                <a:solidFill>
                  <a:srgbClr val="9933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music</a:t>
            </a:r>
            <a:endParaRPr lang="en-US" altLang="zh-CN" sz="3600" b="1" i="1" dirty="0">
              <a:solidFill>
                <a:srgbClr val="9933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79755" y="1197610"/>
            <a:ext cx="6590665" cy="230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514350" indent="-5143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sz="3200" b="1" dirty="0">
                <a:ea typeface="宋体" panose="02010600030101010101" pitchFamily="2" charset="-122"/>
                <a:sym typeface="+mn-ea"/>
              </a:rPr>
              <a:t>What do you think is art?</a:t>
            </a:r>
            <a:endParaRPr lang="en-US" altLang="zh-CN" sz="3200" b="1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marL="514350" indent="-5143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sz="3200" b="1" dirty="0">
                <a:solidFill>
                  <a:schemeClr val="tx1"/>
                </a:solidFill>
                <a:ea typeface="宋体" panose="02010600030101010101" pitchFamily="2" charset="-122"/>
              </a:rPr>
              <a:t>Can you list some art forms?</a:t>
            </a:r>
            <a:endParaRPr lang="en-US" altLang="zh-CN" sz="3200" b="1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marL="514350" indent="-5143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altLang="zh-CN" sz="3200" b="1" dirty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6624498" y="5418182"/>
            <a:ext cx="199298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CN" sz="3600" b="1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sculpture</a:t>
            </a:r>
            <a:endParaRPr kumimoji="0" lang="en-US" altLang="zh-CN" sz="3600" b="1" i="1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8652510" y="5418182"/>
            <a:ext cx="281368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US" altLang="zh-CN" sz="3600" b="1" i="1" dirty="0">
                <a:solidFill>
                  <a:srgbClr val="9933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architecture</a:t>
            </a:r>
            <a:endParaRPr lang="en-US" altLang="zh-CN" sz="3600" b="1" i="1" dirty="0">
              <a:solidFill>
                <a:srgbClr val="9933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49278" y="2966879"/>
            <a:ext cx="8103235" cy="2564130"/>
            <a:chOff x="568411" y="1868851"/>
            <a:chExt cx="6077426" cy="1923098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68411" y="1868851"/>
              <a:ext cx="2157412" cy="1923098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03251" y="1868851"/>
              <a:ext cx="1642586" cy="1923098"/>
            </a:xfrm>
            <a:prstGeom prst="rect">
              <a:avLst/>
            </a:prstGeom>
          </p:spPr>
        </p:pic>
      </p:grpSp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>
            <a:off x="3420745" y="2961640"/>
            <a:ext cx="3041015" cy="2569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4"/>
          <a:srcRect l="4902" r="7565"/>
          <a:stretch>
            <a:fillRect/>
          </a:stretch>
        </p:blipFill>
        <p:spPr>
          <a:xfrm>
            <a:off x="8617585" y="2966720"/>
            <a:ext cx="3029585" cy="256476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34" grpId="0" bldLvl="0" animBg="1"/>
      <p:bldP spid="37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6385" y="990600"/>
            <a:ext cx="110559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2. In which period was each painting created?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3795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325" y="1637665"/>
            <a:ext cx="2187575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2030" y="1637665"/>
            <a:ext cx="218694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5100" y="1637665"/>
            <a:ext cx="2160905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65945" y="1637665"/>
            <a:ext cx="2160905" cy="304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403067" y="4874578"/>
            <a:ext cx="263652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chemeClr val="accent1">
                    <a:lumMod val="75000"/>
                  </a:schemeClr>
                </a:solidFill>
                <a:ea typeface="宋体" panose="02010600030101010101" pitchFamily="2" charset="-122"/>
              </a:rPr>
              <a:t>Impressionism</a:t>
            </a:r>
            <a:endParaRPr lang="en-US" altLang="zh-CN" sz="3200" b="1">
              <a:solidFill>
                <a:schemeClr val="accent1">
                  <a:lumMod val="75000"/>
                </a:schemeClr>
              </a:solidFill>
              <a:ea typeface="宋体" panose="02010600030101010101" pitchFamily="2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6574314" y="4874578"/>
            <a:ext cx="216535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chemeClr val="accent1">
                    <a:lumMod val="75000"/>
                  </a:schemeClr>
                </a:solidFill>
                <a:ea typeface="宋体" panose="02010600030101010101" pitchFamily="2" charset="-122"/>
              </a:rPr>
              <a:t>Modern Art</a:t>
            </a:r>
            <a:endParaRPr lang="en-US" altLang="zh-CN" sz="3200" b="1">
              <a:solidFill>
                <a:schemeClr val="accent1">
                  <a:lumMod val="75000"/>
                </a:schemeClr>
              </a:solidFill>
              <a:ea typeface="宋体" panose="02010600030101010101" pitchFamily="2" charset="-122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3612674" y="4874578"/>
            <a:ext cx="216535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chemeClr val="accent1">
                    <a:lumMod val="75000"/>
                  </a:schemeClr>
                </a:solidFill>
                <a:ea typeface="宋体" panose="02010600030101010101" pitchFamily="2" charset="-122"/>
              </a:rPr>
              <a:t>Modern Art</a:t>
            </a:r>
            <a:endParaRPr lang="en-US" altLang="zh-CN" sz="3200" b="1">
              <a:solidFill>
                <a:schemeClr val="accent1">
                  <a:lumMod val="75000"/>
                </a:schemeClr>
              </a:solidFill>
              <a:ea typeface="宋体" panose="02010600030101010101" pitchFamily="2" charset="-122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9127490" y="4874578"/>
            <a:ext cx="296037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chemeClr val="accent1">
                    <a:lumMod val="75000"/>
                  </a:schemeClr>
                </a:solidFill>
                <a:ea typeface="宋体" panose="02010600030101010101" pitchFamily="2" charset="-122"/>
              </a:rPr>
              <a:t>The Renaissance</a:t>
            </a:r>
            <a:endParaRPr lang="en-US" altLang="zh-CN" sz="3200" b="1">
              <a:solidFill>
                <a:schemeClr val="accent1">
                  <a:lumMod val="75000"/>
                </a:schemeClr>
              </a:solidFill>
              <a:ea typeface="宋体" panose="02010600030101010101" pitchFamily="2" charset="-122"/>
            </a:endParaRPr>
          </a:p>
        </p:txBody>
      </p:sp>
      <p:sp>
        <p:nvSpPr>
          <p:cNvPr id="6" name="标题 23"/>
          <p:cNvSpPr>
            <a:spLocks noGrp="1"/>
          </p:cNvSpPr>
          <p:nvPr/>
        </p:nvSpPr>
        <p:spPr>
          <a:xfrm>
            <a:off x="349095" y="224265"/>
            <a:ext cx="11037600" cy="46166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4 Summarize the history of west painting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7020" y="5458460"/>
            <a:ext cx="32550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4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 Girl with a Watering Can (1876)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by Renoir</a:t>
            </a:r>
            <a:endParaRPr lang="zh-CN" altLang="en-US" sz="2400" i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 algn="ctr">
              <a:buClrTx/>
              <a:buSzTx/>
              <a:buFontTx/>
            </a:pPr>
            <a:endParaRPr lang="zh-CN" altLang="en-US" sz="2400" i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82950" y="5458460"/>
            <a:ext cx="29718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Girl Before a Mirror (1932)</a:t>
            </a:r>
            <a:r>
              <a:rPr lang="en-US" altLang="zh-CN">
                <a:sym typeface="+mn-ea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by Picasso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08395" y="5458460"/>
            <a:ext cx="299974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Exotic Birds</a:t>
            </a:r>
            <a:r>
              <a:rPr lang="en-US" altLang="zh-CN" sz="24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(1915) </a:t>
            </a:r>
            <a:endParaRPr lang="en-US" altLang="zh-CN" sz="2400" i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by Wassily Kandinsky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108440" y="5458460"/>
            <a:ext cx="28435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Woman with the Veil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by Raphael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5" grpId="0"/>
      <p:bldP spid="2" grpId="0"/>
      <p:bldP spid="7" grpId="0"/>
      <p:bldP spid="8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7340" y="2081530"/>
            <a:ext cx="110559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4. What do you think promoted the change in western paintings?</a:t>
            </a:r>
            <a:endParaRPr lang="en-US" altLang="zh-CN" sz="28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标题 23"/>
          <p:cNvSpPr>
            <a:spLocks noGrp="1"/>
          </p:cNvSpPr>
          <p:nvPr/>
        </p:nvSpPr>
        <p:spPr>
          <a:xfrm>
            <a:off x="349095" y="224265"/>
            <a:ext cx="11037600" cy="46166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4 Summarize the history of west painting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7340" y="1259840"/>
            <a:ext cx="11576685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3. Which period of Western art do you like most? Why are you fond of it?</a:t>
            </a:r>
            <a:endParaRPr lang="en-US" altLang="zh-CN" sz="28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085850" y="3732530"/>
            <a:ext cx="10038715" cy="2742565"/>
            <a:chOff x="1712" y="4685"/>
            <a:chExt cx="16974" cy="5376"/>
          </a:xfrm>
        </p:grpSpPr>
        <p:pic>
          <p:nvPicPr>
            <p:cNvPr id="100" name="图片 99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11505" y="4685"/>
              <a:ext cx="3663" cy="533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" name="图片 101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712" y="4685"/>
              <a:ext cx="9509" cy="53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3" name="图片 102"/>
            <p:cNvPicPr/>
            <p:nvPr/>
          </p:nvPicPr>
          <p:blipFill>
            <a:blip r:embed="rId3"/>
            <a:srcRect r="59842"/>
            <a:stretch>
              <a:fillRect/>
            </a:stretch>
          </p:blipFill>
          <p:spPr>
            <a:xfrm>
              <a:off x="15452" y="4697"/>
              <a:ext cx="3235" cy="536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4" name="文本框 103"/>
          <p:cNvSpPr txBox="1"/>
          <p:nvPr/>
        </p:nvSpPr>
        <p:spPr>
          <a:xfrm>
            <a:off x="349250" y="2903220"/>
            <a:ext cx="99015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5. Based on the text, what do you think is art?</a:t>
            </a:r>
            <a:endParaRPr lang="en-US" altLang="zh-CN" sz="28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1"/>
      <p:bldP spid="10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15989" y="3776686"/>
            <a:ext cx="3029485" cy="66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CN" sz="3735" b="1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paper cutting</a:t>
            </a:r>
            <a:endParaRPr kumimoji="0" lang="en-US" altLang="zh-CN" sz="3735" b="1" i="1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68670" y="3776689"/>
            <a:ext cx="2336800" cy="66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CN" sz="3735" b="1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painting</a:t>
            </a:r>
            <a:endParaRPr kumimoji="0" lang="en-US" altLang="zh-CN" sz="3735" b="1" i="1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99687" y="3776984"/>
            <a:ext cx="2766044" cy="66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CN" sz="3735" b="1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calligraphy </a:t>
            </a:r>
            <a:endParaRPr kumimoji="0" lang="en-US" altLang="zh-CN" sz="3735" b="1" i="1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015" y="1477645"/>
            <a:ext cx="2849245" cy="2299335"/>
          </a:xfrm>
          <a:prstGeom prst="rect">
            <a:avLst/>
          </a:prstGeom>
        </p:spPr>
      </p:pic>
      <p:sp>
        <p:nvSpPr>
          <p:cNvPr id="8" name="Text Box 1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344867" y="3776774"/>
            <a:ext cx="3593109" cy="66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altLang="zh-CN" sz="3735" b="1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photography</a:t>
            </a:r>
            <a:endParaRPr kumimoji="0" lang="en-US" altLang="zh-CN" sz="2665" b="1" i="1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标题 2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en-US" altLang="zh-CN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1 Lead in</a:t>
            </a:r>
            <a:endParaRPr lang="en-US" altLang="zh-CN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26" name="Picture 6" descr="未标题-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55" y="1475740"/>
            <a:ext cx="1840865" cy="2301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 descr="32313538393030373b32313538383231393bb7c5b4f3beb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92150" y="4443095"/>
            <a:ext cx="1383665" cy="1180465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348865" y="4775200"/>
            <a:ext cx="3022600" cy="1918970"/>
            <a:chOff x="8738" y="7798"/>
            <a:chExt cx="4760" cy="3022"/>
          </a:xfrm>
        </p:grpSpPr>
        <p:sp>
          <p:nvSpPr>
            <p:cNvPr id="31" name="Text Box 3"/>
            <p:cNvSpPr txBox="1">
              <a:spLocks noChangeArrowheads="1"/>
            </p:cNvSpPr>
            <p:nvPr/>
          </p:nvSpPr>
          <p:spPr bwMode="auto">
            <a:xfrm>
              <a:off x="8738" y="10190"/>
              <a:ext cx="4761" cy="6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defRPr kumimoji="0" sz="2800" b="1" i="1">
                  <a:solidFill>
                    <a:srgbClr val="99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2000" dirty="0"/>
                <a:t>Chinese-style Paintings</a:t>
              </a:r>
              <a:endParaRPr lang="en-US" altLang="zh-CN" sz="2000" dirty="0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53" y="7798"/>
              <a:ext cx="4009" cy="2392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5424170" y="1534160"/>
            <a:ext cx="3375660" cy="2272665"/>
            <a:chOff x="8542" y="2416"/>
            <a:chExt cx="5316" cy="3579"/>
          </a:xfrm>
        </p:grpSpPr>
        <p:pic>
          <p:nvPicPr>
            <p:cNvPr id="102" name="图片 101"/>
            <p:cNvPicPr/>
            <p:nvPr/>
          </p:nvPicPr>
          <p:blipFill>
            <a:blip r:embed="rId8"/>
            <a:srcRect l="3549" t="4031" r="1087" b="4288"/>
            <a:stretch>
              <a:fillRect/>
            </a:stretch>
          </p:blipFill>
          <p:spPr>
            <a:xfrm>
              <a:off x="8542" y="2416"/>
              <a:ext cx="5295" cy="353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矩形 5"/>
            <p:cNvSpPr/>
            <p:nvPr/>
          </p:nvSpPr>
          <p:spPr>
            <a:xfrm>
              <a:off x="12622" y="5553"/>
              <a:ext cx="1236" cy="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8385" y="1533525"/>
            <a:ext cx="2948940" cy="224345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471795" y="4775200"/>
            <a:ext cx="3022600" cy="1918970"/>
            <a:chOff x="8617" y="7520"/>
            <a:chExt cx="4760" cy="3022"/>
          </a:xfrm>
        </p:grpSpPr>
        <p:sp>
          <p:nvSpPr>
            <p:cNvPr id="30" name="文本框 29"/>
            <p:cNvSpPr txBox="1"/>
            <p:nvPr/>
          </p:nvSpPr>
          <p:spPr>
            <a:xfrm>
              <a:off x="8617" y="9784"/>
              <a:ext cx="4761" cy="7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40000"/>
                </a:lnSpc>
                <a:spcBef>
                  <a:spcPct val="50000"/>
                </a:spcBef>
              </a:pPr>
              <a:r>
                <a:rPr lang="en-US" altLang="zh-CN" sz="2000" b="1" i="1" dirty="0">
                  <a:solidFill>
                    <a:srgbClr val="99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Western-style</a:t>
              </a:r>
              <a:r>
                <a:rPr lang="en-US" altLang="zh-CN" sz="2000" b="1" dirty="0">
                  <a:solidFill>
                    <a:srgbClr val="00B050"/>
                  </a:solidFill>
                  <a:latin typeface="+mn-lt"/>
                </a:rPr>
                <a:t> </a:t>
              </a:r>
              <a:r>
                <a:rPr lang="en-US" altLang="zh-CN" sz="2000" b="1" i="1" dirty="0">
                  <a:solidFill>
                    <a:srgbClr val="99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Paintings</a:t>
              </a:r>
              <a:endParaRPr lang="en-US" altLang="zh-CN" sz="2000" b="1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8" y="7520"/>
              <a:ext cx="3764" cy="2392"/>
            </a:xfrm>
            <a:prstGeom prst="rect">
              <a:avLst/>
            </a:prstGeom>
          </p:spPr>
        </p:pic>
      </p:grpSp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0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2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11200" y="2372995"/>
            <a:ext cx="10906125" cy="3412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11200" algn="just">
              <a:lnSpc>
                <a:spcPct val="135000"/>
              </a:lnSpc>
              <a:tabLst>
                <a:tab pos="4800600" algn="l"/>
                <a:tab pos="10401300" algn="r"/>
              </a:tabLst>
            </a:pP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Part 1(Para.1)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	</a:t>
            </a:r>
            <a:r>
              <a:rPr lang="en-US" altLang="fr-FR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    	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The Renaissance</a:t>
            </a:r>
            <a:endParaRPr lang="fr-FR" altLang="zh-CN" sz="3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1200" algn="just">
              <a:lnSpc>
                <a:spcPct val="135000"/>
              </a:lnSpc>
              <a:tabLst>
                <a:tab pos="4800600" algn="l"/>
                <a:tab pos="10401300" algn="r"/>
              </a:tabLs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Part 2(Para. 2)  		 B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The Middle Ages</a:t>
            </a:r>
            <a:endParaRPr lang="zh-CN" altLang="zh-CN" sz="32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3740" algn="just">
              <a:lnSpc>
                <a:spcPct val="135000"/>
              </a:lnSpc>
              <a:tabLst>
                <a:tab pos="4800600" algn="l"/>
                <a:tab pos="10401300" algn="r"/>
              </a:tabLst>
            </a:pP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Part 3(Paras. 3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～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5)  	</a:t>
            </a:r>
            <a:r>
              <a:rPr lang="en-US" altLang="fr-FR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                     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Introduction</a:t>
            </a:r>
            <a:endParaRPr lang="zh-CN" altLang="zh-CN" sz="32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3740" algn="just">
              <a:lnSpc>
                <a:spcPct val="135000"/>
              </a:lnSpc>
              <a:tabLst>
                <a:tab pos="4800600" algn="l"/>
                <a:tab pos="10401300" algn="r"/>
              </a:tabLst>
            </a:pP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Part 4(Paras. 6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～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7)  	</a:t>
            </a:r>
            <a:r>
              <a:rPr lang="en-US" altLang="fr-FR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                     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Modern Art</a:t>
            </a:r>
            <a:endParaRPr lang="zh-CN" altLang="zh-CN" sz="32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3740" algn="just">
              <a:lnSpc>
                <a:spcPct val="135000"/>
              </a:lnSpc>
              <a:tabLst>
                <a:tab pos="4800600" algn="l"/>
                <a:tab pos="10401300" algn="r"/>
              </a:tabLst>
            </a:pP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Part 5(Para. 8)  	</a:t>
            </a:r>
            <a:r>
              <a:rPr lang="en-US" altLang="fr-FR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                     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E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Impressionism</a:t>
            </a:r>
            <a:endParaRPr lang="zh-CN" altLang="zh-CN" sz="32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4205605" y="3400425"/>
            <a:ext cx="3211195" cy="5715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4438015" y="4716780"/>
            <a:ext cx="3268980" cy="71755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4913630" y="4809490"/>
            <a:ext cx="2720975" cy="68897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标题 23"/>
          <p:cNvSpPr>
            <a:spLocks noGrp="1"/>
          </p:cNvSpPr>
          <p:nvPr>
            <p:ph type="title"/>
          </p:nvPr>
        </p:nvSpPr>
        <p:spPr>
          <a:xfrm>
            <a:off x="579755" y="237490"/>
            <a:ext cx="11612880" cy="461645"/>
          </a:xfrm>
        </p:spPr>
        <p:txBody>
          <a:bodyPr>
            <a:noAutofit/>
          </a:bodyPr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2 Read the title and subtitles for main idea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3898265" y="2904490"/>
            <a:ext cx="3794125" cy="121856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4824730" y="2863215"/>
            <a:ext cx="2867660" cy="125222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矩形 29697"/>
          <p:cNvSpPr/>
          <p:nvPr/>
        </p:nvSpPr>
        <p:spPr>
          <a:xfrm>
            <a:off x="374015" y="1069975"/>
            <a:ext cx="11706860" cy="127254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  The text mainly tells us _____  major styles of  ___________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____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 , 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showing the __________________ of it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" name="矩形 29698"/>
          <p:cNvSpPr/>
          <p:nvPr/>
        </p:nvSpPr>
        <p:spPr>
          <a:xfrm>
            <a:off x="8611870" y="1143635"/>
            <a:ext cx="337058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Western 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paintings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7" name="矩形 29699"/>
          <p:cNvSpPr/>
          <p:nvPr/>
        </p:nvSpPr>
        <p:spPr>
          <a:xfrm>
            <a:off x="4824730" y="1143635"/>
            <a:ext cx="117094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four 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" name="矩形 29698"/>
          <p:cNvSpPr/>
          <p:nvPr/>
        </p:nvSpPr>
        <p:spPr>
          <a:xfrm>
            <a:off x="2625090" y="1727200"/>
            <a:ext cx="3905885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development/history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1535" y="6035675"/>
            <a:ext cx="6856095" cy="5219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800" b="1"/>
              <a:t>What functions do the subtitles serve?</a:t>
            </a:r>
            <a:endParaRPr lang="en-US" altLang="zh-CN" sz="2800" b="1"/>
          </a:p>
        </p:txBody>
      </p:sp>
      <p:sp>
        <p:nvSpPr>
          <p:cNvPr id="4" name="右箭头 3"/>
          <p:cNvSpPr/>
          <p:nvPr/>
        </p:nvSpPr>
        <p:spPr>
          <a:xfrm>
            <a:off x="7706995" y="6130290"/>
            <a:ext cx="608330" cy="333375"/>
          </a:xfrm>
          <a:prstGeom prst="rightArrow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315325" y="5933440"/>
            <a:ext cx="28530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C00000"/>
                </a:solidFill>
              </a:rPr>
              <a:t>To clearly show the structure of the text </a:t>
            </a:r>
            <a:endParaRPr lang="en-US" altLang="zh-CN" sz="2400">
              <a:solidFill>
                <a:srgbClr val="C0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base">
                                        <p:cTn id="7" dur="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base">
                                        <p:cTn id="8" dur="1822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664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664" tmFilter="0, 0; 0.125,0.2665; 0.25,0.4; 0.375,0.465; 0.5,0.5;  0.625,0.535; 0.75,0.6; 0.875,0.7335; 1,1" fill="hold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32" tmFilter="0, 0; 0.125,0.2665; 0.25,0.4; 0.375,0.465; 0.5,0.5;  0.625,0.535; 0.75,0.6; 0.875,0.7335; 1,1" fill="hold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64" tmFilter="0, 0; 0.125,0.2665; 0.25,0.4; 0.375,0.465; 0.5,0.5;  0.625,0.535; 0.75,0.6; 0.875,0.7335; 1,1" fill="hold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base"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 additive="base"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1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 additive="base"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1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 additive="base"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1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 additive="base"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base">
                                        <p:cTn id="25" dur="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base">
                                        <p:cTn id="26" dur="1822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664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664" tmFilter="0, 0; 0.125,0.2665; 0.25,0.4; 0.375,0.465; 0.5,0.5;  0.625,0.535; 0.75,0.6; 0.875,0.7335; 1,1" fill="hold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32" tmFilter="0, 0; 0.125,0.2665; 0.25,0.4; 0.375,0.465; 0.5,0.5;  0.625,0.535; 0.75,0.6; 0.875,0.7335; 1,1" fill="hold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64" tmFilter="0, 0; 0.125,0.2665; 0.25,0.4; 0.375,0.465; 0.5,0.5;  0.625,0.535; 0.75,0.6; 0.875,0.7335; 1,1" fill="hold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base">
                                        <p:cTn id="3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 additive="base">
                                        <p:cTn id="3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33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 additive="base">
                                        <p:cTn id="3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35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 additive="base">
                                        <p:cTn id="3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37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 additive="base">
                                        <p:cTn id="3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base">
                                        <p:cTn id="43" dur="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base">
                                        <p:cTn id="44" dur="1822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664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664" tmFilter="0, 0; 0.125,0.2665; 0.25,0.4; 0.375,0.465; 0.5,0.5;  0.625,0.535; 0.75,0.6; 0.875,0.7335; 1,1" fill="hold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32" tmFilter="0, 0; 0.125,0.2665; 0.25,0.4; 0.375,0.465; 0.5,0.5;  0.625,0.535; 0.75,0.6; 0.875,0.7335; 1,1" fill="hold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64" tmFilter="0, 0; 0.125,0.2665; 0.25,0.4; 0.375,0.465; 0.5,0.5;  0.625,0.535; 0.75,0.6; 0.875,0.7335; 1,1" fill="hold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base">
                                        <p:cTn id="4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 additive="base">
                                        <p:cTn id="5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51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 additive="base">
                                        <p:cTn id="5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53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 additive="base">
                                        <p:cTn id="5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55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 additive="base">
                                        <p:cTn id="5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2" grpId="0" animBg="1"/>
      <p:bldP spid="5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358140" y="1759585"/>
            <a:ext cx="9126855" cy="265239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(1)What is western art?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(2)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What is the best way to understand it?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358775" y="1102360"/>
            <a:ext cx="4281805" cy="56070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p>
            <a:pPr algn="ctr"/>
            <a:r>
              <a:rPr lang="en-US" altLang="zh-C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Para1  </a:t>
            </a:r>
            <a:r>
              <a:rPr lang="en-US" altLang="zh-CN" sz="3200" b="1" u="sng" smtClean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Introduction</a:t>
            </a:r>
            <a:r>
              <a:rPr lang="en-US" altLang="zh-CN" sz="32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en-US" altLang="zh-CN" sz="32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en-US" altLang="zh-CN" sz="32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690677" y="2310199"/>
            <a:ext cx="6336030" cy="50673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It’s hard to give a </a:t>
            </a:r>
            <a:r>
              <a:rPr lang="en-US" altLang="zh-CN" sz="2700" b="1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precise</a:t>
            </a:r>
            <a:r>
              <a:rPr lang="en-US" altLang="zh-CN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definition.</a:t>
            </a:r>
            <a:endParaRPr lang="en-US" altLang="zh-CN" sz="27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矩形 16"/>
          <p:cNvSpPr/>
          <p:nvPr>
            <p:custDataLst>
              <p:tags r:id="rId4"/>
            </p:custDataLst>
          </p:nvPr>
        </p:nvSpPr>
        <p:spPr>
          <a:xfrm>
            <a:off x="690880" y="4152265"/>
            <a:ext cx="11376025" cy="1337945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The best way to understand western art is to look at the development of it over the centuries. </a:t>
            </a:r>
            <a:endParaRPr lang="en-US" altLang="zh-CN" sz="27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4" name="标题 2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en-US" altLang="zh-CN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3 Read for detailed information</a:t>
            </a:r>
            <a:endParaRPr lang="en-US" altLang="zh-CN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圆角矩形标注 1"/>
          <p:cNvSpPr/>
          <p:nvPr/>
        </p:nvSpPr>
        <p:spPr>
          <a:xfrm>
            <a:off x="4845685" y="1466215"/>
            <a:ext cx="1786890" cy="711200"/>
          </a:xfrm>
          <a:prstGeom prst="wedgeRoundRectCallout">
            <a:avLst>
              <a:gd name="adj1" fmla="val -45806"/>
              <a:gd name="adj2" fmla="val 788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/>
              <a:t>accurate</a:t>
            </a:r>
            <a:endParaRPr lang="en-US" altLang="zh-CN" sz="2800" b="1"/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690677" y="2816929"/>
            <a:ext cx="7694295" cy="50673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There are many different styles of western art.</a:t>
            </a:r>
            <a:endParaRPr lang="en-US" altLang="zh-CN" sz="27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7" grpId="0"/>
      <p:bldP spid="17" grpId="0"/>
      <p:bldP spid="2" grpId="0" animBg="1"/>
      <p:bldP spid="1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358140" y="1759585"/>
            <a:ext cx="9126855" cy="42030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(1)the </a:t>
            </a:r>
            <a:r>
              <a:rPr lang="en-US" altLang="zh-CN" sz="2800" b="1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purpose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of the </a:t>
            </a:r>
            <a:r>
              <a:rPr lang="en-US" altLang="zh-CN" sz="2800" b="1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western art: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2)the </a:t>
            </a:r>
            <a:r>
              <a:rPr lang="en-US" altLang="zh-CN" sz="2800" b="1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features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of the paintings: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2800" b="1" smtClean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2800" b="1" smtClean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20000"/>
              </a:lnSpc>
            </a:pPr>
            <a:endParaRPr lang="en-US" altLang="zh-CN" sz="2800" b="1" smtClean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(3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) famous artist(s):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358775" y="1102360"/>
            <a:ext cx="5059680" cy="56070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p>
            <a:pPr algn="ctr"/>
            <a:r>
              <a:rPr lang="en-US" altLang="zh-C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Para2  </a:t>
            </a:r>
            <a:r>
              <a:rPr lang="en-US" altLang="zh-CN" sz="3200" b="1" u="sng" smtClean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hlinkClick r:id="" action="ppaction://noaction"/>
              </a:rPr>
              <a:t>The Middle Ages</a:t>
            </a:r>
            <a:r>
              <a:rPr lang="en-US" altLang="zh-CN" sz="32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en-US" altLang="zh-CN" sz="32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en-US" altLang="zh-CN" sz="32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715442" y="2277179"/>
            <a:ext cx="5798820" cy="50673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To teach people about Christianity</a:t>
            </a:r>
            <a:endParaRPr lang="en-US" altLang="zh-CN" sz="27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690880" y="3235325"/>
            <a:ext cx="6615430" cy="506730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primitive and two-dimensional</a:t>
            </a:r>
            <a:endParaRPr lang="en-US" altLang="zh-CN" sz="27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5"/>
            </p:custDataLst>
          </p:nvPr>
        </p:nvSpPr>
        <p:spPr>
          <a:xfrm>
            <a:off x="690880" y="3757295"/>
            <a:ext cx="11376025" cy="506730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Main characters were made much larger than everyone else.</a:t>
            </a:r>
            <a:endParaRPr lang="en-US" altLang="zh-CN" sz="27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6"/>
            </p:custDataLst>
          </p:nvPr>
        </p:nvSpPr>
        <p:spPr>
          <a:xfrm>
            <a:off x="690880" y="4279265"/>
            <a:ext cx="11632565" cy="922020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In the 13th century, paintings showed real people in a real environment with realistic human faces and deep emotional impact</a:t>
            </a:r>
            <a:endParaRPr lang="en-US" altLang="zh-CN" sz="27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3441700" y="5423535"/>
            <a:ext cx="7004685" cy="506730"/>
          </a:xfrm>
          <a:prstGeom prst="rect">
            <a:avLst/>
          </a:prstGeom>
        </p:spPr>
        <p:txBody>
          <a:bodyPr wrap="square" lIns="91440" tIns="45720" rIns="91440" bIns="45720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Giotto di Bondone(</a:t>
            </a:r>
            <a:r>
              <a:rPr lang="zh-CN" altLang="en-US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乔托</a:t>
            </a:r>
            <a:r>
              <a:rPr lang="zh-CN" altLang="en-US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迪邦多纳</a:t>
            </a:r>
            <a:r>
              <a:rPr lang="en-US" altLang="zh-CN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)    </a:t>
            </a:r>
            <a:endParaRPr lang="en-US" altLang="zh-CN" sz="27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4" name="标题 2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en-US" altLang="zh-CN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3 Read for detailed information</a:t>
            </a:r>
            <a:endParaRPr lang="en-US" altLang="zh-CN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" name="图片 102"/>
          <p:cNvPicPr/>
          <p:nvPr/>
        </p:nvPicPr>
        <p:blipFill>
          <a:blip r:embed="rId8"/>
          <a:stretch>
            <a:fillRect/>
          </a:stretch>
        </p:blipFill>
        <p:spPr>
          <a:xfrm>
            <a:off x="7654290" y="911860"/>
            <a:ext cx="4234815" cy="59461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图片 107"/>
          <p:cNvPicPr/>
          <p:nvPr/>
        </p:nvPicPr>
        <p:blipFill>
          <a:blip r:embed="rId9"/>
          <a:srcRect r="12600"/>
          <a:stretch>
            <a:fillRect/>
          </a:stretch>
        </p:blipFill>
        <p:spPr>
          <a:xfrm flipH="1">
            <a:off x="8733790" y="1052195"/>
            <a:ext cx="3064510" cy="2956560"/>
          </a:xfrm>
          <a:prstGeom prst="ellipse">
            <a:avLst/>
          </a:prstGeom>
          <a:noFill/>
          <a:ln w="9525">
            <a:noFill/>
          </a:ln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7" grpId="0"/>
      <p:bldP spid="14" grpId="0"/>
      <p:bldP spid="17" grpId="0"/>
      <p:bldP spid="1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9" name="Rectangle 2"/>
          <p:cNvSpPr>
            <a:spLocks noGrp="1"/>
          </p:cNvSpPr>
          <p:nvPr>
            <p:ph type="title" idx="4294967295"/>
          </p:nvPr>
        </p:nvSpPr>
        <p:spPr/>
        <p:txBody>
          <a:bodyPr vert="horz" wrap="square" lIns="91440" tIns="45720" rIns="91440" bIns="45720" anchor="ctr" anchorCtr="0">
            <a:noAutofit/>
          </a:bodyPr>
          <a:p>
            <a:r>
              <a:rPr lang="en-US" altLang="zh-CN" sz="3200">
                <a:solidFill>
                  <a:schemeClr val="tx1"/>
                </a:solidFill>
              </a:rPr>
              <a:t>Which one is more </a:t>
            </a:r>
            <a:r>
              <a:rPr lang="en-US" altLang="zh-CN" sz="3200">
                <a:solidFill>
                  <a:srgbClr val="FF0000"/>
                </a:solidFill>
              </a:rPr>
              <a:t>realistic</a:t>
            </a:r>
            <a:r>
              <a:rPr lang="en-US" altLang="zh-CN" sz="3200">
                <a:solidFill>
                  <a:schemeClr val="tx1"/>
                </a:solidFill>
              </a:rPr>
              <a:t>?</a:t>
            </a:r>
            <a:endParaRPr lang="en-US" altLang="zh-CN" sz="3200">
              <a:solidFill>
                <a:schemeClr val="tx1"/>
              </a:solidFill>
            </a:endParaRPr>
          </a:p>
        </p:txBody>
      </p:sp>
      <p:pic>
        <p:nvPicPr>
          <p:cNvPr id="21510" name="Picture 4" descr="reading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9925" y="1071245"/>
            <a:ext cx="4991735" cy="5786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/>
        </p:nvPicPr>
        <p:blipFill>
          <a:blip r:embed="rId2"/>
          <a:srcRect l="50159"/>
          <a:stretch>
            <a:fillRect/>
          </a:stretch>
        </p:blipFill>
        <p:spPr>
          <a:xfrm>
            <a:off x="1657350" y="1071245"/>
            <a:ext cx="4163695" cy="578675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5661660" y="1071245"/>
            <a:ext cx="6177280" cy="5786120"/>
            <a:chOff x="8916" y="1687"/>
            <a:chExt cx="9728" cy="9112"/>
          </a:xfrm>
        </p:grpSpPr>
        <p:pic>
          <p:nvPicPr>
            <p:cNvPr id="104" name="图片 10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8916" y="1687"/>
              <a:ext cx="9728" cy="91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12557" y="10050"/>
              <a:ext cx="5927" cy="5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p>
              <a:r>
                <a:rPr lang="en-US" altLang="zh-CN"/>
                <a:t>The Mourning of Christ (</a:t>
              </a:r>
              <a:r>
                <a:rPr lang="zh-CN" altLang="zh-CN"/>
                <a:t>哀悼基督</a:t>
              </a:r>
              <a:r>
                <a:rPr lang="en-US" altLang="zh-CN"/>
                <a:t>)</a:t>
              </a:r>
              <a:endParaRPr lang="en-US" altLang="zh-CN"/>
            </a:p>
          </p:txBody>
        </p:sp>
      </p:grpSp>
      <p:pic>
        <p:nvPicPr>
          <p:cNvPr id="4" name="图片 3" descr="343435383133393b333633353035383bb7c5b4f3beb5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53505" y="3475990"/>
            <a:ext cx="1811655" cy="181165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sz="quarter" idx="1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14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5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6"/>
          </p:nvPr>
        </p:nvSpPr>
        <p:spPr/>
        <p:txBody>
          <a:bodyPr/>
          <a:p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2539365" y="821055"/>
            <a:ext cx="9641840" cy="1905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3225800" y="239395"/>
            <a:ext cx="6933565" cy="5607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p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Works of Giotto di Bondone      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6" name="图片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5922010" y="1285240"/>
            <a:ext cx="5429250" cy="48158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699250" y="6101080"/>
            <a:ext cx="33737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The Massacre of the Innocents无辜者的大屠杀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421130" y="6101080"/>
            <a:ext cx="33737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Kiss of Judas</a:t>
            </a:r>
            <a:r>
              <a:rPr lang="en-US" altLang="zh-CN"/>
              <a:t> </a:t>
            </a:r>
            <a:endParaRPr lang="en-US" altLang="zh-CN"/>
          </a:p>
          <a:p>
            <a:pPr algn="ctr"/>
            <a:r>
              <a:rPr lang="zh-CN" altLang="en-US"/>
              <a:t>犹大之吻</a:t>
            </a:r>
            <a:endParaRPr lang="zh-CN" altLang="en-US"/>
          </a:p>
        </p:txBody>
      </p:sp>
      <p:pic>
        <p:nvPicPr>
          <p:cNvPr id="107" name="图片 106"/>
          <p:cNvPicPr/>
          <p:nvPr/>
        </p:nvPicPr>
        <p:blipFill>
          <a:blip r:embed="rId3"/>
          <a:stretch>
            <a:fillRect/>
          </a:stretch>
        </p:blipFill>
        <p:spPr>
          <a:xfrm>
            <a:off x="579755" y="1285240"/>
            <a:ext cx="5057140" cy="481584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PLACING_PICTURE_INFO" val="{&quot;code&quot;:&quot;[1]&quot;,&quot;full_picture&quot;:false,&quot;last_crop_picture&quot;:&quot;[1]&quot;,&quot;scheme&quot;:&quot;1-1&quot;,&quot;spacing&quot;:5}"/>
  <p:tag name="KSO_WM_UNIT_PLACING_PICTURE" val="131818.349"/>
  <p:tag name="KSO_WM_UNIT_PLACING_PICTURE_USER_VIEWPORT" val="{&quot;height&quot;:10801,&quot;width&quot;:8291}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PLACING_PICTURE_INFO" val="{&quot;code&quot;:&quot;[1]&quot;,&quot;full_picture&quot;:false,&quot;last_crop_picture&quot;:&quot;[1]&quot;,&quot;scheme&quot;:&quot;1-1&quot;,&quot;spacing&quot;:5}"/>
  <p:tag name="KSO_WM_UNIT_PLACING_PICTURE" val="223749.911"/>
  <p:tag name="KSO_WM_UNIT_PLACING_PICTURE_USER_VIEWPORT" val="{&quot;height&quot;:8852,&quot;width&quot;:17431}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SLIDE_BACKGROUND_TYPE" val="general"/>
</p:tagLst>
</file>

<file path=ppt/tags/tag14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SLIDE_BACKGROUND_TYPE" val="general"/>
</p:tagLst>
</file>

<file path=ppt/tags/tag14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SLIDE_BACKGROUND_TYPE" val="topBottom"/>
  <p:tag name="KSO_WM_SLIDE_BK_DARK_LIGHT" val="2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SLIDE_BACKGROUND_TYPE" val="topBottom"/>
  <p:tag name="KSO_WM_SLIDE_BK_DARK_LIGHT" val="2"/>
</p:tagLst>
</file>

<file path=ppt/tags/tag18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SLIDE_BACKGROUND_TYPE" val="bottomTop"/>
  <p:tag name="KSO_WM_SLIDE_BK_DARK_LIGHT" val="2"/>
</p:tagLst>
</file>

<file path=ppt/tags/tag19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SLIDE_BACKGROUND_TYPE" val="bottomTop"/>
  <p:tag name="KSO_WM_SLIDE_BK_DARK_LIGHT" val="2"/>
</p:tagLst>
</file>

<file path=ppt/tags/tag19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SLIDE_BACKGROUND_TYPE" val="navigation"/>
  <p:tag name="KSO_WM_SLIDE_BK_DARK_LIGHT" val="2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SLIDE_BACKGROUND_TYPE" val="navigation"/>
  <p:tag name="KSO_WM_SLIDE_BK_DARK_LIGHT" val="2"/>
</p:tagLst>
</file>

<file path=ppt/tags/tag21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2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2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226.xml><?xml version="1.0" encoding="utf-8"?>
<p:tagLst xmlns:p="http://schemas.openxmlformats.org/presentationml/2006/main">
  <p:tag name="KSO_WM_SLIDE_BACKGROUND_TYPE" val="belt"/>
  <p:tag name="KSO_WM_SLIDE_BK_DARK_LIGHT" val="2"/>
</p:tagLst>
</file>

<file path=ppt/tags/tag22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29.xml><?xml version="1.0" encoding="utf-8"?>
<p:tagLst xmlns:p="http://schemas.openxmlformats.org/presentationml/2006/main">
  <p:tag name="KSO_WM_SLIDE_BACKGROUND_TYPE" val="belt"/>
  <p:tag name="KSO_WM_SLIDE_BK_DARK_LIGHT" val="2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314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314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4.xml><?xml version="1.0" encoding="utf-8"?>
<p:tagLst xmlns:p="http://schemas.openxmlformats.org/presentationml/2006/main">
  <p:tag name="KSO_WM_TEMPLATE_THUMBS_INDEX" val="1、4、9、11、12、13、14、16、18、19、20、21、23"/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5314"/>
  <p:tag name="KSO_WM_TEMPLATE_MASTER_THUMB_INDEX" val="12"/>
</p:tagLst>
</file>

<file path=ppt/tags/tag245.xml><?xml version="1.0" encoding="utf-8"?>
<p:tagLst xmlns:p="http://schemas.openxmlformats.org/presentationml/2006/main">
  <p:tag name="KSO_WM_UNIT_PLACING_PICTURE_INFO" val="{&quot;code&quot;:&quot;[1]&quot;,&quot;full_picture&quot;:false,&quot;last_crop_picture&quot;:&quot;[1]&quot;,&quot;scheme&quot;:&quot;1-1&quot;,&quot;spacing&quot;:5}"/>
  <p:tag name="KSO_WM_UNIT_PLACING_PICTURE" val="131818.349"/>
  <p:tag name="KSO_WM_UNIT_PLACING_PICTURE_USER_VIEWPORT" val="{&quot;height&quot;:6716,&quot;width&quot;:11940}"/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1.0"/>
  <p:tag name="KSO_WM_BEAUTIFY_FLAG" val="#wm#"/>
  <p:tag name="KSO_WM_UNIT_SUBTYPE" val="q"/>
  <p:tag name="KSO_WM_UNIT_TYPE" val="i"/>
  <p:tag name="KSO_WM_UNIT_INDEX" val="1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4.xml><?xml version="1.0" encoding="utf-8"?>
<p:tagLst xmlns:p="http://schemas.openxmlformats.org/presentationml/2006/main">
  <p:tag name="KSO_WM_UNIT_PLACING_PICTURE_INFO" val="{&quot;code&quot;:&quot;[1]&quot;,&quot;full_picture&quot;:false,&quot;last_crop_picture&quot;:&quot;[1]&quot;,&quot;scheme&quot;:&quot;1-1&quot;,&quot;spacing&quot;:5}"/>
  <p:tag name="KSO_WM_UNIT_PLACING_PICTURE" val="161728.810"/>
  <p:tag name="KSO_WM_UNIT_PLACING_PICTURE_USER_VIEWPORT" val="{&quot;height&quot;:5875,&quot;width&quot;:19200}"/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7.xml><?xml version="1.0" encoding="utf-8"?>
<p:tagLst xmlns:p="http://schemas.openxmlformats.org/presentationml/2006/main">
  <p:tag name="KSO_WM_UNIT_PLACING_PICTURE_INFO" val="{&quot;code&quot;:&quot;[1]&quot;,&quot;full_picture&quot;:false,&quot;last_crop_picture&quot;:&quot;[1]&quot;,&quot;scheme&quot;:&quot;1-1&quot;,&quot;spacing&quot;:5}"/>
  <p:tag name="KSO_WM_UNIT_PLACING_PICTURE" val="131818.349"/>
  <p:tag name="KSO_WM_UNIT_PLACING_PICTURE_USER_VIEWPORT" val="{&quot;height&quot;:10801,&quot;width&quot;:8291}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1.xml><?xml version="1.0" encoding="utf-8"?>
<p:tagLst xmlns:p="http://schemas.openxmlformats.org/presentationml/2006/main">
  <p:tag name="KSO_WM_UNIT_PLACING_PICTURE_INFO" val="{&quot;code&quot;:&quot;[1]&quot;,&quot;full_picture&quot;:false,&quot;last_crop_picture&quot;:&quot;[1]&quot;,&quot;scheme&quot;:&quot;1-1&quot;,&quot;spacing&quot;:5}"/>
  <p:tag name="KSO_WM_UNIT_PLACING_PICTURE" val="223749.911"/>
  <p:tag name="KSO_WM_UNIT_PLACING_PICTURE_USER_VIEWPORT" val="{&quot;height&quot;:8852,&quot;width&quot;:17431}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8.xml><?xml version="1.0" encoding="utf-8"?>
<p:tagLst xmlns:p="http://schemas.openxmlformats.org/presentationml/2006/main">
  <p:tag name="KSO_WM_SLIDE_BACKGROUND_TYPE" val="general"/>
</p:tagLst>
</file>

<file path=ppt/tags/tag32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1.xml><?xml version="1.0" encoding="utf-8"?>
<p:tagLst xmlns:p="http://schemas.openxmlformats.org/presentationml/2006/main">
  <p:tag name="KSO_WM_SLIDE_BACKGROUND_TYPE" val="general"/>
</p:tagLst>
</file>

<file path=ppt/tags/tag33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34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4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4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4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4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4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4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4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4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5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35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5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5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5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5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5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5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5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6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362.xml><?xml version="1.0" encoding="utf-8"?>
<p:tagLst xmlns:p="http://schemas.openxmlformats.org/presentationml/2006/main">
  <p:tag name="KSO_WM_SLIDE_BACKGROUND_TYPE" val="topBottom"/>
  <p:tag name="KSO_WM_SLIDE_BK_DARK_LIGHT" val="2"/>
</p:tagLst>
</file>

<file path=ppt/tags/tag36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6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65.xml><?xml version="1.0" encoding="utf-8"?>
<p:tagLst xmlns:p="http://schemas.openxmlformats.org/presentationml/2006/main">
  <p:tag name="KSO_WM_SLIDE_BACKGROUND_TYPE" val="topBottom"/>
  <p:tag name="KSO_WM_SLIDE_BK_DARK_LIGHT" val="2"/>
</p:tagLst>
</file>

<file path=ppt/tags/tag36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6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6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6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7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7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7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7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7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7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377.xml><?xml version="1.0" encoding="utf-8"?>
<p:tagLst xmlns:p="http://schemas.openxmlformats.org/presentationml/2006/main">
  <p:tag name="KSO_WM_SLIDE_BACKGROUND_TYPE" val="bottomTop"/>
  <p:tag name="KSO_WM_SLIDE_BK_DARK_LIGHT" val="2"/>
</p:tagLst>
</file>

<file path=ppt/tags/tag37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7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SLIDE_BACKGROUND_TYPE" val="bottomTop"/>
  <p:tag name="KSO_WM_SLIDE_BK_DARK_LIGHT" val="2"/>
</p:tagLst>
</file>

<file path=ppt/tags/tag38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9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392.xml><?xml version="1.0" encoding="utf-8"?>
<p:tagLst xmlns:p="http://schemas.openxmlformats.org/presentationml/2006/main">
  <p:tag name="KSO_WM_SLIDE_BACKGROUND_TYPE" val="navigation"/>
  <p:tag name="KSO_WM_SLIDE_BK_DARK_LIGHT" val="2"/>
</p:tagLst>
</file>

<file path=ppt/tags/tag39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9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95.xml><?xml version="1.0" encoding="utf-8"?>
<p:tagLst xmlns:p="http://schemas.openxmlformats.org/presentationml/2006/main">
  <p:tag name="KSO_WM_SLIDE_BACKGROUND_TYPE" val="navigation"/>
  <p:tag name="KSO_WM_SLIDE_BK_DARK_LIGHT" val="2"/>
</p:tagLst>
</file>

<file path=ppt/tags/tag39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9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9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9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409.xml><?xml version="1.0" encoding="utf-8"?>
<p:tagLst xmlns:p="http://schemas.openxmlformats.org/presentationml/2006/main">
  <p:tag name="KSO_WM_SLIDE_BACKGROUND_TYPE" val="belt"/>
  <p:tag name="KSO_WM_SLIDE_BK_DARK_LIGHT" val="2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1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12.xml><?xml version="1.0" encoding="utf-8"?>
<p:tagLst xmlns:p="http://schemas.openxmlformats.org/presentationml/2006/main">
  <p:tag name="KSO_WM_SLIDE_BACKGROUND_TYPE" val="belt"/>
  <p:tag name="KSO_WM_SLIDE_BK_DARK_LIGHT" val="2"/>
</p:tagLst>
</file>

<file path=ppt/tags/tag41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1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1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1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1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1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1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2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314"/>
</p:tagLst>
</file>

<file path=ppt/tags/tag4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314"/>
</p:tagLst>
</file>

<file path=ppt/tags/tag4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27.xml><?xml version="1.0" encoding="utf-8"?>
<p:tagLst xmlns:p="http://schemas.openxmlformats.org/presentationml/2006/main">
  <p:tag name="KSO_WM_TEMPLATE_THUMBS_INDEX" val="1、4、9、11、12、13、14、16、18、19、20、21、23"/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5314"/>
  <p:tag name="KSO_WM_TEMPLATE_MASTER_THUMB_INDEX" val="12"/>
</p:tagLst>
</file>

<file path=ppt/tags/tag42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314_1*a*1"/>
  <p:tag name="KSO_WM_TEMPLATE_CATEGORY" val="custom"/>
  <p:tag name="KSO_WM_TEMPLATE_INDEX" val="20205314"/>
  <p:tag name="KSO_WM_UNIT_LAYERLEVEL" val="1"/>
  <p:tag name="KSO_WM_TAG_VERSION" val="1.0"/>
  <p:tag name="KSO_WM_BEAUTIFY_FLAG" val="#wm#"/>
  <p:tag name="KSO_WM_UNIT_PRESET_TEXT" val="地理学&#13;毕业论文答辩"/>
</p:tagLst>
</file>

<file path=ppt/tags/tag429.xml><?xml version="1.0" encoding="utf-8"?>
<p:tagLst xmlns:p="http://schemas.openxmlformats.org/presentationml/2006/main">
  <p:tag name="KSO_WM_TEMPLATE_THUMBS_INDEX" val="1、4、9、11、12、13、14、16、18、19、20、21、23、24"/>
  <p:tag name="KSO_WM_SLIDE_ID" val="custom20205314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314"/>
  <p:tag name="KSO_WM_SLIDE_LAYOUT" val="a_b"/>
  <p:tag name="KSO_WM_SLIDE_LAYOUT_CNT" val="1_1"/>
  <p:tag name="KSO_WM_TEMPLATE_MASTER_THUMB_INDEX" val="12"/>
  <p:tag name="KSO_WM_SPECIAL_SOURCE" val="bdnull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SPECIAL_SOURCE" val="bdnull"/>
</p:tagLst>
</file>

<file path=ppt/tags/tag431.xml><?xml version="1.0" encoding="utf-8"?>
<p:tagLst xmlns:p="http://schemas.openxmlformats.org/presentationml/2006/main">
  <p:tag name="AS_UNIQUEID" val="144"/>
</p:tagLst>
</file>

<file path=ppt/tags/tag432.xml><?xml version="1.0" encoding="utf-8"?>
<p:tagLst xmlns:p="http://schemas.openxmlformats.org/presentationml/2006/main">
  <p:tag name="AS_UNIQUEID" val="123"/>
</p:tagLst>
</file>

<file path=ppt/tags/tag433.xml><?xml version="1.0" encoding="utf-8"?>
<p:tagLst xmlns:p="http://schemas.openxmlformats.org/presentationml/2006/main">
  <p:tag name="KSO_WM_SPECIAL_SOURCE" val="bdnull"/>
</p:tagLst>
</file>

<file path=ppt/tags/tag434.xml><?xml version="1.0" encoding="utf-8"?>
<p:tagLst xmlns:p="http://schemas.openxmlformats.org/presentationml/2006/main">
  <p:tag name="KSO_WM_SPECIAL_SOURCE" val="bdnull"/>
</p:tagLst>
</file>

<file path=ppt/tags/tag435.xml><?xml version="1.0" encoding="utf-8"?>
<p:tagLst xmlns:p="http://schemas.openxmlformats.org/presentationml/2006/main">
  <p:tag name="AS_UNIQUEID" val="463"/>
</p:tagLst>
</file>

<file path=ppt/tags/tag436.xml><?xml version="1.0" encoding="utf-8"?>
<p:tagLst xmlns:p="http://schemas.openxmlformats.org/presentationml/2006/main">
  <p:tag name="AS_UNIQUEID" val="457"/>
</p:tagLst>
</file>

<file path=ppt/tags/tag437.xml><?xml version="1.0" encoding="utf-8"?>
<p:tagLst xmlns:p="http://schemas.openxmlformats.org/presentationml/2006/main">
  <p:tag name="AS_UNIQUEID" val="713"/>
</p:tagLst>
</file>

<file path=ppt/tags/tag438.xml><?xml version="1.0" encoding="utf-8"?>
<p:tagLst xmlns:p="http://schemas.openxmlformats.org/presentationml/2006/main">
  <p:tag name="AS_UNIQUEID" val="716"/>
</p:tagLst>
</file>

<file path=ppt/tags/tag439.xml><?xml version="1.0" encoding="utf-8"?>
<p:tagLst xmlns:p="http://schemas.openxmlformats.org/presentationml/2006/main">
  <p:tag name="AS_UNIQUEID" val="713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SPECIAL_SOURCE" val="bdnull"/>
</p:tagLst>
</file>

<file path=ppt/tags/tag441.xml><?xml version="1.0" encoding="utf-8"?>
<p:tagLst xmlns:p="http://schemas.openxmlformats.org/presentationml/2006/main">
  <p:tag name="AS_UNIQUEID" val="463"/>
</p:tagLst>
</file>

<file path=ppt/tags/tag442.xml><?xml version="1.0" encoding="utf-8"?>
<p:tagLst xmlns:p="http://schemas.openxmlformats.org/presentationml/2006/main">
  <p:tag name="AS_UNIQUEID" val="457"/>
</p:tagLst>
</file>

<file path=ppt/tags/tag443.xml><?xml version="1.0" encoding="utf-8"?>
<p:tagLst xmlns:p="http://schemas.openxmlformats.org/presentationml/2006/main">
  <p:tag name="AS_UNIQUEID" val="713"/>
</p:tagLst>
</file>

<file path=ppt/tags/tag444.xml><?xml version="1.0" encoding="utf-8"?>
<p:tagLst xmlns:p="http://schemas.openxmlformats.org/presentationml/2006/main">
  <p:tag name="AS_UNIQUEID" val="714"/>
</p:tagLst>
</file>

<file path=ppt/tags/tag445.xml><?xml version="1.0" encoding="utf-8"?>
<p:tagLst xmlns:p="http://schemas.openxmlformats.org/presentationml/2006/main">
  <p:tag name="AS_UNIQUEID" val="716"/>
</p:tagLst>
</file>

<file path=ppt/tags/tag446.xml><?xml version="1.0" encoding="utf-8"?>
<p:tagLst xmlns:p="http://schemas.openxmlformats.org/presentationml/2006/main">
  <p:tag name="AS_UNIQUEID" val="717"/>
</p:tagLst>
</file>

<file path=ppt/tags/tag447.xml><?xml version="1.0" encoding="utf-8"?>
<p:tagLst xmlns:p="http://schemas.openxmlformats.org/presentationml/2006/main">
  <p:tag name="AS_UNIQUEID" val="462"/>
</p:tagLst>
</file>

<file path=ppt/tags/tag448.xml><?xml version="1.0" encoding="utf-8"?>
<p:tagLst xmlns:p="http://schemas.openxmlformats.org/presentationml/2006/main">
  <p:tag name="KSO_WM_SPECIAL_SOURCE" val="bdnull"/>
</p:tagLst>
</file>

<file path=ppt/tags/tag449.xml><?xml version="1.0" encoding="utf-8"?>
<p:tagLst xmlns:p="http://schemas.openxmlformats.org/presentationml/2006/main">
  <p:tag name="KSO_WM_SPECIAL_SOURCE" val="bdnull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AS_UNIQUEID" val="462"/>
</p:tagLst>
</file>

<file path=ppt/tags/tag451.xml><?xml version="1.0" encoding="utf-8"?>
<p:tagLst xmlns:p="http://schemas.openxmlformats.org/presentationml/2006/main">
  <p:tag name="KSO_WM_SPECIAL_SOURCE" val="bdnull"/>
</p:tagLst>
</file>

<file path=ppt/tags/tag452.xml><?xml version="1.0" encoding="utf-8"?>
<p:tagLst xmlns:p="http://schemas.openxmlformats.org/presentationml/2006/main">
  <p:tag name="AS_UNIQUEID" val="469"/>
</p:tagLst>
</file>

<file path=ppt/tags/tag453.xml><?xml version="1.0" encoding="utf-8"?>
<p:tagLst xmlns:p="http://schemas.openxmlformats.org/presentationml/2006/main">
  <p:tag name="AS_UNIQUEID" val="470"/>
</p:tagLst>
</file>

<file path=ppt/tags/tag454.xml><?xml version="1.0" encoding="utf-8"?>
<p:tagLst xmlns:p="http://schemas.openxmlformats.org/presentationml/2006/main">
  <p:tag name="AS_UNIQUEID" val="470"/>
</p:tagLst>
</file>

<file path=ppt/tags/tag455.xml><?xml version="1.0" encoding="utf-8"?>
<p:tagLst xmlns:p="http://schemas.openxmlformats.org/presentationml/2006/main">
  <p:tag name="AS_UNIQUEID" val="470"/>
</p:tagLst>
</file>

<file path=ppt/tags/tag456.xml><?xml version="1.0" encoding="utf-8"?>
<p:tagLst xmlns:p="http://schemas.openxmlformats.org/presentationml/2006/main">
  <p:tag name="KSO_WM_SPECIAL_SOURCE" val="bdnull"/>
</p:tagLst>
</file>

<file path=ppt/tags/tag457.xml><?xml version="1.0" encoding="utf-8"?>
<p:tagLst xmlns:p="http://schemas.openxmlformats.org/presentationml/2006/main">
  <p:tag name="KSO_WM_SPECIAL_SOURCE" val="bdnull"/>
</p:tagLst>
</file>

<file path=ppt/tags/tag458.xml><?xml version="1.0" encoding="utf-8"?>
<p:tagLst xmlns:p="http://schemas.openxmlformats.org/presentationml/2006/main">
  <p:tag name="KSO_WM_SPECIAL_SOURCE" val="bdnull"/>
</p:tagLst>
</file>

<file path=ppt/tags/tag459.xml><?xml version="1.0" encoding="utf-8"?>
<p:tagLst xmlns:p="http://schemas.openxmlformats.org/presentationml/2006/main">
  <p:tag name="KSO_WM_SPECIAL_SOURCE" val="bdnull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SPECIAL_SOURCE" val="bdnull"/>
</p:tagLst>
</file>

<file path=ppt/tags/tag461.xml><?xml version="1.0" encoding="utf-8"?>
<p:tagLst xmlns:p="http://schemas.openxmlformats.org/presentationml/2006/main">
  <p:tag name="KSO_WM_SPECIAL_SOURCE" val="bdnull"/>
</p:tagLst>
</file>

<file path=ppt/tags/tag462.xml><?xml version="1.0" encoding="utf-8"?>
<p:tagLst xmlns:p="http://schemas.openxmlformats.org/presentationml/2006/main">
  <p:tag name="KSO_WM_SPECIAL_SOURCE" val="bdnull"/>
</p:tagLst>
</file>

<file path=ppt/tags/tag463.xml><?xml version="1.0" encoding="utf-8"?>
<p:tagLst xmlns:p="http://schemas.openxmlformats.org/presentationml/2006/main">
  <p:tag name="KSO_WM_SPECIAL_SOURCE" val="bdnull"/>
</p:tagLst>
</file>

<file path=ppt/tags/tag464.xml><?xml version="1.0" encoding="utf-8"?>
<p:tagLst xmlns:p="http://schemas.openxmlformats.org/presentationml/2006/main">
  <p:tag name="KSO_WM_SPECIAL_SOURCE" val="bdnull"/>
</p:tagLst>
</file>

<file path=ppt/tags/tag465.xml><?xml version="1.0" encoding="utf-8"?>
<p:tagLst xmlns:p="http://schemas.openxmlformats.org/presentationml/2006/main">
  <p:tag name="KSO_WM_SPECIAL_SOURCE" val="bdnull"/>
</p:tagLst>
</file>

<file path=ppt/tags/tag466.xml><?xml version="1.0" encoding="utf-8"?>
<p:tagLst xmlns:p="http://schemas.openxmlformats.org/presentationml/2006/main">
  <p:tag name="KSO_WM_SPECIAL_SOURCE" val="bdnull"/>
</p:tagLst>
</file>

<file path=ppt/tags/tag467.xml><?xml version="1.0" encoding="utf-8"?>
<p:tagLst xmlns:p="http://schemas.openxmlformats.org/presentationml/2006/main">
  <p:tag name="KSO_WM_SPECIAL_SOURCE" val="bdnull"/>
</p:tagLst>
</file>

<file path=ppt/tags/tag468.xml><?xml version="1.0" encoding="utf-8"?>
<p:tagLst xmlns:p="http://schemas.openxmlformats.org/presentationml/2006/main">
  <p:tag name="KSO_WM_UNIT_PLACING_PICTURE_USER_VIEWPORT" val="{&quot;height&quot;:10800,&quot;width&quot;:12105}"/>
</p:tagLst>
</file>

<file path=ppt/tags/tag469.xml><?xml version="1.0" encoding="utf-8"?>
<p:tagLst xmlns:p="http://schemas.openxmlformats.org/presentationml/2006/main">
  <p:tag name="KSO_WM_SPECIAL_SOURCE" val="bdnull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SPECIAL_SOURCE" val="bdnull"/>
</p:tagLst>
</file>

<file path=ppt/tags/tag471.xml><?xml version="1.0" encoding="utf-8"?>
<p:tagLst xmlns:p="http://schemas.openxmlformats.org/presentationml/2006/main">
  <p:tag name="KSO_WM_SPECIAL_SOURCE" val="bdnull"/>
</p:tagLst>
</file>

<file path=ppt/tags/tag472.xml><?xml version="1.0" encoding="utf-8"?>
<p:tagLst xmlns:p="http://schemas.openxmlformats.org/presentationml/2006/main">
  <p:tag name="KSO_WM_SPECIAL_SOURCE" val="bdnull"/>
</p:tagLst>
</file>

<file path=ppt/tags/tag473.xml><?xml version="1.0" encoding="utf-8"?>
<p:tagLst xmlns:p="http://schemas.openxmlformats.org/presentationml/2006/main">
  <p:tag name="KSO_WM_SPECIAL_SOURCE" val="bdnull"/>
</p:tagLst>
</file>

<file path=ppt/tags/tag474.xml><?xml version="1.0" encoding="utf-8"?>
<p:tagLst xmlns:p="http://schemas.openxmlformats.org/presentationml/2006/main">
  <p:tag name="KSO_WM_SPECIAL_SOURCE" val="bdnull"/>
</p:tagLst>
</file>

<file path=ppt/tags/tag475.xml><?xml version="1.0" encoding="utf-8"?>
<p:tagLst xmlns:p="http://schemas.openxmlformats.org/presentationml/2006/main">
  <p:tag name="KSO_WM_SPECIAL_SOURCE" val="bdnull"/>
</p:tagLst>
</file>

<file path=ppt/tags/tag476.xml><?xml version="1.0" encoding="utf-8"?>
<p:tagLst xmlns:p="http://schemas.openxmlformats.org/presentationml/2006/main">
  <p:tag name="KSO_WM_SPECIAL_SOURCE" val="bdnull"/>
</p:tagLst>
</file>

<file path=ppt/tags/tag477.xml><?xml version="1.0" encoding="utf-8"?>
<p:tagLst xmlns:p="http://schemas.openxmlformats.org/presentationml/2006/main">
  <p:tag name="KSO_WM_SPECIAL_SOURCE" val="bdnull"/>
</p:tagLst>
</file>

<file path=ppt/tags/tag478.xml><?xml version="1.0" encoding="utf-8"?>
<p:tagLst xmlns:p="http://schemas.openxmlformats.org/presentationml/2006/main">
  <p:tag name="KSO_WM_SPECIAL_SOURCE" val="bdnull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PLACING_PICTURE_INFO" val="{&quot;code&quot;:&quot;[1]&quot;,&quot;full_picture&quot;:false,&quot;last_crop_picture&quot;:&quot;[1]&quot;,&quot;scheme&quot;:&quot;1-1&quot;,&quot;spacing&quot;:5}"/>
  <p:tag name="KSO_WM_UNIT_PLACING_PICTURE" val="131818.349"/>
  <p:tag name="KSO_WM_UNIT_PLACING_PICTURE_USER_VIEWPORT" val="{&quot;height&quot;:6716,&quot;width&quot;:11940}"/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1.0"/>
  <p:tag name="KSO_WM_BEAUTIFY_FLAG" val="#wm#"/>
  <p:tag name="KSO_WM_UNIT_SUBTYPE" val="q"/>
  <p:tag name="KSO_WM_UNIT_TYPE" val="i"/>
  <p:tag name="KSO_WM_UNIT_INDEX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PLACING_PICTURE_INFO" val="{&quot;code&quot;:&quot;[1]&quot;,&quot;full_picture&quot;:false,&quot;last_crop_picture&quot;:&quot;[1]&quot;,&quot;scheme&quot;:&quot;1-1&quot;,&quot;spacing&quot;:5}"/>
  <p:tag name="KSO_WM_UNIT_PLACING_PICTURE" val="161728.810"/>
  <p:tag name="KSO_WM_UNIT_PLACING_PICTURE_USER_VIEWPORT" val="{&quot;height&quot;:5875,&quot;width&quot;:19200}"/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1212">
      <a:dk1>
        <a:sysClr val="windowText" lastClr="000000"/>
      </a:dk1>
      <a:lt1>
        <a:sysClr val="window" lastClr="FFFFFF"/>
      </a:lt1>
      <a:dk2>
        <a:srgbClr val="E9E5EF"/>
      </a:dk2>
      <a:lt2>
        <a:srgbClr val="FFFFFF"/>
      </a:lt2>
      <a:accent1>
        <a:srgbClr val="AEA8DC"/>
      </a:accent1>
      <a:accent2>
        <a:srgbClr val="A8B7DC"/>
      </a:accent2>
      <a:accent3>
        <a:srgbClr val="A8CCDC"/>
      </a:accent3>
      <a:accent4>
        <a:srgbClr val="A8DCD8"/>
      </a:accent4>
      <a:accent5>
        <a:srgbClr val="A8DCC3"/>
      </a:accent5>
      <a:accent6>
        <a:srgbClr val="A8DCAE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1212">
      <a:dk1>
        <a:sysClr val="windowText" lastClr="000000"/>
      </a:dk1>
      <a:lt1>
        <a:sysClr val="window" lastClr="FFFFFF"/>
      </a:lt1>
      <a:dk2>
        <a:srgbClr val="E9E5EF"/>
      </a:dk2>
      <a:lt2>
        <a:srgbClr val="FFFFFF"/>
      </a:lt2>
      <a:accent1>
        <a:srgbClr val="AEA8DC"/>
      </a:accent1>
      <a:accent2>
        <a:srgbClr val="A8B7DC"/>
      </a:accent2>
      <a:accent3>
        <a:srgbClr val="A8CCDC"/>
      </a:accent3>
      <a:accent4>
        <a:srgbClr val="A8DCD8"/>
      </a:accent4>
      <a:accent5>
        <a:srgbClr val="A8DCC3"/>
      </a:accent5>
      <a:accent6>
        <a:srgbClr val="A8DCAE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5128</Words>
  <Application>WPS 演示</Application>
  <PresentationFormat>宽屏</PresentationFormat>
  <Paragraphs>346</Paragraphs>
  <Slides>31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31</vt:i4>
      </vt:variant>
    </vt:vector>
  </HeadingPairs>
  <TitlesOfParts>
    <vt:vector size="52" baseType="lpstr">
      <vt:lpstr>Arial</vt:lpstr>
      <vt:lpstr>宋体</vt:lpstr>
      <vt:lpstr>Wingdings</vt:lpstr>
      <vt:lpstr>Wingdings</vt:lpstr>
      <vt:lpstr>微软雅黑</vt:lpstr>
      <vt:lpstr>汉仪旗黑-85S</vt:lpstr>
      <vt:lpstr>Times New Roman</vt:lpstr>
      <vt:lpstr>HelveticaNeue</vt:lpstr>
      <vt:lpstr>Corbel</vt:lpstr>
      <vt:lpstr>华文新魏</vt:lpstr>
      <vt:lpstr>楷体</vt:lpstr>
      <vt:lpstr>Courier New</vt:lpstr>
      <vt:lpstr>Wingdings 2</vt:lpstr>
      <vt:lpstr>Arial</vt:lpstr>
      <vt:lpstr>Arial Unicode MS</vt:lpstr>
      <vt:lpstr>Calibri</vt:lpstr>
      <vt:lpstr>Trebuchet MS</vt:lpstr>
      <vt:lpstr>DotumChe</vt:lpstr>
      <vt:lpstr>Office 主题​​</vt:lpstr>
      <vt:lpstr>1_Office 主题​​</vt:lpstr>
      <vt:lpstr>2_Office 主题​​</vt:lpstr>
      <vt:lpstr>PowerPoint 演示文稿</vt:lpstr>
      <vt:lpstr>S3U1 ART Reading and Thinking A Short History of Western Painting</vt:lpstr>
      <vt:lpstr>Activity 1 Get to know art and art forms</vt:lpstr>
      <vt:lpstr>Activity 1 Lead in</vt:lpstr>
      <vt:lpstr>Activity 2 Read the title and subtitles for main idea</vt:lpstr>
      <vt:lpstr>Activity 3 Read for detailed information</vt:lpstr>
      <vt:lpstr>Activity 3 Read for detailed information</vt:lpstr>
      <vt:lpstr>Which one is more realistic?</vt:lpstr>
      <vt:lpstr>PowerPoint 演示文稿</vt:lpstr>
      <vt:lpstr>Activity 3 Read for detailed information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Activity 3 Read for detailed information</vt:lpstr>
      <vt:lpstr>PowerPoint 演示文稿</vt:lpstr>
      <vt:lpstr>PowerPoint 演示文稿</vt:lpstr>
      <vt:lpstr>PowerPoint 演示文稿</vt:lpstr>
      <vt:lpstr>Activity 3 Read for detailed information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24147</cp:lastModifiedBy>
  <cp:revision>181</cp:revision>
  <dcterms:created xsi:type="dcterms:W3CDTF">2019-06-19T02:08:00Z</dcterms:created>
  <dcterms:modified xsi:type="dcterms:W3CDTF">2022-04-06T01:56:10Z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  <property fmtid="{D5CDD505-2E9C-101B-9397-08002B2CF9AE}" pid="3" name="ICV">
    <vt:lpwstr>46229E0DA0BC4310A74DE39A41F819A0</vt:lpwstr>
  </property>
</Properties>
</file>