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5"/>
  </p:notesMasterIdLst>
  <p:handoutMasterIdLst>
    <p:handoutMasterId r:id="rId26"/>
  </p:handoutMasterIdLst>
  <p:sldIdLst>
    <p:sldId id="703" r:id="rId3"/>
    <p:sldId id="609" r:id="rId4"/>
    <p:sldId id="670" r:id="rId6"/>
    <p:sldId id="671" r:id="rId7"/>
    <p:sldId id="461" r:id="rId8"/>
    <p:sldId id="583" r:id="rId9"/>
    <p:sldId id="659" r:id="rId10"/>
    <p:sldId id="688" r:id="rId11"/>
    <p:sldId id="689" r:id="rId12"/>
    <p:sldId id="660" r:id="rId13"/>
    <p:sldId id="661" r:id="rId14"/>
    <p:sldId id="662" r:id="rId15"/>
    <p:sldId id="663" r:id="rId16"/>
    <p:sldId id="664" r:id="rId17"/>
    <p:sldId id="675" r:id="rId18"/>
    <p:sldId id="674" r:id="rId19"/>
    <p:sldId id="690" r:id="rId20"/>
    <p:sldId id="691" r:id="rId21"/>
    <p:sldId id="665" r:id="rId22"/>
    <p:sldId id="666" r:id="rId23"/>
    <p:sldId id="667" r:id="rId24"/>
    <p:sldId id="645" r:id="rId25"/>
  </p:sldIdLst>
  <p:sldSz cx="12198350" cy="6858000"/>
  <p:notesSz cx="6858000" cy="9144000"/>
  <p:defaultTextStyle>
    <a:defPPr>
      <a:defRPr lang="zh-CN"/>
    </a:defPPr>
    <a:lvl1pPr algn="l" rtl="0" fontAlgn="base">
      <a:spcBef>
        <a:spcPct val="0"/>
      </a:spcBef>
      <a:spcAft>
        <a:spcPct val="0"/>
      </a:spcAft>
      <a:buFont typeface="Arial" panose="020B0604020202020204" pitchFamily="34" charset="0"/>
      <a:defRPr kern="1200">
        <a:solidFill>
          <a:schemeClr val="tx1"/>
        </a:solidFill>
        <a:latin typeface="Arial" panose="020B0604020202020204" pitchFamily="34" charset="0"/>
        <a:ea typeface="宋体" panose="02010600030101010101" pitchFamily="2" charset="-122"/>
        <a:cs typeface="+mn-cs"/>
      </a:defRPr>
    </a:lvl1pPr>
    <a:lvl2pPr marL="457200" algn="l" rtl="0" fontAlgn="base">
      <a:spcBef>
        <a:spcPct val="0"/>
      </a:spcBef>
      <a:spcAft>
        <a:spcPct val="0"/>
      </a:spcAft>
      <a:buFont typeface="Arial" panose="020B0604020202020204" pitchFamily="34" charset="0"/>
      <a:defRPr kern="1200">
        <a:solidFill>
          <a:schemeClr val="tx1"/>
        </a:solidFill>
        <a:latin typeface="Arial" panose="020B0604020202020204" pitchFamily="34" charset="0"/>
        <a:ea typeface="宋体" panose="02010600030101010101" pitchFamily="2" charset="-122"/>
        <a:cs typeface="+mn-cs"/>
      </a:defRPr>
    </a:lvl2pPr>
    <a:lvl3pPr marL="914400" algn="l" rtl="0" fontAlgn="base">
      <a:spcBef>
        <a:spcPct val="0"/>
      </a:spcBef>
      <a:spcAft>
        <a:spcPct val="0"/>
      </a:spcAft>
      <a:buFont typeface="Arial" panose="020B0604020202020204" pitchFamily="34" charset="0"/>
      <a:defRPr kern="1200">
        <a:solidFill>
          <a:schemeClr val="tx1"/>
        </a:solidFill>
        <a:latin typeface="Arial" panose="020B0604020202020204" pitchFamily="34" charset="0"/>
        <a:ea typeface="宋体" panose="02010600030101010101" pitchFamily="2" charset="-122"/>
        <a:cs typeface="+mn-cs"/>
      </a:defRPr>
    </a:lvl3pPr>
    <a:lvl4pPr marL="1371600" algn="l" rtl="0" fontAlgn="base">
      <a:spcBef>
        <a:spcPct val="0"/>
      </a:spcBef>
      <a:spcAft>
        <a:spcPct val="0"/>
      </a:spcAft>
      <a:buFont typeface="Arial" panose="020B0604020202020204" pitchFamily="34" charset="0"/>
      <a:defRPr kern="1200">
        <a:solidFill>
          <a:schemeClr val="tx1"/>
        </a:solidFill>
        <a:latin typeface="Arial" panose="020B0604020202020204" pitchFamily="34" charset="0"/>
        <a:ea typeface="宋体" panose="02010600030101010101" pitchFamily="2" charset="-122"/>
        <a:cs typeface="+mn-cs"/>
      </a:defRPr>
    </a:lvl4pPr>
    <a:lvl5pPr marL="1828800" algn="l" rtl="0" fontAlgn="base">
      <a:spcBef>
        <a:spcPct val="0"/>
      </a:spcBef>
      <a:spcAft>
        <a:spcPct val="0"/>
      </a:spcAft>
      <a:buFont typeface="Arial" panose="020B0604020202020204" pitchFamily="34" charset="0"/>
      <a:defRPr kern="1200">
        <a:solidFill>
          <a:schemeClr val="tx1"/>
        </a:solidFill>
        <a:latin typeface="Arial" panose="020B0604020202020204" pitchFamily="34" charset="0"/>
        <a:ea typeface="宋体" panose="0201060003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ZXL" initials="H" lastIdx="8"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8F8F8"/>
    <a:srgbClr val="781E19"/>
    <a:srgbClr val="A9BECB"/>
    <a:srgbClr val="DDDDDD"/>
    <a:srgbClr val="21A3D0"/>
    <a:srgbClr val="AF1D5C"/>
    <a:srgbClr val="D01C63"/>
    <a:srgbClr val="0067AC"/>
    <a:srgbClr val="F595DC"/>
    <a:srgbClr val="F16BC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9404" autoAdjust="0"/>
    <p:restoredTop sz="94438" autoAdjust="0"/>
  </p:normalViewPr>
  <p:slideViewPr>
    <p:cSldViewPr snapToObjects="1">
      <p:cViewPr varScale="1">
        <p:scale>
          <a:sx n="86" d="100"/>
          <a:sy n="86" d="100"/>
        </p:scale>
        <p:origin x="-84" y="-516"/>
      </p:cViewPr>
      <p:guideLst>
        <p:guide orient="horz" pos="2072"/>
        <p:guide pos="3842"/>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00" d="100"/>
        <a:sy n="100" d="100"/>
      </p:scale>
      <p:origin x="0" y="0"/>
    </p:cViewPr>
  </p:sorterViewPr>
  <p:notesViewPr>
    <p:cSldViewPr snapToObjects="1">
      <p:cViewPr varScale="1">
        <p:scale>
          <a:sx n="81" d="100"/>
          <a:sy n="81" d="100"/>
        </p:scale>
        <p:origin x="-2088" y="-102"/>
      </p:cViewPr>
      <p:guideLst>
        <p:guide orient="horz" pos="2762"/>
        <p:guide pos="2160"/>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notesMaster" Target="notesMasters/notesMaster1.xml"/><Relationship Id="rId4" Type="http://schemas.openxmlformats.org/officeDocument/2006/relationships/slide" Target="slides/slide2.xml"/><Relationship Id="rId30" Type="http://schemas.openxmlformats.org/officeDocument/2006/relationships/commentAuthors" Target="commentAuthors.xml"/><Relationship Id="rId3" Type="http://schemas.openxmlformats.org/officeDocument/2006/relationships/slide" Target="slides/slide1.xml"/><Relationship Id="rId29" Type="http://schemas.openxmlformats.org/officeDocument/2006/relationships/tableStyles" Target="tableStyles.xml"/><Relationship Id="rId28" Type="http://schemas.openxmlformats.org/officeDocument/2006/relationships/viewProps" Target="viewProps.xml"/><Relationship Id="rId27" Type="http://schemas.openxmlformats.org/officeDocument/2006/relationships/presProps" Target="presProps.xml"/><Relationship Id="rId26" Type="http://schemas.openxmlformats.org/officeDocument/2006/relationships/handoutMaster" Target="handoutMasters/handoutMaster1.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AA66804-583B-42BE-962B-441699487C40}" type="datetimeFigureOut">
              <a:rPr lang="zh-CN" altLang="en-US" smtClean="0"/>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920FDFD-A5D4-42F3-BCC8-12887DAA73C1}" type="slidenum">
              <a:rPr lang="zh-CN" altLang="en-US" smtClean="0"/>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eaLnBrk="0" hangingPunct="0">
              <a:defRPr sz="1200"/>
            </a:lvl1pPr>
          </a:lstStyle>
          <a:p>
            <a:endParaRPr lang="zh-CN" altLang="en-US"/>
          </a:p>
        </p:txBody>
      </p:sp>
      <p:sp>
        <p:nvSpPr>
          <p:cNvPr id="307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eaLnBrk="0" hangingPunct="0">
              <a:defRPr sz="1200"/>
            </a:lvl1pPr>
          </a:lstStyle>
          <a:p>
            <a:fld id="{B9EEDA17-7CE7-49CA-897E-A1888A19DA62}" type="datetimeFigureOut">
              <a:rPr lang="zh-CN" altLang="en-US"/>
            </a:fld>
            <a:endParaRPr lang="en-US"/>
          </a:p>
        </p:txBody>
      </p:sp>
      <p:sp>
        <p:nvSpPr>
          <p:cNvPr id="3076" name="Rectangle 4"/>
          <p:cNvSpPr>
            <a:spLocks noGrp="1" noRot="1" noChangeAspect="1" noChangeArrowheads="1"/>
          </p:cNvSpPr>
          <p:nvPr>
            <p:ph type="sldImg" idx="2"/>
          </p:nvPr>
        </p:nvSpPr>
        <p:spPr bwMode="auto">
          <a:xfrm>
            <a:off x="379413" y="685800"/>
            <a:ext cx="6099175" cy="342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sp>
      <p:sp>
        <p:nvSpPr>
          <p:cNvPr id="307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307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lstStyle>
            <a:lvl1pPr eaLnBrk="0" hangingPunct="0">
              <a:defRPr sz="1200"/>
            </a:lvl1pPr>
          </a:lstStyle>
          <a:p>
            <a:endParaRPr lang="en-US"/>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lstStyle>
            <a:lvl1pPr algn="r" eaLnBrk="0" hangingPunct="0">
              <a:defRPr sz="1200"/>
            </a:lvl1pPr>
          </a:lstStyle>
          <a:p>
            <a:fld id="{CE1689F0-D8FB-450F-A36F-553F26501FEE}" type="slidenum">
              <a:rPr lang="zh-CN" altLang="en-US"/>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anose="020F0502020204030204" pitchFamily="34" charset="0"/>
        <a:ea typeface="宋体" panose="02010600030101010101" pitchFamily="2" charset="-122"/>
        <a:cs typeface="+mn-cs"/>
      </a:defRPr>
    </a:lvl1pPr>
    <a:lvl2pPr marL="457200" algn="l" rtl="0" eaLnBrk="0" fontAlgn="base" hangingPunct="0">
      <a:spcBef>
        <a:spcPct val="30000"/>
      </a:spcBef>
      <a:spcAft>
        <a:spcPct val="0"/>
      </a:spcAft>
      <a:defRPr sz="1200" kern="1200">
        <a:solidFill>
          <a:schemeClr val="tx1"/>
        </a:solidFill>
        <a:latin typeface="Calibri" panose="020F0502020204030204" pitchFamily="34" charset="0"/>
        <a:ea typeface="宋体" panose="02010600030101010101" pitchFamily="2" charset="-122"/>
        <a:cs typeface="+mn-cs"/>
      </a:defRPr>
    </a:lvl2pPr>
    <a:lvl3pPr marL="914400" algn="l" rtl="0" eaLnBrk="0" fontAlgn="base" hangingPunct="0">
      <a:spcBef>
        <a:spcPct val="30000"/>
      </a:spcBef>
      <a:spcAft>
        <a:spcPct val="0"/>
      </a:spcAft>
      <a:defRPr sz="1200" kern="1200">
        <a:solidFill>
          <a:schemeClr val="tx1"/>
        </a:solidFill>
        <a:latin typeface="Calibri" panose="020F0502020204030204" pitchFamily="34" charset="0"/>
        <a:ea typeface="宋体" panose="02010600030101010101" pitchFamily="2" charset="-122"/>
        <a:cs typeface="+mn-cs"/>
      </a:defRPr>
    </a:lvl3pPr>
    <a:lvl4pPr marL="1371600" algn="l" rtl="0" eaLnBrk="0" fontAlgn="base" hangingPunct="0">
      <a:spcBef>
        <a:spcPct val="30000"/>
      </a:spcBef>
      <a:spcAft>
        <a:spcPct val="0"/>
      </a:spcAft>
      <a:defRPr sz="1200" kern="1200">
        <a:solidFill>
          <a:schemeClr val="tx1"/>
        </a:solidFill>
        <a:latin typeface="Calibri" panose="020F0502020204030204" pitchFamily="34" charset="0"/>
        <a:ea typeface="宋体" panose="02010600030101010101" pitchFamily="2" charset="-122"/>
        <a:cs typeface="+mn-cs"/>
      </a:defRPr>
    </a:lvl4pPr>
    <a:lvl5pPr marL="1828800" algn="l" rtl="0" eaLnBrk="0" fontAlgn="base" hangingPunct="0">
      <a:spcBef>
        <a:spcPct val="30000"/>
      </a:spcBef>
      <a:spcAft>
        <a:spcPct val="0"/>
      </a:spcAft>
      <a:defRPr sz="1200" kern="1200">
        <a:solidFill>
          <a:schemeClr val="tx1"/>
        </a:solidFill>
        <a:latin typeface="Calibri" panose="020F0502020204030204" pitchFamily="34" charset="0"/>
        <a:ea typeface="宋体" panose="02010600030101010101" pitchFamily="2"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6.xml"/></Relationships>
</file>

<file path=ppt/notesSlides/_rels/notesSlide1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_rels/notesSlide1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8.xml"/></Relationships>
</file>

<file path=ppt/notesSlides/_rels/notesSlide1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9.xml"/></Relationships>
</file>

<file path=ppt/notesSlides/_rels/notesSlide1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0.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2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1.xml"/></Relationships>
</file>

<file path=ppt/notesSlides/_rels/notesSlide2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79413" y="685800"/>
            <a:ext cx="6099175" cy="3429000"/>
          </a:xfrm>
        </p:spPr>
      </p:sp>
      <p:sp>
        <p:nvSpPr>
          <p:cNvPr id="3" name="备注占位符 2"/>
          <p:cNvSpPr>
            <a:spLocks noGrp="1"/>
          </p:cNvSpPr>
          <p:nvPr>
            <p:ph type="body" idx="1"/>
          </p:nvPr>
        </p:nvSpPr>
        <p:spPr/>
        <p:txBody>
          <a:bodyPr/>
          <a:lstStyle/>
          <a:p>
            <a:endParaRPr lang="en-US" altLang="zh-CN" dirty="0"/>
          </a:p>
        </p:txBody>
      </p:sp>
      <p:sp>
        <p:nvSpPr>
          <p:cNvPr id="4" name="灯片编号占位符 3"/>
          <p:cNvSpPr>
            <a:spLocks noGrp="1"/>
          </p:cNvSpPr>
          <p:nvPr>
            <p:ph type="sldNum" sz="quarter" idx="10"/>
          </p:nvPr>
        </p:nvSpPr>
        <p:spPr/>
        <p:txBody>
          <a:bodyPr/>
          <a:lstStyle/>
          <a:p>
            <a:fld id="{CE1689F0-D8FB-450F-A36F-553F26501FEE}" type="slidenum">
              <a:rPr lang="zh-CN" altLang="en-US" smtClean="0">
                <a:solidFill>
                  <a:prstClr val="black"/>
                </a:solidFill>
              </a:rPr>
            </a:fld>
            <a:endParaRPr lang="en-US">
              <a:solidFill>
                <a:prstClr val="black"/>
              </a:solidFil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79413" y="685800"/>
            <a:ext cx="609917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CE1689F0-D8FB-450F-A36F-553F26501FEE}" type="slidenum">
              <a:rPr lang="zh-CN" altLang="en-US" smtClean="0"/>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79413" y="685800"/>
            <a:ext cx="609917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 typeface="Arial" panose="020B0604020202020204" pitchFamily="34" charset="0"/>
              <a:buNone/>
              <a:defRPr/>
            </a:pPr>
            <a:fld id="{CE1689F0-D8FB-450F-A36F-553F26501FEE}" type="slidenum">
              <a:rPr kumimoji="0" lang="zh-CN" altLang="en-US" sz="1200" b="0" i="0" u="none" strike="noStrike" kern="1200" cap="none" spc="0" normalizeH="0" baseline="0" noProof="0" smtClean="0">
                <a:ln>
                  <a:noFill/>
                </a:ln>
                <a:solidFill>
                  <a:prstClr val="black"/>
                </a:solidFill>
                <a:effectLst/>
                <a:uLnTx/>
                <a:uFillTx/>
                <a:latin typeface="Arial" panose="020B0604020202020204" pitchFamily="34" charset="0"/>
                <a:ea typeface="宋体" panose="02010600030101010101" pitchFamily="2" charset="-122"/>
                <a:cs typeface="+mn-cs"/>
              </a:rPr>
            </a:fld>
            <a:endParaRPr kumimoji="0" lang="en-US" sz="1200" b="0" i="0" u="none" strike="noStrike" kern="1200" cap="none" spc="0" normalizeH="0" baseline="0" noProof="0">
              <a:ln>
                <a:noFill/>
              </a:ln>
              <a:solidFill>
                <a:prstClr val="black"/>
              </a:solidFill>
              <a:effectLst/>
              <a:uLnTx/>
              <a:uFillTx/>
              <a:latin typeface="Arial" panose="020B0604020202020204" pitchFamily="34" charset="0"/>
              <a:ea typeface="宋体" panose="02010600030101010101" pitchFamily="2" charset="-122"/>
              <a:cs typeface="+mn-cs"/>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79413" y="685800"/>
            <a:ext cx="609917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CE1689F0-D8FB-450F-A36F-553F26501FEE}" type="slidenum">
              <a:rPr lang="zh-CN" altLang="en-US" smtClean="0"/>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79413" y="685800"/>
            <a:ext cx="609917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CE1689F0-D8FB-450F-A36F-553F26501FEE}" type="slidenum">
              <a:rPr lang="zh-CN" altLang="en-US" smtClean="0"/>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79413" y="685800"/>
            <a:ext cx="609917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CE1689F0-D8FB-450F-A36F-553F26501FEE}" type="slidenum">
              <a:rPr lang="zh-CN" altLang="en-US" smtClean="0"/>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79413" y="685800"/>
            <a:ext cx="609917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CE1689F0-D8FB-450F-A36F-553F26501FEE}" type="slidenum">
              <a:rPr lang="zh-CN" altLang="en-US" smtClean="0"/>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79413" y="685800"/>
            <a:ext cx="609917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CE1689F0-D8FB-450F-A36F-553F26501FEE}" type="slidenum">
              <a:rPr lang="zh-CN" altLang="en-US" smtClean="0"/>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79413" y="685800"/>
            <a:ext cx="609917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CE1689F0-D8FB-450F-A36F-553F26501FEE}" type="slidenum">
              <a:rPr lang="zh-CN" altLang="en-US" smtClean="0"/>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79413" y="685800"/>
            <a:ext cx="609917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 typeface="Arial" panose="020B0604020202020204" pitchFamily="34" charset="0"/>
              <a:buNone/>
              <a:defRPr/>
            </a:pPr>
            <a:fld id="{CE1689F0-D8FB-450F-A36F-553F26501FEE}" type="slidenum">
              <a:rPr kumimoji="0" lang="zh-CN" altLang="en-US" sz="1200" b="0" i="0" u="none" strike="noStrike" kern="1200" cap="none" spc="0" normalizeH="0" baseline="0" noProof="0" smtClean="0">
                <a:ln>
                  <a:noFill/>
                </a:ln>
                <a:solidFill>
                  <a:prstClr val="black"/>
                </a:solidFill>
                <a:effectLst/>
                <a:uLnTx/>
                <a:uFillTx/>
                <a:latin typeface="Arial" panose="020B0604020202020204" pitchFamily="34" charset="0"/>
                <a:ea typeface="宋体" panose="02010600030101010101" pitchFamily="2" charset="-122"/>
                <a:cs typeface="+mn-cs"/>
              </a:rPr>
            </a:fld>
            <a:endParaRPr kumimoji="0" lang="en-US" sz="1200" b="0" i="0" u="none" strike="noStrike" kern="1200" cap="none" spc="0" normalizeH="0" baseline="0" noProof="0">
              <a:ln>
                <a:noFill/>
              </a:ln>
              <a:solidFill>
                <a:prstClr val="black"/>
              </a:solidFill>
              <a:effectLst/>
              <a:uLnTx/>
              <a:uFillTx/>
              <a:latin typeface="Arial" panose="020B0604020202020204" pitchFamily="34" charset="0"/>
              <a:ea typeface="宋体" panose="02010600030101010101" pitchFamily="2" charset="-122"/>
              <a:cs typeface="+mn-cs"/>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79413" y="685800"/>
            <a:ext cx="609917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CE1689F0-D8FB-450F-A36F-553F26501FEE}" type="slidenum">
              <a:rPr lang="zh-CN" altLang="en-US" smtClean="0"/>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79413" y="685800"/>
            <a:ext cx="609917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CE1689F0-D8FB-450F-A36F-553F26501FEE}" type="slidenum">
              <a:rPr lang="zh-CN" altLang="en-US" smtClean="0"/>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79413" y="685800"/>
            <a:ext cx="609917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CE1689F0-D8FB-450F-A36F-553F26501FEE}" type="slidenum">
              <a:rPr lang="zh-CN" altLang="en-US" smtClean="0"/>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79413" y="685800"/>
            <a:ext cx="6099175" cy="3429000"/>
          </a:xfrm>
        </p:spPr>
      </p:sp>
      <p:sp>
        <p:nvSpPr>
          <p:cNvPr id="3" name="备注占位符 2"/>
          <p:cNvSpPr>
            <a:spLocks noGrp="1"/>
          </p:cNvSpPr>
          <p:nvPr>
            <p:ph type="body" idx="1"/>
          </p:nvPr>
        </p:nvSpPr>
        <p:spPr/>
        <p:txBody>
          <a:bodyPr/>
          <a:lstStyle/>
          <a:p>
            <a:endParaRPr lang="en-US" altLang="zh-CN" smtClean="0"/>
          </a:p>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 typeface="Arial" panose="020B0604020202020204" pitchFamily="34" charset="0"/>
              <a:buNone/>
              <a:defRPr/>
            </a:pPr>
            <a:fld id="{CE1689F0-D8FB-450F-A36F-553F26501FEE}" type="slidenum">
              <a:rPr kumimoji="0" lang="zh-CN" altLang="en-US" sz="1200" b="0" i="0" u="none" strike="noStrike" kern="1200" cap="none" spc="0" normalizeH="0" baseline="0" noProof="0" smtClean="0">
                <a:ln>
                  <a:noFill/>
                </a:ln>
                <a:solidFill>
                  <a:prstClr val="black"/>
                </a:solidFill>
                <a:effectLst/>
                <a:uLnTx/>
                <a:uFillTx/>
                <a:latin typeface="Arial" panose="020B0604020202020204" pitchFamily="34" charset="0"/>
                <a:ea typeface="宋体" panose="02010600030101010101" pitchFamily="2" charset="-122"/>
                <a:cs typeface="+mn-cs"/>
              </a:rPr>
            </a:fld>
            <a:endParaRPr kumimoji="0" lang="en-US" sz="1200" b="0" i="0" u="none" strike="noStrike" kern="1200" cap="none" spc="0" normalizeH="0" baseline="0" noProof="0">
              <a:ln>
                <a:noFill/>
              </a:ln>
              <a:solidFill>
                <a:prstClr val="black"/>
              </a:solidFill>
              <a:effectLst/>
              <a:uLnTx/>
              <a:uFillTx/>
              <a:latin typeface="Arial" panose="020B0604020202020204" pitchFamily="34" charset="0"/>
              <a:ea typeface="宋体" panose="02010600030101010101" pitchFamily="2" charset="-122"/>
              <a:cs typeface="+mn-cs"/>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79413" y="685800"/>
            <a:ext cx="609917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CE1689F0-D8FB-450F-A36F-553F26501FEE}" type="slidenum">
              <a:rPr lang="zh-CN" altLang="en-US" smtClean="0"/>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79413" y="685800"/>
            <a:ext cx="609917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CE1689F0-D8FB-450F-A36F-553F26501FEE}" type="slidenum">
              <a:rPr lang="zh-CN" altLang="en-US" smtClean="0">
                <a:solidFill>
                  <a:prstClr val="black"/>
                </a:solidFill>
              </a:rPr>
            </a:fld>
            <a:endParaRPr lang="en-US">
              <a:solidFill>
                <a:prstClr val="black"/>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79413" y="685800"/>
            <a:ext cx="609917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CE1689F0-D8FB-450F-A36F-553F26501FEE}" type="slidenum">
              <a:rPr lang="zh-CN" altLang="en-US" smtClean="0">
                <a:solidFill>
                  <a:prstClr val="black"/>
                </a:solidFill>
              </a:rPr>
            </a:fld>
            <a:endParaRPr lang="en-US">
              <a:solidFill>
                <a:prstClr val="black"/>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79413" y="685800"/>
            <a:ext cx="609917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CE1689F0-D8FB-450F-A36F-553F26501FEE}" type="slidenum">
              <a:rPr lang="zh-CN" altLang="en-US" smtClean="0"/>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79413" y="685800"/>
            <a:ext cx="609917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CE1689F0-D8FB-450F-A36F-553F26501FEE}" type="slidenum">
              <a:rPr lang="zh-CN" altLang="en-US" smtClean="0"/>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79413" y="685800"/>
            <a:ext cx="609917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CE1689F0-D8FB-450F-A36F-553F26501FEE}" type="slidenum">
              <a:rPr lang="zh-CN" altLang="en-US" smtClean="0"/>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79413" y="685800"/>
            <a:ext cx="609917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CE1689F0-D8FB-450F-A36F-553F26501FEE}" type="slidenum">
              <a:rPr lang="zh-CN" altLang="en-US" smtClean="0"/>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9" Type="http://schemas.openxmlformats.org/officeDocument/2006/relationships/image" Target="../media/image9.png"/><Relationship Id="rId8" Type="http://schemas.openxmlformats.org/officeDocument/2006/relationships/image" Target="../media/image8.png"/><Relationship Id="rId7" Type="http://schemas.openxmlformats.org/officeDocument/2006/relationships/image" Target="../media/image7.png"/><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 Id="rId3" Type="http://schemas.openxmlformats.org/officeDocument/2006/relationships/image" Target="../media/image3.png"/><Relationship Id="rId2" Type="http://schemas.openxmlformats.org/officeDocument/2006/relationships/image" Target="../media/image2.png"/><Relationship Id="rId14" Type="http://schemas.openxmlformats.org/officeDocument/2006/relationships/image" Target="../media/image14.png"/><Relationship Id="rId13" Type="http://schemas.openxmlformats.org/officeDocument/2006/relationships/image" Target="../media/image13.png"/><Relationship Id="rId12" Type="http://schemas.openxmlformats.org/officeDocument/2006/relationships/image" Target="../media/image12.png"/><Relationship Id="rId11" Type="http://schemas.openxmlformats.org/officeDocument/2006/relationships/image" Target="../media/image11.png"/><Relationship Id="rId10" Type="http://schemas.openxmlformats.org/officeDocument/2006/relationships/image" Target="../media/image10.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标题幻灯片">
    <p:bg bwMode="auto">
      <p:bgPr>
        <a:solidFill>
          <a:srgbClr val="F8F8F8"/>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2714360" y="2420888"/>
            <a:ext cx="6334949" cy="863600"/>
          </a:xfrm>
        </p:spPr>
        <p:txBody>
          <a:bodyPr/>
          <a:lstStyle>
            <a:lvl1pPr algn="ctr">
              <a:defRPr sz="3600"/>
            </a:lvl1pPr>
          </a:lstStyle>
          <a:p>
            <a:pPr lvl="0"/>
            <a:r>
              <a:rPr lang="zh-CN" noProof="0"/>
              <a:t>单击此处编辑母版标题样式</a:t>
            </a:r>
            <a:endParaRPr lang="zh-CN" noProof="0"/>
          </a:p>
        </p:txBody>
      </p:sp>
      <p:sp>
        <p:nvSpPr>
          <p:cNvPr id="2051" name="Rectangle 3"/>
          <p:cNvSpPr>
            <a:spLocks noGrp="1" noChangeArrowheads="1"/>
          </p:cNvSpPr>
          <p:nvPr>
            <p:ph type="subTitle" idx="1"/>
          </p:nvPr>
        </p:nvSpPr>
        <p:spPr>
          <a:xfrm>
            <a:off x="2715947" y="3500388"/>
            <a:ext cx="6336536" cy="647700"/>
          </a:xfrm>
        </p:spPr>
        <p:txBody>
          <a:bodyPr/>
          <a:lstStyle>
            <a:lvl1pPr marL="0" indent="0" algn="ctr">
              <a:buFontTx/>
              <a:buNone/>
              <a:defRPr sz="2400"/>
            </a:lvl1pPr>
          </a:lstStyle>
          <a:p>
            <a:pPr lvl="0"/>
            <a:r>
              <a:rPr lang="zh-CN" noProof="0"/>
              <a:t>单击此处编辑母版副标题样式</a:t>
            </a:r>
            <a:endParaRPr lang="zh-CN" noProof="0"/>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45113" y="908050"/>
            <a:ext cx="2743557" cy="5218113"/>
          </a:xfr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609680" y="908050"/>
            <a:ext cx="8083014" cy="5218113"/>
          </a:xfrm>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showMasterSp="0" userDrawn="1">
  <p:cSld name="1_标题幻灯片">
    <p:spTree>
      <p:nvGrpSpPr>
        <p:cNvPr id="1" name=""/>
        <p:cNvGrpSpPr/>
        <p:nvPr/>
      </p:nvGrpSpPr>
      <p:grpSpPr>
        <a:xfrm>
          <a:off x="0" y="0"/>
          <a:ext cx="0" cy="0"/>
          <a:chOff x="0" y="0"/>
          <a:chExt cx="0" cy="0"/>
        </a:xfrm>
      </p:grpSpPr>
      <p:pic>
        <p:nvPicPr>
          <p:cNvPr id="4" name="Picture 2" descr="PPECLOGO-eff-0-1"/>
          <p:cNvPicPr>
            <a:picLocks noChangeAspect="1" noChangeArrowheads="1"/>
          </p:cNvPicPr>
          <p:nvPr userDrawn="1"/>
        </p:nvPicPr>
        <p:blipFill>
          <a:blip r:embed="rId2" cstate="screen"/>
          <a:srcRect/>
          <a:stretch>
            <a:fillRect/>
          </a:stretch>
        </p:blipFill>
        <p:spPr bwMode="auto">
          <a:xfrm>
            <a:off x="4147454" y="2886611"/>
            <a:ext cx="1060487" cy="798789"/>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3" descr="PPECLOGO-eff-0-2"/>
          <p:cNvPicPr>
            <a:picLocks noChangeAspect="1" noChangeArrowheads="1"/>
          </p:cNvPicPr>
          <p:nvPr userDrawn="1"/>
        </p:nvPicPr>
        <p:blipFill>
          <a:blip r:embed="rId3" cstate="screen"/>
          <a:srcRect/>
          <a:stretch>
            <a:fillRect/>
          </a:stretch>
        </p:blipFill>
        <p:spPr bwMode="auto">
          <a:xfrm>
            <a:off x="8431559" y="2758267"/>
            <a:ext cx="1096957" cy="838939"/>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4" descr="PPECLOGO-eff-0-3"/>
          <p:cNvPicPr>
            <a:picLocks noChangeAspect="1" noChangeArrowheads="1"/>
          </p:cNvPicPr>
          <p:nvPr userDrawn="1"/>
        </p:nvPicPr>
        <p:blipFill>
          <a:blip r:embed="rId4" cstate="print"/>
          <a:srcRect/>
          <a:stretch>
            <a:fillRect/>
          </a:stretch>
        </p:blipFill>
        <p:spPr bwMode="auto">
          <a:xfrm>
            <a:off x="1040587" y="1447781"/>
            <a:ext cx="3014123" cy="2376211"/>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5" descr="PPECLOGO-eff-0-1"/>
          <p:cNvPicPr>
            <a:picLocks noChangeAspect="1" noChangeArrowheads="1"/>
          </p:cNvPicPr>
          <p:nvPr userDrawn="1"/>
        </p:nvPicPr>
        <p:blipFill>
          <a:blip r:embed="rId5" cstate="screen"/>
          <a:srcRect/>
          <a:stretch>
            <a:fillRect/>
          </a:stretch>
        </p:blipFill>
        <p:spPr bwMode="auto">
          <a:xfrm>
            <a:off x="4468018" y="3771071"/>
            <a:ext cx="524195" cy="395616"/>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6" descr="PPECLOGO-eff-0-1"/>
          <p:cNvPicPr>
            <a:picLocks noChangeAspect="1" noChangeArrowheads="1"/>
          </p:cNvPicPr>
          <p:nvPr userDrawn="1"/>
        </p:nvPicPr>
        <p:blipFill>
          <a:blip r:embed="rId6" cstate="screen"/>
          <a:srcRect/>
          <a:stretch>
            <a:fillRect/>
          </a:stretch>
        </p:blipFill>
        <p:spPr bwMode="auto">
          <a:xfrm>
            <a:off x="7377300" y="2904248"/>
            <a:ext cx="401210" cy="302381"/>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descr="PPECLOGO-eff-0-2"/>
          <p:cNvPicPr>
            <a:picLocks noChangeAspect="1" noChangeArrowheads="1"/>
          </p:cNvPicPr>
          <p:nvPr userDrawn="1"/>
        </p:nvPicPr>
        <p:blipFill>
          <a:blip r:embed="rId7" cstate="screen"/>
          <a:srcRect/>
          <a:stretch>
            <a:fillRect/>
          </a:stretch>
        </p:blipFill>
        <p:spPr bwMode="auto">
          <a:xfrm>
            <a:off x="5278504" y="2574151"/>
            <a:ext cx="981859" cy="750913"/>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9" descr="PPECLOGO-eff-5-4"/>
          <p:cNvPicPr>
            <a:picLocks noChangeAspect="1" noChangeArrowheads="1"/>
          </p:cNvPicPr>
          <p:nvPr userDrawn="1"/>
        </p:nvPicPr>
        <p:blipFill>
          <a:blip r:embed="rId8" cstate="print"/>
          <a:srcRect/>
          <a:stretch>
            <a:fillRect/>
          </a:stretch>
        </p:blipFill>
        <p:spPr bwMode="auto">
          <a:xfrm>
            <a:off x="3262367" y="3206628"/>
            <a:ext cx="1477829" cy="1123849"/>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10" descr="PPECLOGO-eff-5-2"/>
          <p:cNvPicPr>
            <a:picLocks noChangeAspect="1" noChangeArrowheads="1"/>
          </p:cNvPicPr>
          <p:nvPr userDrawn="1"/>
        </p:nvPicPr>
        <p:blipFill>
          <a:blip r:embed="rId9" cstate="print"/>
          <a:srcRect/>
          <a:stretch>
            <a:fillRect/>
          </a:stretch>
        </p:blipFill>
        <p:spPr bwMode="auto">
          <a:xfrm>
            <a:off x="5353101" y="3446016"/>
            <a:ext cx="1834683" cy="1436309"/>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11" descr="PPECLOGO-eff-5-4"/>
          <p:cNvPicPr>
            <a:picLocks noChangeAspect="1" noChangeArrowheads="1"/>
          </p:cNvPicPr>
          <p:nvPr userDrawn="1"/>
        </p:nvPicPr>
        <p:blipFill>
          <a:blip r:embed="rId10" cstate="screen"/>
          <a:srcRect/>
          <a:stretch>
            <a:fillRect/>
          </a:stretch>
        </p:blipFill>
        <p:spPr bwMode="auto">
          <a:xfrm>
            <a:off x="9887388" y="2725340"/>
            <a:ext cx="1116940" cy="851707"/>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12" descr="PPECLOGO-eff-0-1"/>
          <p:cNvPicPr>
            <a:picLocks noChangeAspect="1" noChangeArrowheads="1"/>
          </p:cNvPicPr>
          <p:nvPr userDrawn="1"/>
        </p:nvPicPr>
        <p:blipFill>
          <a:blip r:embed="rId11" cstate="screen"/>
          <a:srcRect/>
          <a:stretch>
            <a:fillRect/>
          </a:stretch>
        </p:blipFill>
        <p:spPr bwMode="auto">
          <a:xfrm>
            <a:off x="7943834" y="3624921"/>
            <a:ext cx="522180" cy="393095"/>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13" descr="PPECLOGO-eff-0-1"/>
          <p:cNvPicPr>
            <a:picLocks noChangeAspect="1" noChangeArrowheads="1"/>
          </p:cNvPicPr>
          <p:nvPr userDrawn="1"/>
        </p:nvPicPr>
        <p:blipFill>
          <a:blip r:embed="rId11" cstate="screen"/>
          <a:srcRect/>
          <a:stretch>
            <a:fillRect/>
          </a:stretch>
        </p:blipFill>
        <p:spPr bwMode="auto">
          <a:xfrm>
            <a:off x="11256344" y="2365002"/>
            <a:ext cx="522179" cy="393095"/>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14" descr="PPECLOGO-eff2-1-2"/>
          <p:cNvPicPr>
            <a:picLocks noChangeAspect="1" noChangeArrowheads="1"/>
          </p:cNvPicPr>
          <p:nvPr userDrawn="1"/>
        </p:nvPicPr>
        <p:blipFill>
          <a:blip r:embed="rId12" cstate="print"/>
          <a:srcRect/>
          <a:stretch>
            <a:fillRect/>
          </a:stretch>
        </p:blipFill>
        <p:spPr bwMode="auto">
          <a:xfrm>
            <a:off x="2054705" y="2795896"/>
            <a:ext cx="1697586" cy="1428749"/>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15" descr="PPECLOGO-eff2-1-3"/>
          <p:cNvPicPr>
            <a:picLocks noChangeAspect="1" noChangeArrowheads="1"/>
          </p:cNvPicPr>
          <p:nvPr userDrawn="1"/>
        </p:nvPicPr>
        <p:blipFill>
          <a:blip r:embed="rId13" cstate="print"/>
          <a:srcRect/>
          <a:stretch>
            <a:fillRect/>
          </a:stretch>
        </p:blipFill>
        <p:spPr bwMode="auto">
          <a:xfrm>
            <a:off x="3984146" y="2785815"/>
            <a:ext cx="437502" cy="365376"/>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16" descr="PPECLOGO-eff2-1-4"/>
          <p:cNvPicPr>
            <a:picLocks noChangeAspect="1" noChangeArrowheads="1"/>
          </p:cNvPicPr>
          <p:nvPr userDrawn="1"/>
        </p:nvPicPr>
        <p:blipFill>
          <a:blip r:embed="rId14" cstate="print"/>
          <a:srcRect/>
          <a:stretch>
            <a:fillRect/>
          </a:stretch>
        </p:blipFill>
        <p:spPr bwMode="auto">
          <a:xfrm>
            <a:off x="8520449" y="3325063"/>
            <a:ext cx="703632" cy="587123"/>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17" descr="PPECLOGO-eff2-1-3"/>
          <p:cNvPicPr>
            <a:picLocks noChangeAspect="1" noChangeArrowheads="1"/>
          </p:cNvPicPr>
          <p:nvPr userDrawn="1"/>
        </p:nvPicPr>
        <p:blipFill>
          <a:blip r:embed="rId13" cstate="print"/>
          <a:srcRect/>
          <a:stretch>
            <a:fillRect/>
          </a:stretch>
        </p:blipFill>
        <p:spPr bwMode="auto">
          <a:xfrm>
            <a:off x="9240210" y="2909287"/>
            <a:ext cx="360888" cy="302381"/>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8" descr="PPECLOGO-eff2-1-3"/>
          <p:cNvPicPr>
            <a:picLocks noChangeAspect="1" noChangeArrowheads="1"/>
          </p:cNvPicPr>
          <p:nvPr userDrawn="1"/>
        </p:nvPicPr>
        <p:blipFill>
          <a:blip r:embed="rId13" cstate="print"/>
          <a:srcRect/>
          <a:stretch>
            <a:fillRect/>
          </a:stretch>
        </p:blipFill>
        <p:spPr bwMode="auto">
          <a:xfrm>
            <a:off x="9746259" y="3446015"/>
            <a:ext cx="282259" cy="23686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par>
                                <p:cTn id="8" presetID="10" presetClass="entr" presetSubtype="0" fill="hold"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500"/>
                                        <p:tgtEl>
                                          <p:spTgt spid="7"/>
                                        </p:tgtEl>
                                      </p:cBhvr>
                                    </p:animEffect>
                                  </p:childTnLst>
                                </p:cTn>
                              </p:par>
                              <p:par>
                                <p:cTn id="11" presetID="10" presetClass="entr" presetSubtype="0" fill="hold"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fade">
                                      <p:cBhvr>
                                        <p:cTn id="13" dur="500"/>
                                        <p:tgtEl>
                                          <p:spTgt spid="6"/>
                                        </p:tgtEl>
                                      </p:cBhvr>
                                    </p:animEffect>
                                  </p:childTnLst>
                                </p:cTn>
                              </p:par>
                              <p:par>
                                <p:cTn id="14" presetID="10" presetClass="entr" presetSubtype="0" fill="hold" nodeType="with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fade">
                                      <p:cBhvr>
                                        <p:cTn id="16" dur="500"/>
                                        <p:tgtEl>
                                          <p:spTgt spid="4"/>
                                        </p:tgtEl>
                                      </p:cBhvr>
                                    </p:animEffect>
                                  </p:childTnLst>
                                </p:cTn>
                              </p:par>
                              <p:par>
                                <p:cTn id="17" presetID="10" presetClass="entr" presetSubtype="0" fill="hold" nodeType="with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fade">
                                      <p:cBhvr>
                                        <p:cTn id="19" dur="500"/>
                                        <p:tgtEl>
                                          <p:spTgt spid="9"/>
                                        </p:tgtEl>
                                      </p:cBhvr>
                                    </p:animEffect>
                                  </p:childTnLst>
                                </p:cTn>
                              </p:par>
                              <p:par>
                                <p:cTn id="20" presetID="10" presetClass="entr" presetSubtype="0" fill="hold" nodeType="with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500"/>
                                        <p:tgtEl>
                                          <p:spTgt spid="11"/>
                                        </p:tgtEl>
                                      </p:cBhvr>
                                    </p:animEffect>
                                  </p:childTnLst>
                                </p:cTn>
                              </p:par>
                              <p:par>
                                <p:cTn id="23" presetID="10" presetClass="entr" presetSubtype="0" fill="hold" nodeType="withEffect">
                                  <p:stCondLst>
                                    <p:cond delay="0"/>
                                  </p:stCondLst>
                                  <p:childTnLst>
                                    <p:set>
                                      <p:cBhvr>
                                        <p:cTn id="24" dur="1" fill="hold">
                                          <p:stCondLst>
                                            <p:cond delay="0"/>
                                          </p:stCondLst>
                                        </p:cTn>
                                        <p:tgtEl>
                                          <p:spTgt spid="13"/>
                                        </p:tgtEl>
                                        <p:attrNameLst>
                                          <p:attrName>style.visibility</p:attrName>
                                        </p:attrNameLst>
                                      </p:cBhvr>
                                      <p:to>
                                        <p:strVal val="visible"/>
                                      </p:to>
                                    </p:set>
                                    <p:animEffect transition="in" filter="fade">
                                      <p:cBhvr>
                                        <p:cTn id="25" dur="500"/>
                                        <p:tgtEl>
                                          <p:spTgt spid="13"/>
                                        </p:tgtEl>
                                      </p:cBhvr>
                                    </p:animEffect>
                                  </p:childTnLst>
                                </p:cTn>
                              </p:par>
                              <p:par>
                                <p:cTn id="26" presetID="10" presetClass="entr" presetSubtype="0" fill="hold" nodeType="withEffect">
                                  <p:stCondLst>
                                    <p:cond delay="0"/>
                                  </p:stCondLst>
                                  <p:childTnLst>
                                    <p:set>
                                      <p:cBhvr>
                                        <p:cTn id="27" dur="1" fill="hold">
                                          <p:stCondLst>
                                            <p:cond delay="0"/>
                                          </p:stCondLst>
                                        </p:cTn>
                                        <p:tgtEl>
                                          <p:spTgt spid="5"/>
                                        </p:tgtEl>
                                        <p:attrNameLst>
                                          <p:attrName>style.visibility</p:attrName>
                                        </p:attrNameLst>
                                      </p:cBhvr>
                                      <p:to>
                                        <p:strVal val="visible"/>
                                      </p:to>
                                    </p:set>
                                    <p:animEffect transition="in" filter="fade">
                                      <p:cBhvr>
                                        <p:cTn id="28" dur="500"/>
                                        <p:tgtEl>
                                          <p:spTgt spid="5"/>
                                        </p:tgtEl>
                                      </p:cBhvr>
                                    </p:animEffect>
                                  </p:childTnLst>
                                </p:cTn>
                              </p:par>
                              <p:par>
                                <p:cTn id="29" presetID="10" presetClass="entr" presetSubtype="0" fill="hold" nodeType="withEffect">
                                  <p:stCondLst>
                                    <p:cond delay="0"/>
                                  </p:stCondLst>
                                  <p:childTnLst>
                                    <p:set>
                                      <p:cBhvr>
                                        <p:cTn id="30" dur="1" fill="hold">
                                          <p:stCondLst>
                                            <p:cond delay="0"/>
                                          </p:stCondLst>
                                        </p:cTn>
                                        <p:tgtEl>
                                          <p:spTgt spid="12"/>
                                        </p:tgtEl>
                                        <p:attrNameLst>
                                          <p:attrName>style.visibility</p:attrName>
                                        </p:attrNameLst>
                                      </p:cBhvr>
                                      <p:to>
                                        <p:strVal val="visible"/>
                                      </p:to>
                                    </p:set>
                                    <p:animEffect transition="in" filter="fade">
                                      <p:cBhvr>
                                        <p:cTn id="31" dur="500"/>
                                        <p:tgtEl>
                                          <p:spTgt spid="12"/>
                                        </p:tgtEl>
                                      </p:cBhvr>
                                    </p:animEffect>
                                  </p:childTnLst>
                                </p:cTn>
                              </p:par>
                              <p:par>
                                <p:cTn id="32" presetID="10" presetClass="entr" presetSubtype="0" fill="hold" nodeType="withEffect">
                                  <p:stCondLst>
                                    <p:cond delay="0"/>
                                  </p:stCondLst>
                                  <p:childTnLst>
                                    <p:set>
                                      <p:cBhvr>
                                        <p:cTn id="33" dur="1" fill="hold">
                                          <p:stCondLst>
                                            <p:cond delay="0"/>
                                          </p:stCondLst>
                                        </p:cTn>
                                        <p:tgtEl>
                                          <p:spTgt spid="8"/>
                                        </p:tgtEl>
                                        <p:attrNameLst>
                                          <p:attrName>style.visibility</p:attrName>
                                        </p:attrNameLst>
                                      </p:cBhvr>
                                      <p:to>
                                        <p:strVal val="visible"/>
                                      </p:to>
                                    </p:set>
                                    <p:animEffect transition="in" filter="fade">
                                      <p:cBhvr>
                                        <p:cTn id="34" dur="500"/>
                                        <p:tgtEl>
                                          <p:spTgt spid="8"/>
                                        </p:tgtEl>
                                      </p:cBhvr>
                                    </p:animEffect>
                                  </p:childTnLst>
                                </p:cTn>
                              </p:par>
                              <p:par>
                                <p:cTn id="35" presetID="10" presetClass="entr" presetSubtype="0" fill="hold" nodeType="with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fade">
                                      <p:cBhvr>
                                        <p:cTn id="37" dur="500"/>
                                        <p:tgtEl>
                                          <p:spTgt spid="14"/>
                                        </p:tgtEl>
                                      </p:cBhvr>
                                    </p:animEffect>
                                  </p:childTnLst>
                                </p:cTn>
                              </p:par>
                              <p:par>
                                <p:cTn id="38" presetID="35" presetClass="path" presetSubtype="0" fill="hold" nodeType="withEffect">
                                  <p:stCondLst>
                                    <p:cond delay="0"/>
                                  </p:stCondLst>
                                  <p:childTnLst>
                                    <p:animMotion origin="layout" path="M 0 0  L -0.25 0  E" pathEditMode="relative" rAng="0" ptsTypes="">
                                      <p:cBhvr>
                                        <p:cTn id="39" dur="3000" fill="hold"/>
                                        <p:tgtEl>
                                          <p:spTgt spid="12"/>
                                        </p:tgtEl>
                                        <p:attrNameLst>
                                          <p:attrName>ppt_x</p:attrName>
                                          <p:attrName>ppt_y</p:attrName>
                                        </p:attrNameLst>
                                      </p:cBhvr>
                                      <p:rCtr x="0" y="0"/>
                                    </p:animMotion>
                                  </p:childTnLst>
                                </p:cTn>
                              </p:par>
                              <p:par>
                                <p:cTn id="40" presetID="35" presetClass="path" presetSubtype="0" fill="hold" nodeType="withEffect">
                                  <p:stCondLst>
                                    <p:cond delay="0"/>
                                  </p:stCondLst>
                                  <p:childTnLst>
                                    <p:animMotion origin="layout" path="M 4.16667E-6 3.33333E-6 L -0.31632 3.33333E-6 " pathEditMode="relative" rAng="0" ptsTypes="AA">
                                      <p:cBhvr>
                                        <p:cTn id="41" dur="3000" fill="hold"/>
                                        <p:tgtEl>
                                          <p:spTgt spid="5"/>
                                        </p:tgtEl>
                                        <p:attrNameLst>
                                          <p:attrName>ppt_x</p:attrName>
                                          <p:attrName>ppt_y</p:attrName>
                                        </p:attrNameLst>
                                      </p:cBhvr>
                                      <p:rCtr x="-15816" y="0"/>
                                    </p:animMotion>
                                  </p:childTnLst>
                                </p:cTn>
                              </p:par>
                              <p:par>
                                <p:cTn id="42" presetID="35" presetClass="path" presetSubtype="0" fill="hold" nodeType="withEffect">
                                  <p:stCondLst>
                                    <p:cond delay="0"/>
                                  </p:stCondLst>
                                  <p:childTnLst>
                                    <p:animMotion origin="layout" path="M 0.00504 -1.85185E-6 L -0.46684 -1.85185E-6 " pathEditMode="relative" rAng="0" ptsTypes="AA">
                                      <p:cBhvr>
                                        <p:cTn id="43" dur="3000" fill="hold"/>
                                        <p:tgtEl>
                                          <p:spTgt spid="8"/>
                                        </p:tgtEl>
                                        <p:attrNameLst>
                                          <p:attrName>ppt_x</p:attrName>
                                          <p:attrName>ppt_y</p:attrName>
                                        </p:attrNameLst>
                                      </p:cBhvr>
                                      <p:rCtr x="-23594" y="0"/>
                                    </p:animMotion>
                                  </p:childTnLst>
                                </p:cTn>
                              </p:par>
                              <p:par>
                                <p:cTn id="44" presetID="35" presetClass="path" presetSubtype="0" fill="hold" nodeType="withEffect">
                                  <p:stCondLst>
                                    <p:cond delay="0"/>
                                  </p:stCondLst>
                                  <p:childTnLst>
                                    <p:animMotion origin="layout" path="M -3.05556E-6 1.11111E-6 L -0.19531 1.11111E-6 " pathEditMode="relative" rAng="0" ptsTypes="AA">
                                      <p:cBhvr>
                                        <p:cTn id="45" dur="3000" fill="hold"/>
                                        <p:tgtEl>
                                          <p:spTgt spid="9"/>
                                        </p:tgtEl>
                                        <p:attrNameLst>
                                          <p:attrName>ppt_x</p:attrName>
                                          <p:attrName>ppt_y</p:attrName>
                                        </p:attrNameLst>
                                      </p:cBhvr>
                                      <p:rCtr x="-9774" y="0"/>
                                    </p:animMotion>
                                  </p:childTnLst>
                                </p:cTn>
                              </p:par>
                              <p:par>
                                <p:cTn id="46" presetID="35" presetClass="path" presetSubtype="0" fill="hold" nodeType="withEffect">
                                  <p:stCondLst>
                                    <p:cond delay="0"/>
                                  </p:stCondLst>
                                  <p:childTnLst>
                                    <p:animMotion origin="layout" path="M 5.55556E-7 2.59259E-6 L -0.43594 2.59259E-6 " pathEditMode="relative" rAng="0" ptsTypes="AA">
                                      <p:cBhvr>
                                        <p:cTn id="47" dur="3000" fill="hold"/>
                                        <p:tgtEl>
                                          <p:spTgt spid="7"/>
                                        </p:tgtEl>
                                        <p:attrNameLst>
                                          <p:attrName>ppt_x</p:attrName>
                                          <p:attrName>ppt_y</p:attrName>
                                        </p:attrNameLst>
                                      </p:cBhvr>
                                      <p:rCtr x="-21806" y="0"/>
                                    </p:animMotion>
                                  </p:childTnLst>
                                </p:cTn>
                              </p:par>
                              <p:par>
                                <p:cTn id="48" presetID="35" presetClass="path" presetSubtype="0" fill="hold" nodeType="withEffect">
                                  <p:stCondLst>
                                    <p:cond delay="0"/>
                                  </p:stCondLst>
                                  <p:childTnLst>
                                    <p:animMotion origin="layout" path="M 3.05556E-6 -1.85185E-6 L -0.33577 -1.85185E-6 " pathEditMode="relative" rAng="0" ptsTypes="AA">
                                      <p:cBhvr>
                                        <p:cTn id="49" dur="3000" fill="hold"/>
                                        <p:tgtEl>
                                          <p:spTgt spid="4"/>
                                        </p:tgtEl>
                                        <p:attrNameLst>
                                          <p:attrName>ppt_x</p:attrName>
                                          <p:attrName>ppt_y</p:attrName>
                                        </p:attrNameLst>
                                      </p:cBhvr>
                                      <p:rCtr x="-16788" y="0"/>
                                    </p:animMotion>
                                  </p:childTnLst>
                                </p:cTn>
                              </p:par>
                              <p:par>
                                <p:cTn id="50" presetID="35" presetClass="path" presetSubtype="0" fill="hold" nodeType="withEffect">
                                  <p:stCondLst>
                                    <p:cond delay="0"/>
                                  </p:stCondLst>
                                  <p:childTnLst>
                                    <p:animMotion origin="layout" path="M 1.66667E-6 -1.85185E-6 L -0.57188 -1.85185E-6 " pathEditMode="relative" rAng="0" ptsTypes="AA">
                                      <p:cBhvr>
                                        <p:cTn id="51" dur="3000" fill="hold"/>
                                        <p:tgtEl>
                                          <p:spTgt spid="13"/>
                                        </p:tgtEl>
                                        <p:attrNameLst>
                                          <p:attrName>ppt_x</p:attrName>
                                          <p:attrName>ppt_y</p:attrName>
                                        </p:attrNameLst>
                                      </p:cBhvr>
                                      <p:rCtr x="-28594" y="0"/>
                                    </p:animMotion>
                                  </p:childTnLst>
                                </p:cTn>
                              </p:par>
                              <p:par>
                                <p:cTn id="52" presetID="35" presetClass="path" presetSubtype="0" fill="hold" nodeType="withEffect">
                                  <p:stCondLst>
                                    <p:cond delay="0"/>
                                  </p:stCondLst>
                                  <p:childTnLst>
                                    <p:animMotion origin="layout" path="M 1.66667E-6 -1.85185E-6 L -0.57188 -1.85185E-6 " pathEditMode="relative" rAng="0" ptsTypes="AA">
                                      <p:cBhvr>
                                        <p:cTn id="53" dur="3000" fill="hold"/>
                                        <p:tgtEl>
                                          <p:spTgt spid="14"/>
                                        </p:tgtEl>
                                        <p:attrNameLst>
                                          <p:attrName>ppt_x</p:attrName>
                                          <p:attrName>ppt_y</p:attrName>
                                        </p:attrNameLst>
                                      </p:cBhvr>
                                      <p:rCtr x="-28594" y="0"/>
                                    </p:animMotion>
                                  </p:childTnLst>
                                </p:cTn>
                              </p:par>
                              <p:par>
                                <p:cTn id="54" presetID="63" presetClass="path" presetSubtype="0" fill="hold" nodeType="withEffect">
                                  <p:stCondLst>
                                    <p:cond delay="0"/>
                                  </p:stCondLst>
                                  <p:childTnLst>
                                    <p:animMotion origin="layout" path="M 5.55556E-7 2.59259E-6 L 0.43906 2.59259E-6 " pathEditMode="relative" rAng="0" ptsTypes="AA">
                                      <p:cBhvr>
                                        <p:cTn id="55" dur="3000" fill="hold"/>
                                        <p:tgtEl>
                                          <p:spTgt spid="11"/>
                                        </p:tgtEl>
                                        <p:attrNameLst>
                                          <p:attrName>ppt_x</p:attrName>
                                          <p:attrName>ppt_y</p:attrName>
                                        </p:attrNameLst>
                                      </p:cBhvr>
                                      <p:rCtr x="21944" y="0"/>
                                    </p:animMotion>
                                  </p:childTnLst>
                                </p:cTn>
                              </p:par>
                              <p:par>
                                <p:cTn id="56" presetID="63" presetClass="path" presetSubtype="0" fill="hold" nodeType="withEffect">
                                  <p:stCondLst>
                                    <p:cond delay="0"/>
                                  </p:stCondLst>
                                  <p:childTnLst>
                                    <p:animMotion origin="layout" path="M -1.38889E-6 2.96296E-6 L 0.62813 2.96296E-6 " pathEditMode="relative" rAng="0" ptsTypes="AA">
                                      <p:cBhvr>
                                        <p:cTn id="57" dur="3000" fill="hold"/>
                                        <p:tgtEl>
                                          <p:spTgt spid="10"/>
                                        </p:tgtEl>
                                        <p:attrNameLst>
                                          <p:attrName>ppt_x</p:attrName>
                                          <p:attrName>ppt_y</p:attrName>
                                        </p:attrNameLst>
                                      </p:cBhvr>
                                      <p:rCtr x="31406" y="0"/>
                                    </p:animMotion>
                                  </p:childTnLst>
                                </p:cTn>
                              </p:par>
                              <p:par>
                                <p:cTn id="58" presetID="63" presetClass="path" presetSubtype="0" fill="hold" nodeType="withEffect">
                                  <p:stCondLst>
                                    <p:cond delay="0"/>
                                  </p:stCondLst>
                                  <p:childTnLst>
                                    <p:animMotion origin="layout" path="M 2.77778E-6 -2.96296E-6 L 0.42465 -2.96296E-6 " pathEditMode="relative" rAng="0" ptsTypes="AA">
                                      <p:cBhvr>
                                        <p:cTn id="59" dur="3000" fill="hold"/>
                                        <p:tgtEl>
                                          <p:spTgt spid="6"/>
                                        </p:tgtEl>
                                        <p:attrNameLst>
                                          <p:attrName>ppt_x</p:attrName>
                                          <p:attrName>ppt_y</p:attrName>
                                        </p:attrNameLst>
                                      </p:cBhvr>
                                      <p:rCtr x="21233" y="0"/>
                                    </p:animMotion>
                                  </p:childTnLst>
                                </p:cTn>
                              </p:par>
                              <p:par>
                                <p:cTn id="60" presetID="10" presetClass="exit" presetSubtype="0" fill="hold" nodeType="withEffect">
                                  <p:stCondLst>
                                    <p:cond delay="2500"/>
                                  </p:stCondLst>
                                  <p:childTnLst>
                                    <p:animEffect transition="out" filter="fade">
                                      <p:cBhvr>
                                        <p:cTn id="61" dur="500"/>
                                        <p:tgtEl>
                                          <p:spTgt spid="10"/>
                                        </p:tgtEl>
                                      </p:cBhvr>
                                    </p:animEffect>
                                    <p:set>
                                      <p:cBhvr>
                                        <p:cTn id="62" dur="1" fill="hold">
                                          <p:stCondLst>
                                            <p:cond delay="499"/>
                                          </p:stCondLst>
                                        </p:cTn>
                                        <p:tgtEl>
                                          <p:spTgt spid="10"/>
                                        </p:tgtEl>
                                        <p:attrNameLst>
                                          <p:attrName>style.visibility</p:attrName>
                                        </p:attrNameLst>
                                      </p:cBhvr>
                                      <p:to>
                                        <p:strVal val="hidden"/>
                                      </p:to>
                                    </p:set>
                                  </p:childTnLst>
                                </p:cTn>
                              </p:par>
                              <p:par>
                                <p:cTn id="63" presetID="10" presetClass="exit" presetSubtype="0" fill="hold" nodeType="withEffect">
                                  <p:stCondLst>
                                    <p:cond delay="2500"/>
                                  </p:stCondLst>
                                  <p:childTnLst>
                                    <p:animEffect transition="out" filter="fade">
                                      <p:cBhvr>
                                        <p:cTn id="64" dur="500"/>
                                        <p:tgtEl>
                                          <p:spTgt spid="11"/>
                                        </p:tgtEl>
                                      </p:cBhvr>
                                    </p:animEffect>
                                    <p:set>
                                      <p:cBhvr>
                                        <p:cTn id="65" dur="1" fill="hold">
                                          <p:stCondLst>
                                            <p:cond delay="499"/>
                                          </p:stCondLst>
                                        </p:cTn>
                                        <p:tgtEl>
                                          <p:spTgt spid="11"/>
                                        </p:tgtEl>
                                        <p:attrNameLst>
                                          <p:attrName>style.visibility</p:attrName>
                                        </p:attrNameLst>
                                      </p:cBhvr>
                                      <p:to>
                                        <p:strVal val="hidden"/>
                                      </p:to>
                                    </p:set>
                                  </p:childTnLst>
                                </p:cTn>
                              </p:par>
                              <p:par>
                                <p:cTn id="66" presetID="10" presetClass="exit" presetSubtype="0" fill="hold" nodeType="withEffect">
                                  <p:stCondLst>
                                    <p:cond delay="2500"/>
                                  </p:stCondLst>
                                  <p:childTnLst>
                                    <p:animEffect transition="out" filter="fade">
                                      <p:cBhvr>
                                        <p:cTn id="67" dur="500"/>
                                        <p:tgtEl>
                                          <p:spTgt spid="13"/>
                                        </p:tgtEl>
                                      </p:cBhvr>
                                    </p:animEffect>
                                    <p:set>
                                      <p:cBhvr>
                                        <p:cTn id="68" dur="1" fill="hold">
                                          <p:stCondLst>
                                            <p:cond delay="499"/>
                                          </p:stCondLst>
                                        </p:cTn>
                                        <p:tgtEl>
                                          <p:spTgt spid="13"/>
                                        </p:tgtEl>
                                        <p:attrNameLst>
                                          <p:attrName>style.visibility</p:attrName>
                                        </p:attrNameLst>
                                      </p:cBhvr>
                                      <p:to>
                                        <p:strVal val="hidden"/>
                                      </p:to>
                                    </p:set>
                                  </p:childTnLst>
                                </p:cTn>
                              </p:par>
                              <p:par>
                                <p:cTn id="69" presetID="10" presetClass="exit" presetSubtype="0" fill="hold" nodeType="withEffect">
                                  <p:stCondLst>
                                    <p:cond delay="2500"/>
                                  </p:stCondLst>
                                  <p:childTnLst>
                                    <p:animEffect transition="out" filter="fade">
                                      <p:cBhvr>
                                        <p:cTn id="70" dur="500"/>
                                        <p:tgtEl>
                                          <p:spTgt spid="7"/>
                                        </p:tgtEl>
                                      </p:cBhvr>
                                    </p:animEffect>
                                    <p:set>
                                      <p:cBhvr>
                                        <p:cTn id="71" dur="1" fill="hold">
                                          <p:stCondLst>
                                            <p:cond delay="499"/>
                                          </p:stCondLst>
                                        </p:cTn>
                                        <p:tgtEl>
                                          <p:spTgt spid="7"/>
                                        </p:tgtEl>
                                        <p:attrNameLst>
                                          <p:attrName>style.visibility</p:attrName>
                                        </p:attrNameLst>
                                      </p:cBhvr>
                                      <p:to>
                                        <p:strVal val="hidden"/>
                                      </p:to>
                                    </p:set>
                                  </p:childTnLst>
                                </p:cTn>
                              </p:par>
                              <p:par>
                                <p:cTn id="72" presetID="10" presetClass="exit" presetSubtype="0" fill="hold" nodeType="withEffect">
                                  <p:stCondLst>
                                    <p:cond delay="2500"/>
                                  </p:stCondLst>
                                  <p:childTnLst>
                                    <p:animEffect transition="out" filter="fade">
                                      <p:cBhvr>
                                        <p:cTn id="73" dur="500"/>
                                        <p:tgtEl>
                                          <p:spTgt spid="9"/>
                                        </p:tgtEl>
                                      </p:cBhvr>
                                    </p:animEffect>
                                    <p:set>
                                      <p:cBhvr>
                                        <p:cTn id="74" dur="1" fill="hold">
                                          <p:stCondLst>
                                            <p:cond delay="499"/>
                                          </p:stCondLst>
                                        </p:cTn>
                                        <p:tgtEl>
                                          <p:spTgt spid="9"/>
                                        </p:tgtEl>
                                        <p:attrNameLst>
                                          <p:attrName>style.visibility</p:attrName>
                                        </p:attrNameLst>
                                      </p:cBhvr>
                                      <p:to>
                                        <p:strVal val="hidden"/>
                                      </p:to>
                                    </p:set>
                                  </p:childTnLst>
                                </p:cTn>
                              </p:par>
                              <p:par>
                                <p:cTn id="75" presetID="10" presetClass="exit" presetSubtype="0" fill="hold" nodeType="withEffect">
                                  <p:stCondLst>
                                    <p:cond delay="2500"/>
                                  </p:stCondLst>
                                  <p:childTnLst>
                                    <p:animEffect transition="out" filter="fade">
                                      <p:cBhvr>
                                        <p:cTn id="76" dur="500"/>
                                        <p:tgtEl>
                                          <p:spTgt spid="5"/>
                                        </p:tgtEl>
                                      </p:cBhvr>
                                    </p:animEffect>
                                    <p:set>
                                      <p:cBhvr>
                                        <p:cTn id="77" dur="1" fill="hold">
                                          <p:stCondLst>
                                            <p:cond delay="499"/>
                                          </p:stCondLst>
                                        </p:cTn>
                                        <p:tgtEl>
                                          <p:spTgt spid="5"/>
                                        </p:tgtEl>
                                        <p:attrNameLst>
                                          <p:attrName>style.visibility</p:attrName>
                                        </p:attrNameLst>
                                      </p:cBhvr>
                                      <p:to>
                                        <p:strVal val="hidden"/>
                                      </p:to>
                                    </p:set>
                                  </p:childTnLst>
                                </p:cTn>
                              </p:par>
                              <p:par>
                                <p:cTn id="78" presetID="10" presetClass="exit" presetSubtype="0" fill="hold" nodeType="withEffect">
                                  <p:stCondLst>
                                    <p:cond delay="2500"/>
                                  </p:stCondLst>
                                  <p:childTnLst>
                                    <p:animEffect transition="out" filter="fade">
                                      <p:cBhvr>
                                        <p:cTn id="79" dur="500"/>
                                        <p:tgtEl>
                                          <p:spTgt spid="12"/>
                                        </p:tgtEl>
                                      </p:cBhvr>
                                    </p:animEffect>
                                    <p:set>
                                      <p:cBhvr>
                                        <p:cTn id="80" dur="1" fill="hold">
                                          <p:stCondLst>
                                            <p:cond delay="499"/>
                                          </p:stCondLst>
                                        </p:cTn>
                                        <p:tgtEl>
                                          <p:spTgt spid="12"/>
                                        </p:tgtEl>
                                        <p:attrNameLst>
                                          <p:attrName>style.visibility</p:attrName>
                                        </p:attrNameLst>
                                      </p:cBhvr>
                                      <p:to>
                                        <p:strVal val="hidden"/>
                                      </p:to>
                                    </p:set>
                                  </p:childTnLst>
                                </p:cTn>
                              </p:par>
                              <p:par>
                                <p:cTn id="81" presetID="10" presetClass="exit" presetSubtype="0" fill="hold" nodeType="withEffect">
                                  <p:stCondLst>
                                    <p:cond delay="2500"/>
                                  </p:stCondLst>
                                  <p:childTnLst>
                                    <p:animEffect transition="out" filter="fade">
                                      <p:cBhvr>
                                        <p:cTn id="82" dur="500"/>
                                        <p:tgtEl>
                                          <p:spTgt spid="14"/>
                                        </p:tgtEl>
                                      </p:cBhvr>
                                    </p:animEffect>
                                    <p:set>
                                      <p:cBhvr>
                                        <p:cTn id="83" dur="1" fill="hold">
                                          <p:stCondLst>
                                            <p:cond delay="499"/>
                                          </p:stCondLst>
                                        </p:cTn>
                                        <p:tgtEl>
                                          <p:spTgt spid="14"/>
                                        </p:tgtEl>
                                        <p:attrNameLst>
                                          <p:attrName>style.visibility</p:attrName>
                                        </p:attrNameLst>
                                      </p:cBhvr>
                                      <p:to>
                                        <p:strVal val="hidden"/>
                                      </p:to>
                                    </p:set>
                                  </p:childTnLst>
                                </p:cTn>
                              </p:par>
                              <p:par>
                                <p:cTn id="84" presetID="10" presetClass="exit" presetSubtype="0" fill="hold" nodeType="withEffect">
                                  <p:stCondLst>
                                    <p:cond delay="2500"/>
                                  </p:stCondLst>
                                  <p:childTnLst>
                                    <p:animEffect transition="out" filter="fade">
                                      <p:cBhvr>
                                        <p:cTn id="85" dur="500"/>
                                        <p:tgtEl>
                                          <p:spTgt spid="6"/>
                                        </p:tgtEl>
                                      </p:cBhvr>
                                    </p:animEffect>
                                    <p:set>
                                      <p:cBhvr>
                                        <p:cTn id="86" dur="1" fill="hold">
                                          <p:stCondLst>
                                            <p:cond delay="499"/>
                                          </p:stCondLst>
                                        </p:cTn>
                                        <p:tgtEl>
                                          <p:spTgt spid="6"/>
                                        </p:tgtEl>
                                        <p:attrNameLst>
                                          <p:attrName>style.visibility</p:attrName>
                                        </p:attrNameLst>
                                      </p:cBhvr>
                                      <p:to>
                                        <p:strVal val="hidden"/>
                                      </p:to>
                                    </p:set>
                                  </p:childTnLst>
                                </p:cTn>
                              </p:par>
                              <p:par>
                                <p:cTn id="87" presetID="10" presetClass="exit" presetSubtype="0" fill="hold" nodeType="withEffect">
                                  <p:stCondLst>
                                    <p:cond delay="2500"/>
                                  </p:stCondLst>
                                  <p:childTnLst>
                                    <p:animEffect transition="out" filter="fade">
                                      <p:cBhvr>
                                        <p:cTn id="88" dur="500"/>
                                        <p:tgtEl>
                                          <p:spTgt spid="4"/>
                                        </p:tgtEl>
                                      </p:cBhvr>
                                    </p:animEffect>
                                    <p:set>
                                      <p:cBhvr>
                                        <p:cTn id="89" dur="1" fill="hold">
                                          <p:stCondLst>
                                            <p:cond delay="499"/>
                                          </p:stCondLst>
                                        </p:cTn>
                                        <p:tgtEl>
                                          <p:spTgt spid="4"/>
                                        </p:tgtEl>
                                        <p:attrNameLst>
                                          <p:attrName>style.visibility</p:attrName>
                                        </p:attrNameLst>
                                      </p:cBhvr>
                                      <p:to>
                                        <p:strVal val="hidden"/>
                                      </p:to>
                                    </p:set>
                                  </p:childTnLst>
                                </p:cTn>
                              </p:par>
                              <p:par>
                                <p:cTn id="90" presetID="10" presetClass="exit" presetSubtype="0" fill="hold" nodeType="withEffect">
                                  <p:stCondLst>
                                    <p:cond delay="2500"/>
                                  </p:stCondLst>
                                  <p:childTnLst>
                                    <p:animEffect transition="out" filter="fade">
                                      <p:cBhvr>
                                        <p:cTn id="91" dur="500"/>
                                        <p:tgtEl>
                                          <p:spTgt spid="8"/>
                                        </p:tgtEl>
                                      </p:cBhvr>
                                    </p:animEffect>
                                    <p:set>
                                      <p:cBhvr>
                                        <p:cTn id="92" dur="1" fill="hold">
                                          <p:stCondLst>
                                            <p:cond delay="499"/>
                                          </p:stCondLst>
                                        </p:cTn>
                                        <p:tgtEl>
                                          <p:spTgt spid="8"/>
                                        </p:tgtEl>
                                        <p:attrNameLst>
                                          <p:attrName>style.visibility</p:attrName>
                                        </p:attrNameLst>
                                      </p:cBhvr>
                                      <p:to>
                                        <p:strVal val="hidden"/>
                                      </p:to>
                                    </p:set>
                                  </p:childTnLst>
                                </p:cTn>
                              </p:par>
                              <p:par>
                                <p:cTn id="93" presetID="10" presetClass="entr" presetSubtype="0" fill="hold" nodeType="withEffect">
                                  <p:stCondLst>
                                    <p:cond delay="0"/>
                                  </p:stCondLst>
                                  <p:childTnLst>
                                    <p:set>
                                      <p:cBhvr>
                                        <p:cTn id="94" dur="1" fill="hold">
                                          <p:stCondLst>
                                            <p:cond delay="0"/>
                                          </p:stCondLst>
                                        </p:cTn>
                                        <p:tgtEl>
                                          <p:spTgt spid="15"/>
                                        </p:tgtEl>
                                        <p:attrNameLst>
                                          <p:attrName>style.visibility</p:attrName>
                                        </p:attrNameLst>
                                      </p:cBhvr>
                                      <p:to>
                                        <p:strVal val="visible"/>
                                      </p:to>
                                    </p:set>
                                    <p:animEffect transition="in" filter="fade">
                                      <p:cBhvr>
                                        <p:cTn id="95" dur="100"/>
                                        <p:tgtEl>
                                          <p:spTgt spid="15"/>
                                        </p:tgtEl>
                                      </p:cBhvr>
                                    </p:animEffect>
                                  </p:childTnLst>
                                </p:cTn>
                              </p:par>
                              <p:par>
                                <p:cTn id="96" presetID="10" presetClass="entr" presetSubtype="0" fill="hold" nodeType="withEffect">
                                  <p:stCondLst>
                                    <p:cond delay="600"/>
                                  </p:stCondLst>
                                  <p:childTnLst>
                                    <p:set>
                                      <p:cBhvr>
                                        <p:cTn id="97" dur="1" fill="hold">
                                          <p:stCondLst>
                                            <p:cond delay="0"/>
                                          </p:stCondLst>
                                        </p:cTn>
                                        <p:tgtEl>
                                          <p:spTgt spid="16"/>
                                        </p:tgtEl>
                                        <p:attrNameLst>
                                          <p:attrName>style.visibility</p:attrName>
                                        </p:attrNameLst>
                                      </p:cBhvr>
                                      <p:to>
                                        <p:strVal val="visible"/>
                                      </p:to>
                                    </p:set>
                                    <p:animEffect transition="in" filter="fade">
                                      <p:cBhvr>
                                        <p:cTn id="98" dur="100"/>
                                        <p:tgtEl>
                                          <p:spTgt spid="16"/>
                                        </p:tgtEl>
                                      </p:cBhvr>
                                    </p:animEffect>
                                  </p:childTnLst>
                                </p:cTn>
                              </p:par>
                              <p:par>
                                <p:cTn id="99" presetID="10" presetClass="entr" presetSubtype="0" fill="hold" nodeType="withEffect">
                                  <p:stCondLst>
                                    <p:cond delay="200"/>
                                  </p:stCondLst>
                                  <p:childTnLst>
                                    <p:set>
                                      <p:cBhvr>
                                        <p:cTn id="100" dur="1" fill="hold">
                                          <p:stCondLst>
                                            <p:cond delay="0"/>
                                          </p:stCondLst>
                                        </p:cTn>
                                        <p:tgtEl>
                                          <p:spTgt spid="17"/>
                                        </p:tgtEl>
                                        <p:attrNameLst>
                                          <p:attrName>style.visibility</p:attrName>
                                        </p:attrNameLst>
                                      </p:cBhvr>
                                      <p:to>
                                        <p:strVal val="visible"/>
                                      </p:to>
                                    </p:set>
                                    <p:animEffect transition="in" filter="fade">
                                      <p:cBhvr>
                                        <p:cTn id="101" dur="100"/>
                                        <p:tgtEl>
                                          <p:spTgt spid="17"/>
                                        </p:tgtEl>
                                      </p:cBhvr>
                                    </p:animEffect>
                                  </p:childTnLst>
                                </p:cTn>
                              </p:par>
                              <p:par>
                                <p:cTn id="102" presetID="10" presetClass="entr" presetSubtype="0" fill="hold" nodeType="withEffect">
                                  <p:stCondLst>
                                    <p:cond delay="1800"/>
                                  </p:stCondLst>
                                  <p:childTnLst>
                                    <p:set>
                                      <p:cBhvr>
                                        <p:cTn id="103" dur="1" fill="hold">
                                          <p:stCondLst>
                                            <p:cond delay="0"/>
                                          </p:stCondLst>
                                        </p:cTn>
                                        <p:tgtEl>
                                          <p:spTgt spid="18"/>
                                        </p:tgtEl>
                                        <p:attrNameLst>
                                          <p:attrName>style.visibility</p:attrName>
                                        </p:attrNameLst>
                                      </p:cBhvr>
                                      <p:to>
                                        <p:strVal val="visible"/>
                                      </p:to>
                                    </p:set>
                                    <p:animEffect transition="in" filter="fade">
                                      <p:cBhvr>
                                        <p:cTn id="104" dur="100"/>
                                        <p:tgtEl>
                                          <p:spTgt spid="18"/>
                                        </p:tgtEl>
                                      </p:cBhvr>
                                    </p:animEffect>
                                  </p:childTnLst>
                                </p:cTn>
                              </p:par>
                              <p:par>
                                <p:cTn id="105" presetID="10" presetClass="entr" presetSubtype="0" fill="hold" nodeType="withEffect">
                                  <p:stCondLst>
                                    <p:cond delay="2200"/>
                                  </p:stCondLst>
                                  <p:childTnLst>
                                    <p:set>
                                      <p:cBhvr>
                                        <p:cTn id="106" dur="1" fill="hold">
                                          <p:stCondLst>
                                            <p:cond delay="0"/>
                                          </p:stCondLst>
                                        </p:cTn>
                                        <p:tgtEl>
                                          <p:spTgt spid="19"/>
                                        </p:tgtEl>
                                        <p:attrNameLst>
                                          <p:attrName>style.visibility</p:attrName>
                                        </p:attrNameLst>
                                      </p:cBhvr>
                                      <p:to>
                                        <p:strVal val="visible"/>
                                      </p:to>
                                    </p:set>
                                    <p:animEffect transition="in" filter="fade">
                                      <p:cBhvr>
                                        <p:cTn id="107" dur="100"/>
                                        <p:tgtEl>
                                          <p:spTgt spid="19"/>
                                        </p:tgtEl>
                                      </p:cBhvr>
                                    </p:animEffect>
                                  </p:childTnLst>
                                </p:cTn>
                              </p:par>
                              <p:par>
                                <p:cTn id="108" presetID="53" presetClass="exit" presetSubtype="16" fill="hold" nodeType="withEffect">
                                  <p:stCondLst>
                                    <p:cond delay="100"/>
                                  </p:stCondLst>
                                  <p:childTnLst>
                                    <p:anim calcmode="lin" valueType="num">
                                      <p:cBhvr>
                                        <p:cTn id="109" dur="1000"/>
                                        <p:tgtEl>
                                          <p:spTgt spid="15"/>
                                        </p:tgtEl>
                                        <p:attrNameLst>
                                          <p:attrName>ppt_w</p:attrName>
                                        </p:attrNameLst>
                                      </p:cBhvr>
                                      <p:tavLst>
                                        <p:tav tm="0">
                                          <p:val>
                                            <p:strVal val="ppt_w"/>
                                          </p:val>
                                        </p:tav>
                                        <p:tav tm="100000">
                                          <p:val>
                                            <p:fltVal val="0"/>
                                          </p:val>
                                        </p:tav>
                                      </p:tavLst>
                                    </p:anim>
                                    <p:anim calcmode="lin" valueType="num">
                                      <p:cBhvr>
                                        <p:cTn id="110" dur="1000"/>
                                        <p:tgtEl>
                                          <p:spTgt spid="15"/>
                                        </p:tgtEl>
                                        <p:attrNameLst>
                                          <p:attrName>ppt_h</p:attrName>
                                        </p:attrNameLst>
                                      </p:cBhvr>
                                      <p:tavLst>
                                        <p:tav tm="0">
                                          <p:val>
                                            <p:strVal val="ppt_h"/>
                                          </p:val>
                                        </p:tav>
                                        <p:tav tm="100000">
                                          <p:val>
                                            <p:fltVal val="0"/>
                                          </p:val>
                                        </p:tav>
                                      </p:tavLst>
                                    </p:anim>
                                    <p:animEffect transition="out" filter="fade">
                                      <p:cBhvr>
                                        <p:cTn id="111" dur="1000"/>
                                        <p:tgtEl>
                                          <p:spTgt spid="15"/>
                                        </p:tgtEl>
                                      </p:cBhvr>
                                    </p:animEffect>
                                    <p:set>
                                      <p:cBhvr>
                                        <p:cTn id="112" dur="1" fill="hold">
                                          <p:stCondLst>
                                            <p:cond delay="999"/>
                                          </p:stCondLst>
                                        </p:cTn>
                                        <p:tgtEl>
                                          <p:spTgt spid="15"/>
                                        </p:tgtEl>
                                        <p:attrNameLst>
                                          <p:attrName>style.visibility</p:attrName>
                                        </p:attrNameLst>
                                      </p:cBhvr>
                                      <p:to>
                                        <p:strVal val="hidden"/>
                                      </p:to>
                                    </p:set>
                                  </p:childTnLst>
                                </p:cTn>
                              </p:par>
                              <p:par>
                                <p:cTn id="113" presetID="53" presetClass="exit" presetSubtype="16" fill="hold" nodeType="withEffect">
                                  <p:stCondLst>
                                    <p:cond delay="700"/>
                                  </p:stCondLst>
                                  <p:childTnLst>
                                    <p:anim calcmode="lin" valueType="num">
                                      <p:cBhvr>
                                        <p:cTn id="114" dur="500"/>
                                        <p:tgtEl>
                                          <p:spTgt spid="16"/>
                                        </p:tgtEl>
                                        <p:attrNameLst>
                                          <p:attrName>ppt_w</p:attrName>
                                        </p:attrNameLst>
                                      </p:cBhvr>
                                      <p:tavLst>
                                        <p:tav tm="0">
                                          <p:val>
                                            <p:strVal val="ppt_w"/>
                                          </p:val>
                                        </p:tav>
                                        <p:tav tm="100000">
                                          <p:val>
                                            <p:fltVal val="0"/>
                                          </p:val>
                                        </p:tav>
                                      </p:tavLst>
                                    </p:anim>
                                    <p:anim calcmode="lin" valueType="num">
                                      <p:cBhvr>
                                        <p:cTn id="115" dur="500"/>
                                        <p:tgtEl>
                                          <p:spTgt spid="16"/>
                                        </p:tgtEl>
                                        <p:attrNameLst>
                                          <p:attrName>ppt_h</p:attrName>
                                        </p:attrNameLst>
                                      </p:cBhvr>
                                      <p:tavLst>
                                        <p:tav tm="0">
                                          <p:val>
                                            <p:strVal val="ppt_h"/>
                                          </p:val>
                                        </p:tav>
                                        <p:tav tm="100000">
                                          <p:val>
                                            <p:fltVal val="0"/>
                                          </p:val>
                                        </p:tav>
                                      </p:tavLst>
                                    </p:anim>
                                    <p:animEffect transition="out" filter="fade">
                                      <p:cBhvr>
                                        <p:cTn id="116" dur="500"/>
                                        <p:tgtEl>
                                          <p:spTgt spid="16"/>
                                        </p:tgtEl>
                                      </p:cBhvr>
                                    </p:animEffect>
                                    <p:set>
                                      <p:cBhvr>
                                        <p:cTn id="117" dur="1" fill="hold">
                                          <p:stCondLst>
                                            <p:cond delay="499"/>
                                          </p:stCondLst>
                                        </p:cTn>
                                        <p:tgtEl>
                                          <p:spTgt spid="16"/>
                                        </p:tgtEl>
                                        <p:attrNameLst>
                                          <p:attrName>style.visibility</p:attrName>
                                        </p:attrNameLst>
                                      </p:cBhvr>
                                      <p:to>
                                        <p:strVal val="hidden"/>
                                      </p:to>
                                    </p:set>
                                  </p:childTnLst>
                                </p:cTn>
                              </p:par>
                              <p:par>
                                <p:cTn id="118" presetID="53" presetClass="exit" presetSubtype="16" fill="hold" nodeType="withEffect">
                                  <p:stCondLst>
                                    <p:cond delay="300"/>
                                  </p:stCondLst>
                                  <p:childTnLst>
                                    <p:anim calcmode="lin" valueType="num">
                                      <p:cBhvr>
                                        <p:cTn id="119" dur="500"/>
                                        <p:tgtEl>
                                          <p:spTgt spid="17"/>
                                        </p:tgtEl>
                                        <p:attrNameLst>
                                          <p:attrName>ppt_w</p:attrName>
                                        </p:attrNameLst>
                                      </p:cBhvr>
                                      <p:tavLst>
                                        <p:tav tm="0">
                                          <p:val>
                                            <p:strVal val="ppt_w"/>
                                          </p:val>
                                        </p:tav>
                                        <p:tav tm="100000">
                                          <p:val>
                                            <p:fltVal val="0"/>
                                          </p:val>
                                        </p:tav>
                                      </p:tavLst>
                                    </p:anim>
                                    <p:anim calcmode="lin" valueType="num">
                                      <p:cBhvr>
                                        <p:cTn id="120" dur="500"/>
                                        <p:tgtEl>
                                          <p:spTgt spid="17"/>
                                        </p:tgtEl>
                                        <p:attrNameLst>
                                          <p:attrName>ppt_h</p:attrName>
                                        </p:attrNameLst>
                                      </p:cBhvr>
                                      <p:tavLst>
                                        <p:tav tm="0">
                                          <p:val>
                                            <p:strVal val="ppt_h"/>
                                          </p:val>
                                        </p:tav>
                                        <p:tav tm="100000">
                                          <p:val>
                                            <p:fltVal val="0"/>
                                          </p:val>
                                        </p:tav>
                                      </p:tavLst>
                                    </p:anim>
                                    <p:animEffect transition="out" filter="fade">
                                      <p:cBhvr>
                                        <p:cTn id="121" dur="500"/>
                                        <p:tgtEl>
                                          <p:spTgt spid="17"/>
                                        </p:tgtEl>
                                      </p:cBhvr>
                                    </p:animEffect>
                                    <p:set>
                                      <p:cBhvr>
                                        <p:cTn id="122" dur="1" fill="hold">
                                          <p:stCondLst>
                                            <p:cond delay="499"/>
                                          </p:stCondLst>
                                        </p:cTn>
                                        <p:tgtEl>
                                          <p:spTgt spid="17"/>
                                        </p:tgtEl>
                                        <p:attrNameLst>
                                          <p:attrName>style.visibility</p:attrName>
                                        </p:attrNameLst>
                                      </p:cBhvr>
                                      <p:to>
                                        <p:strVal val="hidden"/>
                                      </p:to>
                                    </p:set>
                                  </p:childTnLst>
                                </p:cTn>
                              </p:par>
                              <p:par>
                                <p:cTn id="123" presetID="53" presetClass="exit" presetSubtype="16" fill="hold" nodeType="withEffect">
                                  <p:stCondLst>
                                    <p:cond delay="1900"/>
                                  </p:stCondLst>
                                  <p:childTnLst>
                                    <p:anim calcmode="lin" valueType="num">
                                      <p:cBhvr>
                                        <p:cTn id="124" dur="500"/>
                                        <p:tgtEl>
                                          <p:spTgt spid="18"/>
                                        </p:tgtEl>
                                        <p:attrNameLst>
                                          <p:attrName>ppt_w</p:attrName>
                                        </p:attrNameLst>
                                      </p:cBhvr>
                                      <p:tavLst>
                                        <p:tav tm="0">
                                          <p:val>
                                            <p:strVal val="ppt_w"/>
                                          </p:val>
                                        </p:tav>
                                        <p:tav tm="100000">
                                          <p:val>
                                            <p:fltVal val="0"/>
                                          </p:val>
                                        </p:tav>
                                      </p:tavLst>
                                    </p:anim>
                                    <p:anim calcmode="lin" valueType="num">
                                      <p:cBhvr>
                                        <p:cTn id="125" dur="500"/>
                                        <p:tgtEl>
                                          <p:spTgt spid="18"/>
                                        </p:tgtEl>
                                        <p:attrNameLst>
                                          <p:attrName>ppt_h</p:attrName>
                                        </p:attrNameLst>
                                      </p:cBhvr>
                                      <p:tavLst>
                                        <p:tav tm="0">
                                          <p:val>
                                            <p:strVal val="ppt_h"/>
                                          </p:val>
                                        </p:tav>
                                        <p:tav tm="100000">
                                          <p:val>
                                            <p:fltVal val="0"/>
                                          </p:val>
                                        </p:tav>
                                      </p:tavLst>
                                    </p:anim>
                                    <p:animEffect transition="out" filter="fade">
                                      <p:cBhvr>
                                        <p:cTn id="126" dur="500"/>
                                        <p:tgtEl>
                                          <p:spTgt spid="18"/>
                                        </p:tgtEl>
                                      </p:cBhvr>
                                    </p:animEffect>
                                    <p:set>
                                      <p:cBhvr>
                                        <p:cTn id="127" dur="1" fill="hold">
                                          <p:stCondLst>
                                            <p:cond delay="499"/>
                                          </p:stCondLst>
                                        </p:cTn>
                                        <p:tgtEl>
                                          <p:spTgt spid="18"/>
                                        </p:tgtEl>
                                        <p:attrNameLst>
                                          <p:attrName>style.visibility</p:attrName>
                                        </p:attrNameLst>
                                      </p:cBhvr>
                                      <p:to>
                                        <p:strVal val="hidden"/>
                                      </p:to>
                                    </p:set>
                                  </p:childTnLst>
                                </p:cTn>
                              </p:par>
                              <p:par>
                                <p:cTn id="128" presetID="53" presetClass="exit" presetSubtype="16" fill="hold" nodeType="withEffect">
                                  <p:stCondLst>
                                    <p:cond delay="2300"/>
                                  </p:stCondLst>
                                  <p:childTnLst>
                                    <p:anim calcmode="lin" valueType="num">
                                      <p:cBhvr>
                                        <p:cTn id="129" dur="500"/>
                                        <p:tgtEl>
                                          <p:spTgt spid="19"/>
                                        </p:tgtEl>
                                        <p:attrNameLst>
                                          <p:attrName>ppt_w</p:attrName>
                                        </p:attrNameLst>
                                      </p:cBhvr>
                                      <p:tavLst>
                                        <p:tav tm="0">
                                          <p:val>
                                            <p:strVal val="ppt_w"/>
                                          </p:val>
                                        </p:tav>
                                        <p:tav tm="100000">
                                          <p:val>
                                            <p:fltVal val="0"/>
                                          </p:val>
                                        </p:tav>
                                      </p:tavLst>
                                    </p:anim>
                                    <p:anim calcmode="lin" valueType="num">
                                      <p:cBhvr>
                                        <p:cTn id="130" dur="500"/>
                                        <p:tgtEl>
                                          <p:spTgt spid="19"/>
                                        </p:tgtEl>
                                        <p:attrNameLst>
                                          <p:attrName>ppt_h</p:attrName>
                                        </p:attrNameLst>
                                      </p:cBhvr>
                                      <p:tavLst>
                                        <p:tav tm="0">
                                          <p:val>
                                            <p:strVal val="ppt_h"/>
                                          </p:val>
                                        </p:tav>
                                        <p:tav tm="100000">
                                          <p:val>
                                            <p:fltVal val="0"/>
                                          </p:val>
                                        </p:tav>
                                      </p:tavLst>
                                    </p:anim>
                                    <p:animEffect transition="out" filter="fade">
                                      <p:cBhvr>
                                        <p:cTn id="131" dur="500"/>
                                        <p:tgtEl>
                                          <p:spTgt spid="19"/>
                                        </p:tgtEl>
                                      </p:cBhvr>
                                    </p:animEffect>
                                    <p:set>
                                      <p:cBhvr>
                                        <p:cTn id="132" dur="1" fill="hold">
                                          <p:stCondLst>
                                            <p:cond delay="499"/>
                                          </p:stCondLst>
                                        </p:cTn>
                                        <p:tgtEl>
                                          <p:spTgt spid="1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solidFill>
                  <a:schemeClr val="accent1"/>
                </a:solidFill>
              </a:defRPr>
            </a:lvl1pPr>
          </a:lstStyle>
          <a:p>
            <a:r>
              <a:rPr lang="zh-CN" altLang="en-US"/>
              <a:t>单击此处编辑母版标题样式</a:t>
            </a:r>
            <a:endParaRPr lang="zh-CN" altLang="en-US"/>
          </a:p>
        </p:txBody>
      </p:sp>
      <p:sp>
        <p:nvSpPr>
          <p:cNvPr id="3" name="内容占位符 2"/>
          <p:cNvSpPr>
            <a:spLocks noGrp="1"/>
          </p:cNvSpPr>
          <p:nvPr>
            <p:ph idx="1"/>
          </p:nvPr>
        </p:nvSpPr>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20" name="TextBox 19"/>
          <p:cNvSpPr txBox="1"/>
          <p:nvPr userDrawn="1"/>
        </p:nvSpPr>
        <p:spPr>
          <a:xfrm>
            <a:off x="5875586" y="6453336"/>
            <a:ext cx="447178" cy="307777"/>
          </a:xfrm>
          <a:prstGeom prst="rect">
            <a:avLst/>
          </a:prstGeom>
          <a:noFill/>
        </p:spPr>
        <p:txBody>
          <a:bodyPr wrap="square" rtlCol="0">
            <a:spAutoFit/>
          </a:bodyPr>
          <a:lstStyle/>
          <a:p>
            <a:pPr algn="ctr"/>
            <a:fld id="{E33E7C02-82D1-42DA-AA8B-2AEC9E450366}" type="slidenum">
              <a:rPr lang="zh-CN" altLang="en-US" sz="1400" smtClean="0">
                <a:solidFill>
                  <a:srgbClr val="F8F8F8"/>
                </a:solidFill>
                <a:latin typeface="+mj-ea"/>
                <a:ea typeface="+mj-ea"/>
              </a:rPr>
            </a:fld>
            <a:endParaRPr lang="zh-CN" altLang="en-US" sz="1400" dirty="0">
              <a:solidFill>
                <a:srgbClr val="F8F8F8"/>
              </a:solidFill>
              <a:latin typeface="+mj-ea"/>
              <a:ea typeface="+mj-ea"/>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400"/>
                                        <p:tgtEl>
                                          <p:spTgt spid="20"/>
                                        </p:tgtEl>
                                      </p:cBhvr>
                                    </p:animEffect>
                                    <p:anim calcmode="lin" valueType="num">
                                      <p:cBhvr>
                                        <p:cTn id="8" dur="400" fill="hold"/>
                                        <p:tgtEl>
                                          <p:spTgt spid="20"/>
                                        </p:tgtEl>
                                        <p:attrNameLst>
                                          <p:attrName>ppt_x</p:attrName>
                                        </p:attrNameLst>
                                      </p:cBhvr>
                                      <p:tavLst>
                                        <p:tav tm="0">
                                          <p:val>
                                            <p:strVal val="#ppt_x"/>
                                          </p:val>
                                        </p:tav>
                                        <p:tav tm="100000">
                                          <p:val>
                                            <p:strVal val="#ppt_x"/>
                                          </p:val>
                                        </p:tav>
                                      </p:tavLst>
                                    </p:anim>
                                    <p:anim calcmode="lin" valueType="num">
                                      <p:cBhvr>
                                        <p:cTn id="9" dur="400" fill="hold"/>
                                        <p:tgtEl>
                                          <p:spTgt spid="2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bg>
      <p:bgPr>
        <a:solidFill>
          <a:srgbClr val="F8F8F8"/>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a:xfrm>
            <a:off x="963739" y="4406902"/>
            <a:ext cx="10367724" cy="1362075"/>
          </a:xfrm>
        </p:spPr>
        <p:txBody>
          <a:bodyPr anchor="t"/>
          <a:lstStyle>
            <a:lvl1pPr algn="l">
              <a:defRPr sz="4000" b="1" cap="all"/>
            </a:lvl1pPr>
          </a:lstStyle>
          <a:p>
            <a:r>
              <a:rPr lang="zh-CN" altLang="en-US"/>
              <a:t>单击此处编辑母版标题样式</a:t>
            </a:r>
            <a:endParaRPr lang="zh-CN" altLang="en-US"/>
          </a:p>
        </p:txBody>
      </p:sp>
      <p:sp>
        <p:nvSpPr>
          <p:cNvPr id="3" name="文本占位符 2"/>
          <p:cNvSpPr>
            <a:spLocks noGrp="1"/>
          </p:cNvSpPr>
          <p:nvPr>
            <p:ph type="body" idx="1"/>
          </p:nvPr>
        </p:nvSpPr>
        <p:spPr>
          <a:xfrm>
            <a:off x="963739" y="2906713"/>
            <a:ext cx="10367724"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a:t>单击此处编辑母版文本样式</a:t>
            </a:r>
            <a:endParaRPr lang="zh-CN" altLang="en-US"/>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sz="half" idx="1"/>
          </p:nvPr>
        </p:nvSpPr>
        <p:spPr>
          <a:xfrm>
            <a:off x="609680" y="1600202"/>
            <a:ext cx="5412493"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内容占位符 3"/>
          <p:cNvSpPr>
            <a:spLocks noGrp="1"/>
          </p:cNvSpPr>
          <p:nvPr>
            <p:ph sz="half" idx="2"/>
          </p:nvPr>
        </p:nvSpPr>
        <p:spPr>
          <a:xfrm>
            <a:off x="6174592" y="1600202"/>
            <a:ext cx="541408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09680" y="274638"/>
            <a:ext cx="10978991" cy="1143000"/>
          </a:xfrm>
        </p:spPr>
        <p:txBody>
          <a:bodyPr/>
          <a:lstStyle>
            <a:lvl1pPr>
              <a:defRPr/>
            </a:lvl1pPr>
          </a:lstStyle>
          <a:p>
            <a:r>
              <a:rPr lang="zh-CN" altLang="en-US"/>
              <a:t>单击此处编辑母版标题样式</a:t>
            </a:r>
            <a:endParaRPr lang="zh-CN" altLang="en-US"/>
          </a:p>
        </p:txBody>
      </p:sp>
      <p:sp>
        <p:nvSpPr>
          <p:cNvPr id="3" name="文本占位符 2"/>
          <p:cNvSpPr>
            <a:spLocks noGrp="1"/>
          </p:cNvSpPr>
          <p:nvPr>
            <p:ph type="body" idx="1"/>
          </p:nvPr>
        </p:nvSpPr>
        <p:spPr>
          <a:xfrm>
            <a:off x="609680" y="1535113"/>
            <a:ext cx="5390264"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4" name="内容占位符 3"/>
          <p:cNvSpPr>
            <a:spLocks noGrp="1"/>
          </p:cNvSpPr>
          <p:nvPr>
            <p:ph sz="half" idx="2"/>
          </p:nvPr>
        </p:nvSpPr>
        <p:spPr>
          <a:xfrm>
            <a:off x="609680" y="2174875"/>
            <a:ext cx="5390264"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文本占位符 4"/>
          <p:cNvSpPr>
            <a:spLocks noGrp="1"/>
          </p:cNvSpPr>
          <p:nvPr>
            <p:ph type="body" sz="quarter" idx="3"/>
          </p:nvPr>
        </p:nvSpPr>
        <p:spPr>
          <a:xfrm>
            <a:off x="6196820" y="1535113"/>
            <a:ext cx="5391851"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6" name="内容占位符 5"/>
          <p:cNvSpPr>
            <a:spLocks noGrp="1"/>
          </p:cNvSpPr>
          <p:nvPr>
            <p:ph sz="quarter" idx="4"/>
          </p:nvPr>
        </p:nvSpPr>
        <p:spPr>
          <a:xfrm>
            <a:off x="6196820" y="2174875"/>
            <a:ext cx="5391851"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09680" y="273050"/>
            <a:ext cx="4013722" cy="1162050"/>
          </a:xfrm>
        </p:spPr>
        <p:txBody>
          <a:bodyPr anchor="b"/>
          <a:lstStyle>
            <a:lvl1pPr algn="l">
              <a:defRPr sz="2000" b="1"/>
            </a:lvl1pPr>
          </a:lstStyle>
          <a:p>
            <a:r>
              <a:rPr lang="zh-CN" altLang="en-US"/>
              <a:t>单击此处编辑母版标题样式</a:t>
            </a:r>
            <a:endParaRPr lang="zh-CN" altLang="en-US"/>
          </a:p>
        </p:txBody>
      </p:sp>
      <p:sp>
        <p:nvSpPr>
          <p:cNvPr id="3" name="内容占位符 2"/>
          <p:cNvSpPr>
            <a:spLocks noGrp="1"/>
          </p:cNvSpPr>
          <p:nvPr>
            <p:ph idx="1"/>
          </p:nvPr>
        </p:nvSpPr>
        <p:spPr>
          <a:xfrm>
            <a:off x="4769471" y="273052"/>
            <a:ext cx="681920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文本占位符 3"/>
          <p:cNvSpPr>
            <a:spLocks noGrp="1"/>
          </p:cNvSpPr>
          <p:nvPr>
            <p:ph type="body" sz="half" idx="2"/>
          </p:nvPr>
        </p:nvSpPr>
        <p:spPr>
          <a:xfrm>
            <a:off x="609680" y="1435102"/>
            <a:ext cx="4013722"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endParaRPr lang="zh-CN" altLang="en-US"/>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2391088" y="4800600"/>
            <a:ext cx="7319328" cy="566738"/>
          </a:xfrm>
        </p:spPr>
        <p:txBody>
          <a:bodyPr anchor="b"/>
          <a:lstStyle>
            <a:lvl1pPr algn="l">
              <a:defRPr sz="2000" b="1"/>
            </a:lvl1pPr>
          </a:lstStyle>
          <a:p>
            <a:r>
              <a:rPr lang="zh-CN" altLang="en-US"/>
              <a:t>单击此处编辑母版标题样式</a:t>
            </a:r>
            <a:endParaRPr lang="zh-CN" altLang="en-US"/>
          </a:p>
        </p:txBody>
      </p:sp>
      <p:sp>
        <p:nvSpPr>
          <p:cNvPr id="3" name="图片占位符 2"/>
          <p:cNvSpPr>
            <a:spLocks noGrp="1"/>
          </p:cNvSpPr>
          <p:nvPr>
            <p:ph type="pic" idx="1"/>
          </p:nvPr>
        </p:nvSpPr>
        <p:spPr>
          <a:xfrm>
            <a:off x="2391088" y="612775"/>
            <a:ext cx="7319328"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2391088" y="5367338"/>
            <a:ext cx="7319328"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endParaRPr lang="zh-CN" altLang="en-US"/>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4" Type="http://schemas.openxmlformats.org/officeDocument/2006/relationships/theme" Target="../theme/theme1.xml"/><Relationship Id="rId13" Type="http://schemas.openxmlformats.org/officeDocument/2006/relationships/image" Target="../media/image15.png"/><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solidFill>
          <a:schemeClr val="bg2"/>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841907" y="590550"/>
            <a:ext cx="10514536" cy="63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lstStyle/>
          <a:p>
            <a:pPr lvl="0"/>
            <a:r>
              <a:rPr lang="zh-CN" dirty="0"/>
              <a:t>单击此处编辑母版标题样式</a:t>
            </a:r>
            <a:endParaRPr lang="zh-CN" dirty="0"/>
          </a:p>
        </p:txBody>
      </p:sp>
      <p:sp>
        <p:nvSpPr>
          <p:cNvPr id="1027" name="Rectangle 3"/>
          <p:cNvSpPr>
            <a:spLocks noGrp="1" noChangeArrowheads="1"/>
          </p:cNvSpPr>
          <p:nvPr>
            <p:ph type="body" idx="1"/>
          </p:nvPr>
        </p:nvSpPr>
        <p:spPr bwMode="auto">
          <a:xfrm>
            <a:off x="841907" y="1600201"/>
            <a:ext cx="10514536" cy="42770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lvl="0"/>
            <a:r>
              <a:rPr lang="zh-CN" dirty="0"/>
              <a:t>单击此处编辑母版文本样式</a:t>
            </a:r>
            <a:endParaRPr lang="zh-CN" dirty="0"/>
          </a:p>
          <a:p>
            <a:pPr lvl="1"/>
            <a:r>
              <a:rPr lang="zh-CN" dirty="0"/>
              <a:t>第二级</a:t>
            </a:r>
            <a:endParaRPr lang="zh-CN" dirty="0"/>
          </a:p>
        </p:txBody>
      </p:sp>
      <p:pic>
        <p:nvPicPr>
          <p:cNvPr id="12" name="图片 11" descr="水印"/>
          <p:cNvPicPr>
            <a:picLocks noChangeAspect="1"/>
          </p:cNvPicPr>
          <p:nvPr userDrawn="1"/>
        </p:nvPicPr>
        <p:blipFill>
          <a:blip r:embed="rId13"/>
          <a:stretch>
            <a:fillRect/>
          </a:stretch>
        </p:blipFill>
        <p:spPr>
          <a:xfrm>
            <a:off x="7189470" y="63500"/>
            <a:ext cx="4902200" cy="1586865"/>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mc:AlternateContent xmlns:mc="http://schemas.openxmlformats.org/markup-compatibility/2006">
    <mc:Choice xmlns:p14="http://schemas.microsoft.com/office/powerpoint/2010/main" Requires="p14">
      <p:transition p14:dur="0"/>
    </mc:Choice>
    <mc:Fallback>
      <p:transition/>
    </mc:Fallback>
  </mc:AlternateContent>
  <p:txStyles>
    <p:titleStyle>
      <a:lvl1pPr algn="l" rtl="0" fontAlgn="base">
        <a:spcBef>
          <a:spcPct val="0"/>
        </a:spcBef>
        <a:spcAft>
          <a:spcPct val="0"/>
        </a:spcAft>
        <a:defRPr sz="2400">
          <a:solidFill>
            <a:schemeClr val="bg1"/>
          </a:solidFill>
          <a:latin typeface="+mj-lt"/>
          <a:ea typeface="+mj-ea"/>
          <a:cs typeface="+mj-cs"/>
        </a:defRPr>
      </a:lvl1pPr>
      <a:lvl2pPr algn="l" rtl="0" fontAlgn="base">
        <a:spcBef>
          <a:spcPct val="0"/>
        </a:spcBef>
        <a:spcAft>
          <a:spcPct val="0"/>
        </a:spcAft>
        <a:defRPr sz="2400">
          <a:solidFill>
            <a:schemeClr val="tx2"/>
          </a:solidFill>
          <a:latin typeface="Arial" panose="020B0604020202020204" pitchFamily="34" charset="0"/>
          <a:ea typeface="微软雅黑" panose="020B0503020204020204" pitchFamily="34" charset="-122"/>
        </a:defRPr>
      </a:lvl2pPr>
      <a:lvl3pPr algn="l" rtl="0" fontAlgn="base">
        <a:spcBef>
          <a:spcPct val="0"/>
        </a:spcBef>
        <a:spcAft>
          <a:spcPct val="0"/>
        </a:spcAft>
        <a:defRPr sz="2400">
          <a:solidFill>
            <a:schemeClr val="tx2"/>
          </a:solidFill>
          <a:latin typeface="Arial" panose="020B0604020202020204" pitchFamily="34" charset="0"/>
          <a:ea typeface="微软雅黑" panose="020B0503020204020204" pitchFamily="34" charset="-122"/>
        </a:defRPr>
      </a:lvl3pPr>
      <a:lvl4pPr algn="l" rtl="0" fontAlgn="base">
        <a:spcBef>
          <a:spcPct val="0"/>
        </a:spcBef>
        <a:spcAft>
          <a:spcPct val="0"/>
        </a:spcAft>
        <a:defRPr sz="2400">
          <a:solidFill>
            <a:schemeClr val="tx2"/>
          </a:solidFill>
          <a:latin typeface="Arial" panose="020B0604020202020204" pitchFamily="34" charset="0"/>
          <a:ea typeface="微软雅黑" panose="020B0503020204020204" pitchFamily="34" charset="-122"/>
        </a:defRPr>
      </a:lvl4pPr>
      <a:lvl5pPr algn="l" rtl="0" fontAlgn="base">
        <a:spcBef>
          <a:spcPct val="0"/>
        </a:spcBef>
        <a:spcAft>
          <a:spcPct val="0"/>
        </a:spcAft>
        <a:defRPr sz="2400">
          <a:solidFill>
            <a:schemeClr val="tx2"/>
          </a:solidFill>
          <a:latin typeface="Arial" panose="020B0604020202020204" pitchFamily="34" charset="0"/>
          <a:ea typeface="微软雅黑" panose="020B0503020204020204" pitchFamily="34" charset="-122"/>
        </a:defRPr>
      </a:lvl5pPr>
      <a:lvl6pPr marL="457200" algn="l" rtl="0" fontAlgn="base">
        <a:spcBef>
          <a:spcPct val="0"/>
        </a:spcBef>
        <a:spcAft>
          <a:spcPct val="0"/>
        </a:spcAft>
        <a:defRPr sz="2400">
          <a:solidFill>
            <a:schemeClr val="tx2"/>
          </a:solidFill>
          <a:latin typeface="Arial" panose="020B0604020202020204" pitchFamily="34" charset="0"/>
          <a:ea typeface="微软雅黑" panose="020B0503020204020204" pitchFamily="34" charset="-122"/>
        </a:defRPr>
      </a:lvl6pPr>
      <a:lvl7pPr marL="914400" algn="l" rtl="0" fontAlgn="base">
        <a:spcBef>
          <a:spcPct val="0"/>
        </a:spcBef>
        <a:spcAft>
          <a:spcPct val="0"/>
        </a:spcAft>
        <a:defRPr sz="2400">
          <a:solidFill>
            <a:schemeClr val="tx2"/>
          </a:solidFill>
          <a:latin typeface="Arial" panose="020B0604020202020204" pitchFamily="34" charset="0"/>
          <a:ea typeface="微软雅黑" panose="020B0503020204020204" pitchFamily="34" charset="-122"/>
        </a:defRPr>
      </a:lvl7pPr>
      <a:lvl8pPr marL="1371600" algn="l" rtl="0" fontAlgn="base">
        <a:spcBef>
          <a:spcPct val="0"/>
        </a:spcBef>
        <a:spcAft>
          <a:spcPct val="0"/>
        </a:spcAft>
        <a:defRPr sz="2400">
          <a:solidFill>
            <a:schemeClr val="tx2"/>
          </a:solidFill>
          <a:latin typeface="Arial" panose="020B0604020202020204" pitchFamily="34" charset="0"/>
          <a:ea typeface="微软雅黑" panose="020B0503020204020204" pitchFamily="34" charset="-122"/>
        </a:defRPr>
      </a:lvl8pPr>
      <a:lvl9pPr marL="1828800" algn="l" rtl="0" fontAlgn="base">
        <a:spcBef>
          <a:spcPct val="0"/>
        </a:spcBef>
        <a:spcAft>
          <a:spcPct val="0"/>
        </a:spcAft>
        <a:defRPr sz="2400">
          <a:solidFill>
            <a:schemeClr val="tx2"/>
          </a:solidFill>
          <a:latin typeface="Arial" panose="020B0604020202020204" pitchFamily="34" charset="0"/>
          <a:ea typeface="微软雅黑" panose="020B0503020204020204" pitchFamily="34" charset="-122"/>
        </a:defRPr>
      </a:lvl9pPr>
    </p:titleStyle>
    <p:bodyStyle>
      <a:lvl1pPr marL="342900" indent="-342900" algn="l" rtl="0" fontAlgn="base">
        <a:spcBef>
          <a:spcPct val="20000"/>
        </a:spcBef>
        <a:spcAft>
          <a:spcPct val="0"/>
        </a:spcAft>
        <a:buChar char="•"/>
        <a:defRPr sz="2000">
          <a:solidFill>
            <a:schemeClr val="accent1"/>
          </a:solidFill>
          <a:latin typeface="+mn-lt"/>
          <a:ea typeface="+mn-ea"/>
          <a:cs typeface="+mn-cs"/>
        </a:defRPr>
      </a:lvl1pPr>
      <a:lvl2pPr marL="742950" indent="-285750" algn="l" rtl="0" eaLnBrk="0" fontAlgn="base" hangingPunct="0">
        <a:spcBef>
          <a:spcPct val="20000"/>
        </a:spcBef>
        <a:spcAft>
          <a:spcPct val="0"/>
        </a:spcAft>
        <a:buChar char="–"/>
        <a:defRPr sz="2000">
          <a:solidFill>
            <a:schemeClr val="accent1"/>
          </a:solidFill>
          <a:latin typeface="+mn-lt"/>
          <a:ea typeface="仿宋_GB2312" pitchFamily="49" charset="-122"/>
        </a:defRPr>
      </a:lvl2pPr>
      <a:lvl3pPr marL="1143000" indent="-228600" algn="l" rtl="0" eaLnBrk="0" fontAlgn="base" hangingPunct="0">
        <a:spcBef>
          <a:spcPct val="20000"/>
        </a:spcBef>
        <a:spcAft>
          <a:spcPct val="0"/>
        </a:spcAft>
        <a:buChar char="•"/>
        <a:defRPr sz="2400">
          <a:solidFill>
            <a:schemeClr val="tx1"/>
          </a:solidFill>
          <a:latin typeface="+mn-lt"/>
          <a:ea typeface="宋体" panose="02010600030101010101" pitchFamily="2" charset="-122"/>
        </a:defRPr>
      </a:lvl3pPr>
      <a:lvl4pPr marL="16002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4pPr>
      <a:lvl5pPr marL="20574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5pPr>
      <a:lvl6pPr marL="25146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6pPr>
      <a:lvl7pPr marL="29718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7pPr>
      <a:lvl8pPr marL="34290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8pPr>
      <a:lvl9pPr marL="3886200" indent="-228600" algn="l" rtl="0" eaLnBrk="0" fontAlgn="base" hangingPunct="0">
        <a:spcBef>
          <a:spcPct val="20000"/>
        </a:spcBef>
        <a:spcAft>
          <a:spcPct val="0"/>
        </a:spcAft>
        <a:buChar char="»"/>
        <a:defRPr sz="2000">
          <a:solidFill>
            <a:schemeClr val="tx1"/>
          </a:solidFill>
          <a:latin typeface="+mn-lt"/>
          <a:ea typeface="宋体" panose="02010600030101010101" pitchFamily="2" charset="-122"/>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6.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4" Type="http://schemas.openxmlformats.org/officeDocument/2006/relationships/notesSlide" Target="../notesSlides/notesSlide11.xml"/><Relationship Id="rId3" Type="http://schemas.openxmlformats.org/officeDocument/2006/relationships/slideLayout" Target="../slideLayouts/slideLayout3.xml"/><Relationship Id="rId2" Type="http://schemas.openxmlformats.org/officeDocument/2006/relationships/image" Target="../media/image21.png"/><Relationship Id="rId1" Type="http://schemas.openxmlformats.org/officeDocument/2006/relationships/image" Target="../media/image20.jpe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4" Type="http://schemas.openxmlformats.org/officeDocument/2006/relationships/notesSlide" Target="../notesSlides/notesSlide18.xml"/><Relationship Id="rId3" Type="http://schemas.openxmlformats.org/officeDocument/2006/relationships/slideLayout" Target="../slideLayouts/slideLayout3.xml"/><Relationship Id="rId2" Type="http://schemas.openxmlformats.org/officeDocument/2006/relationships/image" Target="../media/image21.png"/><Relationship Id="rId1" Type="http://schemas.openxmlformats.org/officeDocument/2006/relationships/image" Target="../media/image20.jpe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image" Target="../media/image17.jpe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7.xml"/><Relationship Id="rId1" Type="http://schemas.openxmlformats.org/officeDocument/2006/relationships/image" Target="../media/image17.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4" Type="http://schemas.openxmlformats.org/officeDocument/2006/relationships/notesSlide" Target="../notesSlides/notesSlide4.xml"/><Relationship Id="rId3" Type="http://schemas.openxmlformats.org/officeDocument/2006/relationships/slideLayout" Target="../slideLayouts/slideLayout3.xml"/><Relationship Id="rId2" Type="http://schemas.openxmlformats.org/officeDocument/2006/relationships/image" Target="../media/image19.png"/><Relationship Id="rId1" Type="http://schemas.openxmlformats.org/officeDocument/2006/relationships/image" Target="../media/image18.jpeg"/></Relationships>
</file>

<file path=ppt/slides/_rels/slide6.xml.rels><?xml version="1.0" encoding="UTF-8" standalone="yes"?>
<Relationships xmlns="http://schemas.openxmlformats.org/package/2006/relationships"><Relationship Id="rId4" Type="http://schemas.openxmlformats.org/officeDocument/2006/relationships/notesSlide" Target="../notesSlides/notesSlide5.xml"/><Relationship Id="rId3" Type="http://schemas.openxmlformats.org/officeDocument/2006/relationships/slideLayout" Target="../slideLayouts/slideLayout3.xml"/><Relationship Id="rId2" Type="http://schemas.openxmlformats.org/officeDocument/2006/relationships/image" Target="../media/image21.png"/><Relationship Id="rId1" Type="http://schemas.openxmlformats.org/officeDocument/2006/relationships/image" Target="../media/image20.jpe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矩形 1"/>
          <p:cNvSpPr>
            <a:spLocks noChangeArrowheads="1"/>
          </p:cNvSpPr>
          <p:nvPr/>
        </p:nvSpPr>
        <p:spPr bwMode="auto">
          <a:xfrm>
            <a:off x="765175" y="1246505"/>
            <a:ext cx="6538595" cy="5015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9pPr>
          </a:lstStyle>
          <a:p>
            <a:pPr eaLnBrk="1" hangingPunct="1">
              <a:spcBef>
                <a:spcPct val="0"/>
              </a:spcBef>
              <a:buFontTx/>
              <a:buNone/>
              <a:defRPr/>
            </a:pPr>
            <a:r>
              <a:rPr lang="zh-CN" altLang="en-US" sz="4000" b="1">
                <a:solidFill>
                  <a:srgbClr val="FF0000"/>
                </a:solidFill>
                <a:latin typeface="HelveticaNeue" panose="02000503000000020004" pitchFamily="2" charset="0"/>
              </a:rPr>
              <a:t>感恩遇见，相互成就，本课件资料仅供您个人参考、教学使用，严禁自行在网络传播，违者依知识产权法追究法律责任。</a:t>
            </a:r>
            <a:endParaRPr lang="en-US" altLang="zh-CN" sz="4000" b="1">
              <a:solidFill>
                <a:srgbClr val="FF0000"/>
              </a:solidFill>
              <a:latin typeface="HelveticaNeue" panose="02000503000000020004" pitchFamily="2" charset="0"/>
            </a:endParaRPr>
          </a:p>
          <a:p>
            <a:pPr eaLnBrk="1" hangingPunct="1">
              <a:spcBef>
                <a:spcPct val="0"/>
              </a:spcBef>
              <a:buFontTx/>
              <a:buNone/>
              <a:defRPr/>
            </a:pPr>
            <a:endParaRPr lang="en-US" altLang="zh-CN" sz="4000" b="1">
              <a:solidFill>
                <a:srgbClr val="FF0000"/>
              </a:solidFill>
              <a:latin typeface="HelveticaNeue" panose="02000503000000020004" pitchFamily="2" charset="0"/>
            </a:endParaRPr>
          </a:p>
          <a:p>
            <a:pPr eaLnBrk="1" hangingPunct="1">
              <a:spcBef>
                <a:spcPct val="0"/>
              </a:spcBef>
              <a:buFontTx/>
              <a:buNone/>
              <a:defRPr/>
            </a:pPr>
            <a:r>
              <a:rPr lang="zh-CN" altLang="en-US" sz="4000" b="1">
                <a:solidFill>
                  <a:srgbClr val="FF0000"/>
                </a:solidFill>
                <a:latin typeface="HelveticaNeue" panose="02000503000000020004" pitchFamily="2" charset="0"/>
              </a:rPr>
              <a:t>更多教学资源请关注</a:t>
            </a:r>
            <a:endParaRPr lang="en-US" altLang="zh-CN" sz="4000" b="1">
              <a:solidFill>
                <a:srgbClr val="FF0000"/>
              </a:solidFill>
              <a:latin typeface="HelveticaNeue" panose="02000503000000020004" pitchFamily="2" charset="0"/>
            </a:endParaRPr>
          </a:p>
          <a:p>
            <a:pPr eaLnBrk="1" hangingPunct="1">
              <a:spcBef>
                <a:spcPct val="0"/>
              </a:spcBef>
              <a:buFontTx/>
              <a:buNone/>
              <a:defRPr/>
            </a:pPr>
            <a:r>
              <a:rPr lang="zh-CN" altLang="en-US" sz="4000" b="1">
                <a:solidFill>
                  <a:srgbClr val="FF0000"/>
                </a:solidFill>
                <a:latin typeface="HelveticaNeue" panose="02000503000000020004" pitchFamily="2" charset="0"/>
              </a:rPr>
              <a:t>公众号：溯恩高中英语</a:t>
            </a:r>
            <a:endParaRPr lang="zh-CN" altLang="en-US" sz="4000" b="1">
              <a:solidFill>
                <a:srgbClr val="FF0000"/>
              </a:solidFill>
              <a:latin typeface="HelveticaNeue" panose="02000503000000020004" pitchFamily="2" charset="0"/>
            </a:endParaRPr>
          </a:p>
        </p:txBody>
      </p:sp>
      <p:pic>
        <p:nvPicPr>
          <p:cNvPr id="14338" name="图片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7274560" y="2273935"/>
            <a:ext cx="3359150" cy="335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9" name="矩形 3"/>
          <p:cNvSpPr>
            <a:spLocks noChangeArrowheads="1"/>
          </p:cNvSpPr>
          <p:nvPr/>
        </p:nvSpPr>
        <p:spPr bwMode="auto">
          <a:xfrm>
            <a:off x="7314565" y="1616710"/>
            <a:ext cx="3603625" cy="7067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9pPr>
          </a:lstStyle>
          <a:p>
            <a:pPr eaLnBrk="1" hangingPunct="1">
              <a:spcBef>
                <a:spcPct val="0"/>
              </a:spcBef>
              <a:buFontTx/>
              <a:buNone/>
              <a:defRPr/>
            </a:pPr>
            <a:r>
              <a:rPr lang="zh-CN" altLang="en-US" sz="4000" b="1">
                <a:latin typeface="华文新魏" panose="02010800040101010101" pitchFamily="2" charset="-122"/>
              </a:rPr>
              <a:t>知识产权声明</a:t>
            </a:r>
            <a:endParaRPr lang="zh-CN" altLang="en-US" sz="4000" b="1">
              <a:latin typeface="华文新魏" panose="02010800040101010101" pitchFamily="2" charset="-122"/>
            </a:endParaRPr>
          </a:p>
        </p:txBody>
      </p:sp>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bwMode="auto">
          <a:xfrm>
            <a:off x="3362960" y="1341120"/>
            <a:ext cx="7852410" cy="3528060"/>
          </a:xfrm>
          <a:prstGeom prst="rect">
            <a:avLst/>
          </a:prstGeom>
          <a:solidFill>
            <a:srgbClr val="FFFFFF"/>
          </a:solidFill>
          <a:ln w="9525" cap="flat" cmpd="sng" algn="ctr">
            <a:solidFill>
              <a:schemeClr val="bg2">
                <a:lumMod val="85000"/>
              </a:schemeClr>
            </a:solidFill>
            <a:prstDash val="solid"/>
            <a:round/>
            <a:headEnd type="none" w="med" len="med"/>
            <a:tailEnd type="none" w="med" len="med"/>
          </a:ln>
          <a:effectLst/>
        </p:spPr>
        <p:txBody>
          <a:bodyPr vert="horz" wrap="square" lIns="91440" tIns="45720" rIns="91440" bIns="45720" numCol="1" rtlCol="0" anchor="t" anchorCtr="0" compatLnSpc="1"/>
          <a:lstStyle/>
          <a:p>
            <a:endParaRPr lang="zh-CN" altLang="en-US">
              <a:solidFill>
                <a:schemeClr val="bg1"/>
              </a:solidFill>
            </a:endParaRPr>
          </a:p>
        </p:txBody>
      </p:sp>
      <p:sp>
        <p:nvSpPr>
          <p:cNvPr id="6" name="右箭头 7"/>
          <p:cNvSpPr/>
          <p:nvPr/>
        </p:nvSpPr>
        <p:spPr bwMode="auto">
          <a:xfrm>
            <a:off x="3141266" y="1542416"/>
            <a:ext cx="576064" cy="461820"/>
          </a:xfrm>
          <a:prstGeom prst="rightArrow">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lstStyle/>
          <a:p>
            <a:pPr marL="0" marR="0" indent="0" algn="l" defTabSz="914400" rtl="0" eaLnBrk="1" fontAlgn="base" latinLnBrk="0" hangingPunct="1">
              <a:lnSpc>
                <a:spcPct val="100000"/>
              </a:lnSpc>
              <a:spcBef>
                <a:spcPct val="0"/>
              </a:spcBef>
              <a:spcAft>
                <a:spcPct val="0"/>
              </a:spcAft>
              <a:buClrTx/>
              <a:buSzTx/>
              <a:buFont typeface="Arial" panose="020B0604020202020204" pitchFamily="34" charset="0"/>
              <a:buNone/>
            </a:pPr>
            <a:endParaRPr kumimoji="0" lang="zh-CN" altLang="en-US" sz="1800" b="0" i="0" u="none" strike="noStrike" cap="none" normalizeH="0" baseline="0">
              <a:ln>
                <a:noFill/>
              </a:ln>
              <a:solidFill>
                <a:schemeClr val="bg1"/>
              </a:solidFill>
              <a:effectLst/>
              <a:latin typeface="Arial" panose="020B0604020202020204" pitchFamily="34" charset="0"/>
              <a:ea typeface="宋体" panose="02010600030101010101" pitchFamily="2" charset="-122"/>
            </a:endParaRPr>
          </a:p>
        </p:txBody>
      </p:sp>
      <p:sp>
        <p:nvSpPr>
          <p:cNvPr id="7" name="矩形 6"/>
          <p:cNvSpPr/>
          <p:nvPr/>
        </p:nvSpPr>
        <p:spPr bwMode="auto">
          <a:xfrm>
            <a:off x="928370" y="1341120"/>
            <a:ext cx="2481580" cy="1506855"/>
          </a:xfrm>
          <a:prstGeom prst="rect">
            <a:avLst/>
          </a:prstGeom>
          <a:solidFill>
            <a:schemeClr val="bg1"/>
          </a:solidFill>
          <a:ln w="9525" cap="flat" cmpd="sng" algn="ctr">
            <a:solidFill>
              <a:schemeClr val="bg2"/>
            </a:solidFill>
            <a:prstDash val="solid"/>
            <a:round/>
            <a:headEnd type="none" w="med" len="med"/>
            <a:tailEnd type="none" w="med" len="med"/>
          </a:ln>
          <a:effectLst>
            <a:outerShdw blurRad="50800" dist="38100" dir="2700000" algn="tl" rotWithShape="0">
              <a:prstClr val="black">
                <a:alpha val="40000"/>
              </a:prstClr>
            </a:outerShdw>
          </a:effectLst>
        </p:spPr>
        <p:txBody>
          <a:bodyPr vert="horz" wrap="square" lIns="91440" tIns="45720" rIns="91440" bIns="45720" numCol="1" rtlCol="0" anchor="t" anchorCtr="0" compatLnSpc="1"/>
          <a:lstStyle/>
          <a:p>
            <a:pPr marL="0" marR="0" indent="0" algn="l" defTabSz="914400" rtl="0" eaLnBrk="1" fontAlgn="base" latinLnBrk="0" hangingPunct="1">
              <a:lnSpc>
                <a:spcPct val="100000"/>
              </a:lnSpc>
              <a:spcBef>
                <a:spcPct val="0"/>
              </a:spcBef>
              <a:spcAft>
                <a:spcPct val="0"/>
              </a:spcAft>
              <a:buClrTx/>
              <a:buSzTx/>
              <a:buFont typeface="Arial" panose="020B0604020202020204" pitchFamily="34" charset="0"/>
              <a:buNone/>
            </a:pPr>
            <a:endParaRPr kumimoji="0" lang="zh-CN" altLang="en-US" sz="1800" b="0" i="0" u="none" strike="noStrike" cap="none" normalizeH="0" baseline="0">
              <a:ln>
                <a:noFill/>
              </a:ln>
              <a:solidFill>
                <a:schemeClr val="bg1"/>
              </a:solidFill>
              <a:effectLst/>
              <a:latin typeface="Arial" panose="020B0604020202020204" pitchFamily="34" charset="0"/>
              <a:ea typeface="宋体" panose="02010600030101010101" pitchFamily="2" charset="-122"/>
            </a:endParaRPr>
          </a:p>
        </p:txBody>
      </p:sp>
      <p:sp>
        <p:nvSpPr>
          <p:cNvPr id="17" name="TextBox 18"/>
          <p:cNvSpPr txBox="1"/>
          <p:nvPr/>
        </p:nvSpPr>
        <p:spPr>
          <a:xfrm>
            <a:off x="899160" y="1430020"/>
            <a:ext cx="2496185" cy="1322070"/>
          </a:xfrm>
          <a:prstGeom prst="rect">
            <a:avLst/>
          </a:prstGeom>
          <a:noFill/>
        </p:spPr>
        <p:txBody>
          <a:bodyPr wrap="square" rtlCol="0">
            <a:spAutoFit/>
          </a:bodyPr>
          <a:lstStyle/>
          <a:p>
            <a:pPr algn="ctr"/>
            <a:r>
              <a:rPr lang="zh-CN" altLang="en-US" sz="2000" dirty="0">
                <a:solidFill>
                  <a:schemeClr val="bg2"/>
                </a:solidFill>
                <a:latin typeface="+mj-ea"/>
                <a:ea typeface="+mj-ea"/>
              </a:rPr>
              <a:t>人教版选择性必修一 Unit 4</a:t>
            </a:r>
            <a:r>
              <a:rPr lang="en-US" altLang="zh-CN" sz="2000" dirty="0">
                <a:solidFill>
                  <a:schemeClr val="bg2"/>
                </a:solidFill>
                <a:latin typeface="+mj-ea"/>
                <a:ea typeface="+mj-ea"/>
              </a:rPr>
              <a:t> </a:t>
            </a:r>
            <a:endParaRPr lang="en-US" altLang="zh-CN" sz="2000" dirty="0">
              <a:solidFill>
                <a:schemeClr val="bg2"/>
              </a:solidFill>
              <a:latin typeface="+mj-ea"/>
              <a:ea typeface="+mj-ea"/>
            </a:endParaRPr>
          </a:p>
          <a:p>
            <a:pPr algn="ctr"/>
            <a:r>
              <a:rPr lang="en-US" altLang="zh-CN" sz="2000" dirty="0">
                <a:solidFill>
                  <a:schemeClr val="bg2"/>
                </a:solidFill>
                <a:latin typeface="+mj-ea"/>
                <a:ea typeface="+mj-ea"/>
              </a:rPr>
              <a:t>How Do I Know My Students</a:t>
            </a:r>
            <a:endParaRPr lang="en-US" altLang="zh-CN" sz="2000" dirty="0">
              <a:solidFill>
                <a:schemeClr val="bg2"/>
              </a:solidFill>
              <a:latin typeface="+mj-ea"/>
              <a:ea typeface="+mj-ea"/>
            </a:endParaRPr>
          </a:p>
        </p:txBody>
      </p:sp>
      <p:sp>
        <p:nvSpPr>
          <p:cNvPr id="18" name="TextBox 19"/>
          <p:cNvSpPr txBox="1"/>
          <p:nvPr/>
        </p:nvSpPr>
        <p:spPr>
          <a:xfrm>
            <a:off x="3794528" y="1412586"/>
            <a:ext cx="7200800" cy="3415030"/>
          </a:xfrm>
          <a:prstGeom prst="rect">
            <a:avLst/>
          </a:prstGeom>
          <a:noFill/>
        </p:spPr>
        <p:txBody>
          <a:bodyPr wrap="square" rtlCol="0">
            <a:spAutoFit/>
          </a:bodyPr>
          <a:lstStyle/>
          <a:p>
            <a:pPr marL="285750" indent="-285750" algn="just">
              <a:buFont typeface="Wingdings" panose="05000000000000000000" charset="0"/>
              <a:buChar char="l"/>
            </a:pPr>
            <a:r>
              <a:rPr lang="zh-CN" altLang="en-US" dirty="0">
                <a:solidFill>
                  <a:schemeClr val="bg1"/>
                </a:solidFill>
                <a:latin typeface="+mj-ea"/>
                <a:ea typeface="+mj-ea"/>
              </a:rPr>
              <a:t>Most tend to </a:t>
            </a:r>
            <a:r>
              <a:rPr lang="zh-CN" altLang="en-US" u="sng" dirty="0">
                <a:solidFill>
                  <a:schemeClr val="bg1"/>
                </a:solidFill>
                <a:latin typeface="+mj-ea"/>
                <a:ea typeface="+mj-ea"/>
              </a:rPr>
              <a:t>look up and make eye contact</a:t>
            </a:r>
            <a:r>
              <a:rPr lang="zh-CN" altLang="en-US" dirty="0">
                <a:solidFill>
                  <a:schemeClr val="bg1"/>
                </a:solidFill>
                <a:latin typeface="+mj-ea"/>
                <a:ea typeface="+mj-ea"/>
              </a:rPr>
              <a:t>.</a:t>
            </a:r>
            <a:endParaRPr lang="zh-CN" altLang="en-US" dirty="0">
              <a:solidFill>
                <a:schemeClr val="bg1"/>
              </a:solidFill>
              <a:latin typeface="+mj-ea"/>
              <a:ea typeface="+mj-ea"/>
            </a:endParaRPr>
          </a:p>
          <a:p>
            <a:pPr marL="285750" indent="-285750" algn="just">
              <a:buFont typeface="Wingdings" panose="05000000000000000000" charset="0"/>
              <a:buChar char="l"/>
            </a:pPr>
            <a:r>
              <a:rPr lang="en-US" altLang="zh-CN" dirty="0">
                <a:solidFill>
                  <a:schemeClr val="bg1"/>
                </a:solidFill>
                <a:latin typeface="+mj-ea"/>
                <a:ea typeface="+mj-ea"/>
              </a:rPr>
              <a:t>...because they </a:t>
            </a:r>
            <a:r>
              <a:rPr lang="en-US" altLang="zh-CN" u="sng" dirty="0">
                <a:solidFill>
                  <a:schemeClr val="bg1"/>
                </a:solidFill>
                <a:latin typeface="+mj-ea"/>
                <a:ea typeface="+mj-ea"/>
              </a:rPr>
              <a:t>lean forward and look at me</a:t>
            </a:r>
            <a:r>
              <a:rPr lang="en-US" altLang="zh-CN" dirty="0">
                <a:solidFill>
                  <a:schemeClr val="bg1"/>
                </a:solidFill>
                <a:latin typeface="+mj-ea"/>
                <a:ea typeface="+mj-ea"/>
              </a:rPr>
              <a:t>.</a:t>
            </a:r>
            <a:endParaRPr lang="en-US" altLang="zh-CN" dirty="0">
              <a:solidFill>
                <a:schemeClr val="bg1"/>
              </a:solidFill>
              <a:latin typeface="+mj-ea"/>
              <a:ea typeface="+mj-ea"/>
            </a:endParaRPr>
          </a:p>
          <a:p>
            <a:pPr marL="285750" indent="-285750" algn="just">
              <a:buFont typeface="Wingdings" panose="05000000000000000000" charset="0"/>
              <a:buChar char="l"/>
            </a:pPr>
            <a:r>
              <a:rPr lang="en-US" altLang="zh-CN" dirty="0">
                <a:solidFill>
                  <a:schemeClr val="bg1"/>
                </a:solidFill>
                <a:latin typeface="+mj-ea"/>
                <a:ea typeface="+mj-ea"/>
              </a:rPr>
              <a:t>So if a student </a:t>
            </a:r>
            <a:r>
              <a:rPr lang="en-US" altLang="zh-CN" u="sng" dirty="0">
                <a:solidFill>
                  <a:schemeClr val="bg1"/>
                </a:solidFill>
                <a:latin typeface="+mj-ea"/>
                <a:ea typeface="+mj-ea"/>
              </a:rPr>
              <a:t>has his head lowered to look at his watch</a:t>
            </a:r>
            <a:r>
              <a:rPr lang="en-US" altLang="zh-CN" dirty="0">
                <a:solidFill>
                  <a:schemeClr val="bg1"/>
                </a:solidFill>
                <a:latin typeface="+mj-ea"/>
                <a:ea typeface="+mj-ea"/>
              </a:rPr>
              <a:t>, ...</a:t>
            </a:r>
            <a:endParaRPr lang="en-US" altLang="zh-CN" dirty="0">
              <a:solidFill>
                <a:schemeClr val="bg1"/>
              </a:solidFill>
              <a:latin typeface="+mj-ea"/>
              <a:ea typeface="+mj-ea"/>
            </a:endParaRPr>
          </a:p>
          <a:p>
            <a:pPr marL="285750" indent="-285750" algn="just">
              <a:buFont typeface="Wingdings" panose="05000000000000000000" charset="0"/>
              <a:buChar char="l"/>
            </a:pPr>
            <a:r>
              <a:rPr lang="en-US" altLang="zh-CN" u="sng" dirty="0">
                <a:solidFill>
                  <a:schemeClr val="bg1"/>
                </a:solidFill>
                <a:latin typeface="+mj-ea"/>
                <a:ea typeface="+mj-ea"/>
              </a:rPr>
              <a:t>With their chins on their hands, they occupy themselves by staring out of the window or up at the ceiling</a:t>
            </a:r>
            <a:r>
              <a:rPr lang="en-US" altLang="zh-CN" dirty="0">
                <a:solidFill>
                  <a:schemeClr val="bg1"/>
                </a:solidFill>
                <a:latin typeface="+mj-ea"/>
                <a:ea typeface="+mj-ea"/>
              </a:rPr>
              <a:t>.</a:t>
            </a:r>
            <a:endParaRPr lang="en-US" altLang="zh-CN" dirty="0">
              <a:solidFill>
                <a:schemeClr val="bg1"/>
              </a:solidFill>
              <a:latin typeface="+mj-ea"/>
              <a:ea typeface="+mj-ea"/>
            </a:endParaRPr>
          </a:p>
          <a:p>
            <a:pPr marL="285750" indent="-285750" algn="just">
              <a:buFont typeface="Wingdings" panose="05000000000000000000" charset="0"/>
              <a:buChar char="l"/>
            </a:pPr>
            <a:r>
              <a:rPr lang="en-US" altLang="zh-CN" dirty="0">
                <a:solidFill>
                  <a:schemeClr val="bg1"/>
                </a:solidFill>
                <a:latin typeface="+mj-ea"/>
                <a:ea typeface="+mj-ea"/>
              </a:rPr>
              <a:t>Students who are angry, afraid, or experiencing anxiety may </a:t>
            </a:r>
            <a:r>
              <a:rPr lang="en-US" altLang="zh-CN" u="sng" dirty="0">
                <a:solidFill>
                  <a:schemeClr val="bg1"/>
                </a:solidFill>
                <a:latin typeface="+mj-ea"/>
                <a:ea typeface="+mj-ea"/>
              </a:rPr>
              <a:t>have their arms crossed in front of their chests and their legs closed or crossed,</a:t>
            </a:r>
            <a:r>
              <a:rPr lang="en-US" altLang="zh-CN" dirty="0">
                <a:solidFill>
                  <a:schemeClr val="bg1"/>
                </a:solidFill>
                <a:latin typeface="+mj-ea"/>
                <a:ea typeface="+mj-ea"/>
              </a:rPr>
              <a:t> like they are guarding their bodies. Students who are sad or worried will nearly always </a:t>
            </a:r>
            <a:r>
              <a:rPr lang="en-US" altLang="zh-CN" u="sng" dirty="0">
                <a:solidFill>
                  <a:schemeClr val="bg1"/>
                </a:solidFill>
                <a:latin typeface="+mj-ea"/>
                <a:ea typeface="+mj-ea"/>
              </a:rPr>
              <a:t>wear a frown</a:t>
            </a:r>
            <a:r>
              <a:rPr lang="en-US" altLang="zh-CN" dirty="0">
                <a:solidFill>
                  <a:schemeClr val="bg1"/>
                </a:solidFill>
                <a:latin typeface="+mj-ea"/>
                <a:ea typeface="+mj-ea"/>
              </a:rPr>
              <a:t>.</a:t>
            </a:r>
            <a:endParaRPr lang="en-US" altLang="zh-CN" dirty="0">
              <a:solidFill>
                <a:schemeClr val="bg1"/>
              </a:solidFill>
              <a:latin typeface="+mj-ea"/>
              <a:ea typeface="+mj-ea"/>
            </a:endParaRPr>
          </a:p>
          <a:p>
            <a:pPr marL="285750" indent="-285750" algn="just">
              <a:buFont typeface="Wingdings" panose="05000000000000000000" charset="0"/>
              <a:buChar char="l"/>
            </a:pPr>
            <a:r>
              <a:rPr lang="en-US" altLang="zh-CN" dirty="0">
                <a:solidFill>
                  <a:schemeClr val="bg1"/>
                </a:solidFill>
                <a:latin typeface="+mj-ea"/>
                <a:ea typeface="+mj-ea"/>
              </a:rPr>
              <a:t>They may also </a:t>
            </a:r>
            <a:r>
              <a:rPr lang="en-US" altLang="zh-CN" u="sng" dirty="0">
                <a:solidFill>
                  <a:schemeClr val="bg1"/>
                </a:solidFill>
                <a:latin typeface="+mj-ea"/>
                <a:ea typeface="+mj-ea"/>
              </a:rPr>
              <a:t>hide their faces in their hands</a:t>
            </a:r>
            <a:r>
              <a:rPr lang="en-US" altLang="zh-CN" dirty="0">
                <a:solidFill>
                  <a:schemeClr val="bg1"/>
                </a:solidFill>
                <a:latin typeface="+mj-ea"/>
                <a:ea typeface="+mj-ea"/>
              </a:rPr>
              <a:t> like they are embarrassed or ashamed.</a:t>
            </a:r>
            <a:endParaRPr lang="en-US" altLang="zh-CN" dirty="0">
              <a:solidFill>
                <a:schemeClr val="bg1"/>
              </a:solidFill>
              <a:latin typeface="+mj-ea"/>
              <a:ea typeface="+mj-ea"/>
            </a:endParaRPr>
          </a:p>
        </p:txBody>
      </p:sp>
      <p:sp>
        <p:nvSpPr>
          <p:cNvPr id="25" name="TextBox 42"/>
          <p:cNvSpPr txBox="1"/>
          <p:nvPr/>
        </p:nvSpPr>
        <p:spPr>
          <a:xfrm>
            <a:off x="2138680" y="539750"/>
            <a:ext cx="8494395" cy="430530"/>
          </a:xfrm>
          <a:prstGeom prst="rect">
            <a:avLst/>
          </a:prstGeom>
          <a:noFill/>
          <a:ln>
            <a:noFill/>
          </a:ln>
        </p:spPr>
        <p:txBody>
          <a:bodyPr vert="horz" wrap="square" lIns="0" tIns="0" rIns="0" bIns="0" numCol="1" anchor="t" anchorCtr="0" compatLnSpc="1">
            <a:spAutoFit/>
          </a:bodyPr>
          <a:lstStyle>
            <a:defPPr>
              <a:defRPr lang="zh-CN"/>
            </a:defPPr>
            <a:lvl1pPr marL="0" marR="0" lvl="0" indent="0" algn="ctr" defTabSz="914400" eaLnBrk="1" latinLnBrk="0" hangingPunct="1">
              <a:lnSpc>
                <a:spcPct val="100000"/>
              </a:lnSpc>
              <a:buClrTx/>
              <a:buSzTx/>
              <a:buFontTx/>
              <a:buNone/>
              <a:defRPr kumimoji="0" sz="2800" b="0" i="0" u="none" strike="noStrike" cap="none" normalizeH="0" baseline="0">
                <a:ln>
                  <a:noFill/>
                </a:ln>
                <a:solidFill>
                  <a:schemeClr val="bg1"/>
                </a:solidFill>
                <a:effectLst/>
                <a:latin typeface="微软雅黑" panose="020B0503020204020204" pitchFamily="34" charset="-122"/>
                <a:ea typeface="微软雅黑" panose="020B0503020204020204" pitchFamily="34" charset="-122"/>
                <a:cs typeface="宋体" panose="02010600030101010101" pitchFamily="2" charset="-122"/>
              </a:defRPr>
            </a:lvl1pPr>
          </a:lstStyle>
          <a:p>
            <a:r>
              <a:rPr dirty="0">
                <a:sym typeface="+mn-ea"/>
              </a:rPr>
              <a:t>描写与人物各种心理情感对应的动作短语</a:t>
            </a:r>
            <a:endParaRPr dirty="0">
              <a:sym typeface="+mn-ea"/>
            </a:endParaRPr>
          </a:p>
        </p:txBody>
      </p:sp>
      <p:grpSp>
        <p:nvGrpSpPr>
          <p:cNvPr id="26" name="Group 9"/>
          <p:cNvGrpSpPr>
            <a:grpSpLocks noChangeAspect="1"/>
          </p:cNvGrpSpPr>
          <p:nvPr/>
        </p:nvGrpSpPr>
        <p:grpSpPr bwMode="auto">
          <a:xfrm>
            <a:off x="2311400" y="980886"/>
            <a:ext cx="7575550" cy="201688"/>
            <a:chOff x="1927" y="2201"/>
            <a:chExt cx="4019" cy="107"/>
          </a:xfrm>
        </p:grpSpPr>
        <p:sp>
          <p:nvSpPr>
            <p:cNvPr id="29" name="Line 10"/>
            <p:cNvSpPr>
              <a:spLocks noChangeShapeType="1"/>
            </p:cNvSpPr>
            <p:nvPr/>
          </p:nvSpPr>
          <p:spPr bwMode="auto">
            <a:xfrm>
              <a:off x="4169" y="2255"/>
              <a:ext cx="1777" cy="0"/>
            </a:xfrm>
            <a:prstGeom prst="line">
              <a:avLst/>
            </a:prstGeom>
            <a:noFill/>
            <a:ln w="14288" cap="flat">
              <a:solidFill>
                <a:srgbClr val="40474D"/>
              </a:solidFill>
              <a:prstDash val="solid"/>
              <a:miter lim="800000"/>
            </a:ln>
            <a:extLst>
              <a:ext uri="{909E8E84-426E-40DD-AFC4-6F175D3DCCD1}">
                <a14:hiddenFill xmlns:a14="http://schemas.microsoft.com/office/drawing/2010/main">
                  <a:noFill/>
                </a14:hiddenFill>
              </a:ext>
            </a:extLst>
          </p:spPr>
          <p:txBody>
            <a:bodyPr vert="horz" wrap="square" lIns="91440" tIns="45720" rIns="91440" bIns="45720" numCol="1" anchor="t" anchorCtr="0" compatLnSpc="1"/>
            <a:lstStyle/>
            <a:p>
              <a:endParaRPr lang="zh-CN" altLang="en-US"/>
            </a:p>
          </p:txBody>
        </p:sp>
        <p:sp>
          <p:nvSpPr>
            <p:cNvPr id="30" name="Line 11"/>
            <p:cNvSpPr>
              <a:spLocks noChangeShapeType="1"/>
            </p:cNvSpPr>
            <p:nvPr/>
          </p:nvSpPr>
          <p:spPr bwMode="auto">
            <a:xfrm>
              <a:off x="1927" y="2255"/>
              <a:ext cx="1777" cy="0"/>
            </a:xfrm>
            <a:prstGeom prst="line">
              <a:avLst/>
            </a:prstGeom>
            <a:noFill/>
            <a:ln w="14288" cap="flat">
              <a:solidFill>
                <a:srgbClr val="40474D"/>
              </a:solidFill>
              <a:prstDash val="solid"/>
              <a:miter lim="800000"/>
            </a:ln>
            <a:extLst>
              <a:ext uri="{909E8E84-426E-40DD-AFC4-6F175D3DCCD1}">
                <a14:hiddenFill xmlns:a14="http://schemas.microsoft.com/office/drawing/2010/main">
                  <a:noFill/>
                </a14:hiddenFill>
              </a:ext>
            </a:extLst>
          </p:spPr>
          <p:txBody>
            <a:bodyPr vert="horz" wrap="square" lIns="91440" tIns="45720" rIns="91440" bIns="45720" numCol="1" anchor="t" anchorCtr="0" compatLnSpc="1"/>
            <a:lstStyle/>
            <a:p>
              <a:endParaRPr lang="zh-CN" altLang="en-US"/>
            </a:p>
          </p:txBody>
        </p:sp>
        <p:sp>
          <p:nvSpPr>
            <p:cNvPr id="31" name="Freeform 12"/>
            <p:cNvSpPr>
              <a:spLocks noEditPoints="1"/>
            </p:cNvSpPr>
            <p:nvPr/>
          </p:nvSpPr>
          <p:spPr bwMode="auto">
            <a:xfrm>
              <a:off x="3728" y="2201"/>
              <a:ext cx="415" cy="107"/>
            </a:xfrm>
            <a:custGeom>
              <a:avLst/>
              <a:gdLst>
                <a:gd name="T0" fmla="*/ 593 w 959"/>
                <a:gd name="T1" fmla="*/ 114 h 228"/>
                <a:gd name="T2" fmla="*/ 479 w 959"/>
                <a:gd name="T3" fmla="*/ 228 h 228"/>
                <a:gd name="T4" fmla="*/ 365 w 959"/>
                <a:gd name="T5" fmla="*/ 114 h 228"/>
                <a:gd name="T6" fmla="*/ 479 w 959"/>
                <a:gd name="T7" fmla="*/ 0 h 228"/>
                <a:gd name="T8" fmla="*/ 593 w 959"/>
                <a:gd name="T9" fmla="*/ 114 h 228"/>
                <a:gd name="T10" fmla="*/ 7 w 959"/>
                <a:gd name="T11" fmla="*/ 105 h 228"/>
                <a:gd name="T12" fmla="*/ 149 w 959"/>
                <a:gd name="T13" fmla="*/ 30 h 228"/>
                <a:gd name="T14" fmla="*/ 158 w 959"/>
                <a:gd name="T15" fmla="*/ 30 h 228"/>
                <a:gd name="T16" fmla="*/ 300 w 959"/>
                <a:gd name="T17" fmla="*/ 102 h 228"/>
                <a:gd name="T18" fmla="*/ 301 w 959"/>
                <a:gd name="T19" fmla="*/ 120 h 228"/>
                <a:gd name="T20" fmla="*/ 159 w 959"/>
                <a:gd name="T21" fmla="*/ 198 h 228"/>
                <a:gd name="T22" fmla="*/ 149 w 959"/>
                <a:gd name="T23" fmla="*/ 198 h 228"/>
                <a:gd name="T24" fmla="*/ 7 w 959"/>
                <a:gd name="T25" fmla="*/ 123 h 228"/>
                <a:gd name="T26" fmla="*/ 7 w 959"/>
                <a:gd name="T27" fmla="*/ 105 h 228"/>
                <a:gd name="T28" fmla="*/ 951 w 959"/>
                <a:gd name="T29" fmla="*/ 105 h 228"/>
                <a:gd name="T30" fmla="*/ 809 w 959"/>
                <a:gd name="T31" fmla="*/ 30 h 228"/>
                <a:gd name="T32" fmla="*/ 800 w 959"/>
                <a:gd name="T33" fmla="*/ 30 h 228"/>
                <a:gd name="T34" fmla="*/ 658 w 959"/>
                <a:gd name="T35" fmla="*/ 102 h 228"/>
                <a:gd name="T36" fmla="*/ 657 w 959"/>
                <a:gd name="T37" fmla="*/ 120 h 228"/>
                <a:gd name="T38" fmla="*/ 800 w 959"/>
                <a:gd name="T39" fmla="*/ 198 h 228"/>
                <a:gd name="T40" fmla="*/ 809 w 959"/>
                <a:gd name="T41" fmla="*/ 198 h 228"/>
                <a:gd name="T42" fmla="*/ 951 w 959"/>
                <a:gd name="T43" fmla="*/ 123 h 228"/>
                <a:gd name="T44" fmla="*/ 951 w 959"/>
                <a:gd name="T45" fmla="*/ 105 h 2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959" h="228">
                  <a:moveTo>
                    <a:pt x="593" y="114"/>
                  </a:moveTo>
                  <a:cubicBezTo>
                    <a:pt x="593" y="177"/>
                    <a:pt x="542" y="228"/>
                    <a:pt x="479" y="228"/>
                  </a:cubicBezTo>
                  <a:cubicBezTo>
                    <a:pt x="416" y="228"/>
                    <a:pt x="365" y="177"/>
                    <a:pt x="365" y="114"/>
                  </a:cubicBezTo>
                  <a:cubicBezTo>
                    <a:pt x="365" y="51"/>
                    <a:pt x="416" y="0"/>
                    <a:pt x="479" y="0"/>
                  </a:cubicBezTo>
                  <a:cubicBezTo>
                    <a:pt x="542" y="0"/>
                    <a:pt x="593" y="51"/>
                    <a:pt x="593" y="114"/>
                  </a:cubicBezTo>
                  <a:close/>
                  <a:moveTo>
                    <a:pt x="7" y="105"/>
                  </a:moveTo>
                  <a:lnTo>
                    <a:pt x="149" y="30"/>
                  </a:lnTo>
                  <a:cubicBezTo>
                    <a:pt x="152" y="29"/>
                    <a:pt x="155" y="29"/>
                    <a:pt x="158" y="30"/>
                  </a:cubicBezTo>
                  <a:lnTo>
                    <a:pt x="300" y="102"/>
                  </a:lnTo>
                  <a:cubicBezTo>
                    <a:pt x="308" y="106"/>
                    <a:pt x="308" y="116"/>
                    <a:pt x="301" y="120"/>
                  </a:cubicBezTo>
                  <a:lnTo>
                    <a:pt x="159" y="198"/>
                  </a:lnTo>
                  <a:cubicBezTo>
                    <a:pt x="156" y="200"/>
                    <a:pt x="152" y="200"/>
                    <a:pt x="149" y="198"/>
                  </a:cubicBezTo>
                  <a:lnTo>
                    <a:pt x="7" y="123"/>
                  </a:lnTo>
                  <a:cubicBezTo>
                    <a:pt x="0" y="119"/>
                    <a:pt x="0" y="109"/>
                    <a:pt x="7" y="105"/>
                  </a:cubicBezTo>
                  <a:close/>
                  <a:moveTo>
                    <a:pt x="951" y="105"/>
                  </a:moveTo>
                  <a:lnTo>
                    <a:pt x="809" y="30"/>
                  </a:lnTo>
                  <a:cubicBezTo>
                    <a:pt x="806" y="29"/>
                    <a:pt x="803" y="29"/>
                    <a:pt x="800" y="30"/>
                  </a:cubicBezTo>
                  <a:lnTo>
                    <a:pt x="658" y="102"/>
                  </a:lnTo>
                  <a:cubicBezTo>
                    <a:pt x="650" y="106"/>
                    <a:pt x="650" y="116"/>
                    <a:pt x="657" y="120"/>
                  </a:cubicBezTo>
                  <a:lnTo>
                    <a:pt x="800" y="198"/>
                  </a:lnTo>
                  <a:cubicBezTo>
                    <a:pt x="803" y="200"/>
                    <a:pt x="806" y="200"/>
                    <a:pt x="809" y="198"/>
                  </a:cubicBezTo>
                  <a:lnTo>
                    <a:pt x="951" y="123"/>
                  </a:lnTo>
                  <a:cubicBezTo>
                    <a:pt x="959" y="119"/>
                    <a:pt x="959" y="109"/>
                    <a:pt x="951" y="105"/>
                  </a:cubicBezTo>
                  <a:close/>
                </a:path>
              </a:pathLst>
            </a:custGeom>
            <a:solidFill>
              <a:srgbClr val="3F454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grpSp>
      <p:sp>
        <p:nvSpPr>
          <p:cNvPr id="34" name="Freeform 21"/>
          <p:cNvSpPr>
            <a:spLocks noEditPoints="1"/>
          </p:cNvSpPr>
          <p:nvPr/>
        </p:nvSpPr>
        <p:spPr bwMode="auto">
          <a:xfrm>
            <a:off x="663891" y="599048"/>
            <a:ext cx="266700" cy="268288"/>
          </a:xfrm>
          <a:custGeom>
            <a:avLst/>
            <a:gdLst>
              <a:gd name="T0" fmla="*/ 117 w 234"/>
              <a:gd name="T1" fmla="*/ 0 h 234"/>
              <a:gd name="T2" fmla="*/ 234 w 234"/>
              <a:gd name="T3" fmla="*/ 117 h 234"/>
              <a:gd name="T4" fmla="*/ 117 w 234"/>
              <a:gd name="T5" fmla="*/ 234 h 234"/>
              <a:gd name="T6" fmla="*/ 0 w 234"/>
              <a:gd name="T7" fmla="*/ 117 h 234"/>
              <a:gd name="T8" fmla="*/ 117 w 234"/>
              <a:gd name="T9" fmla="*/ 0 h 234"/>
              <a:gd name="T10" fmla="*/ 99 w 234"/>
              <a:gd name="T11" fmla="*/ 199 h 234"/>
              <a:gd name="T12" fmla="*/ 135 w 234"/>
              <a:gd name="T13" fmla="*/ 199 h 234"/>
              <a:gd name="T14" fmla="*/ 135 w 234"/>
              <a:gd name="T15" fmla="*/ 136 h 234"/>
              <a:gd name="T16" fmla="*/ 199 w 234"/>
              <a:gd name="T17" fmla="*/ 136 h 234"/>
              <a:gd name="T18" fmla="*/ 199 w 234"/>
              <a:gd name="T19" fmla="*/ 99 h 234"/>
              <a:gd name="T20" fmla="*/ 135 w 234"/>
              <a:gd name="T21" fmla="*/ 99 h 234"/>
              <a:gd name="T22" fmla="*/ 135 w 234"/>
              <a:gd name="T23" fmla="*/ 35 h 234"/>
              <a:gd name="T24" fmla="*/ 99 w 234"/>
              <a:gd name="T25" fmla="*/ 35 h 234"/>
              <a:gd name="T26" fmla="*/ 99 w 234"/>
              <a:gd name="T27" fmla="*/ 99 h 234"/>
              <a:gd name="T28" fmla="*/ 35 w 234"/>
              <a:gd name="T29" fmla="*/ 99 h 234"/>
              <a:gd name="T30" fmla="*/ 35 w 234"/>
              <a:gd name="T31" fmla="*/ 136 h 234"/>
              <a:gd name="T32" fmla="*/ 99 w 234"/>
              <a:gd name="T33" fmla="*/ 136 h 234"/>
              <a:gd name="T34" fmla="*/ 99 w 234"/>
              <a:gd name="T35" fmla="*/ 199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34" h="234">
                <a:moveTo>
                  <a:pt x="117" y="0"/>
                </a:moveTo>
                <a:cubicBezTo>
                  <a:pt x="182" y="0"/>
                  <a:pt x="234" y="52"/>
                  <a:pt x="234" y="117"/>
                </a:cubicBezTo>
                <a:cubicBezTo>
                  <a:pt x="234" y="182"/>
                  <a:pt x="182" y="234"/>
                  <a:pt x="117" y="234"/>
                </a:cubicBezTo>
                <a:cubicBezTo>
                  <a:pt x="52" y="234"/>
                  <a:pt x="0" y="182"/>
                  <a:pt x="0" y="117"/>
                </a:cubicBezTo>
                <a:cubicBezTo>
                  <a:pt x="0" y="52"/>
                  <a:pt x="52" y="0"/>
                  <a:pt x="117" y="0"/>
                </a:cubicBezTo>
                <a:close/>
                <a:moveTo>
                  <a:pt x="99" y="199"/>
                </a:moveTo>
                <a:lnTo>
                  <a:pt x="135" y="199"/>
                </a:lnTo>
                <a:lnTo>
                  <a:pt x="135" y="136"/>
                </a:lnTo>
                <a:lnTo>
                  <a:pt x="199" y="136"/>
                </a:lnTo>
                <a:lnTo>
                  <a:pt x="199" y="99"/>
                </a:lnTo>
                <a:lnTo>
                  <a:pt x="135" y="99"/>
                </a:lnTo>
                <a:lnTo>
                  <a:pt x="135" y="35"/>
                </a:lnTo>
                <a:lnTo>
                  <a:pt x="99" y="35"/>
                </a:lnTo>
                <a:lnTo>
                  <a:pt x="99" y="99"/>
                </a:lnTo>
                <a:lnTo>
                  <a:pt x="35" y="99"/>
                </a:lnTo>
                <a:lnTo>
                  <a:pt x="35" y="136"/>
                </a:lnTo>
                <a:lnTo>
                  <a:pt x="99" y="136"/>
                </a:lnTo>
                <a:lnTo>
                  <a:pt x="99" y="199"/>
                </a:lnTo>
                <a:close/>
              </a:path>
            </a:pathLst>
          </a:custGeom>
          <a:solidFill>
            <a:schemeClr val="accent2"/>
          </a:solidFill>
          <a:ln>
            <a:noFill/>
          </a:ln>
        </p:spPr>
        <p:txBody>
          <a:bodyPr vert="horz" wrap="square" lIns="91440" tIns="45720" rIns="91440" bIns="45720" numCol="1" anchor="t" anchorCtr="0" compatLnSpc="1"/>
          <a:lstStyle/>
          <a:p>
            <a:endParaRPr lang="zh-CN" altLang="en-US" sz="1600">
              <a:solidFill>
                <a:schemeClr val="bg1"/>
              </a:solidFill>
            </a:endParaRPr>
          </a:p>
        </p:txBody>
      </p:sp>
      <p:sp>
        <p:nvSpPr>
          <p:cNvPr id="35" name="TextBox 44"/>
          <p:cNvSpPr txBox="1"/>
          <p:nvPr/>
        </p:nvSpPr>
        <p:spPr>
          <a:xfrm>
            <a:off x="959485" y="548640"/>
            <a:ext cx="1367155" cy="368300"/>
          </a:xfrm>
          <a:prstGeom prst="rect">
            <a:avLst/>
          </a:prstGeom>
          <a:noFill/>
        </p:spPr>
        <p:txBody>
          <a:bodyPr wrap="square" rtlCol="0">
            <a:spAutoFit/>
          </a:bodyPr>
          <a:lstStyle/>
          <a:p>
            <a:r>
              <a:rPr lang="zh-CN" altLang="en-US" dirty="0">
                <a:solidFill>
                  <a:schemeClr val="bg1"/>
                </a:solidFill>
                <a:latin typeface="+mj-ea"/>
                <a:ea typeface="+mj-ea"/>
                <a:sym typeface="+mn-ea"/>
              </a:rPr>
              <a:t>备</a:t>
            </a:r>
            <a:r>
              <a:rPr lang="zh-CN" altLang="en-US" dirty="0" smtClean="0">
                <a:solidFill>
                  <a:schemeClr val="bg1"/>
                </a:solidFill>
                <a:latin typeface="+mj-ea"/>
                <a:ea typeface="+mj-ea"/>
                <a:sym typeface="+mn-ea"/>
              </a:rPr>
              <a:t>词汇</a:t>
            </a:r>
            <a:endParaRPr lang="zh-CN" altLang="en-US" dirty="0">
              <a:solidFill>
                <a:schemeClr val="bg1"/>
              </a:solidFill>
              <a:latin typeface="+mj-ea"/>
              <a:ea typeface="+mj-ea"/>
            </a:endParaRPr>
          </a:p>
        </p:txBody>
      </p:sp>
      <p:sp>
        <p:nvSpPr>
          <p:cNvPr id="2" name="矩形 1"/>
          <p:cNvSpPr/>
          <p:nvPr/>
        </p:nvSpPr>
        <p:spPr bwMode="auto">
          <a:xfrm>
            <a:off x="3362960" y="4941570"/>
            <a:ext cx="7852410" cy="811530"/>
          </a:xfrm>
          <a:prstGeom prst="rect">
            <a:avLst/>
          </a:prstGeom>
          <a:solidFill>
            <a:srgbClr val="FFFFFF"/>
          </a:solidFill>
          <a:ln w="9525" cap="flat" cmpd="sng" algn="ctr">
            <a:solidFill>
              <a:schemeClr val="bg2">
                <a:lumMod val="85000"/>
              </a:schemeClr>
            </a:solidFill>
            <a:prstDash val="solid"/>
            <a:round/>
            <a:headEnd type="none" w="med" len="med"/>
            <a:tailEnd type="none" w="med" len="med"/>
          </a:ln>
          <a:effectLst/>
        </p:spPr>
        <p:txBody>
          <a:bodyPr vert="horz" wrap="square" lIns="91440" tIns="45720" rIns="91440" bIns="45720" numCol="1" rtlCol="0" anchor="t" anchorCtr="0" compatLnSpc="1"/>
          <a:lstStyle/>
          <a:p>
            <a:endParaRPr lang="zh-CN" altLang="en-US">
              <a:solidFill>
                <a:schemeClr val="bg1"/>
              </a:solidFill>
            </a:endParaRPr>
          </a:p>
        </p:txBody>
      </p:sp>
      <p:sp>
        <p:nvSpPr>
          <p:cNvPr id="3" name="右箭头 10"/>
          <p:cNvSpPr/>
          <p:nvPr/>
        </p:nvSpPr>
        <p:spPr bwMode="auto">
          <a:xfrm>
            <a:off x="3141266" y="5142755"/>
            <a:ext cx="576064" cy="461820"/>
          </a:xfrm>
          <a:prstGeom prst="rightArrow">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lstStyle/>
          <a:p>
            <a:pPr marL="0" marR="0" indent="0" algn="l" defTabSz="914400" rtl="0" eaLnBrk="1" fontAlgn="base" latinLnBrk="0" hangingPunct="1">
              <a:lnSpc>
                <a:spcPct val="100000"/>
              </a:lnSpc>
              <a:spcBef>
                <a:spcPct val="0"/>
              </a:spcBef>
              <a:spcAft>
                <a:spcPct val="0"/>
              </a:spcAft>
              <a:buClrTx/>
              <a:buSzTx/>
              <a:buFont typeface="Arial" panose="020B0604020202020204" pitchFamily="34" charset="0"/>
              <a:buNone/>
            </a:pPr>
            <a:endParaRPr kumimoji="0" lang="zh-CN" altLang="en-US" sz="1800" b="0" i="0" u="none" strike="noStrike" cap="none" normalizeH="0" baseline="0">
              <a:ln>
                <a:noFill/>
              </a:ln>
              <a:solidFill>
                <a:schemeClr val="bg1"/>
              </a:solidFill>
              <a:effectLst/>
              <a:latin typeface="Arial" panose="020B0604020202020204" pitchFamily="34" charset="0"/>
              <a:ea typeface="宋体" panose="02010600030101010101" pitchFamily="2" charset="-122"/>
            </a:endParaRPr>
          </a:p>
        </p:txBody>
      </p:sp>
      <p:sp>
        <p:nvSpPr>
          <p:cNvPr id="4" name="矩形 3"/>
          <p:cNvSpPr/>
          <p:nvPr/>
        </p:nvSpPr>
        <p:spPr bwMode="auto">
          <a:xfrm>
            <a:off x="928385" y="4941386"/>
            <a:ext cx="2481545" cy="801314"/>
          </a:xfrm>
          <a:prstGeom prst="rect">
            <a:avLst/>
          </a:prstGeom>
          <a:solidFill>
            <a:schemeClr val="bg1"/>
          </a:solidFill>
          <a:ln w="9525" cap="flat" cmpd="sng" algn="ctr">
            <a:solidFill>
              <a:schemeClr val="bg2"/>
            </a:solidFill>
            <a:prstDash val="solid"/>
            <a:round/>
            <a:headEnd type="none" w="med" len="med"/>
            <a:tailEnd type="none" w="med" len="med"/>
          </a:ln>
          <a:effectLst>
            <a:outerShdw blurRad="50800" dist="38100" dir="2700000" algn="tl" rotWithShape="0">
              <a:prstClr val="black">
                <a:alpha val="40000"/>
              </a:prstClr>
            </a:outerShdw>
          </a:effectLst>
        </p:spPr>
        <p:txBody>
          <a:bodyPr vert="horz" wrap="square" lIns="91440" tIns="45720" rIns="91440" bIns="45720" numCol="1" rtlCol="0" anchor="t" anchorCtr="0" compatLnSpc="1"/>
          <a:lstStyle/>
          <a:p>
            <a:endParaRPr lang="zh-CN" altLang="en-US">
              <a:solidFill>
                <a:schemeClr val="bg1"/>
              </a:solidFill>
            </a:endParaRPr>
          </a:p>
        </p:txBody>
      </p:sp>
      <p:sp>
        <p:nvSpPr>
          <p:cNvPr id="11" name="TextBox 20"/>
          <p:cNvSpPr txBox="1"/>
          <p:nvPr/>
        </p:nvSpPr>
        <p:spPr>
          <a:xfrm>
            <a:off x="1033323" y="5151235"/>
            <a:ext cx="2362472" cy="398780"/>
          </a:xfrm>
          <a:prstGeom prst="rect">
            <a:avLst/>
          </a:prstGeom>
          <a:noFill/>
        </p:spPr>
        <p:txBody>
          <a:bodyPr wrap="square" rtlCol="0">
            <a:spAutoFit/>
          </a:bodyPr>
          <a:lstStyle>
            <a:defPPr>
              <a:defRPr lang="zh-CN"/>
            </a:defPPr>
            <a:lvl1pPr algn="ctr">
              <a:defRPr sz="2400">
                <a:solidFill>
                  <a:schemeClr val="accent3"/>
                </a:solidFill>
                <a:latin typeface="+mj-ea"/>
                <a:ea typeface="+mj-ea"/>
              </a:defRPr>
            </a:lvl1pPr>
          </a:lstStyle>
          <a:p>
            <a:r>
              <a:rPr lang="zh-CN" sz="2000" dirty="0">
                <a:solidFill>
                  <a:schemeClr val="bg2"/>
                </a:solidFill>
              </a:rPr>
              <a:t>学生问题</a:t>
            </a:r>
            <a:endParaRPr lang="zh-CN" sz="2000" dirty="0">
              <a:solidFill>
                <a:schemeClr val="bg2"/>
              </a:solidFill>
            </a:endParaRPr>
          </a:p>
        </p:txBody>
      </p:sp>
      <p:sp>
        <p:nvSpPr>
          <p:cNvPr id="12" name="TextBox 21"/>
          <p:cNvSpPr txBox="1"/>
          <p:nvPr/>
        </p:nvSpPr>
        <p:spPr>
          <a:xfrm>
            <a:off x="3722773" y="5180504"/>
            <a:ext cx="7200800" cy="368300"/>
          </a:xfrm>
          <a:prstGeom prst="rect">
            <a:avLst/>
          </a:prstGeom>
          <a:noFill/>
        </p:spPr>
        <p:txBody>
          <a:bodyPr wrap="square" rtlCol="0">
            <a:spAutoFit/>
          </a:bodyPr>
          <a:lstStyle/>
          <a:p>
            <a:pPr algn="just"/>
            <a:r>
              <a:rPr lang="zh-CN" altLang="en-US" dirty="0">
                <a:solidFill>
                  <a:schemeClr val="bg1"/>
                </a:solidFill>
                <a:latin typeface="+mj-ea"/>
                <a:ea typeface="+mj-ea"/>
              </a:rPr>
              <a:t>写作时无法运用所学词汇知识，语篇单调</a:t>
            </a:r>
            <a:endParaRPr lang="zh-CN" altLang="en-US" dirty="0">
              <a:solidFill>
                <a:schemeClr val="bg1"/>
              </a:solidFill>
              <a:latin typeface="+mj-ea"/>
              <a:ea typeface="+mj-ea"/>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linds(horizontal)">
                                      <p:cBhvr>
                                        <p:cTn id="10" dur="500"/>
                                        <p:tgtEl>
                                          <p:spTgt spid="3"/>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blinds(horizontal)">
                                      <p:cBhvr>
                                        <p:cTn id="13" dur="500"/>
                                        <p:tgtEl>
                                          <p:spTgt spid="4"/>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11"/>
                                        </p:tgtEl>
                                        <p:attrNameLst>
                                          <p:attrName>style.visibility</p:attrName>
                                        </p:attrNameLst>
                                      </p:cBhvr>
                                      <p:to>
                                        <p:strVal val="visible"/>
                                      </p:to>
                                    </p:set>
                                    <p:animEffect transition="in" filter="blinds(horizontal)">
                                      <p:cBhvr>
                                        <p:cTn id="16" dur="500"/>
                                        <p:tgtEl>
                                          <p:spTgt spid="11"/>
                                        </p:tgtEl>
                                      </p:cBhvr>
                                    </p:animEffect>
                                  </p:childTnLst>
                                </p:cTn>
                              </p:par>
                              <p:par>
                                <p:cTn id="17" presetID="3" presetClass="entr" presetSubtype="10" fill="hold" grpId="0" nodeType="withEffect">
                                  <p:stCondLst>
                                    <p:cond delay="0"/>
                                  </p:stCondLst>
                                  <p:childTnLst>
                                    <p:set>
                                      <p:cBhvr>
                                        <p:cTn id="18" dur="1" fill="hold">
                                          <p:stCondLst>
                                            <p:cond delay="0"/>
                                          </p:stCondLst>
                                        </p:cTn>
                                        <p:tgtEl>
                                          <p:spTgt spid="12"/>
                                        </p:tgtEl>
                                        <p:attrNameLst>
                                          <p:attrName>style.visibility</p:attrName>
                                        </p:attrNameLst>
                                      </p:cBhvr>
                                      <p:to>
                                        <p:strVal val="visible"/>
                                      </p:to>
                                    </p:set>
                                    <p:animEffect transition="in" filter="blinds(horizontal)">
                                      <p:cBhvr>
                                        <p:cTn id="19"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2" grpId="1" animBg="1"/>
      <p:bldP spid="3" grpId="0" bldLvl="0" animBg="1"/>
      <p:bldP spid="3" grpId="1" animBg="1"/>
      <p:bldP spid="4" grpId="0" bldLvl="0" animBg="1"/>
      <p:bldP spid="4" grpId="1" animBg="1"/>
      <p:bldP spid="11" grpId="0"/>
      <p:bldP spid="11" grpId="1"/>
      <p:bldP spid="12" grpId="0"/>
      <p:bldP spid="12" grpId="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bwMode="auto">
          <a:xfrm>
            <a:off x="3252470" y="1929765"/>
            <a:ext cx="7852410" cy="2647315"/>
          </a:xfrm>
          <a:prstGeom prst="rect">
            <a:avLst/>
          </a:prstGeom>
          <a:solidFill>
            <a:srgbClr val="FFFFFF"/>
          </a:solidFill>
          <a:ln w="9525" cap="flat" cmpd="sng" algn="ctr">
            <a:solidFill>
              <a:schemeClr val="bg2">
                <a:lumMod val="85000"/>
              </a:schemeClr>
            </a:solidFill>
            <a:prstDash val="solid"/>
            <a:round/>
            <a:headEnd type="none" w="med" len="med"/>
            <a:tailEnd type="none" w="med" len="med"/>
          </a:ln>
          <a:effectLst/>
        </p:spPr>
        <p:txBody>
          <a:bodyPr vert="horz" wrap="square" lIns="91440" tIns="45720" rIns="91440" bIns="45720" numCol="1" rtlCol="0" anchor="t" anchorCtr="0" compatLnSpc="1"/>
          <a:lstStyle/>
          <a:p>
            <a:endParaRPr lang="zh-CN" altLang="en-US">
              <a:solidFill>
                <a:schemeClr val="bg1"/>
              </a:solidFill>
            </a:endParaRPr>
          </a:p>
        </p:txBody>
      </p:sp>
      <p:sp>
        <p:nvSpPr>
          <p:cNvPr id="6" name="右箭头 7"/>
          <p:cNvSpPr/>
          <p:nvPr/>
        </p:nvSpPr>
        <p:spPr bwMode="auto">
          <a:xfrm>
            <a:off x="3030776" y="2131061"/>
            <a:ext cx="576064" cy="461820"/>
          </a:xfrm>
          <a:prstGeom prst="rightArrow">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lstStyle/>
          <a:p>
            <a:pPr marL="0" marR="0" indent="0" algn="l" defTabSz="914400" rtl="0" eaLnBrk="1" fontAlgn="base" latinLnBrk="0" hangingPunct="1">
              <a:lnSpc>
                <a:spcPct val="100000"/>
              </a:lnSpc>
              <a:spcBef>
                <a:spcPct val="0"/>
              </a:spcBef>
              <a:spcAft>
                <a:spcPct val="0"/>
              </a:spcAft>
              <a:buClrTx/>
              <a:buSzTx/>
              <a:buFont typeface="Arial" panose="020B0604020202020204" pitchFamily="34" charset="0"/>
              <a:buNone/>
            </a:pPr>
            <a:endParaRPr kumimoji="0" lang="zh-CN" altLang="en-US" sz="1800" b="0" i="0" u="none" strike="noStrike" cap="none" normalizeH="0" baseline="0">
              <a:ln>
                <a:noFill/>
              </a:ln>
              <a:solidFill>
                <a:schemeClr val="bg1"/>
              </a:solidFill>
              <a:effectLst/>
              <a:latin typeface="Arial" panose="020B0604020202020204" pitchFamily="34" charset="0"/>
              <a:ea typeface="宋体" panose="02010600030101010101" pitchFamily="2" charset="-122"/>
            </a:endParaRPr>
          </a:p>
        </p:txBody>
      </p:sp>
      <p:sp>
        <p:nvSpPr>
          <p:cNvPr id="7" name="矩形 6"/>
          <p:cNvSpPr/>
          <p:nvPr/>
        </p:nvSpPr>
        <p:spPr bwMode="auto">
          <a:xfrm>
            <a:off x="817895" y="1929692"/>
            <a:ext cx="2481545" cy="801314"/>
          </a:xfrm>
          <a:prstGeom prst="rect">
            <a:avLst/>
          </a:prstGeom>
          <a:solidFill>
            <a:schemeClr val="bg1"/>
          </a:solidFill>
          <a:ln w="9525" cap="flat" cmpd="sng" algn="ctr">
            <a:solidFill>
              <a:schemeClr val="bg2"/>
            </a:solidFill>
            <a:prstDash val="solid"/>
            <a:round/>
            <a:headEnd type="none" w="med" len="med"/>
            <a:tailEnd type="none" w="med" len="med"/>
          </a:ln>
          <a:effectLst>
            <a:outerShdw blurRad="50800" dist="38100" dir="2700000" algn="tl" rotWithShape="0">
              <a:prstClr val="black">
                <a:alpha val="40000"/>
              </a:prstClr>
            </a:outerShdw>
          </a:effectLst>
        </p:spPr>
        <p:txBody>
          <a:bodyPr vert="horz" wrap="square" lIns="91440" tIns="45720" rIns="91440" bIns="45720" numCol="1" rtlCol="0" anchor="t" anchorCtr="0" compatLnSpc="1"/>
          <a:lstStyle/>
          <a:p>
            <a:pPr marL="0" marR="0" indent="0" algn="l" defTabSz="914400" rtl="0" eaLnBrk="1" fontAlgn="base" latinLnBrk="0" hangingPunct="1">
              <a:lnSpc>
                <a:spcPct val="100000"/>
              </a:lnSpc>
              <a:spcBef>
                <a:spcPct val="0"/>
              </a:spcBef>
              <a:spcAft>
                <a:spcPct val="0"/>
              </a:spcAft>
              <a:buClrTx/>
              <a:buSzTx/>
              <a:buFont typeface="Arial" panose="020B0604020202020204" pitchFamily="34" charset="0"/>
              <a:buNone/>
            </a:pPr>
            <a:endParaRPr kumimoji="0" lang="zh-CN" altLang="en-US" sz="1800" b="0" i="0" u="none" strike="noStrike" cap="none" normalizeH="0" baseline="0">
              <a:ln>
                <a:noFill/>
              </a:ln>
              <a:solidFill>
                <a:schemeClr val="bg1"/>
              </a:solidFill>
              <a:effectLst/>
              <a:latin typeface="Arial" panose="020B0604020202020204" pitchFamily="34" charset="0"/>
              <a:ea typeface="宋体" panose="02010600030101010101" pitchFamily="2" charset="-122"/>
            </a:endParaRPr>
          </a:p>
        </p:txBody>
      </p:sp>
      <p:sp>
        <p:nvSpPr>
          <p:cNvPr id="8" name="矩形 7"/>
          <p:cNvSpPr/>
          <p:nvPr/>
        </p:nvSpPr>
        <p:spPr bwMode="auto">
          <a:xfrm>
            <a:off x="3252470" y="4577080"/>
            <a:ext cx="7852410" cy="1523365"/>
          </a:xfrm>
          <a:prstGeom prst="rect">
            <a:avLst/>
          </a:prstGeom>
          <a:solidFill>
            <a:srgbClr val="FFFFFF"/>
          </a:solidFill>
          <a:ln w="9525" cap="flat" cmpd="sng" algn="ctr">
            <a:solidFill>
              <a:schemeClr val="bg2">
                <a:lumMod val="85000"/>
              </a:schemeClr>
            </a:solidFill>
            <a:prstDash val="solid"/>
            <a:round/>
            <a:headEnd type="none" w="med" len="med"/>
            <a:tailEnd type="none" w="med" len="med"/>
          </a:ln>
          <a:effectLst/>
        </p:spPr>
        <p:txBody>
          <a:bodyPr vert="horz" wrap="square" lIns="91440" tIns="45720" rIns="91440" bIns="45720" numCol="1" rtlCol="0" anchor="t" anchorCtr="0" compatLnSpc="1"/>
          <a:lstStyle/>
          <a:p>
            <a:endParaRPr lang="zh-CN" altLang="en-US">
              <a:solidFill>
                <a:schemeClr val="bg1"/>
              </a:solidFill>
            </a:endParaRPr>
          </a:p>
        </p:txBody>
      </p:sp>
      <p:sp>
        <p:nvSpPr>
          <p:cNvPr id="9" name="右箭头 10"/>
          <p:cNvSpPr/>
          <p:nvPr/>
        </p:nvSpPr>
        <p:spPr bwMode="auto">
          <a:xfrm>
            <a:off x="2983786" y="4782710"/>
            <a:ext cx="576064" cy="461820"/>
          </a:xfrm>
          <a:prstGeom prst="rightArrow">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lstStyle/>
          <a:p>
            <a:pPr marL="0" marR="0" indent="0" algn="l" defTabSz="914400" rtl="0" eaLnBrk="1" fontAlgn="base" latinLnBrk="0" hangingPunct="1">
              <a:lnSpc>
                <a:spcPct val="100000"/>
              </a:lnSpc>
              <a:spcBef>
                <a:spcPct val="0"/>
              </a:spcBef>
              <a:spcAft>
                <a:spcPct val="0"/>
              </a:spcAft>
              <a:buClrTx/>
              <a:buSzTx/>
              <a:buFont typeface="Arial" panose="020B0604020202020204" pitchFamily="34" charset="0"/>
              <a:buNone/>
            </a:pPr>
            <a:endParaRPr kumimoji="0" lang="zh-CN" altLang="en-US" sz="1800" b="0" i="0" u="none" strike="noStrike" cap="none" normalizeH="0" baseline="0">
              <a:ln>
                <a:noFill/>
              </a:ln>
              <a:solidFill>
                <a:schemeClr val="bg1"/>
              </a:solidFill>
              <a:effectLst/>
              <a:latin typeface="Arial" panose="020B0604020202020204" pitchFamily="34" charset="0"/>
              <a:ea typeface="宋体" panose="02010600030101010101" pitchFamily="2" charset="-122"/>
            </a:endParaRPr>
          </a:p>
        </p:txBody>
      </p:sp>
      <p:sp>
        <p:nvSpPr>
          <p:cNvPr id="10" name="矩形 9"/>
          <p:cNvSpPr/>
          <p:nvPr/>
        </p:nvSpPr>
        <p:spPr bwMode="auto">
          <a:xfrm>
            <a:off x="770905" y="4581341"/>
            <a:ext cx="2481545" cy="801314"/>
          </a:xfrm>
          <a:prstGeom prst="rect">
            <a:avLst/>
          </a:prstGeom>
          <a:solidFill>
            <a:schemeClr val="bg1"/>
          </a:solidFill>
          <a:ln w="9525" cap="flat" cmpd="sng" algn="ctr">
            <a:solidFill>
              <a:schemeClr val="bg2"/>
            </a:solidFill>
            <a:prstDash val="solid"/>
            <a:round/>
            <a:headEnd type="none" w="med" len="med"/>
            <a:tailEnd type="none" w="med" len="med"/>
          </a:ln>
          <a:effectLst>
            <a:outerShdw blurRad="50800" dist="38100" dir="2700000" algn="tl" rotWithShape="0">
              <a:prstClr val="black">
                <a:alpha val="40000"/>
              </a:prstClr>
            </a:outerShdw>
          </a:effectLst>
        </p:spPr>
        <p:txBody>
          <a:bodyPr vert="horz" wrap="square" lIns="91440" tIns="45720" rIns="91440" bIns="45720" numCol="1" rtlCol="0" anchor="t" anchorCtr="0" compatLnSpc="1"/>
          <a:lstStyle/>
          <a:p>
            <a:endParaRPr lang="zh-CN" altLang="en-US">
              <a:solidFill>
                <a:schemeClr val="bg1"/>
              </a:solidFill>
            </a:endParaRPr>
          </a:p>
        </p:txBody>
      </p:sp>
      <p:sp>
        <p:nvSpPr>
          <p:cNvPr id="17" name="TextBox 18"/>
          <p:cNvSpPr txBox="1"/>
          <p:nvPr/>
        </p:nvSpPr>
        <p:spPr>
          <a:xfrm>
            <a:off x="922833" y="2131061"/>
            <a:ext cx="2362472" cy="398780"/>
          </a:xfrm>
          <a:prstGeom prst="rect">
            <a:avLst/>
          </a:prstGeom>
          <a:noFill/>
        </p:spPr>
        <p:txBody>
          <a:bodyPr wrap="square" rtlCol="0">
            <a:spAutoFit/>
          </a:bodyPr>
          <a:lstStyle/>
          <a:p>
            <a:pPr algn="ctr"/>
            <a:r>
              <a:rPr lang="zh-CN" altLang="en-US" sz="2000" dirty="0">
                <a:solidFill>
                  <a:schemeClr val="bg2"/>
                </a:solidFill>
                <a:latin typeface="+mj-ea"/>
                <a:ea typeface="+mj-ea"/>
              </a:rPr>
              <a:t>Paragraph 1</a:t>
            </a:r>
            <a:endParaRPr lang="zh-CN" altLang="en-US" sz="2000" dirty="0">
              <a:solidFill>
                <a:schemeClr val="bg2"/>
              </a:solidFill>
              <a:latin typeface="+mj-ea"/>
              <a:ea typeface="+mj-ea"/>
            </a:endParaRPr>
          </a:p>
        </p:txBody>
      </p:sp>
      <p:sp>
        <p:nvSpPr>
          <p:cNvPr id="18" name="TextBox 19"/>
          <p:cNvSpPr txBox="1"/>
          <p:nvPr/>
        </p:nvSpPr>
        <p:spPr>
          <a:xfrm>
            <a:off x="3688483" y="1991706"/>
            <a:ext cx="7200800" cy="2584450"/>
          </a:xfrm>
          <a:prstGeom prst="rect">
            <a:avLst/>
          </a:prstGeom>
          <a:noFill/>
        </p:spPr>
        <p:txBody>
          <a:bodyPr wrap="square" rtlCol="0">
            <a:spAutoFit/>
          </a:bodyPr>
          <a:lstStyle/>
          <a:p>
            <a:pPr marL="285750" indent="-285750" algn="just">
              <a:buFont typeface="Wingdings" panose="05000000000000000000" charset="0"/>
              <a:buChar char="l"/>
            </a:pPr>
            <a:r>
              <a:rPr lang="zh-CN" altLang="en-US" dirty="0">
                <a:solidFill>
                  <a:schemeClr val="bg1"/>
                </a:solidFill>
                <a:latin typeface="+mj-ea"/>
                <a:ea typeface="+mj-ea"/>
              </a:rPr>
              <a:t>In the very beginning he always stared out of the window or up at the ceiling when I put forward my proposal. （ignorance）</a:t>
            </a:r>
            <a:endParaRPr lang="zh-CN" altLang="en-US" dirty="0">
              <a:solidFill>
                <a:schemeClr val="bg1"/>
              </a:solidFill>
              <a:latin typeface="+mj-ea"/>
              <a:ea typeface="+mj-ea"/>
            </a:endParaRPr>
          </a:p>
          <a:p>
            <a:pPr marL="285750" indent="-285750" algn="just">
              <a:buFont typeface="Wingdings" panose="05000000000000000000" charset="0"/>
              <a:buChar char="l"/>
            </a:pPr>
            <a:r>
              <a:rPr lang="zh-CN" altLang="en-US" dirty="0">
                <a:solidFill>
                  <a:schemeClr val="bg1"/>
                </a:solidFill>
                <a:latin typeface="+mj-ea"/>
                <a:ea typeface="+mj-ea"/>
              </a:rPr>
              <a:t>At first every time I raised my opinions he would have his head lowered to look at his watch. （ignorance）</a:t>
            </a:r>
            <a:endParaRPr lang="zh-CN" altLang="en-US" dirty="0">
              <a:solidFill>
                <a:schemeClr val="bg1"/>
              </a:solidFill>
              <a:latin typeface="+mj-ea"/>
              <a:ea typeface="+mj-ea"/>
            </a:endParaRPr>
          </a:p>
          <a:p>
            <a:pPr marL="285750" indent="-285750" algn="just">
              <a:buFont typeface="Wingdings" panose="05000000000000000000" charset="0"/>
              <a:buChar char="l"/>
            </a:pPr>
            <a:r>
              <a:rPr lang="zh-CN" altLang="en-US" dirty="0">
                <a:solidFill>
                  <a:srgbClr val="FF0000"/>
                </a:solidFill>
                <a:latin typeface="+mj-ea"/>
                <a:ea typeface="+mj-ea"/>
              </a:rPr>
              <a:t>With time going by, he gradually looked up and made eye contact with me, as if approving of my ideas. (interest)</a:t>
            </a:r>
            <a:endParaRPr lang="zh-CN" altLang="en-US" dirty="0">
              <a:solidFill>
                <a:schemeClr val="bg1"/>
              </a:solidFill>
              <a:latin typeface="+mj-ea"/>
              <a:ea typeface="+mj-ea"/>
            </a:endParaRPr>
          </a:p>
          <a:p>
            <a:pPr marL="285750" indent="-285750" algn="just">
              <a:buFont typeface="Wingdings" panose="05000000000000000000" charset="0"/>
              <a:buChar char="l"/>
            </a:pPr>
            <a:r>
              <a:rPr lang="zh-CN" altLang="en-US" dirty="0">
                <a:solidFill>
                  <a:srgbClr val="FF0000"/>
                </a:solidFill>
                <a:latin typeface="+mj-ea"/>
                <a:ea typeface="+mj-ea"/>
              </a:rPr>
              <a:t>However, he began to lean forward and looked at me seriously, which made me feel more confident. (interest)</a:t>
            </a:r>
            <a:endParaRPr lang="zh-CN" altLang="en-US" dirty="0">
              <a:solidFill>
                <a:srgbClr val="FF0000"/>
              </a:solidFill>
              <a:latin typeface="+mj-ea"/>
              <a:ea typeface="+mj-ea"/>
            </a:endParaRPr>
          </a:p>
        </p:txBody>
      </p:sp>
      <p:sp>
        <p:nvSpPr>
          <p:cNvPr id="19" name="TextBox 20"/>
          <p:cNvSpPr txBox="1"/>
          <p:nvPr/>
        </p:nvSpPr>
        <p:spPr>
          <a:xfrm>
            <a:off x="875843" y="4791190"/>
            <a:ext cx="2362472" cy="398780"/>
          </a:xfrm>
          <a:prstGeom prst="rect">
            <a:avLst/>
          </a:prstGeom>
          <a:noFill/>
        </p:spPr>
        <p:txBody>
          <a:bodyPr wrap="square" rtlCol="0">
            <a:spAutoFit/>
          </a:bodyPr>
          <a:lstStyle>
            <a:defPPr>
              <a:defRPr lang="zh-CN"/>
            </a:defPPr>
            <a:lvl1pPr algn="ctr">
              <a:defRPr sz="2400">
                <a:solidFill>
                  <a:schemeClr val="accent3"/>
                </a:solidFill>
                <a:latin typeface="+mj-ea"/>
                <a:ea typeface="+mj-ea"/>
              </a:defRPr>
            </a:lvl1pPr>
          </a:lstStyle>
          <a:p>
            <a:r>
              <a:rPr sz="2000" dirty="0">
                <a:solidFill>
                  <a:schemeClr val="bg2"/>
                </a:solidFill>
              </a:rPr>
              <a:t>Paragraph 2</a:t>
            </a:r>
            <a:endParaRPr sz="2000" dirty="0">
              <a:solidFill>
                <a:schemeClr val="bg2"/>
              </a:solidFill>
            </a:endParaRPr>
          </a:p>
        </p:txBody>
      </p:sp>
      <p:sp>
        <p:nvSpPr>
          <p:cNvPr id="20" name="TextBox 21"/>
          <p:cNvSpPr txBox="1"/>
          <p:nvPr/>
        </p:nvSpPr>
        <p:spPr>
          <a:xfrm>
            <a:off x="3606568" y="4577254"/>
            <a:ext cx="7200800" cy="1476375"/>
          </a:xfrm>
          <a:prstGeom prst="rect">
            <a:avLst/>
          </a:prstGeom>
          <a:noFill/>
        </p:spPr>
        <p:txBody>
          <a:bodyPr wrap="square" rtlCol="0">
            <a:spAutoFit/>
          </a:bodyPr>
          <a:lstStyle/>
          <a:p>
            <a:pPr marL="285750" indent="-285750" algn="just">
              <a:buFont typeface="Wingdings" panose="05000000000000000000" charset="0"/>
              <a:buChar char="l"/>
            </a:pPr>
            <a:r>
              <a:rPr lang="zh-CN" altLang="en-US" dirty="0">
                <a:solidFill>
                  <a:schemeClr val="bg1"/>
                </a:solidFill>
                <a:latin typeface="+mj-ea"/>
                <a:ea typeface="+mj-ea"/>
              </a:rPr>
              <a:t>At the sight of me in the hospital, he wore a frown as though he </a:t>
            </a:r>
            <a:r>
              <a:rPr lang="zh-CN" altLang="en-US" dirty="0" smtClean="0">
                <a:solidFill>
                  <a:schemeClr val="bg1"/>
                </a:solidFill>
                <a:latin typeface="+mj-ea"/>
                <a:ea typeface="+mj-ea"/>
              </a:rPr>
              <a:t>didn</a:t>
            </a:r>
            <a:r>
              <a:rPr lang="en-US" altLang="zh-CN" dirty="0" smtClean="0">
                <a:solidFill>
                  <a:schemeClr val="bg1"/>
                </a:solidFill>
                <a:latin typeface="+mj-ea"/>
                <a:ea typeface="+mj-ea"/>
              </a:rPr>
              <a:t>’</a:t>
            </a:r>
            <a:r>
              <a:rPr lang="zh-CN" altLang="en-US" dirty="0" smtClean="0">
                <a:solidFill>
                  <a:schemeClr val="bg1"/>
                </a:solidFill>
                <a:latin typeface="+mj-ea"/>
                <a:ea typeface="+mj-ea"/>
              </a:rPr>
              <a:t>t </a:t>
            </a:r>
            <a:r>
              <a:rPr lang="zh-CN" altLang="en-US" dirty="0">
                <a:solidFill>
                  <a:schemeClr val="bg1"/>
                </a:solidFill>
                <a:latin typeface="+mj-ea"/>
                <a:ea typeface="+mj-ea"/>
              </a:rPr>
              <a:t>intend to make me see his pain. (sadness)</a:t>
            </a:r>
            <a:endParaRPr lang="zh-CN" altLang="en-US" dirty="0">
              <a:solidFill>
                <a:schemeClr val="bg1"/>
              </a:solidFill>
              <a:latin typeface="+mj-ea"/>
              <a:ea typeface="+mj-ea"/>
            </a:endParaRPr>
          </a:p>
          <a:p>
            <a:pPr marL="285750" indent="-285750" algn="just">
              <a:buFont typeface="Wingdings" panose="05000000000000000000" charset="0"/>
              <a:buChar char="l"/>
            </a:pPr>
            <a:r>
              <a:rPr lang="zh-CN" altLang="en-US" dirty="0">
                <a:solidFill>
                  <a:schemeClr val="bg1"/>
                </a:solidFill>
                <a:latin typeface="+mj-ea"/>
                <a:ea typeface="+mj-ea"/>
              </a:rPr>
              <a:t>Instead of having his arms crossed in front of his chest, (embarrassment) he discussed with me about the project carefully and encouraged me to work hard on it alone.</a:t>
            </a:r>
            <a:endParaRPr lang="zh-CN" altLang="en-US" dirty="0">
              <a:solidFill>
                <a:schemeClr val="bg1"/>
              </a:solidFill>
              <a:latin typeface="+mj-ea"/>
              <a:ea typeface="+mj-ea"/>
            </a:endParaRPr>
          </a:p>
        </p:txBody>
      </p:sp>
      <p:sp>
        <p:nvSpPr>
          <p:cNvPr id="25" name="TextBox 42"/>
          <p:cNvSpPr txBox="1"/>
          <p:nvPr/>
        </p:nvSpPr>
        <p:spPr>
          <a:xfrm>
            <a:off x="2138680" y="539750"/>
            <a:ext cx="8494395" cy="430530"/>
          </a:xfrm>
          <a:prstGeom prst="rect">
            <a:avLst/>
          </a:prstGeom>
          <a:noFill/>
          <a:ln>
            <a:noFill/>
          </a:ln>
        </p:spPr>
        <p:txBody>
          <a:bodyPr vert="horz" wrap="square" lIns="0" tIns="0" rIns="0" bIns="0" numCol="1" anchor="t" anchorCtr="0" compatLnSpc="1">
            <a:spAutoFit/>
          </a:bodyPr>
          <a:lstStyle>
            <a:defPPr>
              <a:defRPr lang="zh-CN"/>
            </a:defPPr>
            <a:lvl1pPr marL="0" marR="0" lvl="0" indent="0" algn="ctr" defTabSz="914400" eaLnBrk="1" latinLnBrk="0" hangingPunct="1">
              <a:lnSpc>
                <a:spcPct val="100000"/>
              </a:lnSpc>
              <a:buClrTx/>
              <a:buSzTx/>
              <a:buFontTx/>
              <a:buNone/>
              <a:defRPr kumimoji="0" sz="2800" b="0" i="0" u="none" strike="noStrike" cap="none" normalizeH="0" baseline="0">
                <a:ln>
                  <a:noFill/>
                </a:ln>
                <a:solidFill>
                  <a:schemeClr val="bg1"/>
                </a:solidFill>
                <a:effectLst/>
                <a:latin typeface="微软雅黑" panose="020B0503020204020204" pitchFamily="34" charset="-122"/>
                <a:ea typeface="微软雅黑" panose="020B0503020204020204" pitchFamily="34" charset="-122"/>
                <a:cs typeface="宋体" panose="02010600030101010101" pitchFamily="2" charset="-122"/>
              </a:defRPr>
            </a:lvl1pPr>
          </a:lstStyle>
          <a:p>
            <a:r>
              <a:rPr lang="zh-CN" altLang="en-US" dirty="0">
                <a:sym typeface="+mn-ea"/>
              </a:rPr>
              <a:t>例</a:t>
            </a:r>
            <a:r>
              <a:rPr lang="en-US" altLang="zh-CN" dirty="0">
                <a:sym typeface="+mn-ea"/>
              </a:rPr>
              <a:t>3 </a:t>
            </a:r>
            <a:r>
              <a:rPr lang="zh-CN" altLang="en-US" dirty="0">
                <a:sym typeface="+mn-ea"/>
              </a:rPr>
              <a:t>浙江省2022年1月英语首考读后续写</a:t>
            </a:r>
            <a:endParaRPr lang="zh-CN" altLang="en-US" dirty="0">
              <a:sym typeface="+mn-ea"/>
            </a:endParaRPr>
          </a:p>
        </p:txBody>
      </p:sp>
      <p:grpSp>
        <p:nvGrpSpPr>
          <p:cNvPr id="26" name="Group 9"/>
          <p:cNvGrpSpPr>
            <a:grpSpLocks noChangeAspect="1"/>
          </p:cNvGrpSpPr>
          <p:nvPr/>
        </p:nvGrpSpPr>
        <p:grpSpPr bwMode="auto">
          <a:xfrm>
            <a:off x="2311400" y="980886"/>
            <a:ext cx="7575550" cy="201688"/>
            <a:chOff x="1927" y="2201"/>
            <a:chExt cx="4019" cy="107"/>
          </a:xfrm>
        </p:grpSpPr>
        <p:sp>
          <p:nvSpPr>
            <p:cNvPr id="29" name="Line 10"/>
            <p:cNvSpPr>
              <a:spLocks noChangeShapeType="1"/>
            </p:cNvSpPr>
            <p:nvPr/>
          </p:nvSpPr>
          <p:spPr bwMode="auto">
            <a:xfrm>
              <a:off x="4169" y="2255"/>
              <a:ext cx="1777" cy="0"/>
            </a:xfrm>
            <a:prstGeom prst="line">
              <a:avLst/>
            </a:prstGeom>
            <a:noFill/>
            <a:ln w="14288" cap="flat">
              <a:solidFill>
                <a:srgbClr val="40474D"/>
              </a:solidFill>
              <a:prstDash val="solid"/>
              <a:miter lim="800000"/>
            </a:ln>
            <a:extLst>
              <a:ext uri="{909E8E84-426E-40DD-AFC4-6F175D3DCCD1}">
                <a14:hiddenFill xmlns:a14="http://schemas.microsoft.com/office/drawing/2010/main">
                  <a:noFill/>
                </a14:hiddenFill>
              </a:ext>
            </a:extLst>
          </p:spPr>
          <p:txBody>
            <a:bodyPr vert="horz" wrap="square" lIns="91440" tIns="45720" rIns="91440" bIns="45720" numCol="1" anchor="t" anchorCtr="0" compatLnSpc="1"/>
            <a:lstStyle/>
            <a:p>
              <a:endParaRPr lang="zh-CN" altLang="en-US"/>
            </a:p>
          </p:txBody>
        </p:sp>
        <p:sp>
          <p:nvSpPr>
            <p:cNvPr id="30" name="Line 11"/>
            <p:cNvSpPr>
              <a:spLocks noChangeShapeType="1"/>
            </p:cNvSpPr>
            <p:nvPr/>
          </p:nvSpPr>
          <p:spPr bwMode="auto">
            <a:xfrm>
              <a:off x="1927" y="2255"/>
              <a:ext cx="1777" cy="0"/>
            </a:xfrm>
            <a:prstGeom prst="line">
              <a:avLst/>
            </a:prstGeom>
            <a:noFill/>
            <a:ln w="14288" cap="flat">
              <a:solidFill>
                <a:srgbClr val="40474D"/>
              </a:solidFill>
              <a:prstDash val="solid"/>
              <a:miter lim="800000"/>
            </a:ln>
            <a:extLst>
              <a:ext uri="{909E8E84-426E-40DD-AFC4-6F175D3DCCD1}">
                <a14:hiddenFill xmlns:a14="http://schemas.microsoft.com/office/drawing/2010/main">
                  <a:noFill/>
                </a14:hiddenFill>
              </a:ext>
            </a:extLst>
          </p:spPr>
          <p:txBody>
            <a:bodyPr vert="horz" wrap="square" lIns="91440" tIns="45720" rIns="91440" bIns="45720" numCol="1" anchor="t" anchorCtr="0" compatLnSpc="1"/>
            <a:lstStyle/>
            <a:p>
              <a:endParaRPr lang="zh-CN" altLang="en-US"/>
            </a:p>
          </p:txBody>
        </p:sp>
        <p:sp>
          <p:nvSpPr>
            <p:cNvPr id="31" name="Freeform 12"/>
            <p:cNvSpPr>
              <a:spLocks noEditPoints="1"/>
            </p:cNvSpPr>
            <p:nvPr/>
          </p:nvSpPr>
          <p:spPr bwMode="auto">
            <a:xfrm>
              <a:off x="3728" y="2201"/>
              <a:ext cx="415" cy="107"/>
            </a:xfrm>
            <a:custGeom>
              <a:avLst/>
              <a:gdLst>
                <a:gd name="T0" fmla="*/ 593 w 959"/>
                <a:gd name="T1" fmla="*/ 114 h 228"/>
                <a:gd name="T2" fmla="*/ 479 w 959"/>
                <a:gd name="T3" fmla="*/ 228 h 228"/>
                <a:gd name="T4" fmla="*/ 365 w 959"/>
                <a:gd name="T5" fmla="*/ 114 h 228"/>
                <a:gd name="T6" fmla="*/ 479 w 959"/>
                <a:gd name="T7" fmla="*/ 0 h 228"/>
                <a:gd name="T8" fmla="*/ 593 w 959"/>
                <a:gd name="T9" fmla="*/ 114 h 228"/>
                <a:gd name="T10" fmla="*/ 7 w 959"/>
                <a:gd name="T11" fmla="*/ 105 h 228"/>
                <a:gd name="T12" fmla="*/ 149 w 959"/>
                <a:gd name="T13" fmla="*/ 30 h 228"/>
                <a:gd name="T14" fmla="*/ 158 w 959"/>
                <a:gd name="T15" fmla="*/ 30 h 228"/>
                <a:gd name="T16" fmla="*/ 300 w 959"/>
                <a:gd name="T17" fmla="*/ 102 h 228"/>
                <a:gd name="T18" fmla="*/ 301 w 959"/>
                <a:gd name="T19" fmla="*/ 120 h 228"/>
                <a:gd name="T20" fmla="*/ 159 w 959"/>
                <a:gd name="T21" fmla="*/ 198 h 228"/>
                <a:gd name="T22" fmla="*/ 149 w 959"/>
                <a:gd name="T23" fmla="*/ 198 h 228"/>
                <a:gd name="T24" fmla="*/ 7 w 959"/>
                <a:gd name="T25" fmla="*/ 123 h 228"/>
                <a:gd name="T26" fmla="*/ 7 w 959"/>
                <a:gd name="T27" fmla="*/ 105 h 228"/>
                <a:gd name="T28" fmla="*/ 951 w 959"/>
                <a:gd name="T29" fmla="*/ 105 h 228"/>
                <a:gd name="T30" fmla="*/ 809 w 959"/>
                <a:gd name="T31" fmla="*/ 30 h 228"/>
                <a:gd name="T32" fmla="*/ 800 w 959"/>
                <a:gd name="T33" fmla="*/ 30 h 228"/>
                <a:gd name="T34" fmla="*/ 658 w 959"/>
                <a:gd name="T35" fmla="*/ 102 h 228"/>
                <a:gd name="T36" fmla="*/ 657 w 959"/>
                <a:gd name="T37" fmla="*/ 120 h 228"/>
                <a:gd name="T38" fmla="*/ 800 w 959"/>
                <a:gd name="T39" fmla="*/ 198 h 228"/>
                <a:gd name="T40" fmla="*/ 809 w 959"/>
                <a:gd name="T41" fmla="*/ 198 h 228"/>
                <a:gd name="T42" fmla="*/ 951 w 959"/>
                <a:gd name="T43" fmla="*/ 123 h 228"/>
                <a:gd name="T44" fmla="*/ 951 w 959"/>
                <a:gd name="T45" fmla="*/ 105 h 2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959" h="228">
                  <a:moveTo>
                    <a:pt x="593" y="114"/>
                  </a:moveTo>
                  <a:cubicBezTo>
                    <a:pt x="593" y="177"/>
                    <a:pt x="542" y="228"/>
                    <a:pt x="479" y="228"/>
                  </a:cubicBezTo>
                  <a:cubicBezTo>
                    <a:pt x="416" y="228"/>
                    <a:pt x="365" y="177"/>
                    <a:pt x="365" y="114"/>
                  </a:cubicBezTo>
                  <a:cubicBezTo>
                    <a:pt x="365" y="51"/>
                    <a:pt x="416" y="0"/>
                    <a:pt x="479" y="0"/>
                  </a:cubicBezTo>
                  <a:cubicBezTo>
                    <a:pt x="542" y="0"/>
                    <a:pt x="593" y="51"/>
                    <a:pt x="593" y="114"/>
                  </a:cubicBezTo>
                  <a:close/>
                  <a:moveTo>
                    <a:pt x="7" y="105"/>
                  </a:moveTo>
                  <a:lnTo>
                    <a:pt x="149" y="30"/>
                  </a:lnTo>
                  <a:cubicBezTo>
                    <a:pt x="152" y="29"/>
                    <a:pt x="155" y="29"/>
                    <a:pt x="158" y="30"/>
                  </a:cubicBezTo>
                  <a:lnTo>
                    <a:pt x="300" y="102"/>
                  </a:lnTo>
                  <a:cubicBezTo>
                    <a:pt x="308" y="106"/>
                    <a:pt x="308" y="116"/>
                    <a:pt x="301" y="120"/>
                  </a:cubicBezTo>
                  <a:lnTo>
                    <a:pt x="159" y="198"/>
                  </a:lnTo>
                  <a:cubicBezTo>
                    <a:pt x="156" y="200"/>
                    <a:pt x="152" y="200"/>
                    <a:pt x="149" y="198"/>
                  </a:cubicBezTo>
                  <a:lnTo>
                    <a:pt x="7" y="123"/>
                  </a:lnTo>
                  <a:cubicBezTo>
                    <a:pt x="0" y="119"/>
                    <a:pt x="0" y="109"/>
                    <a:pt x="7" y="105"/>
                  </a:cubicBezTo>
                  <a:close/>
                  <a:moveTo>
                    <a:pt x="951" y="105"/>
                  </a:moveTo>
                  <a:lnTo>
                    <a:pt x="809" y="30"/>
                  </a:lnTo>
                  <a:cubicBezTo>
                    <a:pt x="806" y="29"/>
                    <a:pt x="803" y="29"/>
                    <a:pt x="800" y="30"/>
                  </a:cubicBezTo>
                  <a:lnTo>
                    <a:pt x="658" y="102"/>
                  </a:lnTo>
                  <a:cubicBezTo>
                    <a:pt x="650" y="106"/>
                    <a:pt x="650" y="116"/>
                    <a:pt x="657" y="120"/>
                  </a:cubicBezTo>
                  <a:lnTo>
                    <a:pt x="800" y="198"/>
                  </a:lnTo>
                  <a:cubicBezTo>
                    <a:pt x="803" y="200"/>
                    <a:pt x="806" y="200"/>
                    <a:pt x="809" y="198"/>
                  </a:cubicBezTo>
                  <a:lnTo>
                    <a:pt x="951" y="123"/>
                  </a:lnTo>
                  <a:cubicBezTo>
                    <a:pt x="959" y="119"/>
                    <a:pt x="959" y="109"/>
                    <a:pt x="951" y="105"/>
                  </a:cubicBezTo>
                  <a:close/>
                </a:path>
              </a:pathLst>
            </a:custGeom>
            <a:solidFill>
              <a:srgbClr val="3F454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grpSp>
      <p:sp>
        <p:nvSpPr>
          <p:cNvPr id="100" name="文本框 99"/>
          <p:cNvSpPr txBox="1"/>
          <p:nvPr/>
        </p:nvSpPr>
        <p:spPr>
          <a:xfrm>
            <a:off x="1058545" y="1268730"/>
            <a:ext cx="10187940" cy="460375"/>
          </a:xfrm>
          <a:prstGeom prst="rect">
            <a:avLst/>
          </a:prstGeom>
          <a:solidFill>
            <a:schemeClr val="bg2"/>
          </a:solidFill>
          <a:ln w="9525">
            <a:noFill/>
          </a:ln>
        </p:spPr>
        <p:txBody>
          <a:bodyPr wrap="square">
            <a:spAutoFit/>
          </a:bodyPr>
          <a:lstStyle/>
          <a:p>
            <a:pPr marL="0" indent="0"/>
            <a:r>
              <a:rPr lang="en-US" sz="2400" b="0">
                <a:solidFill>
                  <a:srgbClr val="000000"/>
                </a:solidFill>
                <a:latin typeface="Calibri" panose="020F0502020204030204" pitchFamily="34" charset="0"/>
                <a:ea typeface="宋体" panose="02010600030101010101" pitchFamily="2" charset="-122"/>
              </a:rPr>
              <a:t>参考范例</a:t>
            </a:r>
            <a:r>
              <a:rPr lang="zh-CN" altLang="en-US" sz="2400" b="0">
                <a:solidFill>
                  <a:srgbClr val="000000"/>
                </a:solidFill>
                <a:latin typeface="Calibri" panose="020F0502020204030204" pitchFamily="34" charset="0"/>
                <a:ea typeface="宋体" panose="02010600030101010101" pitchFamily="2" charset="-122"/>
              </a:rPr>
              <a:t>：</a:t>
            </a:r>
            <a:endParaRPr lang="zh-CN" altLang="en-US" sz="2400" b="0">
              <a:solidFill>
                <a:srgbClr val="000000"/>
              </a:solidFill>
              <a:latin typeface="Calibri" panose="020F0502020204030204" pitchFamily="34" charset="0"/>
              <a:ea typeface="宋体" panose="02010600030101010101" pitchFamily="2" charset="-122"/>
            </a:endParaRPr>
          </a:p>
        </p:txBody>
      </p:sp>
      <p:sp>
        <p:nvSpPr>
          <p:cNvPr id="34" name="Freeform 21"/>
          <p:cNvSpPr>
            <a:spLocks noEditPoints="1"/>
          </p:cNvSpPr>
          <p:nvPr/>
        </p:nvSpPr>
        <p:spPr bwMode="auto">
          <a:xfrm>
            <a:off x="663891" y="599048"/>
            <a:ext cx="266700" cy="268288"/>
          </a:xfrm>
          <a:custGeom>
            <a:avLst/>
            <a:gdLst>
              <a:gd name="T0" fmla="*/ 117 w 234"/>
              <a:gd name="T1" fmla="*/ 0 h 234"/>
              <a:gd name="T2" fmla="*/ 234 w 234"/>
              <a:gd name="T3" fmla="*/ 117 h 234"/>
              <a:gd name="T4" fmla="*/ 117 w 234"/>
              <a:gd name="T5" fmla="*/ 234 h 234"/>
              <a:gd name="T6" fmla="*/ 0 w 234"/>
              <a:gd name="T7" fmla="*/ 117 h 234"/>
              <a:gd name="T8" fmla="*/ 117 w 234"/>
              <a:gd name="T9" fmla="*/ 0 h 234"/>
              <a:gd name="T10" fmla="*/ 99 w 234"/>
              <a:gd name="T11" fmla="*/ 199 h 234"/>
              <a:gd name="T12" fmla="*/ 135 w 234"/>
              <a:gd name="T13" fmla="*/ 199 h 234"/>
              <a:gd name="T14" fmla="*/ 135 w 234"/>
              <a:gd name="T15" fmla="*/ 136 h 234"/>
              <a:gd name="T16" fmla="*/ 199 w 234"/>
              <a:gd name="T17" fmla="*/ 136 h 234"/>
              <a:gd name="T18" fmla="*/ 199 w 234"/>
              <a:gd name="T19" fmla="*/ 99 h 234"/>
              <a:gd name="T20" fmla="*/ 135 w 234"/>
              <a:gd name="T21" fmla="*/ 99 h 234"/>
              <a:gd name="T22" fmla="*/ 135 w 234"/>
              <a:gd name="T23" fmla="*/ 35 h 234"/>
              <a:gd name="T24" fmla="*/ 99 w 234"/>
              <a:gd name="T25" fmla="*/ 35 h 234"/>
              <a:gd name="T26" fmla="*/ 99 w 234"/>
              <a:gd name="T27" fmla="*/ 99 h 234"/>
              <a:gd name="T28" fmla="*/ 35 w 234"/>
              <a:gd name="T29" fmla="*/ 99 h 234"/>
              <a:gd name="T30" fmla="*/ 35 w 234"/>
              <a:gd name="T31" fmla="*/ 136 h 234"/>
              <a:gd name="T32" fmla="*/ 99 w 234"/>
              <a:gd name="T33" fmla="*/ 136 h 234"/>
              <a:gd name="T34" fmla="*/ 99 w 234"/>
              <a:gd name="T35" fmla="*/ 199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34" h="234">
                <a:moveTo>
                  <a:pt x="117" y="0"/>
                </a:moveTo>
                <a:cubicBezTo>
                  <a:pt x="182" y="0"/>
                  <a:pt x="234" y="52"/>
                  <a:pt x="234" y="117"/>
                </a:cubicBezTo>
                <a:cubicBezTo>
                  <a:pt x="234" y="182"/>
                  <a:pt x="182" y="234"/>
                  <a:pt x="117" y="234"/>
                </a:cubicBezTo>
                <a:cubicBezTo>
                  <a:pt x="52" y="234"/>
                  <a:pt x="0" y="182"/>
                  <a:pt x="0" y="117"/>
                </a:cubicBezTo>
                <a:cubicBezTo>
                  <a:pt x="0" y="52"/>
                  <a:pt x="52" y="0"/>
                  <a:pt x="117" y="0"/>
                </a:cubicBezTo>
                <a:close/>
                <a:moveTo>
                  <a:pt x="99" y="199"/>
                </a:moveTo>
                <a:lnTo>
                  <a:pt x="135" y="199"/>
                </a:lnTo>
                <a:lnTo>
                  <a:pt x="135" y="136"/>
                </a:lnTo>
                <a:lnTo>
                  <a:pt x="199" y="136"/>
                </a:lnTo>
                <a:lnTo>
                  <a:pt x="199" y="99"/>
                </a:lnTo>
                <a:lnTo>
                  <a:pt x="135" y="99"/>
                </a:lnTo>
                <a:lnTo>
                  <a:pt x="135" y="35"/>
                </a:lnTo>
                <a:lnTo>
                  <a:pt x="99" y="35"/>
                </a:lnTo>
                <a:lnTo>
                  <a:pt x="99" y="99"/>
                </a:lnTo>
                <a:lnTo>
                  <a:pt x="35" y="99"/>
                </a:lnTo>
                <a:lnTo>
                  <a:pt x="35" y="136"/>
                </a:lnTo>
                <a:lnTo>
                  <a:pt x="99" y="136"/>
                </a:lnTo>
                <a:lnTo>
                  <a:pt x="99" y="199"/>
                </a:lnTo>
                <a:close/>
              </a:path>
            </a:pathLst>
          </a:custGeom>
          <a:solidFill>
            <a:schemeClr val="accent2"/>
          </a:solidFill>
          <a:ln>
            <a:noFill/>
          </a:ln>
        </p:spPr>
        <p:txBody>
          <a:bodyPr vert="horz" wrap="square" lIns="91440" tIns="45720" rIns="91440" bIns="45720" numCol="1" anchor="t" anchorCtr="0" compatLnSpc="1"/>
          <a:lstStyle/>
          <a:p>
            <a:endParaRPr lang="zh-CN" altLang="en-US" sz="1600">
              <a:solidFill>
                <a:schemeClr val="bg1"/>
              </a:solidFill>
            </a:endParaRPr>
          </a:p>
        </p:txBody>
      </p:sp>
      <p:sp>
        <p:nvSpPr>
          <p:cNvPr id="35" name="TextBox 44"/>
          <p:cNvSpPr txBox="1"/>
          <p:nvPr/>
        </p:nvSpPr>
        <p:spPr>
          <a:xfrm>
            <a:off x="959485" y="548640"/>
            <a:ext cx="1367155" cy="368300"/>
          </a:xfrm>
          <a:prstGeom prst="rect">
            <a:avLst/>
          </a:prstGeom>
          <a:noFill/>
        </p:spPr>
        <p:txBody>
          <a:bodyPr wrap="square" rtlCol="0">
            <a:spAutoFit/>
          </a:bodyPr>
          <a:lstStyle/>
          <a:p>
            <a:r>
              <a:rPr lang="zh-CN" altLang="en-US" dirty="0">
                <a:solidFill>
                  <a:schemeClr val="bg1"/>
                </a:solidFill>
                <a:latin typeface="+mj-ea"/>
                <a:ea typeface="+mj-ea"/>
                <a:sym typeface="+mn-ea"/>
              </a:rPr>
              <a:t>备词汇知识</a:t>
            </a:r>
            <a:endParaRPr lang="zh-CN" altLang="en-US" dirty="0">
              <a:solidFill>
                <a:schemeClr val="bg1"/>
              </a:solidFill>
              <a:latin typeface="+mj-ea"/>
              <a:ea typeface="+mj-ea"/>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1" cstate="print">
            <a:lum/>
          </a:blip>
          <a:srcRect/>
          <a:stretch>
            <a:fillRect/>
          </a:stretch>
        </a:blipFill>
        <a:effectLst/>
      </p:bgPr>
    </p:bg>
    <p:spTree>
      <p:nvGrpSpPr>
        <p:cNvPr id="1" name=""/>
        <p:cNvGrpSpPr/>
        <p:nvPr/>
      </p:nvGrpSpPr>
      <p:grpSpPr>
        <a:xfrm>
          <a:off x="0" y="0"/>
          <a:ext cx="0" cy="0"/>
          <a:chOff x="0" y="0"/>
          <a:chExt cx="0" cy="0"/>
        </a:xfrm>
      </p:grpSpPr>
      <p:pic>
        <p:nvPicPr>
          <p:cNvPr id="15" name="图片 1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845049" y="1052736"/>
            <a:ext cx="2508252" cy="2104572"/>
          </a:xfrm>
          <a:prstGeom prst="rect">
            <a:avLst/>
          </a:prstGeom>
        </p:spPr>
      </p:pic>
      <p:sp>
        <p:nvSpPr>
          <p:cNvPr id="16" name="文本框 15"/>
          <p:cNvSpPr txBox="1"/>
          <p:nvPr/>
        </p:nvSpPr>
        <p:spPr>
          <a:xfrm>
            <a:off x="5625045" y="1230625"/>
            <a:ext cx="944489" cy="1569660"/>
          </a:xfrm>
          <a:prstGeom prst="rect">
            <a:avLst/>
          </a:prstGeom>
          <a:noFill/>
        </p:spPr>
        <p:txBody>
          <a:bodyPr wrap="none" rtlCol="0">
            <a:spAutoFit/>
          </a:bodyPr>
          <a:lstStyle/>
          <a:p>
            <a:r>
              <a:rPr lang="en-US" altLang="zh-CN" sz="9600" b="1" dirty="0">
                <a:solidFill>
                  <a:schemeClr val="bg1"/>
                </a:solidFill>
                <a:latin typeface="+mj-ea"/>
                <a:ea typeface="+mj-ea"/>
              </a:rPr>
              <a:t>2</a:t>
            </a:r>
            <a:endParaRPr lang="zh-CN" altLang="en-US" sz="9600" b="1" dirty="0">
              <a:solidFill>
                <a:schemeClr val="bg1"/>
              </a:solidFill>
              <a:latin typeface="+mj-ea"/>
              <a:ea typeface="+mj-ea"/>
            </a:endParaRPr>
          </a:p>
        </p:txBody>
      </p:sp>
      <p:sp>
        <p:nvSpPr>
          <p:cNvPr id="23" name="TextBox 12"/>
          <p:cNvSpPr txBox="1"/>
          <p:nvPr/>
        </p:nvSpPr>
        <p:spPr>
          <a:xfrm>
            <a:off x="2970190" y="3198437"/>
            <a:ext cx="6257970" cy="1106805"/>
          </a:xfrm>
          <a:prstGeom prst="rect">
            <a:avLst/>
          </a:prstGeom>
          <a:noFill/>
        </p:spPr>
        <p:txBody>
          <a:bodyPr wrap="square" rtlCol="0">
            <a:spAutoFit/>
          </a:bodyPr>
          <a:lstStyle>
            <a:defPPr>
              <a:defRPr lang="zh-CN"/>
            </a:defPPr>
            <a:lvl1pPr algn="ctr">
              <a:defRPr sz="5400" b="1">
                <a:latin typeface="微软雅黑" panose="020B0503020204020204" pitchFamily="34" charset="-122"/>
                <a:ea typeface="微软雅黑" panose="020B0503020204020204" pitchFamily="34" charset="-122"/>
              </a:defRPr>
            </a:lvl1pPr>
          </a:lstStyle>
          <a:p>
            <a:pPr algn="ctr"/>
            <a:r>
              <a:rPr lang="zh-CN" altLang="en-US" sz="6600" dirty="0">
                <a:solidFill>
                  <a:schemeClr val="bg1"/>
                </a:solidFill>
              </a:rPr>
              <a:t>备结构</a:t>
            </a:r>
            <a:endParaRPr lang="zh-CN" altLang="en-US" sz="6600" dirty="0">
              <a:solidFill>
                <a:schemeClr val="bg1"/>
              </a:solidFill>
            </a:endParaRPr>
          </a:p>
        </p:txBody>
      </p:sp>
      <p:sp>
        <p:nvSpPr>
          <p:cNvPr id="24" name="Freeform 21"/>
          <p:cNvSpPr>
            <a:spLocks noEditPoints="1"/>
          </p:cNvSpPr>
          <p:nvPr/>
        </p:nvSpPr>
        <p:spPr bwMode="auto">
          <a:xfrm>
            <a:off x="5410976" y="4631933"/>
            <a:ext cx="266700" cy="268288"/>
          </a:xfrm>
          <a:custGeom>
            <a:avLst/>
            <a:gdLst>
              <a:gd name="T0" fmla="*/ 117 w 234"/>
              <a:gd name="T1" fmla="*/ 0 h 234"/>
              <a:gd name="T2" fmla="*/ 234 w 234"/>
              <a:gd name="T3" fmla="*/ 117 h 234"/>
              <a:gd name="T4" fmla="*/ 117 w 234"/>
              <a:gd name="T5" fmla="*/ 234 h 234"/>
              <a:gd name="T6" fmla="*/ 0 w 234"/>
              <a:gd name="T7" fmla="*/ 117 h 234"/>
              <a:gd name="T8" fmla="*/ 117 w 234"/>
              <a:gd name="T9" fmla="*/ 0 h 234"/>
              <a:gd name="T10" fmla="*/ 99 w 234"/>
              <a:gd name="T11" fmla="*/ 199 h 234"/>
              <a:gd name="T12" fmla="*/ 135 w 234"/>
              <a:gd name="T13" fmla="*/ 199 h 234"/>
              <a:gd name="T14" fmla="*/ 135 w 234"/>
              <a:gd name="T15" fmla="*/ 136 h 234"/>
              <a:gd name="T16" fmla="*/ 199 w 234"/>
              <a:gd name="T17" fmla="*/ 136 h 234"/>
              <a:gd name="T18" fmla="*/ 199 w 234"/>
              <a:gd name="T19" fmla="*/ 99 h 234"/>
              <a:gd name="T20" fmla="*/ 135 w 234"/>
              <a:gd name="T21" fmla="*/ 99 h 234"/>
              <a:gd name="T22" fmla="*/ 135 w 234"/>
              <a:gd name="T23" fmla="*/ 35 h 234"/>
              <a:gd name="T24" fmla="*/ 99 w 234"/>
              <a:gd name="T25" fmla="*/ 35 h 234"/>
              <a:gd name="T26" fmla="*/ 99 w 234"/>
              <a:gd name="T27" fmla="*/ 99 h 234"/>
              <a:gd name="T28" fmla="*/ 35 w 234"/>
              <a:gd name="T29" fmla="*/ 99 h 234"/>
              <a:gd name="T30" fmla="*/ 35 w 234"/>
              <a:gd name="T31" fmla="*/ 136 h 234"/>
              <a:gd name="T32" fmla="*/ 99 w 234"/>
              <a:gd name="T33" fmla="*/ 136 h 234"/>
              <a:gd name="T34" fmla="*/ 99 w 234"/>
              <a:gd name="T35" fmla="*/ 199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34" h="234">
                <a:moveTo>
                  <a:pt x="117" y="0"/>
                </a:moveTo>
                <a:cubicBezTo>
                  <a:pt x="182" y="0"/>
                  <a:pt x="234" y="52"/>
                  <a:pt x="234" y="117"/>
                </a:cubicBezTo>
                <a:cubicBezTo>
                  <a:pt x="234" y="182"/>
                  <a:pt x="182" y="234"/>
                  <a:pt x="117" y="234"/>
                </a:cubicBezTo>
                <a:cubicBezTo>
                  <a:pt x="52" y="234"/>
                  <a:pt x="0" y="182"/>
                  <a:pt x="0" y="117"/>
                </a:cubicBezTo>
                <a:cubicBezTo>
                  <a:pt x="0" y="52"/>
                  <a:pt x="52" y="0"/>
                  <a:pt x="117" y="0"/>
                </a:cubicBezTo>
                <a:close/>
                <a:moveTo>
                  <a:pt x="99" y="199"/>
                </a:moveTo>
                <a:lnTo>
                  <a:pt x="135" y="199"/>
                </a:lnTo>
                <a:lnTo>
                  <a:pt x="135" y="136"/>
                </a:lnTo>
                <a:lnTo>
                  <a:pt x="199" y="136"/>
                </a:lnTo>
                <a:lnTo>
                  <a:pt x="199" y="99"/>
                </a:lnTo>
                <a:lnTo>
                  <a:pt x="135" y="99"/>
                </a:lnTo>
                <a:lnTo>
                  <a:pt x="135" y="35"/>
                </a:lnTo>
                <a:lnTo>
                  <a:pt x="99" y="35"/>
                </a:lnTo>
                <a:lnTo>
                  <a:pt x="99" y="99"/>
                </a:lnTo>
                <a:lnTo>
                  <a:pt x="35" y="99"/>
                </a:lnTo>
                <a:lnTo>
                  <a:pt x="35" y="136"/>
                </a:lnTo>
                <a:lnTo>
                  <a:pt x="99" y="136"/>
                </a:lnTo>
                <a:lnTo>
                  <a:pt x="99" y="199"/>
                </a:lnTo>
                <a:close/>
              </a:path>
            </a:pathLst>
          </a:custGeom>
          <a:solidFill>
            <a:schemeClr val="accent2"/>
          </a:solidFill>
          <a:ln>
            <a:noFill/>
          </a:ln>
        </p:spPr>
        <p:txBody>
          <a:bodyPr vert="horz" wrap="square" lIns="91440" tIns="45720" rIns="91440" bIns="45720" numCol="1" anchor="t" anchorCtr="0" compatLnSpc="1"/>
          <a:lstStyle/>
          <a:p>
            <a:endParaRPr lang="zh-CN" altLang="en-US" sz="1600">
              <a:solidFill>
                <a:schemeClr val="bg1"/>
              </a:solidFill>
            </a:endParaRPr>
          </a:p>
        </p:txBody>
      </p:sp>
      <p:sp>
        <p:nvSpPr>
          <p:cNvPr id="25" name="TextBox 28"/>
          <p:cNvSpPr txBox="1"/>
          <p:nvPr/>
        </p:nvSpPr>
        <p:spPr>
          <a:xfrm>
            <a:off x="5706333" y="4581411"/>
            <a:ext cx="2276661" cy="368300"/>
          </a:xfrm>
          <a:prstGeom prst="rect">
            <a:avLst/>
          </a:prstGeom>
          <a:noFill/>
        </p:spPr>
        <p:txBody>
          <a:bodyPr wrap="square" rtlCol="0">
            <a:spAutoFit/>
          </a:bodyPr>
          <a:lstStyle/>
          <a:p>
            <a:r>
              <a:rPr lang="zh-CN" altLang="en-US" dirty="0">
                <a:solidFill>
                  <a:schemeClr val="bg1"/>
                </a:solidFill>
                <a:latin typeface="+mj-ea"/>
                <a:ea typeface="+mj-ea"/>
              </a:rPr>
              <a:t>备语篇结构</a:t>
            </a:r>
            <a:endParaRPr lang="zh-CN" altLang="en-US" dirty="0">
              <a:solidFill>
                <a:schemeClr val="bg1"/>
              </a:solidFill>
              <a:latin typeface="+mj-ea"/>
              <a:ea typeface="+mj-ea"/>
            </a:endParaRPr>
          </a:p>
        </p:txBody>
      </p:sp>
      <p:grpSp>
        <p:nvGrpSpPr>
          <p:cNvPr id="39" name="Group 9"/>
          <p:cNvGrpSpPr>
            <a:grpSpLocks noChangeAspect="1"/>
          </p:cNvGrpSpPr>
          <p:nvPr/>
        </p:nvGrpSpPr>
        <p:grpSpPr bwMode="auto">
          <a:xfrm>
            <a:off x="2311400" y="4231003"/>
            <a:ext cx="7575550" cy="201688"/>
            <a:chOff x="1927" y="2201"/>
            <a:chExt cx="4019" cy="107"/>
          </a:xfrm>
        </p:grpSpPr>
        <p:sp>
          <p:nvSpPr>
            <p:cNvPr id="40" name="Line 10"/>
            <p:cNvSpPr>
              <a:spLocks noChangeShapeType="1"/>
            </p:cNvSpPr>
            <p:nvPr/>
          </p:nvSpPr>
          <p:spPr bwMode="auto">
            <a:xfrm>
              <a:off x="4169" y="2255"/>
              <a:ext cx="1777" cy="0"/>
            </a:xfrm>
            <a:prstGeom prst="line">
              <a:avLst/>
            </a:prstGeom>
            <a:noFill/>
            <a:ln w="14288" cap="flat">
              <a:solidFill>
                <a:srgbClr val="40474D"/>
              </a:solidFill>
              <a:prstDash val="solid"/>
              <a:miter lim="800000"/>
            </a:ln>
            <a:extLst>
              <a:ext uri="{909E8E84-426E-40DD-AFC4-6F175D3DCCD1}">
                <a14:hiddenFill xmlns:a14="http://schemas.microsoft.com/office/drawing/2010/main">
                  <a:noFill/>
                </a14:hiddenFill>
              </a:ext>
            </a:extLst>
          </p:spPr>
          <p:txBody>
            <a:bodyPr vert="horz" wrap="square" lIns="91440" tIns="45720" rIns="91440" bIns="45720" numCol="1" anchor="t" anchorCtr="0" compatLnSpc="1"/>
            <a:lstStyle/>
            <a:p>
              <a:endParaRPr lang="zh-CN" altLang="en-US"/>
            </a:p>
          </p:txBody>
        </p:sp>
        <p:sp>
          <p:nvSpPr>
            <p:cNvPr id="41" name="Line 11"/>
            <p:cNvSpPr>
              <a:spLocks noChangeShapeType="1"/>
            </p:cNvSpPr>
            <p:nvPr/>
          </p:nvSpPr>
          <p:spPr bwMode="auto">
            <a:xfrm>
              <a:off x="1927" y="2255"/>
              <a:ext cx="1777" cy="0"/>
            </a:xfrm>
            <a:prstGeom prst="line">
              <a:avLst/>
            </a:prstGeom>
            <a:noFill/>
            <a:ln w="14288" cap="flat">
              <a:solidFill>
                <a:srgbClr val="40474D"/>
              </a:solidFill>
              <a:prstDash val="solid"/>
              <a:miter lim="800000"/>
            </a:ln>
            <a:extLst>
              <a:ext uri="{909E8E84-426E-40DD-AFC4-6F175D3DCCD1}">
                <a14:hiddenFill xmlns:a14="http://schemas.microsoft.com/office/drawing/2010/main">
                  <a:noFill/>
                </a14:hiddenFill>
              </a:ext>
            </a:extLst>
          </p:spPr>
          <p:txBody>
            <a:bodyPr vert="horz" wrap="square" lIns="91440" tIns="45720" rIns="91440" bIns="45720" numCol="1" anchor="t" anchorCtr="0" compatLnSpc="1"/>
            <a:lstStyle/>
            <a:p>
              <a:endParaRPr lang="zh-CN" altLang="en-US"/>
            </a:p>
          </p:txBody>
        </p:sp>
        <p:sp>
          <p:nvSpPr>
            <p:cNvPr id="42" name="Freeform 12"/>
            <p:cNvSpPr>
              <a:spLocks noEditPoints="1"/>
            </p:cNvSpPr>
            <p:nvPr/>
          </p:nvSpPr>
          <p:spPr bwMode="auto">
            <a:xfrm>
              <a:off x="3728" y="2201"/>
              <a:ext cx="415" cy="107"/>
            </a:xfrm>
            <a:custGeom>
              <a:avLst/>
              <a:gdLst>
                <a:gd name="T0" fmla="*/ 593 w 959"/>
                <a:gd name="T1" fmla="*/ 114 h 228"/>
                <a:gd name="T2" fmla="*/ 479 w 959"/>
                <a:gd name="T3" fmla="*/ 228 h 228"/>
                <a:gd name="T4" fmla="*/ 365 w 959"/>
                <a:gd name="T5" fmla="*/ 114 h 228"/>
                <a:gd name="T6" fmla="*/ 479 w 959"/>
                <a:gd name="T7" fmla="*/ 0 h 228"/>
                <a:gd name="T8" fmla="*/ 593 w 959"/>
                <a:gd name="T9" fmla="*/ 114 h 228"/>
                <a:gd name="T10" fmla="*/ 7 w 959"/>
                <a:gd name="T11" fmla="*/ 105 h 228"/>
                <a:gd name="T12" fmla="*/ 149 w 959"/>
                <a:gd name="T13" fmla="*/ 30 h 228"/>
                <a:gd name="T14" fmla="*/ 158 w 959"/>
                <a:gd name="T15" fmla="*/ 30 h 228"/>
                <a:gd name="T16" fmla="*/ 300 w 959"/>
                <a:gd name="T17" fmla="*/ 102 h 228"/>
                <a:gd name="T18" fmla="*/ 301 w 959"/>
                <a:gd name="T19" fmla="*/ 120 h 228"/>
                <a:gd name="T20" fmla="*/ 159 w 959"/>
                <a:gd name="T21" fmla="*/ 198 h 228"/>
                <a:gd name="T22" fmla="*/ 149 w 959"/>
                <a:gd name="T23" fmla="*/ 198 h 228"/>
                <a:gd name="T24" fmla="*/ 7 w 959"/>
                <a:gd name="T25" fmla="*/ 123 h 228"/>
                <a:gd name="T26" fmla="*/ 7 w 959"/>
                <a:gd name="T27" fmla="*/ 105 h 228"/>
                <a:gd name="T28" fmla="*/ 951 w 959"/>
                <a:gd name="T29" fmla="*/ 105 h 228"/>
                <a:gd name="T30" fmla="*/ 809 w 959"/>
                <a:gd name="T31" fmla="*/ 30 h 228"/>
                <a:gd name="T32" fmla="*/ 800 w 959"/>
                <a:gd name="T33" fmla="*/ 30 h 228"/>
                <a:gd name="T34" fmla="*/ 658 w 959"/>
                <a:gd name="T35" fmla="*/ 102 h 228"/>
                <a:gd name="T36" fmla="*/ 657 w 959"/>
                <a:gd name="T37" fmla="*/ 120 h 228"/>
                <a:gd name="T38" fmla="*/ 800 w 959"/>
                <a:gd name="T39" fmla="*/ 198 h 228"/>
                <a:gd name="T40" fmla="*/ 809 w 959"/>
                <a:gd name="T41" fmla="*/ 198 h 228"/>
                <a:gd name="T42" fmla="*/ 951 w 959"/>
                <a:gd name="T43" fmla="*/ 123 h 228"/>
                <a:gd name="T44" fmla="*/ 951 w 959"/>
                <a:gd name="T45" fmla="*/ 105 h 2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959" h="228">
                  <a:moveTo>
                    <a:pt x="593" y="114"/>
                  </a:moveTo>
                  <a:cubicBezTo>
                    <a:pt x="593" y="177"/>
                    <a:pt x="542" y="228"/>
                    <a:pt x="479" y="228"/>
                  </a:cubicBezTo>
                  <a:cubicBezTo>
                    <a:pt x="416" y="228"/>
                    <a:pt x="365" y="177"/>
                    <a:pt x="365" y="114"/>
                  </a:cubicBezTo>
                  <a:cubicBezTo>
                    <a:pt x="365" y="51"/>
                    <a:pt x="416" y="0"/>
                    <a:pt x="479" y="0"/>
                  </a:cubicBezTo>
                  <a:cubicBezTo>
                    <a:pt x="542" y="0"/>
                    <a:pt x="593" y="51"/>
                    <a:pt x="593" y="114"/>
                  </a:cubicBezTo>
                  <a:close/>
                  <a:moveTo>
                    <a:pt x="7" y="105"/>
                  </a:moveTo>
                  <a:lnTo>
                    <a:pt x="149" y="30"/>
                  </a:lnTo>
                  <a:cubicBezTo>
                    <a:pt x="152" y="29"/>
                    <a:pt x="155" y="29"/>
                    <a:pt x="158" y="30"/>
                  </a:cubicBezTo>
                  <a:lnTo>
                    <a:pt x="300" y="102"/>
                  </a:lnTo>
                  <a:cubicBezTo>
                    <a:pt x="308" y="106"/>
                    <a:pt x="308" y="116"/>
                    <a:pt x="301" y="120"/>
                  </a:cubicBezTo>
                  <a:lnTo>
                    <a:pt x="159" y="198"/>
                  </a:lnTo>
                  <a:cubicBezTo>
                    <a:pt x="156" y="200"/>
                    <a:pt x="152" y="200"/>
                    <a:pt x="149" y="198"/>
                  </a:cubicBezTo>
                  <a:lnTo>
                    <a:pt x="7" y="123"/>
                  </a:lnTo>
                  <a:cubicBezTo>
                    <a:pt x="0" y="119"/>
                    <a:pt x="0" y="109"/>
                    <a:pt x="7" y="105"/>
                  </a:cubicBezTo>
                  <a:close/>
                  <a:moveTo>
                    <a:pt x="951" y="105"/>
                  </a:moveTo>
                  <a:lnTo>
                    <a:pt x="809" y="30"/>
                  </a:lnTo>
                  <a:cubicBezTo>
                    <a:pt x="806" y="29"/>
                    <a:pt x="803" y="29"/>
                    <a:pt x="800" y="30"/>
                  </a:cubicBezTo>
                  <a:lnTo>
                    <a:pt x="658" y="102"/>
                  </a:lnTo>
                  <a:cubicBezTo>
                    <a:pt x="650" y="106"/>
                    <a:pt x="650" y="116"/>
                    <a:pt x="657" y="120"/>
                  </a:cubicBezTo>
                  <a:lnTo>
                    <a:pt x="800" y="198"/>
                  </a:lnTo>
                  <a:cubicBezTo>
                    <a:pt x="803" y="200"/>
                    <a:pt x="806" y="200"/>
                    <a:pt x="809" y="198"/>
                  </a:cubicBezTo>
                  <a:lnTo>
                    <a:pt x="951" y="123"/>
                  </a:lnTo>
                  <a:cubicBezTo>
                    <a:pt x="959" y="119"/>
                    <a:pt x="959" y="109"/>
                    <a:pt x="951" y="105"/>
                  </a:cubicBezTo>
                  <a:close/>
                </a:path>
              </a:pathLst>
            </a:custGeom>
            <a:solidFill>
              <a:srgbClr val="3F454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gr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bwMode="auto">
          <a:xfrm>
            <a:off x="3530600" y="5327650"/>
            <a:ext cx="7852410" cy="972820"/>
          </a:xfrm>
          <a:prstGeom prst="rect">
            <a:avLst/>
          </a:prstGeom>
          <a:solidFill>
            <a:srgbClr val="FFFFFF"/>
          </a:solidFill>
          <a:ln w="9525" cap="flat" cmpd="sng" algn="ctr">
            <a:solidFill>
              <a:schemeClr val="bg2">
                <a:lumMod val="85000"/>
              </a:schemeClr>
            </a:solidFill>
            <a:prstDash val="solid"/>
            <a:round/>
            <a:headEnd type="none" w="med" len="med"/>
            <a:tailEnd type="none" w="med" len="med"/>
          </a:ln>
          <a:effectLst/>
        </p:spPr>
        <p:txBody>
          <a:bodyPr vert="horz" wrap="square" lIns="91440" tIns="45720" rIns="91440" bIns="45720" numCol="1" rtlCol="0" anchor="t" anchorCtr="0" compatLnSpc="1"/>
          <a:lstStyle/>
          <a:p>
            <a:endParaRPr lang="zh-CN" altLang="en-US">
              <a:solidFill>
                <a:schemeClr val="bg1"/>
              </a:solidFill>
            </a:endParaRPr>
          </a:p>
        </p:txBody>
      </p:sp>
      <p:sp>
        <p:nvSpPr>
          <p:cNvPr id="3" name="TextBox 19"/>
          <p:cNvSpPr txBox="1"/>
          <p:nvPr/>
        </p:nvSpPr>
        <p:spPr>
          <a:xfrm>
            <a:off x="3866918" y="5321011"/>
            <a:ext cx="7200800" cy="922020"/>
          </a:xfrm>
          <a:prstGeom prst="rect">
            <a:avLst/>
          </a:prstGeom>
          <a:noFill/>
        </p:spPr>
        <p:txBody>
          <a:bodyPr wrap="square" rtlCol="0">
            <a:spAutoFit/>
          </a:bodyPr>
          <a:lstStyle/>
          <a:p>
            <a:pPr marL="0" indent="0" algn="just">
              <a:buFont typeface="Wingdings" panose="05000000000000000000" charset="0"/>
              <a:buNone/>
            </a:pPr>
            <a:r>
              <a:rPr lang="zh-CN" altLang="en-US" dirty="0">
                <a:solidFill>
                  <a:schemeClr val="bg1"/>
                </a:solidFill>
                <a:latin typeface="+mj-ea"/>
                <a:ea typeface="+mj-ea"/>
              </a:rPr>
              <a:t>不能正确确定主题，在互联网让我们的生活更加方便和互联网改变我们这两个话题上不能确定哪一个更加主要，在接下去的课文理解上造成了很大的障碍</a:t>
            </a:r>
            <a:endParaRPr lang="zh-CN" altLang="en-US" dirty="0">
              <a:solidFill>
                <a:schemeClr val="bg1"/>
              </a:solidFill>
              <a:latin typeface="+mj-ea"/>
              <a:ea typeface="+mj-ea"/>
            </a:endParaRPr>
          </a:p>
        </p:txBody>
      </p:sp>
      <p:sp>
        <p:nvSpPr>
          <p:cNvPr id="5" name="矩形 4"/>
          <p:cNvSpPr/>
          <p:nvPr/>
        </p:nvSpPr>
        <p:spPr bwMode="auto">
          <a:xfrm>
            <a:off x="3420745" y="4297680"/>
            <a:ext cx="7852410" cy="972820"/>
          </a:xfrm>
          <a:prstGeom prst="rect">
            <a:avLst/>
          </a:prstGeom>
          <a:solidFill>
            <a:srgbClr val="FFFFFF"/>
          </a:solidFill>
          <a:ln w="9525" cap="flat" cmpd="sng" algn="ctr">
            <a:solidFill>
              <a:schemeClr val="bg2">
                <a:lumMod val="85000"/>
              </a:schemeClr>
            </a:solidFill>
            <a:prstDash val="solid"/>
            <a:round/>
            <a:headEnd type="none" w="med" len="med"/>
            <a:tailEnd type="none" w="med" len="med"/>
          </a:ln>
          <a:effectLst/>
        </p:spPr>
        <p:txBody>
          <a:bodyPr vert="horz" wrap="square" lIns="91440" tIns="45720" rIns="91440" bIns="45720" numCol="1" rtlCol="0" anchor="t" anchorCtr="0" compatLnSpc="1"/>
          <a:lstStyle/>
          <a:p>
            <a:endParaRPr lang="zh-CN" altLang="en-US">
              <a:solidFill>
                <a:schemeClr val="bg1"/>
              </a:solidFill>
            </a:endParaRPr>
          </a:p>
        </p:txBody>
      </p:sp>
      <p:sp>
        <p:nvSpPr>
          <p:cNvPr id="6" name="右箭头 7"/>
          <p:cNvSpPr/>
          <p:nvPr/>
        </p:nvSpPr>
        <p:spPr bwMode="auto">
          <a:xfrm>
            <a:off x="3199051" y="4498976"/>
            <a:ext cx="576064" cy="461820"/>
          </a:xfrm>
          <a:prstGeom prst="rightArrow">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lstStyle/>
          <a:p>
            <a:pPr marL="0" marR="0" indent="0" algn="l" defTabSz="914400" rtl="0" eaLnBrk="1" fontAlgn="base" latinLnBrk="0" hangingPunct="1">
              <a:lnSpc>
                <a:spcPct val="100000"/>
              </a:lnSpc>
              <a:spcBef>
                <a:spcPct val="0"/>
              </a:spcBef>
              <a:spcAft>
                <a:spcPct val="0"/>
              </a:spcAft>
              <a:buClrTx/>
              <a:buSzTx/>
              <a:buFont typeface="Arial" panose="020B0604020202020204" pitchFamily="34" charset="0"/>
              <a:buNone/>
            </a:pPr>
            <a:endParaRPr kumimoji="0" lang="zh-CN" altLang="en-US" sz="1800" b="0" i="0" u="none" strike="noStrike" cap="none" normalizeH="0" baseline="0">
              <a:ln>
                <a:noFill/>
              </a:ln>
              <a:solidFill>
                <a:schemeClr val="bg1"/>
              </a:solidFill>
              <a:effectLst/>
              <a:latin typeface="Arial" panose="020B0604020202020204" pitchFamily="34" charset="0"/>
              <a:ea typeface="宋体" panose="02010600030101010101" pitchFamily="2" charset="-122"/>
            </a:endParaRPr>
          </a:p>
        </p:txBody>
      </p:sp>
      <p:sp>
        <p:nvSpPr>
          <p:cNvPr id="7" name="矩形 6"/>
          <p:cNvSpPr/>
          <p:nvPr/>
        </p:nvSpPr>
        <p:spPr bwMode="auto">
          <a:xfrm>
            <a:off x="986170" y="4297607"/>
            <a:ext cx="2481545" cy="801314"/>
          </a:xfrm>
          <a:prstGeom prst="rect">
            <a:avLst/>
          </a:prstGeom>
          <a:solidFill>
            <a:schemeClr val="bg1"/>
          </a:solidFill>
          <a:ln w="9525" cap="flat" cmpd="sng" algn="ctr">
            <a:solidFill>
              <a:schemeClr val="bg2"/>
            </a:solidFill>
            <a:prstDash val="solid"/>
            <a:round/>
            <a:headEnd type="none" w="med" len="med"/>
            <a:tailEnd type="none" w="med" len="med"/>
          </a:ln>
          <a:effectLst>
            <a:outerShdw blurRad="50800" dist="38100" dir="2700000" algn="tl" rotWithShape="0">
              <a:prstClr val="black">
                <a:alpha val="40000"/>
              </a:prstClr>
            </a:outerShdw>
          </a:effectLst>
        </p:spPr>
        <p:txBody>
          <a:bodyPr vert="horz" wrap="square" lIns="91440" tIns="45720" rIns="91440" bIns="45720" numCol="1" rtlCol="0" anchor="t" anchorCtr="0" compatLnSpc="1"/>
          <a:lstStyle/>
          <a:p>
            <a:pPr marL="0" marR="0" indent="0" algn="l" defTabSz="914400" rtl="0" eaLnBrk="1" fontAlgn="base" latinLnBrk="0" hangingPunct="1">
              <a:lnSpc>
                <a:spcPct val="100000"/>
              </a:lnSpc>
              <a:spcBef>
                <a:spcPct val="0"/>
              </a:spcBef>
              <a:spcAft>
                <a:spcPct val="0"/>
              </a:spcAft>
              <a:buClrTx/>
              <a:buSzTx/>
              <a:buFont typeface="Arial" panose="020B0604020202020204" pitchFamily="34" charset="0"/>
              <a:buNone/>
            </a:pPr>
            <a:endParaRPr kumimoji="0" lang="zh-CN" altLang="en-US" sz="1800" b="0" i="0" u="none" strike="noStrike" cap="none" normalizeH="0" baseline="0">
              <a:ln>
                <a:noFill/>
              </a:ln>
              <a:solidFill>
                <a:schemeClr val="bg1"/>
              </a:solidFill>
              <a:effectLst/>
              <a:latin typeface="Arial" panose="020B0604020202020204" pitchFamily="34" charset="0"/>
              <a:ea typeface="宋体" panose="02010600030101010101" pitchFamily="2" charset="-122"/>
            </a:endParaRPr>
          </a:p>
        </p:txBody>
      </p:sp>
      <p:sp>
        <p:nvSpPr>
          <p:cNvPr id="17" name="TextBox 18"/>
          <p:cNvSpPr txBox="1"/>
          <p:nvPr/>
        </p:nvSpPr>
        <p:spPr>
          <a:xfrm>
            <a:off x="1091108" y="4498976"/>
            <a:ext cx="2362472" cy="398780"/>
          </a:xfrm>
          <a:prstGeom prst="rect">
            <a:avLst/>
          </a:prstGeom>
          <a:noFill/>
        </p:spPr>
        <p:txBody>
          <a:bodyPr wrap="square" rtlCol="0">
            <a:spAutoFit/>
          </a:bodyPr>
          <a:lstStyle/>
          <a:p>
            <a:pPr algn="ctr"/>
            <a:r>
              <a:rPr lang="zh-CN" altLang="en-US" sz="2000" dirty="0">
                <a:solidFill>
                  <a:schemeClr val="bg2"/>
                </a:solidFill>
                <a:latin typeface="+mj-ea"/>
                <a:ea typeface="+mj-ea"/>
              </a:rPr>
              <a:t>主题引出手法</a:t>
            </a:r>
            <a:endParaRPr lang="zh-CN" altLang="en-US" sz="2000" dirty="0">
              <a:solidFill>
                <a:schemeClr val="bg2"/>
              </a:solidFill>
              <a:latin typeface="+mj-ea"/>
              <a:ea typeface="+mj-ea"/>
            </a:endParaRPr>
          </a:p>
        </p:txBody>
      </p:sp>
      <p:sp>
        <p:nvSpPr>
          <p:cNvPr id="18" name="TextBox 19"/>
          <p:cNvSpPr txBox="1"/>
          <p:nvPr/>
        </p:nvSpPr>
        <p:spPr>
          <a:xfrm>
            <a:off x="3856758" y="4359621"/>
            <a:ext cx="7200800" cy="922020"/>
          </a:xfrm>
          <a:prstGeom prst="rect">
            <a:avLst/>
          </a:prstGeom>
          <a:noFill/>
        </p:spPr>
        <p:txBody>
          <a:bodyPr wrap="square" rtlCol="0">
            <a:spAutoFit/>
          </a:bodyPr>
          <a:lstStyle/>
          <a:p>
            <a:pPr marL="285750" indent="-285750" algn="just">
              <a:buFont typeface="Wingdings" panose="05000000000000000000" charset="0"/>
              <a:buChar char="l"/>
            </a:pPr>
            <a:r>
              <a:rPr lang="zh-CN" altLang="en-US" dirty="0">
                <a:solidFill>
                  <a:schemeClr val="bg1"/>
                </a:solidFill>
                <a:latin typeface="+mj-ea"/>
                <a:ea typeface="+mj-ea"/>
              </a:rPr>
              <a:t>先扬后扬的反衬法</a:t>
            </a:r>
            <a:endParaRPr lang="zh-CN" altLang="en-US" dirty="0">
              <a:solidFill>
                <a:schemeClr val="bg1"/>
              </a:solidFill>
              <a:latin typeface="+mj-ea"/>
              <a:ea typeface="+mj-ea"/>
            </a:endParaRPr>
          </a:p>
          <a:p>
            <a:pPr marL="285750" indent="-285750" algn="just">
              <a:buFont typeface="Wingdings" panose="05000000000000000000" charset="0"/>
              <a:buChar char="l"/>
            </a:pPr>
            <a:r>
              <a:rPr lang="zh-CN" altLang="en-US" dirty="0">
                <a:solidFill>
                  <a:schemeClr val="bg1"/>
                </a:solidFill>
                <a:latin typeface="+mj-ea"/>
                <a:ea typeface="+mj-ea"/>
              </a:rPr>
              <a:t>即先讲述互联网的一项好处：它能够让我们的生活更加方便。接下去引出主题：互联网可以改变我们的生活。</a:t>
            </a:r>
            <a:endParaRPr lang="zh-CN" altLang="en-US" dirty="0">
              <a:solidFill>
                <a:schemeClr val="bg1"/>
              </a:solidFill>
              <a:latin typeface="+mj-ea"/>
              <a:ea typeface="+mj-ea"/>
            </a:endParaRPr>
          </a:p>
        </p:txBody>
      </p:sp>
      <p:sp>
        <p:nvSpPr>
          <p:cNvPr id="25" name="TextBox 42"/>
          <p:cNvSpPr txBox="1"/>
          <p:nvPr/>
        </p:nvSpPr>
        <p:spPr>
          <a:xfrm>
            <a:off x="2139315" y="476885"/>
            <a:ext cx="8494395" cy="861695"/>
          </a:xfrm>
          <a:prstGeom prst="rect">
            <a:avLst/>
          </a:prstGeom>
          <a:noFill/>
          <a:ln>
            <a:noFill/>
          </a:ln>
        </p:spPr>
        <p:txBody>
          <a:bodyPr vert="horz" wrap="square" lIns="0" tIns="0" rIns="0" bIns="0" numCol="1" anchor="t" anchorCtr="0" compatLnSpc="1">
            <a:spAutoFit/>
          </a:bodyPr>
          <a:lstStyle>
            <a:defPPr>
              <a:defRPr lang="zh-CN"/>
            </a:defPPr>
            <a:lvl1pPr marL="0" marR="0" lvl="0" indent="0" algn="ctr" defTabSz="914400" eaLnBrk="1" latinLnBrk="0" hangingPunct="1">
              <a:lnSpc>
                <a:spcPct val="100000"/>
              </a:lnSpc>
              <a:buClrTx/>
              <a:buSzTx/>
              <a:buFontTx/>
              <a:buNone/>
              <a:defRPr kumimoji="0" sz="2800" b="0" i="0" u="none" strike="noStrike" cap="none" normalizeH="0" baseline="0">
                <a:ln>
                  <a:noFill/>
                </a:ln>
                <a:solidFill>
                  <a:schemeClr val="bg1"/>
                </a:solidFill>
                <a:effectLst/>
                <a:latin typeface="微软雅黑" panose="020B0503020204020204" pitchFamily="34" charset="-122"/>
                <a:ea typeface="微软雅黑" panose="020B0503020204020204" pitchFamily="34" charset="-122"/>
                <a:cs typeface="宋体" panose="02010600030101010101" pitchFamily="2" charset="-122"/>
              </a:defRPr>
            </a:lvl1pPr>
          </a:lstStyle>
          <a:p>
            <a:r>
              <a:rPr dirty="0">
                <a:sym typeface="+mn-ea"/>
              </a:rPr>
              <a:t>人教版必修二</a:t>
            </a:r>
            <a:r>
              <a:rPr lang="en-US" dirty="0">
                <a:sym typeface="+mn-ea"/>
              </a:rPr>
              <a:t> </a:t>
            </a:r>
            <a:r>
              <a:rPr dirty="0">
                <a:sym typeface="+mn-ea"/>
              </a:rPr>
              <a:t>Unit 3 Stronger together: How we have been changed by the Internet</a:t>
            </a:r>
            <a:endParaRPr dirty="0">
              <a:sym typeface="+mn-ea"/>
            </a:endParaRPr>
          </a:p>
        </p:txBody>
      </p:sp>
      <p:grpSp>
        <p:nvGrpSpPr>
          <p:cNvPr id="26" name="Group 9"/>
          <p:cNvGrpSpPr>
            <a:grpSpLocks noChangeAspect="1"/>
          </p:cNvGrpSpPr>
          <p:nvPr/>
        </p:nvGrpSpPr>
        <p:grpSpPr bwMode="auto">
          <a:xfrm>
            <a:off x="2311400" y="1394271"/>
            <a:ext cx="7575550" cy="201688"/>
            <a:chOff x="1927" y="2201"/>
            <a:chExt cx="4019" cy="107"/>
          </a:xfrm>
        </p:grpSpPr>
        <p:sp>
          <p:nvSpPr>
            <p:cNvPr id="29" name="Line 10"/>
            <p:cNvSpPr>
              <a:spLocks noChangeShapeType="1"/>
            </p:cNvSpPr>
            <p:nvPr/>
          </p:nvSpPr>
          <p:spPr bwMode="auto">
            <a:xfrm>
              <a:off x="4169" y="2255"/>
              <a:ext cx="1777" cy="0"/>
            </a:xfrm>
            <a:prstGeom prst="line">
              <a:avLst/>
            </a:prstGeom>
            <a:noFill/>
            <a:ln w="14288" cap="flat">
              <a:solidFill>
                <a:srgbClr val="40474D"/>
              </a:solidFill>
              <a:prstDash val="solid"/>
              <a:miter lim="800000"/>
            </a:ln>
            <a:extLst>
              <a:ext uri="{909E8E84-426E-40DD-AFC4-6F175D3DCCD1}">
                <a14:hiddenFill xmlns:a14="http://schemas.microsoft.com/office/drawing/2010/main">
                  <a:noFill/>
                </a14:hiddenFill>
              </a:ext>
            </a:extLst>
          </p:spPr>
          <p:txBody>
            <a:bodyPr vert="horz" wrap="square" lIns="91440" tIns="45720" rIns="91440" bIns="45720" numCol="1" anchor="t" anchorCtr="0" compatLnSpc="1"/>
            <a:lstStyle/>
            <a:p>
              <a:endParaRPr lang="zh-CN" altLang="en-US"/>
            </a:p>
          </p:txBody>
        </p:sp>
        <p:sp>
          <p:nvSpPr>
            <p:cNvPr id="30" name="Line 11"/>
            <p:cNvSpPr>
              <a:spLocks noChangeShapeType="1"/>
            </p:cNvSpPr>
            <p:nvPr/>
          </p:nvSpPr>
          <p:spPr bwMode="auto">
            <a:xfrm>
              <a:off x="1927" y="2255"/>
              <a:ext cx="1777" cy="0"/>
            </a:xfrm>
            <a:prstGeom prst="line">
              <a:avLst/>
            </a:prstGeom>
            <a:noFill/>
            <a:ln w="14288" cap="flat">
              <a:solidFill>
                <a:srgbClr val="40474D"/>
              </a:solidFill>
              <a:prstDash val="solid"/>
              <a:miter lim="800000"/>
            </a:ln>
            <a:extLst>
              <a:ext uri="{909E8E84-426E-40DD-AFC4-6F175D3DCCD1}">
                <a14:hiddenFill xmlns:a14="http://schemas.microsoft.com/office/drawing/2010/main">
                  <a:noFill/>
                </a14:hiddenFill>
              </a:ext>
            </a:extLst>
          </p:spPr>
          <p:txBody>
            <a:bodyPr vert="horz" wrap="square" lIns="91440" tIns="45720" rIns="91440" bIns="45720" numCol="1" anchor="t" anchorCtr="0" compatLnSpc="1"/>
            <a:lstStyle/>
            <a:p>
              <a:endParaRPr lang="zh-CN" altLang="en-US"/>
            </a:p>
          </p:txBody>
        </p:sp>
        <p:sp>
          <p:nvSpPr>
            <p:cNvPr id="31" name="Freeform 12"/>
            <p:cNvSpPr>
              <a:spLocks noEditPoints="1"/>
            </p:cNvSpPr>
            <p:nvPr/>
          </p:nvSpPr>
          <p:spPr bwMode="auto">
            <a:xfrm>
              <a:off x="3728" y="2201"/>
              <a:ext cx="415" cy="107"/>
            </a:xfrm>
            <a:custGeom>
              <a:avLst/>
              <a:gdLst>
                <a:gd name="T0" fmla="*/ 593 w 959"/>
                <a:gd name="T1" fmla="*/ 114 h 228"/>
                <a:gd name="T2" fmla="*/ 479 w 959"/>
                <a:gd name="T3" fmla="*/ 228 h 228"/>
                <a:gd name="T4" fmla="*/ 365 w 959"/>
                <a:gd name="T5" fmla="*/ 114 h 228"/>
                <a:gd name="T6" fmla="*/ 479 w 959"/>
                <a:gd name="T7" fmla="*/ 0 h 228"/>
                <a:gd name="T8" fmla="*/ 593 w 959"/>
                <a:gd name="T9" fmla="*/ 114 h 228"/>
                <a:gd name="T10" fmla="*/ 7 w 959"/>
                <a:gd name="T11" fmla="*/ 105 h 228"/>
                <a:gd name="T12" fmla="*/ 149 w 959"/>
                <a:gd name="T13" fmla="*/ 30 h 228"/>
                <a:gd name="T14" fmla="*/ 158 w 959"/>
                <a:gd name="T15" fmla="*/ 30 h 228"/>
                <a:gd name="T16" fmla="*/ 300 w 959"/>
                <a:gd name="T17" fmla="*/ 102 h 228"/>
                <a:gd name="T18" fmla="*/ 301 w 959"/>
                <a:gd name="T19" fmla="*/ 120 h 228"/>
                <a:gd name="T20" fmla="*/ 159 w 959"/>
                <a:gd name="T21" fmla="*/ 198 h 228"/>
                <a:gd name="T22" fmla="*/ 149 w 959"/>
                <a:gd name="T23" fmla="*/ 198 h 228"/>
                <a:gd name="T24" fmla="*/ 7 w 959"/>
                <a:gd name="T25" fmla="*/ 123 h 228"/>
                <a:gd name="T26" fmla="*/ 7 w 959"/>
                <a:gd name="T27" fmla="*/ 105 h 228"/>
                <a:gd name="T28" fmla="*/ 951 w 959"/>
                <a:gd name="T29" fmla="*/ 105 h 228"/>
                <a:gd name="T30" fmla="*/ 809 w 959"/>
                <a:gd name="T31" fmla="*/ 30 h 228"/>
                <a:gd name="T32" fmla="*/ 800 w 959"/>
                <a:gd name="T33" fmla="*/ 30 h 228"/>
                <a:gd name="T34" fmla="*/ 658 w 959"/>
                <a:gd name="T35" fmla="*/ 102 h 228"/>
                <a:gd name="T36" fmla="*/ 657 w 959"/>
                <a:gd name="T37" fmla="*/ 120 h 228"/>
                <a:gd name="T38" fmla="*/ 800 w 959"/>
                <a:gd name="T39" fmla="*/ 198 h 228"/>
                <a:gd name="T40" fmla="*/ 809 w 959"/>
                <a:gd name="T41" fmla="*/ 198 h 228"/>
                <a:gd name="T42" fmla="*/ 951 w 959"/>
                <a:gd name="T43" fmla="*/ 123 h 228"/>
                <a:gd name="T44" fmla="*/ 951 w 959"/>
                <a:gd name="T45" fmla="*/ 105 h 2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959" h="228">
                  <a:moveTo>
                    <a:pt x="593" y="114"/>
                  </a:moveTo>
                  <a:cubicBezTo>
                    <a:pt x="593" y="177"/>
                    <a:pt x="542" y="228"/>
                    <a:pt x="479" y="228"/>
                  </a:cubicBezTo>
                  <a:cubicBezTo>
                    <a:pt x="416" y="228"/>
                    <a:pt x="365" y="177"/>
                    <a:pt x="365" y="114"/>
                  </a:cubicBezTo>
                  <a:cubicBezTo>
                    <a:pt x="365" y="51"/>
                    <a:pt x="416" y="0"/>
                    <a:pt x="479" y="0"/>
                  </a:cubicBezTo>
                  <a:cubicBezTo>
                    <a:pt x="542" y="0"/>
                    <a:pt x="593" y="51"/>
                    <a:pt x="593" y="114"/>
                  </a:cubicBezTo>
                  <a:close/>
                  <a:moveTo>
                    <a:pt x="7" y="105"/>
                  </a:moveTo>
                  <a:lnTo>
                    <a:pt x="149" y="30"/>
                  </a:lnTo>
                  <a:cubicBezTo>
                    <a:pt x="152" y="29"/>
                    <a:pt x="155" y="29"/>
                    <a:pt x="158" y="30"/>
                  </a:cubicBezTo>
                  <a:lnTo>
                    <a:pt x="300" y="102"/>
                  </a:lnTo>
                  <a:cubicBezTo>
                    <a:pt x="308" y="106"/>
                    <a:pt x="308" y="116"/>
                    <a:pt x="301" y="120"/>
                  </a:cubicBezTo>
                  <a:lnTo>
                    <a:pt x="159" y="198"/>
                  </a:lnTo>
                  <a:cubicBezTo>
                    <a:pt x="156" y="200"/>
                    <a:pt x="152" y="200"/>
                    <a:pt x="149" y="198"/>
                  </a:cubicBezTo>
                  <a:lnTo>
                    <a:pt x="7" y="123"/>
                  </a:lnTo>
                  <a:cubicBezTo>
                    <a:pt x="0" y="119"/>
                    <a:pt x="0" y="109"/>
                    <a:pt x="7" y="105"/>
                  </a:cubicBezTo>
                  <a:close/>
                  <a:moveTo>
                    <a:pt x="951" y="105"/>
                  </a:moveTo>
                  <a:lnTo>
                    <a:pt x="809" y="30"/>
                  </a:lnTo>
                  <a:cubicBezTo>
                    <a:pt x="806" y="29"/>
                    <a:pt x="803" y="29"/>
                    <a:pt x="800" y="30"/>
                  </a:cubicBezTo>
                  <a:lnTo>
                    <a:pt x="658" y="102"/>
                  </a:lnTo>
                  <a:cubicBezTo>
                    <a:pt x="650" y="106"/>
                    <a:pt x="650" y="116"/>
                    <a:pt x="657" y="120"/>
                  </a:cubicBezTo>
                  <a:lnTo>
                    <a:pt x="800" y="198"/>
                  </a:lnTo>
                  <a:cubicBezTo>
                    <a:pt x="803" y="200"/>
                    <a:pt x="806" y="200"/>
                    <a:pt x="809" y="198"/>
                  </a:cubicBezTo>
                  <a:lnTo>
                    <a:pt x="951" y="123"/>
                  </a:lnTo>
                  <a:cubicBezTo>
                    <a:pt x="959" y="119"/>
                    <a:pt x="959" y="109"/>
                    <a:pt x="951" y="105"/>
                  </a:cubicBezTo>
                  <a:close/>
                </a:path>
              </a:pathLst>
            </a:custGeom>
            <a:solidFill>
              <a:srgbClr val="3F454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grpSp>
      <p:sp>
        <p:nvSpPr>
          <p:cNvPr id="100" name="文本框 99"/>
          <p:cNvSpPr txBox="1"/>
          <p:nvPr/>
        </p:nvSpPr>
        <p:spPr>
          <a:xfrm>
            <a:off x="1000125" y="1667510"/>
            <a:ext cx="10346690" cy="2676525"/>
          </a:xfrm>
          <a:prstGeom prst="rect">
            <a:avLst/>
          </a:prstGeom>
          <a:solidFill>
            <a:schemeClr val="bg2"/>
          </a:solidFill>
          <a:ln w="9525">
            <a:noFill/>
          </a:ln>
        </p:spPr>
        <p:txBody>
          <a:bodyPr wrap="square">
            <a:spAutoFit/>
          </a:bodyPr>
          <a:lstStyle/>
          <a:p>
            <a:pPr marL="0" indent="457200" eaLnBrk="1" latinLnBrk="0" hangingPunct="1"/>
            <a:r>
              <a:rPr sz="2400" b="0">
                <a:solidFill>
                  <a:srgbClr val="000000"/>
                </a:solidFill>
                <a:latin typeface="Calibri" panose="020F0502020204030204" pitchFamily="34" charset="0"/>
                <a:ea typeface="宋体" panose="02010600030101010101" pitchFamily="2" charset="-122"/>
              </a:rPr>
              <a:t>Much has been written about the wonders of the World Wide Web. There are countless articles telling us how the Internet has made our lives more convenient. We no longer have to wait in line or carry cash around when we go shopping. We can get the most updated information from large databases. We can download software, documents, and images whenever we need them. But the Internet has done much more for people than simply make life more convenient. People’s lives have been changed by online communities and social networks.</a:t>
            </a:r>
            <a:endParaRPr sz="2400" b="0">
              <a:solidFill>
                <a:srgbClr val="000000"/>
              </a:solidFill>
              <a:latin typeface="Calibri" panose="020F0502020204030204" pitchFamily="34" charset="0"/>
              <a:ea typeface="宋体" panose="02010600030101010101" pitchFamily="2" charset="-122"/>
            </a:endParaRPr>
          </a:p>
        </p:txBody>
      </p:sp>
      <p:sp>
        <p:nvSpPr>
          <p:cNvPr id="34" name="Freeform 21"/>
          <p:cNvSpPr>
            <a:spLocks noEditPoints="1"/>
          </p:cNvSpPr>
          <p:nvPr/>
        </p:nvSpPr>
        <p:spPr bwMode="auto">
          <a:xfrm>
            <a:off x="663891" y="599048"/>
            <a:ext cx="266700" cy="268288"/>
          </a:xfrm>
          <a:custGeom>
            <a:avLst/>
            <a:gdLst>
              <a:gd name="T0" fmla="*/ 117 w 234"/>
              <a:gd name="T1" fmla="*/ 0 h 234"/>
              <a:gd name="T2" fmla="*/ 234 w 234"/>
              <a:gd name="T3" fmla="*/ 117 h 234"/>
              <a:gd name="T4" fmla="*/ 117 w 234"/>
              <a:gd name="T5" fmla="*/ 234 h 234"/>
              <a:gd name="T6" fmla="*/ 0 w 234"/>
              <a:gd name="T7" fmla="*/ 117 h 234"/>
              <a:gd name="T8" fmla="*/ 117 w 234"/>
              <a:gd name="T9" fmla="*/ 0 h 234"/>
              <a:gd name="T10" fmla="*/ 99 w 234"/>
              <a:gd name="T11" fmla="*/ 199 h 234"/>
              <a:gd name="T12" fmla="*/ 135 w 234"/>
              <a:gd name="T13" fmla="*/ 199 h 234"/>
              <a:gd name="T14" fmla="*/ 135 w 234"/>
              <a:gd name="T15" fmla="*/ 136 h 234"/>
              <a:gd name="T16" fmla="*/ 199 w 234"/>
              <a:gd name="T17" fmla="*/ 136 h 234"/>
              <a:gd name="T18" fmla="*/ 199 w 234"/>
              <a:gd name="T19" fmla="*/ 99 h 234"/>
              <a:gd name="T20" fmla="*/ 135 w 234"/>
              <a:gd name="T21" fmla="*/ 99 h 234"/>
              <a:gd name="T22" fmla="*/ 135 w 234"/>
              <a:gd name="T23" fmla="*/ 35 h 234"/>
              <a:gd name="T24" fmla="*/ 99 w 234"/>
              <a:gd name="T25" fmla="*/ 35 h 234"/>
              <a:gd name="T26" fmla="*/ 99 w 234"/>
              <a:gd name="T27" fmla="*/ 99 h 234"/>
              <a:gd name="T28" fmla="*/ 35 w 234"/>
              <a:gd name="T29" fmla="*/ 99 h 234"/>
              <a:gd name="T30" fmla="*/ 35 w 234"/>
              <a:gd name="T31" fmla="*/ 136 h 234"/>
              <a:gd name="T32" fmla="*/ 99 w 234"/>
              <a:gd name="T33" fmla="*/ 136 h 234"/>
              <a:gd name="T34" fmla="*/ 99 w 234"/>
              <a:gd name="T35" fmla="*/ 199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34" h="234">
                <a:moveTo>
                  <a:pt x="117" y="0"/>
                </a:moveTo>
                <a:cubicBezTo>
                  <a:pt x="182" y="0"/>
                  <a:pt x="234" y="52"/>
                  <a:pt x="234" y="117"/>
                </a:cubicBezTo>
                <a:cubicBezTo>
                  <a:pt x="234" y="182"/>
                  <a:pt x="182" y="234"/>
                  <a:pt x="117" y="234"/>
                </a:cubicBezTo>
                <a:cubicBezTo>
                  <a:pt x="52" y="234"/>
                  <a:pt x="0" y="182"/>
                  <a:pt x="0" y="117"/>
                </a:cubicBezTo>
                <a:cubicBezTo>
                  <a:pt x="0" y="52"/>
                  <a:pt x="52" y="0"/>
                  <a:pt x="117" y="0"/>
                </a:cubicBezTo>
                <a:close/>
                <a:moveTo>
                  <a:pt x="99" y="199"/>
                </a:moveTo>
                <a:lnTo>
                  <a:pt x="135" y="199"/>
                </a:lnTo>
                <a:lnTo>
                  <a:pt x="135" y="136"/>
                </a:lnTo>
                <a:lnTo>
                  <a:pt x="199" y="136"/>
                </a:lnTo>
                <a:lnTo>
                  <a:pt x="199" y="99"/>
                </a:lnTo>
                <a:lnTo>
                  <a:pt x="135" y="99"/>
                </a:lnTo>
                <a:lnTo>
                  <a:pt x="135" y="35"/>
                </a:lnTo>
                <a:lnTo>
                  <a:pt x="99" y="35"/>
                </a:lnTo>
                <a:lnTo>
                  <a:pt x="99" y="99"/>
                </a:lnTo>
                <a:lnTo>
                  <a:pt x="35" y="99"/>
                </a:lnTo>
                <a:lnTo>
                  <a:pt x="35" y="136"/>
                </a:lnTo>
                <a:lnTo>
                  <a:pt x="99" y="136"/>
                </a:lnTo>
                <a:lnTo>
                  <a:pt x="99" y="199"/>
                </a:lnTo>
                <a:close/>
              </a:path>
            </a:pathLst>
          </a:custGeom>
          <a:solidFill>
            <a:schemeClr val="accent2"/>
          </a:solidFill>
          <a:ln>
            <a:noFill/>
          </a:ln>
        </p:spPr>
        <p:txBody>
          <a:bodyPr vert="horz" wrap="square" lIns="91440" tIns="45720" rIns="91440" bIns="45720" numCol="1" anchor="t" anchorCtr="0" compatLnSpc="1"/>
          <a:lstStyle/>
          <a:p>
            <a:endParaRPr lang="zh-CN" altLang="en-US" sz="1600">
              <a:solidFill>
                <a:schemeClr val="bg1"/>
              </a:solidFill>
            </a:endParaRPr>
          </a:p>
        </p:txBody>
      </p:sp>
      <p:sp>
        <p:nvSpPr>
          <p:cNvPr id="35" name="TextBox 44"/>
          <p:cNvSpPr txBox="1"/>
          <p:nvPr/>
        </p:nvSpPr>
        <p:spPr>
          <a:xfrm>
            <a:off x="959485" y="548640"/>
            <a:ext cx="1367155" cy="368300"/>
          </a:xfrm>
          <a:prstGeom prst="rect">
            <a:avLst/>
          </a:prstGeom>
          <a:noFill/>
        </p:spPr>
        <p:txBody>
          <a:bodyPr wrap="square" rtlCol="0">
            <a:spAutoFit/>
          </a:bodyPr>
          <a:lstStyle/>
          <a:p>
            <a:r>
              <a:rPr lang="zh-CN" altLang="en-US" dirty="0">
                <a:solidFill>
                  <a:schemeClr val="bg1"/>
                </a:solidFill>
                <a:latin typeface="+mj-ea"/>
                <a:ea typeface="+mj-ea"/>
                <a:sym typeface="+mn-ea"/>
              </a:rPr>
              <a:t>备语篇结构</a:t>
            </a:r>
            <a:endParaRPr lang="zh-CN" altLang="en-US" dirty="0">
              <a:solidFill>
                <a:schemeClr val="bg1"/>
              </a:solidFill>
              <a:latin typeface="+mj-ea"/>
              <a:ea typeface="+mj-ea"/>
            </a:endParaRPr>
          </a:p>
        </p:txBody>
      </p:sp>
      <p:sp>
        <p:nvSpPr>
          <p:cNvPr id="9" name="右箭头 10"/>
          <p:cNvSpPr/>
          <p:nvPr/>
        </p:nvSpPr>
        <p:spPr bwMode="auto">
          <a:xfrm>
            <a:off x="3185081" y="5574555"/>
            <a:ext cx="576064" cy="461820"/>
          </a:xfrm>
          <a:prstGeom prst="rightArrow">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lstStyle/>
          <a:p>
            <a:pPr marL="0" marR="0" indent="0" algn="l" defTabSz="914400" rtl="0" eaLnBrk="1" fontAlgn="base" latinLnBrk="0" hangingPunct="1">
              <a:lnSpc>
                <a:spcPct val="100000"/>
              </a:lnSpc>
              <a:spcBef>
                <a:spcPct val="0"/>
              </a:spcBef>
              <a:spcAft>
                <a:spcPct val="0"/>
              </a:spcAft>
              <a:buClrTx/>
              <a:buSzTx/>
              <a:buFont typeface="Arial" panose="020B0604020202020204" pitchFamily="34" charset="0"/>
              <a:buNone/>
            </a:pPr>
            <a:endParaRPr kumimoji="0" lang="zh-CN" altLang="en-US" sz="1800" b="0" i="0" u="none" strike="noStrike" cap="none" normalizeH="0" baseline="0">
              <a:ln>
                <a:noFill/>
              </a:ln>
              <a:solidFill>
                <a:schemeClr val="bg1"/>
              </a:solidFill>
              <a:effectLst/>
              <a:latin typeface="Arial" panose="020B0604020202020204" pitchFamily="34" charset="0"/>
              <a:ea typeface="宋体" panose="02010600030101010101" pitchFamily="2" charset="-122"/>
            </a:endParaRPr>
          </a:p>
        </p:txBody>
      </p:sp>
      <p:sp>
        <p:nvSpPr>
          <p:cNvPr id="10" name="矩形 9"/>
          <p:cNvSpPr/>
          <p:nvPr/>
        </p:nvSpPr>
        <p:spPr bwMode="auto">
          <a:xfrm>
            <a:off x="972200" y="5373186"/>
            <a:ext cx="2481545" cy="801314"/>
          </a:xfrm>
          <a:prstGeom prst="rect">
            <a:avLst/>
          </a:prstGeom>
          <a:solidFill>
            <a:schemeClr val="bg1"/>
          </a:solidFill>
          <a:ln w="9525" cap="flat" cmpd="sng" algn="ctr">
            <a:solidFill>
              <a:schemeClr val="bg2"/>
            </a:solidFill>
            <a:prstDash val="solid"/>
            <a:round/>
            <a:headEnd type="none" w="med" len="med"/>
            <a:tailEnd type="none" w="med" len="med"/>
          </a:ln>
          <a:effectLst>
            <a:outerShdw blurRad="50800" dist="38100" dir="2700000" algn="tl" rotWithShape="0">
              <a:prstClr val="black">
                <a:alpha val="40000"/>
              </a:prstClr>
            </a:outerShdw>
          </a:effectLst>
        </p:spPr>
        <p:txBody>
          <a:bodyPr vert="horz" wrap="square" lIns="91440" tIns="45720" rIns="91440" bIns="45720" numCol="1" rtlCol="0" anchor="t" anchorCtr="0" compatLnSpc="1"/>
          <a:lstStyle/>
          <a:p>
            <a:endParaRPr lang="zh-CN" altLang="en-US">
              <a:solidFill>
                <a:schemeClr val="bg1"/>
              </a:solidFill>
            </a:endParaRPr>
          </a:p>
        </p:txBody>
      </p:sp>
      <p:sp>
        <p:nvSpPr>
          <p:cNvPr id="19" name="TextBox 20"/>
          <p:cNvSpPr txBox="1"/>
          <p:nvPr/>
        </p:nvSpPr>
        <p:spPr>
          <a:xfrm>
            <a:off x="1077138" y="5583035"/>
            <a:ext cx="2362472" cy="398780"/>
          </a:xfrm>
          <a:prstGeom prst="rect">
            <a:avLst/>
          </a:prstGeom>
          <a:noFill/>
        </p:spPr>
        <p:txBody>
          <a:bodyPr wrap="square" rtlCol="0">
            <a:spAutoFit/>
          </a:bodyPr>
          <a:lstStyle>
            <a:defPPr>
              <a:defRPr lang="zh-CN"/>
            </a:defPPr>
            <a:lvl1pPr algn="ctr">
              <a:defRPr sz="2400">
                <a:solidFill>
                  <a:schemeClr val="accent3"/>
                </a:solidFill>
                <a:latin typeface="+mj-ea"/>
                <a:ea typeface="+mj-ea"/>
              </a:defRPr>
            </a:lvl1pPr>
          </a:lstStyle>
          <a:p>
            <a:r>
              <a:rPr lang="zh-CN" altLang="en-US" sz="2000" dirty="0">
                <a:solidFill>
                  <a:schemeClr val="bg2"/>
                </a:solidFill>
              </a:rPr>
              <a:t>学生问题</a:t>
            </a:r>
            <a:endParaRPr lang="zh-CN" altLang="en-US" sz="2000" dirty="0">
              <a:solidFill>
                <a:schemeClr val="bg2"/>
              </a:solidFill>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blinds(horizontal)">
                                      <p:cBhvr>
                                        <p:cTn id="10" dur="500"/>
                                        <p:tgtEl>
                                          <p:spTgt spid="6"/>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blinds(horizontal)">
                                      <p:cBhvr>
                                        <p:cTn id="13" dur="500"/>
                                        <p:tgtEl>
                                          <p:spTgt spid="7"/>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17"/>
                                        </p:tgtEl>
                                        <p:attrNameLst>
                                          <p:attrName>style.visibility</p:attrName>
                                        </p:attrNameLst>
                                      </p:cBhvr>
                                      <p:to>
                                        <p:strVal val="visible"/>
                                      </p:to>
                                    </p:set>
                                    <p:animEffect transition="in" filter="blinds(horizontal)">
                                      <p:cBhvr>
                                        <p:cTn id="16" dur="500"/>
                                        <p:tgtEl>
                                          <p:spTgt spid="17"/>
                                        </p:tgtEl>
                                      </p:cBhvr>
                                    </p:animEffect>
                                  </p:childTnLst>
                                </p:cTn>
                              </p:par>
                              <p:par>
                                <p:cTn id="17" presetID="3" presetClass="entr" presetSubtype="10" fill="hold" grpId="0" nodeType="withEffect">
                                  <p:stCondLst>
                                    <p:cond delay="0"/>
                                  </p:stCondLst>
                                  <p:childTnLst>
                                    <p:set>
                                      <p:cBhvr>
                                        <p:cTn id="18" dur="1" fill="hold">
                                          <p:stCondLst>
                                            <p:cond delay="0"/>
                                          </p:stCondLst>
                                        </p:cTn>
                                        <p:tgtEl>
                                          <p:spTgt spid="18"/>
                                        </p:tgtEl>
                                        <p:attrNameLst>
                                          <p:attrName>style.visibility</p:attrName>
                                        </p:attrNameLst>
                                      </p:cBhvr>
                                      <p:to>
                                        <p:strVal val="visible"/>
                                      </p:to>
                                    </p:set>
                                    <p:animEffect transition="in" filter="blinds(horizontal)">
                                      <p:cBhvr>
                                        <p:cTn id="19" dur="500"/>
                                        <p:tgtEl>
                                          <p:spTgt spid="18"/>
                                        </p:tgtEl>
                                      </p:cBhvr>
                                    </p:animEffect>
                                  </p:childTnLst>
                                </p:cTn>
                              </p:par>
                            </p:childTnLst>
                          </p:cTn>
                        </p:par>
                      </p:childTnLst>
                    </p:cTn>
                  </p:par>
                  <p:par>
                    <p:cTn id="20" fill="hold">
                      <p:stCondLst>
                        <p:cond delay="indefinite"/>
                      </p:stCondLst>
                      <p:childTnLst>
                        <p:par>
                          <p:cTn id="21" fill="hold">
                            <p:stCondLst>
                              <p:cond delay="0"/>
                            </p:stCondLst>
                            <p:childTnLst>
                              <p:par>
                                <p:cTn id="22" presetID="3" presetClass="entr" presetSubtype="10" fill="hold" grpId="0" nodeType="click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blinds(horizontal)">
                                      <p:cBhvr>
                                        <p:cTn id="24" dur="500"/>
                                        <p:tgtEl>
                                          <p:spTgt spid="9"/>
                                        </p:tgtEl>
                                      </p:cBhvr>
                                    </p:animEffect>
                                  </p:childTnLst>
                                </p:cTn>
                              </p:par>
                              <p:par>
                                <p:cTn id="25" presetID="3" presetClass="entr" presetSubtype="10" fill="hold" grpId="0" nodeType="with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blinds(horizontal)">
                                      <p:cBhvr>
                                        <p:cTn id="27" dur="500"/>
                                        <p:tgtEl>
                                          <p:spTgt spid="10"/>
                                        </p:tgtEl>
                                      </p:cBhvr>
                                    </p:animEffect>
                                  </p:childTnLst>
                                </p:cTn>
                              </p:par>
                              <p:par>
                                <p:cTn id="28" presetID="3" presetClass="entr" presetSubtype="10" fill="hold" grpId="0" nodeType="withEffect">
                                  <p:stCondLst>
                                    <p:cond delay="0"/>
                                  </p:stCondLst>
                                  <p:childTnLst>
                                    <p:set>
                                      <p:cBhvr>
                                        <p:cTn id="29" dur="1" fill="hold">
                                          <p:stCondLst>
                                            <p:cond delay="0"/>
                                          </p:stCondLst>
                                        </p:cTn>
                                        <p:tgtEl>
                                          <p:spTgt spid="19"/>
                                        </p:tgtEl>
                                        <p:attrNameLst>
                                          <p:attrName>style.visibility</p:attrName>
                                        </p:attrNameLst>
                                      </p:cBhvr>
                                      <p:to>
                                        <p:strVal val="visible"/>
                                      </p:to>
                                    </p:set>
                                    <p:animEffect transition="in" filter="blinds(horizontal)">
                                      <p:cBhvr>
                                        <p:cTn id="30" dur="500"/>
                                        <p:tgtEl>
                                          <p:spTgt spid="19"/>
                                        </p:tgtEl>
                                      </p:cBhvr>
                                    </p:animEffect>
                                  </p:childTnLst>
                                </p:cTn>
                              </p:par>
                              <p:par>
                                <p:cTn id="31" presetID="3" presetClass="entr" presetSubtype="10" fill="hold" grpId="0" nodeType="withEffect">
                                  <p:stCondLst>
                                    <p:cond delay="0"/>
                                  </p:stCondLst>
                                  <p:childTnLst>
                                    <p:set>
                                      <p:cBhvr>
                                        <p:cTn id="32" dur="1" fill="hold">
                                          <p:stCondLst>
                                            <p:cond delay="0"/>
                                          </p:stCondLst>
                                        </p:cTn>
                                        <p:tgtEl>
                                          <p:spTgt spid="2"/>
                                        </p:tgtEl>
                                        <p:attrNameLst>
                                          <p:attrName>style.visibility</p:attrName>
                                        </p:attrNameLst>
                                      </p:cBhvr>
                                      <p:to>
                                        <p:strVal val="visible"/>
                                      </p:to>
                                    </p:set>
                                    <p:animEffect transition="in" filter="blinds(horizontal)">
                                      <p:cBhvr>
                                        <p:cTn id="33" dur="500"/>
                                        <p:tgtEl>
                                          <p:spTgt spid="2"/>
                                        </p:tgtEl>
                                      </p:cBhvr>
                                    </p:animEffect>
                                  </p:childTnLst>
                                </p:cTn>
                              </p:par>
                              <p:par>
                                <p:cTn id="34" presetID="3" presetClass="entr" presetSubtype="10" fill="hold" grpId="0" nodeType="withEffect">
                                  <p:stCondLst>
                                    <p:cond delay="0"/>
                                  </p:stCondLst>
                                  <p:childTnLst>
                                    <p:set>
                                      <p:cBhvr>
                                        <p:cTn id="35" dur="1" fill="hold">
                                          <p:stCondLst>
                                            <p:cond delay="0"/>
                                          </p:stCondLst>
                                        </p:cTn>
                                        <p:tgtEl>
                                          <p:spTgt spid="3"/>
                                        </p:tgtEl>
                                        <p:attrNameLst>
                                          <p:attrName>style.visibility</p:attrName>
                                        </p:attrNameLst>
                                      </p:cBhvr>
                                      <p:to>
                                        <p:strVal val="visible"/>
                                      </p:to>
                                    </p:set>
                                    <p:animEffect transition="in" filter="blinds(horizontal)">
                                      <p:cBhvr>
                                        <p:cTn id="36"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2" grpId="1" animBg="1"/>
      <p:bldP spid="3" grpId="0"/>
      <p:bldP spid="3" grpId="1"/>
      <p:bldP spid="5" grpId="0" bldLvl="0" animBg="1"/>
      <p:bldP spid="5" grpId="1" animBg="1"/>
      <p:bldP spid="6" grpId="0" animBg="1"/>
      <p:bldP spid="6" grpId="1" animBg="1"/>
      <p:bldP spid="7" grpId="0" animBg="1"/>
      <p:bldP spid="7" grpId="1" animBg="1"/>
      <p:bldP spid="17" grpId="0"/>
      <p:bldP spid="17" grpId="1"/>
      <p:bldP spid="18" grpId="0"/>
      <p:bldP spid="18" grpId="1"/>
      <p:bldP spid="9" grpId="0" bldLvl="0" animBg="1"/>
      <p:bldP spid="9" grpId="1" animBg="1"/>
      <p:bldP spid="10" grpId="0" bldLvl="0" animBg="1"/>
      <p:bldP spid="10" grpId="1" animBg="1"/>
      <p:bldP spid="19" grpId="0"/>
      <p:bldP spid="19" grpId="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矩形 7"/>
          <p:cNvSpPr/>
          <p:nvPr/>
        </p:nvSpPr>
        <p:spPr bwMode="auto">
          <a:xfrm>
            <a:off x="3507105" y="3861435"/>
            <a:ext cx="7852410" cy="805180"/>
          </a:xfrm>
          <a:prstGeom prst="rect">
            <a:avLst/>
          </a:prstGeom>
          <a:solidFill>
            <a:srgbClr val="FFFFFF"/>
          </a:solidFill>
          <a:ln w="9525" cap="flat" cmpd="sng" algn="ctr">
            <a:solidFill>
              <a:schemeClr val="bg2">
                <a:lumMod val="85000"/>
              </a:schemeClr>
            </a:solidFill>
            <a:prstDash val="solid"/>
            <a:round/>
            <a:headEnd type="none" w="med" len="med"/>
            <a:tailEnd type="none" w="med" len="med"/>
          </a:ln>
          <a:effectLst/>
        </p:spPr>
        <p:txBody>
          <a:bodyPr vert="horz" wrap="square" lIns="91440" tIns="45720" rIns="91440" bIns="45720" numCol="1" rtlCol="0" anchor="t" anchorCtr="0" compatLnSpc="1"/>
          <a:lstStyle/>
          <a:p>
            <a:endParaRPr lang="zh-CN" altLang="en-US">
              <a:solidFill>
                <a:schemeClr val="bg1"/>
              </a:solidFill>
            </a:endParaRPr>
          </a:p>
        </p:txBody>
      </p:sp>
      <p:sp>
        <p:nvSpPr>
          <p:cNvPr id="9" name="右箭头 10"/>
          <p:cNvSpPr/>
          <p:nvPr/>
        </p:nvSpPr>
        <p:spPr bwMode="auto">
          <a:xfrm>
            <a:off x="3238421" y="4067065"/>
            <a:ext cx="576064" cy="461820"/>
          </a:xfrm>
          <a:prstGeom prst="rightArrow">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lstStyle/>
          <a:p>
            <a:pPr marL="0" marR="0" indent="0" algn="l" defTabSz="914400" rtl="0" eaLnBrk="1" fontAlgn="base" latinLnBrk="0" hangingPunct="1">
              <a:lnSpc>
                <a:spcPct val="100000"/>
              </a:lnSpc>
              <a:spcBef>
                <a:spcPct val="0"/>
              </a:spcBef>
              <a:spcAft>
                <a:spcPct val="0"/>
              </a:spcAft>
              <a:buClrTx/>
              <a:buSzTx/>
              <a:buFont typeface="Arial" panose="020B0604020202020204" pitchFamily="34" charset="0"/>
              <a:buNone/>
            </a:pPr>
            <a:endParaRPr kumimoji="0" lang="zh-CN" altLang="en-US" sz="1800" b="0" i="0" u="none" strike="noStrike" cap="none" normalizeH="0" baseline="0">
              <a:ln>
                <a:noFill/>
              </a:ln>
              <a:solidFill>
                <a:schemeClr val="bg1"/>
              </a:solidFill>
              <a:effectLst/>
              <a:latin typeface="Arial" panose="020B0604020202020204" pitchFamily="34" charset="0"/>
              <a:ea typeface="宋体" panose="02010600030101010101" pitchFamily="2" charset="-122"/>
            </a:endParaRPr>
          </a:p>
        </p:txBody>
      </p:sp>
      <p:sp>
        <p:nvSpPr>
          <p:cNvPr id="10" name="矩形 9"/>
          <p:cNvSpPr/>
          <p:nvPr/>
        </p:nvSpPr>
        <p:spPr bwMode="auto">
          <a:xfrm>
            <a:off x="1025540" y="3865696"/>
            <a:ext cx="2481545" cy="801314"/>
          </a:xfrm>
          <a:prstGeom prst="rect">
            <a:avLst/>
          </a:prstGeom>
          <a:solidFill>
            <a:schemeClr val="bg1"/>
          </a:solidFill>
          <a:ln w="9525" cap="flat" cmpd="sng" algn="ctr">
            <a:solidFill>
              <a:schemeClr val="bg2"/>
            </a:solidFill>
            <a:prstDash val="solid"/>
            <a:round/>
            <a:headEnd type="none" w="med" len="med"/>
            <a:tailEnd type="none" w="med" len="med"/>
          </a:ln>
          <a:effectLst>
            <a:outerShdw blurRad="50800" dist="38100" dir="2700000" algn="tl" rotWithShape="0">
              <a:prstClr val="black">
                <a:alpha val="40000"/>
              </a:prstClr>
            </a:outerShdw>
          </a:effectLst>
        </p:spPr>
        <p:txBody>
          <a:bodyPr vert="horz" wrap="square" lIns="91440" tIns="45720" rIns="91440" bIns="45720" numCol="1" rtlCol="0" anchor="t" anchorCtr="0" compatLnSpc="1"/>
          <a:lstStyle/>
          <a:p>
            <a:endParaRPr lang="zh-CN" altLang="en-US">
              <a:solidFill>
                <a:schemeClr val="bg1"/>
              </a:solidFill>
            </a:endParaRPr>
          </a:p>
        </p:txBody>
      </p:sp>
      <p:sp>
        <p:nvSpPr>
          <p:cNvPr id="19" name="TextBox 20"/>
          <p:cNvSpPr txBox="1"/>
          <p:nvPr/>
        </p:nvSpPr>
        <p:spPr>
          <a:xfrm>
            <a:off x="1130478" y="4075545"/>
            <a:ext cx="2362472" cy="398780"/>
          </a:xfrm>
          <a:prstGeom prst="rect">
            <a:avLst/>
          </a:prstGeom>
          <a:noFill/>
        </p:spPr>
        <p:txBody>
          <a:bodyPr wrap="square" rtlCol="0">
            <a:spAutoFit/>
          </a:bodyPr>
          <a:lstStyle>
            <a:defPPr>
              <a:defRPr lang="zh-CN"/>
            </a:defPPr>
            <a:lvl1pPr algn="ctr">
              <a:defRPr sz="2400">
                <a:solidFill>
                  <a:schemeClr val="accent3"/>
                </a:solidFill>
                <a:latin typeface="+mj-ea"/>
                <a:ea typeface="+mj-ea"/>
              </a:defRPr>
            </a:lvl1pPr>
          </a:lstStyle>
          <a:p>
            <a:r>
              <a:rPr lang="zh-CN" altLang="en-US" sz="2000" dirty="0">
                <a:solidFill>
                  <a:schemeClr val="bg2"/>
                </a:solidFill>
              </a:rPr>
              <a:t>学生问题</a:t>
            </a:r>
            <a:endParaRPr lang="zh-CN" altLang="en-US" sz="2000" dirty="0">
              <a:solidFill>
                <a:schemeClr val="bg2"/>
              </a:solidFill>
            </a:endParaRPr>
          </a:p>
        </p:txBody>
      </p:sp>
      <p:sp>
        <p:nvSpPr>
          <p:cNvPr id="20" name="TextBox 21"/>
          <p:cNvSpPr txBox="1"/>
          <p:nvPr/>
        </p:nvSpPr>
        <p:spPr>
          <a:xfrm>
            <a:off x="3866918" y="4087669"/>
            <a:ext cx="7200800" cy="368300"/>
          </a:xfrm>
          <a:prstGeom prst="rect">
            <a:avLst/>
          </a:prstGeom>
          <a:noFill/>
        </p:spPr>
        <p:txBody>
          <a:bodyPr wrap="square" rtlCol="0">
            <a:spAutoFit/>
          </a:bodyPr>
          <a:lstStyle/>
          <a:p>
            <a:pPr marL="0" indent="0" algn="just">
              <a:buNone/>
            </a:pPr>
            <a:r>
              <a:rPr lang="zh-CN" altLang="en-US" dirty="0">
                <a:solidFill>
                  <a:schemeClr val="bg1"/>
                </a:solidFill>
                <a:latin typeface="+mj-ea"/>
                <a:ea typeface="+mj-ea"/>
              </a:rPr>
              <a:t>无法快速确定主题，主旨大意题存在困难</a:t>
            </a:r>
            <a:endParaRPr lang="zh-CN" altLang="en-US" dirty="0">
              <a:solidFill>
                <a:schemeClr val="bg1"/>
              </a:solidFill>
              <a:latin typeface="+mj-ea"/>
              <a:ea typeface="+mj-ea"/>
            </a:endParaRPr>
          </a:p>
        </p:txBody>
      </p:sp>
      <p:sp>
        <p:nvSpPr>
          <p:cNvPr id="25" name="TextBox 42"/>
          <p:cNvSpPr txBox="1"/>
          <p:nvPr/>
        </p:nvSpPr>
        <p:spPr>
          <a:xfrm>
            <a:off x="2138680" y="539750"/>
            <a:ext cx="8494395" cy="430530"/>
          </a:xfrm>
          <a:prstGeom prst="rect">
            <a:avLst/>
          </a:prstGeom>
          <a:noFill/>
          <a:ln>
            <a:noFill/>
          </a:ln>
        </p:spPr>
        <p:txBody>
          <a:bodyPr vert="horz" wrap="square" lIns="0" tIns="0" rIns="0" bIns="0" numCol="1" anchor="t" anchorCtr="0" compatLnSpc="1">
            <a:spAutoFit/>
          </a:bodyPr>
          <a:lstStyle>
            <a:defPPr>
              <a:defRPr lang="zh-CN"/>
            </a:defPPr>
            <a:lvl1pPr marL="0" marR="0" lvl="0" indent="0" algn="ctr" defTabSz="914400" eaLnBrk="1" latinLnBrk="0" hangingPunct="1">
              <a:lnSpc>
                <a:spcPct val="100000"/>
              </a:lnSpc>
              <a:buClrTx/>
              <a:buSzTx/>
              <a:buFontTx/>
              <a:buNone/>
              <a:defRPr kumimoji="0" sz="2800" b="0" i="0" u="none" strike="noStrike" cap="none" normalizeH="0" baseline="0">
                <a:ln>
                  <a:noFill/>
                </a:ln>
                <a:solidFill>
                  <a:schemeClr val="bg1"/>
                </a:solidFill>
                <a:effectLst/>
                <a:latin typeface="微软雅黑" panose="020B0503020204020204" pitchFamily="34" charset="-122"/>
                <a:ea typeface="微软雅黑" panose="020B0503020204020204" pitchFamily="34" charset="-122"/>
                <a:cs typeface="宋体" panose="02010600030101010101" pitchFamily="2" charset="-122"/>
              </a:defRPr>
            </a:lvl1pPr>
          </a:lstStyle>
          <a:p>
            <a:r>
              <a:rPr lang="zh-CN" altLang="en-US" dirty="0">
                <a:sym typeface="+mn-ea"/>
              </a:rPr>
              <a:t>例</a:t>
            </a:r>
            <a:r>
              <a:rPr lang="en-US" altLang="zh-CN" dirty="0">
                <a:sym typeface="+mn-ea"/>
              </a:rPr>
              <a:t>4 </a:t>
            </a:r>
            <a:r>
              <a:rPr lang="zh-CN" altLang="en-US" dirty="0">
                <a:sym typeface="+mn-ea"/>
              </a:rPr>
              <a:t>浙江省2022年1月英语首考阅读理解C篇</a:t>
            </a:r>
            <a:endParaRPr lang="zh-CN" altLang="en-US" dirty="0">
              <a:sym typeface="+mn-ea"/>
            </a:endParaRPr>
          </a:p>
        </p:txBody>
      </p:sp>
      <p:grpSp>
        <p:nvGrpSpPr>
          <p:cNvPr id="26" name="Group 9"/>
          <p:cNvGrpSpPr>
            <a:grpSpLocks noChangeAspect="1"/>
          </p:cNvGrpSpPr>
          <p:nvPr/>
        </p:nvGrpSpPr>
        <p:grpSpPr bwMode="auto">
          <a:xfrm>
            <a:off x="2311400" y="980886"/>
            <a:ext cx="7575550" cy="201688"/>
            <a:chOff x="1927" y="2201"/>
            <a:chExt cx="4019" cy="107"/>
          </a:xfrm>
        </p:grpSpPr>
        <p:sp>
          <p:nvSpPr>
            <p:cNvPr id="29" name="Line 10"/>
            <p:cNvSpPr>
              <a:spLocks noChangeShapeType="1"/>
            </p:cNvSpPr>
            <p:nvPr/>
          </p:nvSpPr>
          <p:spPr bwMode="auto">
            <a:xfrm>
              <a:off x="4169" y="2255"/>
              <a:ext cx="1777" cy="0"/>
            </a:xfrm>
            <a:prstGeom prst="line">
              <a:avLst/>
            </a:prstGeom>
            <a:noFill/>
            <a:ln w="14288" cap="flat">
              <a:solidFill>
                <a:srgbClr val="40474D"/>
              </a:solidFill>
              <a:prstDash val="solid"/>
              <a:miter lim="800000"/>
            </a:ln>
            <a:extLst>
              <a:ext uri="{909E8E84-426E-40DD-AFC4-6F175D3DCCD1}">
                <a14:hiddenFill xmlns:a14="http://schemas.microsoft.com/office/drawing/2010/main">
                  <a:noFill/>
                </a14:hiddenFill>
              </a:ext>
            </a:extLst>
          </p:spPr>
          <p:txBody>
            <a:bodyPr vert="horz" wrap="square" lIns="91440" tIns="45720" rIns="91440" bIns="45720" numCol="1" anchor="t" anchorCtr="0" compatLnSpc="1"/>
            <a:lstStyle/>
            <a:p>
              <a:endParaRPr lang="zh-CN" altLang="en-US"/>
            </a:p>
          </p:txBody>
        </p:sp>
        <p:sp>
          <p:nvSpPr>
            <p:cNvPr id="30" name="Line 11"/>
            <p:cNvSpPr>
              <a:spLocks noChangeShapeType="1"/>
            </p:cNvSpPr>
            <p:nvPr/>
          </p:nvSpPr>
          <p:spPr bwMode="auto">
            <a:xfrm>
              <a:off x="1927" y="2255"/>
              <a:ext cx="1777" cy="0"/>
            </a:xfrm>
            <a:prstGeom prst="line">
              <a:avLst/>
            </a:prstGeom>
            <a:noFill/>
            <a:ln w="14288" cap="flat">
              <a:solidFill>
                <a:srgbClr val="40474D"/>
              </a:solidFill>
              <a:prstDash val="solid"/>
              <a:miter lim="800000"/>
            </a:ln>
            <a:extLst>
              <a:ext uri="{909E8E84-426E-40DD-AFC4-6F175D3DCCD1}">
                <a14:hiddenFill xmlns:a14="http://schemas.microsoft.com/office/drawing/2010/main">
                  <a:noFill/>
                </a14:hiddenFill>
              </a:ext>
            </a:extLst>
          </p:spPr>
          <p:txBody>
            <a:bodyPr vert="horz" wrap="square" lIns="91440" tIns="45720" rIns="91440" bIns="45720" numCol="1" anchor="t" anchorCtr="0" compatLnSpc="1"/>
            <a:lstStyle/>
            <a:p>
              <a:endParaRPr lang="zh-CN" altLang="en-US"/>
            </a:p>
          </p:txBody>
        </p:sp>
        <p:sp>
          <p:nvSpPr>
            <p:cNvPr id="31" name="Freeform 12"/>
            <p:cNvSpPr>
              <a:spLocks noEditPoints="1"/>
            </p:cNvSpPr>
            <p:nvPr/>
          </p:nvSpPr>
          <p:spPr bwMode="auto">
            <a:xfrm>
              <a:off x="3728" y="2201"/>
              <a:ext cx="415" cy="107"/>
            </a:xfrm>
            <a:custGeom>
              <a:avLst/>
              <a:gdLst>
                <a:gd name="T0" fmla="*/ 593 w 959"/>
                <a:gd name="T1" fmla="*/ 114 h 228"/>
                <a:gd name="T2" fmla="*/ 479 w 959"/>
                <a:gd name="T3" fmla="*/ 228 h 228"/>
                <a:gd name="T4" fmla="*/ 365 w 959"/>
                <a:gd name="T5" fmla="*/ 114 h 228"/>
                <a:gd name="T6" fmla="*/ 479 w 959"/>
                <a:gd name="T7" fmla="*/ 0 h 228"/>
                <a:gd name="T8" fmla="*/ 593 w 959"/>
                <a:gd name="T9" fmla="*/ 114 h 228"/>
                <a:gd name="T10" fmla="*/ 7 w 959"/>
                <a:gd name="T11" fmla="*/ 105 h 228"/>
                <a:gd name="T12" fmla="*/ 149 w 959"/>
                <a:gd name="T13" fmla="*/ 30 h 228"/>
                <a:gd name="T14" fmla="*/ 158 w 959"/>
                <a:gd name="T15" fmla="*/ 30 h 228"/>
                <a:gd name="T16" fmla="*/ 300 w 959"/>
                <a:gd name="T17" fmla="*/ 102 h 228"/>
                <a:gd name="T18" fmla="*/ 301 w 959"/>
                <a:gd name="T19" fmla="*/ 120 h 228"/>
                <a:gd name="T20" fmla="*/ 159 w 959"/>
                <a:gd name="T21" fmla="*/ 198 h 228"/>
                <a:gd name="T22" fmla="*/ 149 w 959"/>
                <a:gd name="T23" fmla="*/ 198 h 228"/>
                <a:gd name="T24" fmla="*/ 7 w 959"/>
                <a:gd name="T25" fmla="*/ 123 h 228"/>
                <a:gd name="T26" fmla="*/ 7 w 959"/>
                <a:gd name="T27" fmla="*/ 105 h 228"/>
                <a:gd name="T28" fmla="*/ 951 w 959"/>
                <a:gd name="T29" fmla="*/ 105 h 228"/>
                <a:gd name="T30" fmla="*/ 809 w 959"/>
                <a:gd name="T31" fmla="*/ 30 h 228"/>
                <a:gd name="T32" fmla="*/ 800 w 959"/>
                <a:gd name="T33" fmla="*/ 30 h 228"/>
                <a:gd name="T34" fmla="*/ 658 w 959"/>
                <a:gd name="T35" fmla="*/ 102 h 228"/>
                <a:gd name="T36" fmla="*/ 657 w 959"/>
                <a:gd name="T37" fmla="*/ 120 h 228"/>
                <a:gd name="T38" fmla="*/ 800 w 959"/>
                <a:gd name="T39" fmla="*/ 198 h 228"/>
                <a:gd name="T40" fmla="*/ 809 w 959"/>
                <a:gd name="T41" fmla="*/ 198 h 228"/>
                <a:gd name="T42" fmla="*/ 951 w 959"/>
                <a:gd name="T43" fmla="*/ 123 h 228"/>
                <a:gd name="T44" fmla="*/ 951 w 959"/>
                <a:gd name="T45" fmla="*/ 105 h 2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959" h="228">
                  <a:moveTo>
                    <a:pt x="593" y="114"/>
                  </a:moveTo>
                  <a:cubicBezTo>
                    <a:pt x="593" y="177"/>
                    <a:pt x="542" y="228"/>
                    <a:pt x="479" y="228"/>
                  </a:cubicBezTo>
                  <a:cubicBezTo>
                    <a:pt x="416" y="228"/>
                    <a:pt x="365" y="177"/>
                    <a:pt x="365" y="114"/>
                  </a:cubicBezTo>
                  <a:cubicBezTo>
                    <a:pt x="365" y="51"/>
                    <a:pt x="416" y="0"/>
                    <a:pt x="479" y="0"/>
                  </a:cubicBezTo>
                  <a:cubicBezTo>
                    <a:pt x="542" y="0"/>
                    <a:pt x="593" y="51"/>
                    <a:pt x="593" y="114"/>
                  </a:cubicBezTo>
                  <a:close/>
                  <a:moveTo>
                    <a:pt x="7" y="105"/>
                  </a:moveTo>
                  <a:lnTo>
                    <a:pt x="149" y="30"/>
                  </a:lnTo>
                  <a:cubicBezTo>
                    <a:pt x="152" y="29"/>
                    <a:pt x="155" y="29"/>
                    <a:pt x="158" y="30"/>
                  </a:cubicBezTo>
                  <a:lnTo>
                    <a:pt x="300" y="102"/>
                  </a:lnTo>
                  <a:cubicBezTo>
                    <a:pt x="308" y="106"/>
                    <a:pt x="308" y="116"/>
                    <a:pt x="301" y="120"/>
                  </a:cubicBezTo>
                  <a:lnTo>
                    <a:pt x="159" y="198"/>
                  </a:lnTo>
                  <a:cubicBezTo>
                    <a:pt x="156" y="200"/>
                    <a:pt x="152" y="200"/>
                    <a:pt x="149" y="198"/>
                  </a:cubicBezTo>
                  <a:lnTo>
                    <a:pt x="7" y="123"/>
                  </a:lnTo>
                  <a:cubicBezTo>
                    <a:pt x="0" y="119"/>
                    <a:pt x="0" y="109"/>
                    <a:pt x="7" y="105"/>
                  </a:cubicBezTo>
                  <a:close/>
                  <a:moveTo>
                    <a:pt x="951" y="105"/>
                  </a:moveTo>
                  <a:lnTo>
                    <a:pt x="809" y="30"/>
                  </a:lnTo>
                  <a:cubicBezTo>
                    <a:pt x="806" y="29"/>
                    <a:pt x="803" y="29"/>
                    <a:pt x="800" y="30"/>
                  </a:cubicBezTo>
                  <a:lnTo>
                    <a:pt x="658" y="102"/>
                  </a:lnTo>
                  <a:cubicBezTo>
                    <a:pt x="650" y="106"/>
                    <a:pt x="650" y="116"/>
                    <a:pt x="657" y="120"/>
                  </a:cubicBezTo>
                  <a:lnTo>
                    <a:pt x="800" y="198"/>
                  </a:lnTo>
                  <a:cubicBezTo>
                    <a:pt x="803" y="200"/>
                    <a:pt x="806" y="200"/>
                    <a:pt x="809" y="198"/>
                  </a:cubicBezTo>
                  <a:lnTo>
                    <a:pt x="951" y="123"/>
                  </a:lnTo>
                  <a:cubicBezTo>
                    <a:pt x="959" y="119"/>
                    <a:pt x="959" y="109"/>
                    <a:pt x="951" y="105"/>
                  </a:cubicBezTo>
                  <a:close/>
                </a:path>
              </a:pathLst>
            </a:custGeom>
            <a:solidFill>
              <a:srgbClr val="3F454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grpSp>
      <p:sp>
        <p:nvSpPr>
          <p:cNvPr id="100" name="文本框 99"/>
          <p:cNvSpPr txBox="1"/>
          <p:nvPr/>
        </p:nvSpPr>
        <p:spPr>
          <a:xfrm>
            <a:off x="842645" y="1687830"/>
            <a:ext cx="10778490" cy="1568450"/>
          </a:xfrm>
          <a:prstGeom prst="rect">
            <a:avLst/>
          </a:prstGeom>
          <a:solidFill>
            <a:schemeClr val="bg2"/>
          </a:solidFill>
          <a:ln w="9525">
            <a:noFill/>
          </a:ln>
        </p:spPr>
        <p:txBody>
          <a:bodyPr wrap="square">
            <a:spAutoFit/>
          </a:bodyPr>
          <a:lstStyle/>
          <a:p>
            <a:pPr marL="0" indent="457200" eaLnBrk="1" latinLnBrk="0" hangingPunct="1"/>
            <a:r>
              <a:rPr sz="2400" b="0">
                <a:solidFill>
                  <a:srgbClr val="000000"/>
                </a:solidFill>
                <a:latin typeface="Calibri" panose="020F0502020204030204" pitchFamily="34" charset="0"/>
                <a:ea typeface="宋体" panose="02010600030101010101" pitchFamily="2" charset="-122"/>
              </a:rPr>
              <a:t>The benefits of regular exercise are well documented but there's a new bonus to add to the ever-growing list. New researchers found that middle-aged women who were physically fit could be nearly 90 percent less likely to develop dementia（失智症）in later life，and is they did，it came on a decade later than less sporty women.</a:t>
            </a:r>
            <a:endParaRPr sz="2400" b="0">
              <a:solidFill>
                <a:srgbClr val="000000"/>
              </a:solidFill>
              <a:latin typeface="Calibri" panose="020F0502020204030204" pitchFamily="34" charset="0"/>
              <a:ea typeface="宋体" panose="02010600030101010101" pitchFamily="2" charset="-122"/>
            </a:endParaRPr>
          </a:p>
        </p:txBody>
      </p:sp>
      <p:sp>
        <p:nvSpPr>
          <p:cNvPr id="34" name="Freeform 21"/>
          <p:cNvSpPr>
            <a:spLocks noEditPoints="1"/>
          </p:cNvSpPr>
          <p:nvPr/>
        </p:nvSpPr>
        <p:spPr bwMode="auto">
          <a:xfrm>
            <a:off x="663891" y="599048"/>
            <a:ext cx="266700" cy="268288"/>
          </a:xfrm>
          <a:custGeom>
            <a:avLst/>
            <a:gdLst>
              <a:gd name="T0" fmla="*/ 117 w 234"/>
              <a:gd name="T1" fmla="*/ 0 h 234"/>
              <a:gd name="T2" fmla="*/ 234 w 234"/>
              <a:gd name="T3" fmla="*/ 117 h 234"/>
              <a:gd name="T4" fmla="*/ 117 w 234"/>
              <a:gd name="T5" fmla="*/ 234 h 234"/>
              <a:gd name="T6" fmla="*/ 0 w 234"/>
              <a:gd name="T7" fmla="*/ 117 h 234"/>
              <a:gd name="T8" fmla="*/ 117 w 234"/>
              <a:gd name="T9" fmla="*/ 0 h 234"/>
              <a:gd name="T10" fmla="*/ 99 w 234"/>
              <a:gd name="T11" fmla="*/ 199 h 234"/>
              <a:gd name="T12" fmla="*/ 135 w 234"/>
              <a:gd name="T13" fmla="*/ 199 h 234"/>
              <a:gd name="T14" fmla="*/ 135 w 234"/>
              <a:gd name="T15" fmla="*/ 136 h 234"/>
              <a:gd name="T16" fmla="*/ 199 w 234"/>
              <a:gd name="T17" fmla="*/ 136 h 234"/>
              <a:gd name="T18" fmla="*/ 199 w 234"/>
              <a:gd name="T19" fmla="*/ 99 h 234"/>
              <a:gd name="T20" fmla="*/ 135 w 234"/>
              <a:gd name="T21" fmla="*/ 99 h 234"/>
              <a:gd name="T22" fmla="*/ 135 w 234"/>
              <a:gd name="T23" fmla="*/ 35 h 234"/>
              <a:gd name="T24" fmla="*/ 99 w 234"/>
              <a:gd name="T25" fmla="*/ 35 h 234"/>
              <a:gd name="T26" fmla="*/ 99 w 234"/>
              <a:gd name="T27" fmla="*/ 99 h 234"/>
              <a:gd name="T28" fmla="*/ 35 w 234"/>
              <a:gd name="T29" fmla="*/ 99 h 234"/>
              <a:gd name="T30" fmla="*/ 35 w 234"/>
              <a:gd name="T31" fmla="*/ 136 h 234"/>
              <a:gd name="T32" fmla="*/ 99 w 234"/>
              <a:gd name="T33" fmla="*/ 136 h 234"/>
              <a:gd name="T34" fmla="*/ 99 w 234"/>
              <a:gd name="T35" fmla="*/ 199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34" h="234">
                <a:moveTo>
                  <a:pt x="117" y="0"/>
                </a:moveTo>
                <a:cubicBezTo>
                  <a:pt x="182" y="0"/>
                  <a:pt x="234" y="52"/>
                  <a:pt x="234" y="117"/>
                </a:cubicBezTo>
                <a:cubicBezTo>
                  <a:pt x="234" y="182"/>
                  <a:pt x="182" y="234"/>
                  <a:pt x="117" y="234"/>
                </a:cubicBezTo>
                <a:cubicBezTo>
                  <a:pt x="52" y="234"/>
                  <a:pt x="0" y="182"/>
                  <a:pt x="0" y="117"/>
                </a:cubicBezTo>
                <a:cubicBezTo>
                  <a:pt x="0" y="52"/>
                  <a:pt x="52" y="0"/>
                  <a:pt x="117" y="0"/>
                </a:cubicBezTo>
                <a:close/>
                <a:moveTo>
                  <a:pt x="99" y="199"/>
                </a:moveTo>
                <a:lnTo>
                  <a:pt x="135" y="199"/>
                </a:lnTo>
                <a:lnTo>
                  <a:pt x="135" y="136"/>
                </a:lnTo>
                <a:lnTo>
                  <a:pt x="199" y="136"/>
                </a:lnTo>
                <a:lnTo>
                  <a:pt x="199" y="99"/>
                </a:lnTo>
                <a:lnTo>
                  <a:pt x="135" y="99"/>
                </a:lnTo>
                <a:lnTo>
                  <a:pt x="135" y="35"/>
                </a:lnTo>
                <a:lnTo>
                  <a:pt x="99" y="35"/>
                </a:lnTo>
                <a:lnTo>
                  <a:pt x="99" y="99"/>
                </a:lnTo>
                <a:lnTo>
                  <a:pt x="35" y="99"/>
                </a:lnTo>
                <a:lnTo>
                  <a:pt x="35" y="136"/>
                </a:lnTo>
                <a:lnTo>
                  <a:pt x="99" y="136"/>
                </a:lnTo>
                <a:lnTo>
                  <a:pt x="99" y="199"/>
                </a:lnTo>
                <a:close/>
              </a:path>
            </a:pathLst>
          </a:custGeom>
          <a:solidFill>
            <a:schemeClr val="accent2"/>
          </a:solidFill>
          <a:ln>
            <a:noFill/>
          </a:ln>
        </p:spPr>
        <p:txBody>
          <a:bodyPr vert="horz" wrap="square" lIns="91440" tIns="45720" rIns="91440" bIns="45720" numCol="1" anchor="t" anchorCtr="0" compatLnSpc="1"/>
          <a:lstStyle/>
          <a:p>
            <a:endParaRPr lang="zh-CN" altLang="en-US" sz="1600">
              <a:solidFill>
                <a:schemeClr val="bg1"/>
              </a:solidFill>
            </a:endParaRPr>
          </a:p>
        </p:txBody>
      </p:sp>
      <p:sp>
        <p:nvSpPr>
          <p:cNvPr id="35" name="TextBox 44"/>
          <p:cNvSpPr txBox="1"/>
          <p:nvPr/>
        </p:nvSpPr>
        <p:spPr>
          <a:xfrm>
            <a:off x="959485" y="548640"/>
            <a:ext cx="1367155" cy="368300"/>
          </a:xfrm>
          <a:prstGeom prst="rect">
            <a:avLst/>
          </a:prstGeom>
          <a:noFill/>
        </p:spPr>
        <p:txBody>
          <a:bodyPr wrap="square" rtlCol="0">
            <a:spAutoFit/>
          </a:bodyPr>
          <a:lstStyle/>
          <a:p>
            <a:r>
              <a:rPr lang="zh-CN" altLang="en-US" dirty="0">
                <a:solidFill>
                  <a:schemeClr val="bg1"/>
                </a:solidFill>
                <a:latin typeface="+mj-ea"/>
                <a:ea typeface="+mj-ea"/>
                <a:sym typeface="+mn-ea"/>
              </a:rPr>
              <a:t>备语篇结构</a:t>
            </a:r>
            <a:endParaRPr lang="zh-CN" altLang="en-US" dirty="0">
              <a:solidFill>
                <a:schemeClr val="bg1"/>
              </a:solidFill>
              <a:latin typeface="+mj-ea"/>
              <a:ea typeface="+mj-ea"/>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bldLst>
      <p:bldP spid="8" grpId="1" animBg="1"/>
      <p:bldP spid="9" grpId="1" animBg="1"/>
      <p:bldP spid="10" grpId="1" animBg="1"/>
      <p:bldP spid="19" grpId="1"/>
      <p:bldP spid="20" grpId="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bwMode="auto">
          <a:xfrm>
            <a:off x="3147060" y="3645535"/>
            <a:ext cx="7852410" cy="1568450"/>
          </a:xfrm>
          <a:prstGeom prst="rect">
            <a:avLst/>
          </a:prstGeom>
          <a:solidFill>
            <a:srgbClr val="FFFFFF"/>
          </a:solidFill>
          <a:ln w="9525" cap="flat" cmpd="sng" algn="ctr">
            <a:solidFill>
              <a:schemeClr val="bg2">
                <a:lumMod val="85000"/>
              </a:schemeClr>
            </a:solidFill>
            <a:prstDash val="solid"/>
            <a:round/>
            <a:headEnd type="none" w="med" len="med"/>
            <a:tailEnd type="none" w="med" len="med"/>
          </a:ln>
          <a:effectLst/>
        </p:spPr>
        <p:txBody>
          <a:bodyPr vert="horz" wrap="square" lIns="91440" tIns="45720" rIns="91440" bIns="45720" numCol="1" rtlCol="0" anchor="t" anchorCtr="0" compatLnSpc="1"/>
          <a:lstStyle/>
          <a:p>
            <a:endParaRPr lang="zh-CN" altLang="en-US">
              <a:solidFill>
                <a:schemeClr val="bg1"/>
              </a:solidFill>
            </a:endParaRPr>
          </a:p>
        </p:txBody>
      </p:sp>
      <p:sp>
        <p:nvSpPr>
          <p:cNvPr id="6" name="右箭头 7"/>
          <p:cNvSpPr/>
          <p:nvPr/>
        </p:nvSpPr>
        <p:spPr bwMode="auto">
          <a:xfrm>
            <a:off x="2925366" y="3846831"/>
            <a:ext cx="576064" cy="461820"/>
          </a:xfrm>
          <a:prstGeom prst="rightArrow">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lstStyle/>
          <a:p>
            <a:pPr marL="0" marR="0" indent="0" algn="l" defTabSz="914400" rtl="0" eaLnBrk="1" fontAlgn="base" latinLnBrk="0" hangingPunct="1">
              <a:lnSpc>
                <a:spcPct val="100000"/>
              </a:lnSpc>
              <a:spcBef>
                <a:spcPct val="0"/>
              </a:spcBef>
              <a:spcAft>
                <a:spcPct val="0"/>
              </a:spcAft>
              <a:buClrTx/>
              <a:buSzTx/>
              <a:buFont typeface="Arial" panose="020B0604020202020204" pitchFamily="34" charset="0"/>
              <a:buNone/>
            </a:pPr>
            <a:endParaRPr kumimoji="0" lang="zh-CN" altLang="en-US" sz="1800" b="0" i="0" u="none" strike="noStrike" cap="none" normalizeH="0" baseline="0">
              <a:ln>
                <a:noFill/>
              </a:ln>
              <a:solidFill>
                <a:schemeClr val="bg1"/>
              </a:solidFill>
              <a:effectLst/>
              <a:latin typeface="Arial" panose="020B0604020202020204" pitchFamily="34" charset="0"/>
              <a:ea typeface="宋体" panose="02010600030101010101" pitchFamily="2" charset="-122"/>
            </a:endParaRPr>
          </a:p>
        </p:txBody>
      </p:sp>
      <p:sp>
        <p:nvSpPr>
          <p:cNvPr id="7" name="矩形 6"/>
          <p:cNvSpPr/>
          <p:nvPr/>
        </p:nvSpPr>
        <p:spPr bwMode="auto">
          <a:xfrm>
            <a:off x="712485" y="3645462"/>
            <a:ext cx="2481545" cy="801314"/>
          </a:xfrm>
          <a:prstGeom prst="rect">
            <a:avLst/>
          </a:prstGeom>
          <a:solidFill>
            <a:schemeClr val="bg1"/>
          </a:solidFill>
          <a:ln w="9525" cap="flat" cmpd="sng" algn="ctr">
            <a:solidFill>
              <a:schemeClr val="bg2"/>
            </a:solidFill>
            <a:prstDash val="solid"/>
            <a:round/>
            <a:headEnd type="none" w="med" len="med"/>
            <a:tailEnd type="none" w="med" len="med"/>
          </a:ln>
          <a:effectLst>
            <a:outerShdw blurRad="50800" dist="38100" dir="2700000" algn="tl" rotWithShape="0">
              <a:prstClr val="black">
                <a:alpha val="40000"/>
              </a:prstClr>
            </a:outerShdw>
          </a:effectLst>
        </p:spPr>
        <p:txBody>
          <a:bodyPr vert="horz" wrap="square" lIns="91440" tIns="45720" rIns="91440" bIns="45720" numCol="1" rtlCol="0" anchor="t" anchorCtr="0" compatLnSpc="1"/>
          <a:lstStyle/>
          <a:p>
            <a:pPr marL="0" marR="0" indent="0" algn="l" defTabSz="914400" rtl="0" eaLnBrk="1" fontAlgn="base" latinLnBrk="0" hangingPunct="1">
              <a:lnSpc>
                <a:spcPct val="100000"/>
              </a:lnSpc>
              <a:spcBef>
                <a:spcPct val="0"/>
              </a:spcBef>
              <a:spcAft>
                <a:spcPct val="0"/>
              </a:spcAft>
              <a:buClrTx/>
              <a:buSzTx/>
              <a:buFont typeface="Arial" panose="020B0604020202020204" pitchFamily="34" charset="0"/>
              <a:buNone/>
            </a:pPr>
            <a:endParaRPr kumimoji="0" lang="zh-CN" altLang="en-US" sz="1800" b="0" i="0" u="none" strike="noStrike" cap="none" normalizeH="0" baseline="0">
              <a:ln>
                <a:noFill/>
              </a:ln>
              <a:solidFill>
                <a:schemeClr val="bg1"/>
              </a:solidFill>
              <a:effectLst/>
              <a:latin typeface="Arial" panose="020B0604020202020204" pitchFamily="34" charset="0"/>
              <a:ea typeface="宋体" panose="02010600030101010101" pitchFamily="2" charset="-122"/>
            </a:endParaRPr>
          </a:p>
        </p:txBody>
      </p:sp>
      <p:sp>
        <p:nvSpPr>
          <p:cNvPr id="17" name="TextBox 18"/>
          <p:cNvSpPr txBox="1"/>
          <p:nvPr/>
        </p:nvSpPr>
        <p:spPr>
          <a:xfrm>
            <a:off x="817423" y="3846831"/>
            <a:ext cx="2362472" cy="398780"/>
          </a:xfrm>
          <a:prstGeom prst="rect">
            <a:avLst/>
          </a:prstGeom>
          <a:noFill/>
        </p:spPr>
        <p:txBody>
          <a:bodyPr wrap="square" rtlCol="0">
            <a:spAutoFit/>
          </a:bodyPr>
          <a:lstStyle/>
          <a:p>
            <a:pPr algn="ctr"/>
            <a:r>
              <a:rPr lang="zh-CN" altLang="en-US" sz="2000" dirty="0">
                <a:solidFill>
                  <a:schemeClr val="bg2"/>
                </a:solidFill>
                <a:latin typeface="+mj-ea"/>
                <a:ea typeface="+mj-ea"/>
              </a:rPr>
              <a:t>主题引出手法</a:t>
            </a:r>
            <a:endParaRPr lang="zh-CN" altLang="en-US" sz="2000" dirty="0">
              <a:solidFill>
                <a:schemeClr val="bg2"/>
              </a:solidFill>
              <a:latin typeface="+mj-ea"/>
              <a:ea typeface="+mj-ea"/>
            </a:endParaRPr>
          </a:p>
        </p:txBody>
      </p:sp>
      <p:sp>
        <p:nvSpPr>
          <p:cNvPr id="18" name="TextBox 19"/>
          <p:cNvSpPr txBox="1"/>
          <p:nvPr/>
        </p:nvSpPr>
        <p:spPr>
          <a:xfrm>
            <a:off x="3583073" y="3707476"/>
            <a:ext cx="7200800" cy="1476375"/>
          </a:xfrm>
          <a:prstGeom prst="rect">
            <a:avLst/>
          </a:prstGeom>
          <a:noFill/>
        </p:spPr>
        <p:txBody>
          <a:bodyPr wrap="square" rtlCol="0">
            <a:spAutoFit/>
          </a:bodyPr>
          <a:lstStyle/>
          <a:p>
            <a:pPr marL="0" indent="0" algn="just">
              <a:buNone/>
            </a:pPr>
            <a:r>
              <a:rPr lang="zh-CN" altLang="en-US" dirty="0">
                <a:solidFill>
                  <a:schemeClr val="bg1"/>
                </a:solidFill>
                <a:latin typeface="+mj-ea"/>
                <a:ea typeface="+mj-ea"/>
              </a:rPr>
              <a:t>There are countless articles telling us how the </a:t>
            </a:r>
            <a:r>
              <a:rPr lang="en-US" altLang="zh-CN" dirty="0" err="1" smtClean="0">
                <a:solidFill>
                  <a:schemeClr val="bg1"/>
                </a:solidFill>
                <a:latin typeface="+mj-ea"/>
                <a:ea typeface="+mj-ea"/>
              </a:rPr>
              <a:t>i</a:t>
            </a:r>
            <a:r>
              <a:rPr lang="zh-CN" altLang="en-US" dirty="0" smtClean="0">
                <a:solidFill>
                  <a:schemeClr val="bg1"/>
                </a:solidFill>
                <a:latin typeface="+mj-ea"/>
                <a:ea typeface="+mj-ea"/>
              </a:rPr>
              <a:t>nternet </a:t>
            </a:r>
            <a:r>
              <a:rPr lang="zh-CN" altLang="en-US" dirty="0">
                <a:solidFill>
                  <a:schemeClr val="bg1"/>
                </a:solidFill>
                <a:latin typeface="+mj-ea"/>
                <a:ea typeface="+mj-ea"/>
              </a:rPr>
              <a:t>has made our lives more convenient和The benefits of regular exercise are well documented这两句通过讲述有规律锻炼的常规好处之后作者用反衬法引出本篇文章的主题：有规律锻炼对于预防妇女的失智症具有良好的效果。</a:t>
            </a:r>
            <a:endParaRPr lang="zh-CN" altLang="en-US" dirty="0">
              <a:solidFill>
                <a:schemeClr val="bg1"/>
              </a:solidFill>
              <a:latin typeface="+mj-ea"/>
              <a:ea typeface="+mj-ea"/>
            </a:endParaRPr>
          </a:p>
        </p:txBody>
      </p:sp>
      <p:sp>
        <p:nvSpPr>
          <p:cNvPr id="25" name="TextBox 42"/>
          <p:cNvSpPr txBox="1"/>
          <p:nvPr/>
        </p:nvSpPr>
        <p:spPr>
          <a:xfrm>
            <a:off x="2138680" y="539750"/>
            <a:ext cx="8494395" cy="430530"/>
          </a:xfrm>
          <a:prstGeom prst="rect">
            <a:avLst/>
          </a:prstGeom>
          <a:noFill/>
          <a:ln>
            <a:noFill/>
          </a:ln>
        </p:spPr>
        <p:txBody>
          <a:bodyPr vert="horz" wrap="square" lIns="0" tIns="0" rIns="0" bIns="0" numCol="1" anchor="t" anchorCtr="0" compatLnSpc="1">
            <a:spAutoFit/>
          </a:bodyPr>
          <a:lstStyle>
            <a:defPPr>
              <a:defRPr lang="zh-CN"/>
            </a:defPPr>
            <a:lvl1pPr marL="0" marR="0" lvl="0" indent="0" algn="ctr" defTabSz="914400" eaLnBrk="1" latinLnBrk="0" hangingPunct="1">
              <a:lnSpc>
                <a:spcPct val="100000"/>
              </a:lnSpc>
              <a:buClrTx/>
              <a:buSzTx/>
              <a:buFontTx/>
              <a:buNone/>
              <a:defRPr kumimoji="0" sz="2800" b="0" i="0" u="none" strike="noStrike" cap="none" normalizeH="0" baseline="0">
                <a:ln>
                  <a:noFill/>
                </a:ln>
                <a:solidFill>
                  <a:schemeClr val="bg1"/>
                </a:solidFill>
                <a:effectLst/>
                <a:latin typeface="微软雅黑" panose="020B0503020204020204" pitchFamily="34" charset="-122"/>
                <a:ea typeface="微软雅黑" panose="020B0503020204020204" pitchFamily="34" charset="-122"/>
                <a:cs typeface="宋体" panose="02010600030101010101" pitchFamily="2" charset="-122"/>
              </a:defRPr>
            </a:lvl1pPr>
          </a:lstStyle>
          <a:p>
            <a:r>
              <a:rPr lang="zh-CN" altLang="en-US" dirty="0">
                <a:sym typeface="+mn-ea"/>
              </a:rPr>
              <a:t>例</a:t>
            </a:r>
            <a:r>
              <a:rPr lang="en-US" altLang="zh-CN" dirty="0">
                <a:sym typeface="+mn-ea"/>
              </a:rPr>
              <a:t>5 </a:t>
            </a:r>
            <a:r>
              <a:rPr lang="zh-CN" altLang="en-US" dirty="0">
                <a:sym typeface="+mn-ea"/>
              </a:rPr>
              <a:t>浙江省2022年1月英语首考阅读理解C篇</a:t>
            </a:r>
            <a:endParaRPr lang="zh-CN" altLang="en-US" dirty="0">
              <a:sym typeface="+mn-ea"/>
            </a:endParaRPr>
          </a:p>
        </p:txBody>
      </p:sp>
      <p:grpSp>
        <p:nvGrpSpPr>
          <p:cNvPr id="26" name="Group 9"/>
          <p:cNvGrpSpPr>
            <a:grpSpLocks noChangeAspect="1"/>
          </p:cNvGrpSpPr>
          <p:nvPr/>
        </p:nvGrpSpPr>
        <p:grpSpPr bwMode="auto">
          <a:xfrm>
            <a:off x="2311400" y="980886"/>
            <a:ext cx="7575550" cy="201688"/>
            <a:chOff x="1927" y="2201"/>
            <a:chExt cx="4019" cy="107"/>
          </a:xfrm>
        </p:grpSpPr>
        <p:sp>
          <p:nvSpPr>
            <p:cNvPr id="29" name="Line 10"/>
            <p:cNvSpPr>
              <a:spLocks noChangeShapeType="1"/>
            </p:cNvSpPr>
            <p:nvPr/>
          </p:nvSpPr>
          <p:spPr bwMode="auto">
            <a:xfrm>
              <a:off x="4169" y="2255"/>
              <a:ext cx="1777" cy="0"/>
            </a:xfrm>
            <a:prstGeom prst="line">
              <a:avLst/>
            </a:prstGeom>
            <a:noFill/>
            <a:ln w="14288" cap="flat">
              <a:solidFill>
                <a:srgbClr val="40474D"/>
              </a:solidFill>
              <a:prstDash val="solid"/>
              <a:miter lim="800000"/>
            </a:ln>
            <a:extLst>
              <a:ext uri="{909E8E84-426E-40DD-AFC4-6F175D3DCCD1}">
                <a14:hiddenFill xmlns:a14="http://schemas.microsoft.com/office/drawing/2010/main">
                  <a:noFill/>
                </a14:hiddenFill>
              </a:ext>
            </a:extLst>
          </p:spPr>
          <p:txBody>
            <a:bodyPr vert="horz" wrap="square" lIns="91440" tIns="45720" rIns="91440" bIns="45720" numCol="1" anchor="t" anchorCtr="0" compatLnSpc="1"/>
            <a:lstStyle/>
            <a:p>
              <a:endParaRPr lang="zh-CN" altLang="en-US"/>
            </a:p>
          </p:txBody>
        </p:sp>
        <p:sp>
          <p:nvSpPr>
            <p:cNvPr id="30" name="Line 11"/>
            <p:cNvSpPr>
              <a:spLocks noChangeShapeType="1"/>
            </p:cNvSpPr>
            <p:nvPr/>
          </p:nvSpPr>
          <p:spPr bwMode="auto">
            <a:xfrm>
              <a:off x="1927" y="2255"/>
              <a:ext cx="1777" cy="0"/>
            </a:xfrm>
            <a:prstGeom prst="line">
              <a:avLst/>
            </a:prstGeom>
            <a:noFill/>
            <a:ln w="14288" cap="flat">
              <a:solidFill>
                <a:srgbClr val="40474D"/>
              </a:solidFill>
              <a:prstDash val="solid"/>
              <a:miter lim="800000"/>
            </a:ln>
            <a:extLst>
              <a:ext uri="{909E8E84-426E-40DD-AFC4-6F175D3DCCD1}">
                <a14:hiddenFill xmlns:a14="http://schemas.microsoft.com/office/drawing/2010/main">
                  <a:noFill/>
                </a14:hiddenFill>
              </a:ext>
            </a:extLst>
          </p:spPr>
          <p:txBody>
            <a:bodyPr vert="horz" wrap="square" lIns="91440" tIns="45720" rIns="91440" bIns="45720" numCol="1" anchor="t" anchorCtr="0" compatLnSpc="1"/>
            <a:lstStyle/>
            <a:p>
              <a:endParaRPr lang="zh-CN" altLang="en-US"/>
            </a:p>
          </p:txBody>
        </p:sp>
        <p:sp>
          <p:nvSpPr>
            <p:cNvPr id="31" name="Freeform 12"/>
            <p:cNvSpPr>
              <a:spLocks noEditPoints="1"/>
            </p:cNvSpPr>
            <p:nvPr/>
          </p:nvSpPr>
          <p:spPr bwMode="auto">
            <a:xfrm>
              <a:off x="3728" y="2201"/>
              <a:ext cx="415" cy="107"/>
            </a:xfrm>
            <a:custGeom>
              <a:avLst/>
              <a:gdLst>
                <a:gd name="T0" fmla="*/ 593 w 959"/>
                <a:gd name="T1" fmla="*/ 114 h 228"/>
                <a:gd name="T2" fmla="*/ 479 w 959"/>
                <a:gd name="T3" fmla="*/ 228 h 228"/>
                <a:gd name="T4" fmla="*/ 365 w 959"/>
                <a:gd name="T5" fmla="*/ 114 h 228"/>
                <a:gd name="T6" fmla="*/ 479 w 959"/>
                <a:gd name="T7" fmla="*/ 0 h 228"/>
                <a:gd name="T8" fmla="*/ 593 w 959"/>
                <a:gd name="T9" fmla="*/ 114 h 228"/>
                <a:gd name="T10" fmla="*/ 7 w 959"/>
                <a:gd name="T11" fmla="*/ 105 h 228"/>
                <a:gd name="T12" fmla="*/ 149 w 959"/>
                <a:gd name="T13" fmla="*/ 30 h 228"/>
                <a:gd name="T14" fmla="*/ 158 w 959"/>
                <a:gd name="T15" fmla="*/ 30 h 228"/>
                <a:gd name="T16" fmla="*/ 300 w 959"/>
                <a:gd name="T17" fmla="*/ 102 h 228"/>
                <a:gd name="T18" fmla="*/ 301 w 959"/>
                <a:gd name="T19" fmla="*/ 120 h 228"/>
                <a:gd name="T20" fmla="*/ 159 w 959"/>
                <a:gd name="T21" fmla="*/ 198 h 228"/>
                <a:gd name="T22" fmla="*/ 149 w 959"/>
                <a:gd name="T23" fmla="*/ 198 h 228"/>
                <a:gd name="T24" fmla="*/ 7 w 959"/>
                <a:gd name="T25" fmla="*/ 123 h 228"/>
                <a:gd name="T26" fmla="*/ 7 w 959"/>
                <a:gd name="T27" fmla="*/ 105 h 228"/>
                <a:gd name="T28" fmla="*/ 951 w 959"/>
                <a:gd name="T29" fmla="*/ 105 h 228"/>
                <a:gd name="T30" fmla="*/ 809 w 959"/>
                <a:gd name="T31" fmla="*/ 30 h 228"/>
                <a:gd name="T32" fmla="*/ 800 w 959"/>
                <a:gd name="T33" fmla="*/ 30 h 228"/>
                <a:gd name="T34" fmla="*/ 658 w 959"/>
                <a:gd name="T35" fmla="*/ 102 h 228"/>
                <a:gd name="T36" fmla="*/ 657 w 959"/>
                <a:gd name="T37" fmla="*/ 120 h 228"/>
                <a:gd name="T38" fmla="*/ 800 w 959"/>
                <a:gd name="T39" fmla="*/ 198 h 228"/>
                <a:gd name="T40" fmla="*/ 809 w 959"/>
                <a:gd name="T41" fmla="*/ 198 h 228"/>
                <a:gd name="T42" fmla="*/ 951 w 959"/>
                <a:gd name="T43" fmla="*/ 123 h 228"/>
                <a:gd name="T44" fmla="*/ 951 w 959"/>
                <a:gd name="T45" fmla="*/ 105 h 2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959" h="228">
                  <a:moveTo>
                    <a:pt x="593" y="114"/>
                  </a:moveTo>
                  <a:cubicBezTo>
                    <a:pt x="593" y="177"/>
                    <a:pt x="542" y="228"/>
                    <a:pt x="479" y="228"/>
                  </a:cubicBezTo>
                  <a:cubicBezTo>
                    <a:pt x="416" y="228"/>
                    <a:pt x="365" y="177"/>
                    <a:pt x="365" y="114"/>
                  </a:cubicBezTo>
                  <a:cubicBezTo>
                    <a:pt x="365" y="51"/>
                    <a:pt x="416" y="0"/>
                    <a:pt x="479" y="0"/>
                  </a:cubicBezTo>
                  <a:cubicBezTo>
                    <a:pt x="542" y="0"/>
                    <a:pt x="593" y="51"/>
                    <a:pt x="593" y="114"/>
                  </a:cubicBezTo>
                  <a:close/>
                  <a:moveTo>
                    <a:pt x="7" y="105"/>
                  </a:moveTo>
                  <a:lnTo>
                    <a:pt x="149" y="30"/>
                  </a:lnTo>
                  <a:cubicBezTo>
                    <a:pt x="152" y="29"/>
                    <a:pt x="155" y="29"/>
                    <a:pt x="158" y="30"/>
                  </a:cubicBezTo>
                  <a:lnTo>
                    <a:pt x="300" y="102"/>
                  </a:lnTo>
                  <a:cubicBezTo>
                    <a:pt x="308" y="106"/>
                    <a:pt x="308" y="116"/>
                    <a:pt x="301" y="120"/>
                  </a:cubicBezTo>
                  <a:lnTo>
                    <a:pt x="159" y="198"/>
                  </a:lnTo>
                  <a:cubicBezTo>
                    <a:pt x="156" y="200"/>
                    <a:pt x="152" y="200"/>
                    <a:pt x="149" y="198"/>
                  </a:cubicBezTo>
                  <a:lnTo>
                    <a:pt x="7" y="123"/>
                  </a:lnTo>
                  <a:cubicBezTo>
                    <a:pt x="0" y="119"/>
                    <a:pt x="0" y="109"/>
                    <a:pt x="7" y="105"/>
                  </a:cubicBezTo>
                  <a:close/>
                  <a:moveTo>
                    <a:pt x="951" y="105"/>
                  </a:moveTo>
                  <a:lnTo>
                    <a:pt x="809" y="30"/>
                  </a:lnTo>
                  <a:cubicBezTo>
                    <a:pt x="806" y="29"/>
                    <a:pt x="803" y="29"/>
                    <a:pt x="800" y="30"/>
                  </a:cubicBezTo>
                  <a:lnTo>
                    <a:pt x="658" y="102"/>
                  </a:lnTo>
                  <a:cubicBezTo>
                    <a:pt x="650" y="106"/>
                    <a:pt x="650" y="116"/>
                    <a:pt x="657" y="120"/>
                  </a:cubicBezTo>
                  <a:lnTo>
                    <a:pt x="800" y="198"/>
                  </a:lnTo>
                  <a:cubicBezTo>
                    <a:pt x="803" y="200"/>
                    <a:pt x="806" y="200"/>
                    <a:pt x="809" y="198"/>
                  </a:cubicBezTo>
                  <a:lnTo>
                    <a:pt x="951" y="123"/>
                  </a:lnTo>
                  <a:cubicBezTo>
                    <a:pt x="959" y="119"/>
                    <a:pt x="959" y="109"/>
                    <a:pt x="951" y="105"/>
                  </a:cubicBezTo>
                  <a:close/>
                </a:path>
              </a:pathLst>
            </a:custGeom>
            <a:solidFill>
              <a:srgbClr val="3F454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grpSp>
      <p:sp>
        <p:nvSpPr>
          <p:cNvPr id="100" name="文本框 99"/>
          <p:cNvSpPr txBox="1"/>
          <p:nvPr/>
        </p:nvSpPr>
        <p:spPr>
          <a:xfrm>
            <a:off x="842645" y="1523365"/>
            <a:ext cx="10778490" cy="1568450"/>
          </a:xfrm>
          <a:prstGeom prst="rect">
            <a:avLst/>
          </a:prstGeom>
          <a:solidFill>
            <a:schemeClr val="bg2"/>
          </a:solidFill>
          <a:ln w="9525">
            <a:noFill/>
          </a:ln>
        </p:spPr>
        <p:txBody>
          <a:bodyPr wrap="square">
            <a:spAutoFit/>
          </a:bodyPr>
          <a:lstStyle/>
          <a:p>
            <a:pPr marL="0" indent="457200" eaLnBrk="1" latinLnBrk="0" hangingPunct="1"/>
            <a:r>
              <a:rPr sz="2400" b="0">
                <a:solidFill>
                  <a:srgbClr val="000000"/>
                </a:solidFill>
                <a:latin typeface="Calibri" panose="020F0502020204030204" pitchFamily="34" charset="0"/>
                <a:ea typeface="宋体" panose="02010600030101010101" pitchFamily="2" charset="-122"/>
              </a:rPr>
              <a:t>The benefits of regular exercise are well documented but there's a new bonus to add to the ever-growing list. New researchers found that middle-aged women who were physically fit could be nearly 90 percent less likely to develop dementia（失智症）in later life，and is they did，it came on a decade later than less sporty women.</a:t>
            </a:r>
            <a:endParaRPr sz="2400" b="0">
              <a:solidFill>
                <a:srgbClr val="000000"/>
              </a:solidFill>
              <a:latin typeface="Calibri" panose="020F0502020204030204" pitchFamily="34" charset="0"/>
              <a:ea typeface="宋体" panose="02010600030101010101" pitchFamily="2" charset="-122"/>
            </a:endParaRPr>
          </a:p>
        </p:txBody>
      </p:sp>
      <p:sp>
        <p:nvSpPr>
          <p:cNvPr id="34" name="Freeform 21"/>
          <p:cNvSpPr>
            <a:spLocks noEditPoints="1"/>
          </p:cNvSpPr>
          <p:nvPr/>
        </p:nvSpPr>
        <p:spPr bwMode="auto">
          <a:xfrm>
            <a:off x="663891" y="599048"/>
            <a:ext cx="266700" cy="268288"/>
          </a:xfrm>
          <a:custGeom>
            <a:avLst/>
            <a:gdLst>
              <a:gd name="T0" fmla="*/ 117 w 234"/>
              <a:gd name="T1" fmla="*/ 0 h 234"/>
              <a:gd name="T2" fmla="*/ 234 w 234"/>
              <a:gd name="T3" fmla="*/ 117 h 234"/>
              <a:gd name="T4" fmla="*/ 117 w 234"/>
              <a:gd name="T5" fmla="*/ 234 h 234"/>
              <a:gd name="T6" fmla="*/ 0 w 234"/>
              <a:gd name="T7" fmla="*/ 117 h 234"/>
              <a:gd name="T8" fmla="*/ 117 w 234"/>
              <a:gd name="T9" fmla="*/ 0 h 234"/>
              <a:gd name="T10" fmla="*/ 99 w 234"/>
              <a:gd name="T11" fmla="*/ 199 h 234"/>
              <a:gd name="T12" fmla="*/ 135 w 234"/>
              <a:gd name="T13" fmla="*/ 199 h 234"/>
              <a:gd name="T14" fmla="*/ 135 w 234"/>
              <a:gd name="T15" fmla="*/ 136 h 234"/>
              <a:gd name="T16" fmla="*/ 199 w 234"/>
              <a:gd name="T17" fmla="*/ 136 h 234"/>
              <a:gd name="T18" fmla="*/ 199 w 234"/>
              <a:gd name="T19" fmla="*/ 99 h 234"/>
              <a:gd name="T20" fmla="*/ 135 w 234"/>
              <a:gd name="T21" fmla="*/ 99 h 234"/>
              <a:gd name="T22" fmla="*/ 135 w 234"/>
              <a:gd name="T23" fmla="*/ 35 h 234"/>
              <a:gd name="T24" fmla="*/ 99 w 234"/>
              <a:gd name="T25" fmla="*/ 35 h 234"/>
              <a:gd name="T26" fmla="*/ 99 w 234"/>
              <a:gd name="T27" fmla="*/ 99 h 234"/>
              <a:gd name="T28" fmla="*/ 35 w 234"/>
              <a:gd name="T29" fmla="*/ 99 h 234"/>
              <a:gd name="T30" fmla="*/ 35 w 234"/>
              <a:gd name="T31" fmla="*/ 136 h 234"/>
              <a:gd name="T32" fmla="*/ 99 w 234"/>
              <a:gd name="T33" fmla="*/ 136 h 234"/>
              <a:gd name="T34" fmla="*/ 99 w 234"/>
              <a:gd name="T35" fmla="*/ 199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34" h="234">
                <a:moveTo>
                  <a:pt x="117" y="0"/>
                </a:moveTo>
                <a:cubicBezTo>
                  <a:pt x="182" y="0"/>
                  <a:pt x="234" y="52"/>
                  <a:pt x="234" y="117"/>
                </a:cubicBezTo>
                <a:cubicBezTo>
                  <a:pt x="234" y="182"/>
                  <a:pt x="182" y="234"/>
                  <a:pt x="117" y="234"/>
                </a:cubicBezTo>
                <a:cubicBezTo>
                  <a:pt x="52" y="234"/>
                  <a:pt x="0" y="182"/>
                  <a:pt x="0" y="117"/>
                </a:cubicBezTo>
                <a:cubicBezTo>
                  <a:pt x="0" y="52"/>
                  <a:pt x="52" y="0"/>
                  <a:pt x="117" y="0"/>
                </a:cubicBezTo>
                <a:close/>
                <a:moveTo>
                  <a:pt x="99" y="199"/>
                </a:moveTo>
                <a:lnTo>
                  <a:pt x="135" y="199"/>
                </a:lnTo>
                <a:lnTo>
                  <a:pt x="135" y="136"/>
                </a:lnTo>
                <a:lnTo>
                  <a:pt x="199" y="136"/>
                </a:lnTo>
                <a:lnTo>
                  <a:pt x="199" y="99"/>
                </a:lnTo>
                <a:lnTo>
                  <a:pt x="135" y="99"/>
                </a:lnTo>
                <a:lnTo>
                  <a:pt x="135" y="35"/>
                </a:lnTo>
                <a:lnTo>
                  <a:pt x="99" y="35"/>
                </a:lnTo>
                <a:lnTo>
                  <a:pt x="99" y="99"/>
                </a:lnTo>
                <a:lnTo>
                  <a:pt x="35" y="99"/>
                </a:lnTo>
                <a:lnTo>
                  <a:pt x="35" y="136"/>
                </a:lnTo>
                <a:lnTo>
                  <a:pt x="99" y="136"/>
                </a:lnTo>
                <a:lnTo>
                  <a:pt x="99" y="199"/>
                </a:lnTo>
                <a:close/>
              </a:path>
            </a:pathLst>
          </a:custGeom>
          <a:solidFill>
            <a:schemeClr val="accent2"/>
          </a:solidFill>
          <a:ln>
            <a:noFill/>
          </a:ln>
        </p:spPr>
        <p:txBody>
          <a:bodyPr vert="horz" wrap="square" lIns="91440" tIns="45720" rIns="91440" bIns="45720" numCol="1" anchor="t" anchorCtr="0" compatLnSpc="1"/>
          <a:lstStyle/>
          <a:p>
            <a:endParaRPr lang="zh-CN" altLang="en-US" sz="1600">
              <a:solidFill>
                <a:schemeClr val="bg1"/>
              </a:solidFill>
            </a:endParaRPr>
          </a:p>
        </p:txBody>
      </p:sp>
      <p:sp>
        <p:nvSpPr>
          <p:cNvPr id="35" name="TextBox 44"/>
          <p:cNvSpPr txBox="1"/>
          <p:nvPr/>
        </p:nvSpPr>
        <p:spPr>
          <a:xfrm>
            <a:off x="959485" y="548640"/>
            <a:ext cx="1367155" cy="368300"/>
          </a:xfrm>
          <a:prstGeom prst="rect">
            <a:avLst/>
          </a:prstGeom>
          <a:noFill/>
        </p:spPr>
        <p:txBody>
          <a:bodyPr wrap="square" rtlCol="0">
            <a:spAutoFit/>
          </a:bodyPr>
          <a:lstStyle/>
          <a:p>
            <a:r>
              <a:rPr lang="zh-CN" altLang="en-US" dirty="0">
                <a:solidFill>
                  <a:schemeClr val="bg1"/>
                </a:solidFill>
                <a:latin typeface="+mj-ea"/>
                <a:ea typeface="+mj-ea"/>
                <a:sym typeface="+mn-ea"/>
              </a:rPr>
              <a:t>备语篇结构</a:t>
            </a:r>
            <a:endParaRPr lang="zh-CN" altLang="en-US" dirty="0">
              <a:solidFill>
                <a:schemeClr val="bg1"/>
              </a:solidFill>
              <a:latin typeface="+mj-ea"/>
              <a:ea typeface="+mj-ea"/>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bldLst>
      <p:bldP spid="5" grpId="1" animBg="1"/>
      <p:bldP spid="6" grpId="1" animBg="1"/>
      <p:bldP spid="7" grpId="1" animBg="1"/>
      <p:bldP spid="17" grpId="1"/>
      <p:bldP spid="18" grpId="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bwMode="auto">
          <a:xfrm>
            <a:off x="3147060" y="2997200"/>
            <a:ext cx="7852410" cy="1568450"/>
          </a:xfrm>
          <a:prstGeom prst="rect">
            <a:avLst/>
          </a:prstGeom>
          <a:solidFill>
            <a:srgbClr val="FFFFFF"/>
          </a:solidFill>
          <a:ln w="9525" cap="flat" cmpd="sng" algn="ctr">
            <a:solidFill>
              <a:schemeClr val="bg2">
                <a:lumMod val="85000"/>
              </a:schemeClr>
            </a:solidFill>
            <a:prstDash val="solid"/>
            <a:round/>
            <a:headEnd type="none" w="med" len="med"/>
            <a:tailEnd type="none" w="med" len="med"/>
          </a:ln>
          <a:effectLst/>
        </p:spPr>
        <p:txBody>
          <a:bodyPr vert="horz" wrap="square" lIns="91440" tIns="45720" rIns="91440" bIns="45720" numCol="1" rtlCol="0" anchor="t" anchorCtr="0" compatLnSpc="1"/>
          <a:lstStyle/>
          <a:p>
            <a:endParaRPr lang="zh-CN" altLang="en-US">
              <a:solidFill>
                <a:schemeClr val="bg1"/>
              </a:solidFill>
            </a:endParaRPr>
          </a:p>
        </p:txBody>
      </p:sp>
      <p:sp>
        <p:nvSpPr>
          <p:cNvPr id="6" name="右箭头 7"/>
          <p:cNvSpPr/>
          <p:nvPr/>
        </p:nvSpPr>
        <p:spPr bwMode="auto">
          <a:xfrm>
            <a:off x="2925366" y="3198496"/>
            <a:ext cx="576064" cy="461820"/>
          </a:xfrm>
          <a:prstGeom prst="rightArrow">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lstStyle/>
          <a:p>
            <a:pPr marL="0" marR="0" indent="0" algn="l" defTabSz="914400" rtl="0" eaLnBrk="1" fontAlgn="base" latinLnBrk="0" hangingPunct="1">
              <a:lnSpc>
                <a:spcPct val="100000"/>
              </a:lnSpc>
              <a:spcBef>
                <a:spcPct val="0"/>
              </a:spcBef>
              <a:spcAft>
                <a:spcPct val="0"/>
              </a:spcAft>
              <a:buClrTx/>
              <a:buSzTx/>
              <a:buFont typeface="Arial" panose="020B0604020202020204" pitchFamily="34" charset="0"/>
              <a:buNone/>
            </a:pPr>
            <a:endParaRPr kumimoji="0" lang="zh-CN" altLang="en-US" sz="1800" b="0" i="0" u="none" strike="noStrike" cap="none" normalizeH="0" baseline="0">
              <a:ln>
                <a:noFill/>
              </a:ln>
              <a:solidFill>
                <a:schemeClr val="bg1"/>
              </a:solidFill>
              <a:effectLst/>
              <a:latin typeface="Arial" panose="020B0604020202020204" pitchFamily="34" charset="0"/>
              <a:ea typeface="宋体" panose="02010600030101010101" pitchFamily="2" charset="-122"/>
            </a:endParaRPr>
          </a:p>
        </p:txBody>
      </p:sp>
      <p:sp>
        <p:nvSpPr>
          <p:cNvPr id="7" name="矩形 6"/>
          <p:cNvSpPr/>
          <p:nvPr/>
        </p:nvSpPr>
        <p:spPr bwMode="auto">
          <a:xfrm>
            <a:off x="712485" y="2997127"/>
            <a:ext cx="2481545" cy="801314"/>
          </a:xfrm>
          <a:prstGeom prst="rect">
            <a:avLst/>
          </a:prstGeom>
          <a:solidFill>
            <a:schemeClr val="bg1"/>
          </a:solidFill>
          <a:ln w="9525" cap="flat" cmpd="sng" algn="ctr">
            <a:solidFill>
              <a:schemeClr val="bg2"/>
            </a:solidFill>
            <a:prstDash val="solid"/>
            <a:round/>
            <a:headEnd type="none" w="med" len="med"/>
            <a:tailEnd type="none" w="med" len="med"/>
          </a:ln>
          <a:effectLst>
            <a:outerShdw blurRad="50800" dist="38100" dir="2700000" algn="tl" rotWithShape="0">
              <a:prstClr val="black">
                <a:alpha val="40000"/>
              </a:prstClr>
            </a:outerShdw>
          </a:effectLst>
        </p:spPr>
        <p:txBody>
          <a:bodyPr vert="horz" wrap="square" lIns="91440" tIns="45720" rIns="91440" bIns="45720" numCol="1" rtlCol="0" anchor="t" anchorCtr="0" compatLnSpc="1"/>
          <a:lstStyle/>
          <a:p>
            <a:pPr marL="0" marR="0" indent="0" algn="l" defTabSz="914400" rtl="0" eaLnBrk="1" fontAlgn="base" latinLnBrk="0" hangingPunct="1">
              <a:lnSpc>
                <a:spcPct val="100000"/>
              </a:lnSpc>
              <a:spcBef>
                <a:spcPct val="0"/>
              </a:spcBef>
              <a:spcAft>
                <a:spcPct val="0"/>
              </a:spcAft>
              <a:buClrTx/>
              <a:buSzTx/>
              <a:buFont typeface="Arial" panose="020B0604020202020204" pitchFamily="34" charset="0"/>
              <a:buNone/>
            </a:pPr>
            <a:endParaRPr kumimoji="0" lang="zh-CN" altLang="en-US" sz="1800" b="0" i="0" u="none" strike="noStrike" cap="none" normalizeH="0" baseline="0">
              <a:ln>
                <a:noFill/>
              </a:ln>
              <a:solidFill>
                <a:schemeClr val="bg1"/>
              </a:solidFill>
              <a:effectLst/>
              <a:latin typeface="Arial" panose="020B0604020202020204" pitchFamily="34" charset="0"/>
              <a:ea typeface="宋体" panose="02010600030101010101" pitchFamily="2" charset="-122"/>
            </a:endParaRPr>
          </a:p>
        </p:txBody>
      </p:sp>
      <p:sp>
        <p:nvSpPr>
          <p:cNvPr id="8" name="矩形 7"/>
          <p:cNvSpPr/>
          <p:nvPr/>
        </p:nvSpPr>
        <p:spPr bwMode="auto">
          <a:xfrm>
            <a:off x="3176270" y="4725670"/>
            <a:ext cx="7852410" cy="1523365"/>
          </a:xfrm>
          <a:prstGeom prst="rect">
            <a:avLst/>
          </a:prstGeom>
          <a:solidFill>
            <a:srgbClr val="FFFFFF"/>
          </a:solidFill>
          <a:ln w="9525" cap="flat" cmpd="sng" algn="ctr">
            <a:solidFill>
              <a:schemeClr val="bg2">
                <a:lumMod val="85000"/>
              </a:schemeClr>
            </a:solidFill>
            <a:prstDash val="solid"/>
            <a:round/>
            <a:headEnd type="none" w="med" len="med"/>
            <a:tailEnd type="none" w="med" len="med"/>
          </a:ln>
          <a:effectLst/>
        </p:spPr>
        <p:txBody>
          <a:bodyPr vert="horz" wrap="square" lIns="91440" tIns="45720" rIns="91440" bIns="45720" numCol="1" rtlCol="0" anchor="t" anchorCtr="0" compatLnSpc="1"/>
          <a:lstStyle/>
          <a:p>
            <a:endParaRPr lang="zh-CN" altLang="en-US">
              <a:solidFill>
                <a:schemeClr val="bg1"/>
              </a:solidFill>
            </a:endParaRPr>
          </a:p>
        </p:txBody>
      </p:sp>
      <p:sp>
        <p:nvSpPr>
          <p:cNvPr id="9" name="右箭头 10"/>
          <p:cNvSpPr/>
          <p:nvPr/>
        </p:nvSpPr>
        <p:spPr bwMode="auto">
          <a:xfrm>
            <a:off x="2907586" y="4931300"/>
            <a:ext cx="576064" cy="461820"/>
          </a:xfrm>
          <a:prstGeom prst="rightArrow">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lstStyle/>
          <a:p>
            <a:pPr marL="0" marR="0" indent="0" algn="l" defTabSz="914400" rtl="0" eaLnBrk="1" fontAlgn="base" latinLnBrk="0" hangingPunct="1">
              <a:lnSpc>
                <a:spcPct val="100000"/>
              </a:lnSpc>
              <a:spcBef>
                <a:spcPct val="0"/>
              </a:spcBef>
              <a:spcAft>
                <a:spcPct val="0"/>
              </a:spcAft>
              <a:buClrTx/>
              <a:buSzTx/>
              <a:buFont typeface="Arial" panose="020B0604020202020204" pitchFamily="34" charset="0"/>
              <a:buNone/>
            </a:pPr>
            <a:endParaRPr kumimoji="0" lang="zh-CN" altLang="en-US" sz="1800" b="0" i="0" u="none" strike="noStrike" cap="none" normalizeH="0" baseline="0">
              <a:ln>
                <a:noFill/>
              </a:ln>
              <a:solidFill>
                <a:schemeClr val="bg1"/>
              </a:solidFill>
              <a:effectLst/>
              <a:latin typeface="Arial" panose="020B0604020202020204" pitchFamily="34" charset="0"/>
              <a:ea typeface="宋体" panose="02010600030101010101" pitchFamily="2" charset="-122"/>
            </a:endParaRPr>
          </a:p>
        </p:txBody>
      </p:sp>
      <p:sp>
        <p:nvSpPr>
          <p:cNvPr id="10" name="矩形 9"/>
          <p:cNvSpPr/>
          <p:nvPr/>
        </p:nvSpPr>
        <p:spPr bwMode="auto">
          <a:xfrm>
            <a:off x="694705" y="4729931"/>
            <a:ext cx="2481545" cy="801314"/>
          </a:xfrm>
          <a:prstGeom prst="rect">
            <a:avLst/>
          </a:prstGeom>
          <a:solidFill>
            <a:schemeClr val="tx1"/>
          </a:solidFill>
          <a:ln w="9525" cap="flat" cmpd="sng" algn="ctr">
            <a:solidFill>
              <a:schemeClr val="bg2"/>
            </a:solidFill>
            <a:prstDash val="solid"/>
            <a:round/>
            <a:headEnd type="none" w="med" len="med"/>
            <a:tailEnd type="none" w="med" len="med"/>
          </a:ln>
          <a:effectLst>
            <a:outerShdw blurRad="50800" dist="38100" dir="2700000" algn="tl" rotWithShape="0">
              <a:prstClr val="black">
                <a:alpha val="40000"/>
              </a:prstClr>
            </a:outerShdw>
          </a:effectLst>
        </p:spPr>
        <p:txBody>
          <a:bodyPr vert="horz" wrap="square" lIns="91440" tIns="45720" rIns="91440" bIns="45720" numCol="1" rtlCol="0" anchor="t" anchorCtr="0" compatLnSpc="1"/>
          <a:lstStyle/>
          <a:p>
            <a:endParaRPr lang="zh-CN" altLang="en-US">
              <a:solidFill>
                <a:schemeClr val="bg1"/>
              </a:solidFill>
            </a:endParaRPr>
          </a:p>
        </p:txBody>
      </p:sp>
      <p:sp>
        <p:nvSpPr>
          <p:cNvPr id="17" name="TextBox 18"/>
          <p:cNvSpPr txBox="1"/>
          <p:nvPr/>
        </p:nvSpPr>
        <p:spPr>
          <a:xfrm>
            <a:off x="817423" y="3198496"/>
            <a:ext cx="2362472" cy="398780"/>
          </a:xfrm>
          <a:prstGeom prst="rect">
            <a:avLst/>
          </a:prstGeom>
          <a:noFill/>
        </p:spPr>
        <p:txBody>
          <a:bodyPr wrap="square" rtlCol="0">
            <a:spAutoFit/>
          </a:bodyPr>
          <a:lstStyle/>
          <a:p>
            <a:pPr algn="ctr"/>
            <a:r>
              <a:rPr lang="zh-CN" altLang="en-US" sz="2000" dirty="0">
                <a:solidFill>
                  <a:schemeClr val="bg2"/>
                </a:solidFill>
                <a:latin typeface="+mj-ea"/>
                <a:ea typeface="+mj-ea"/>
              </a:rPr>
              <a:t>主题引出手法</a:t>
            </a:r>
            <a:endParaRPr lang="zh-CN" altLang="en-US" sz="2000" dirty="0">
              <a:solidFill>
                <a:schemeClr val="bg2"/>
              </a:solidFill>
              <a:latin typeface="+mj-ea"/>
              <a:ea typeface="+mj-ea"/>
            </a:endParaRPr>
          </a:p>
        </p:txBody>
      </p:sp>
      <p:sp>
        <p:nvSpPr>
          <p:cNvPr id="18" name="TextBox 19"/>
          <p:cNvSpPr txBox="1"/>
          <p:nvPr/>
        </p:nvSpPr>
        <p:spPr>
          <a:xfrm>
            <a:off x="3583073" y="3059141"/>
            <a:ext cx="7200800" cy="1476375"/>
          </a:xfrm>
          <a:prstGeom prst="rect">
            <a:avLst/>
          </a:prstGeom>
          <a:noFill/>
        </p:spPr>
        <p:txBody>
          <a:bodyPr wrap="square" rtlCol="0">
            <a:spAutoFit/>
          </a:bodyPr>
          <a:lstStyle/>
          <a:p>
            <a:pPr marL="0" indent="0" algn="just">
              <a:buNone/>
            </a:pPr>
            <a:r>
              <a:rPr lang="zh-CN" altLang="en-US" dirty="0">
                <a:solidFill>
                  <a:schemeClr val="bg1"/>
                </a:solidFill>
                <a:latin typeface="+mj-ea"/>
                <a:ea typeface="+mj-ea"/>
              </a:rPr>
              <a:t>There are countless articles telling us how the </a:t>
            </a:r>
            <a:r>
              <a:rPr lang="en-US" altLang="zh-CN" dirty="0" err="1" smtClean="0">
                <a:solidFill>
                  <a:schemeClr val="bg1"/>
                </a:solidFill>
                <a:latin typeface="+mj-ea"/>
                <a:ea typeface="+mj-ea"/>
              </a:rPr>
              <a:t>i</a:t>
            </a:r>
            <a:r>
              <a:rPr lang="zh-CN" altLang="en-US" dirty="0" smtClean="0">
                <a:solidFill>
                  <a:schemeClr val="bg1"/>
                </a:solidFill>
                <a:latin typeface="+mj-ea"/>
                <a:ea typeface="+mj-ea"/>
              </a:rPr>
              <a:t>nternet </a:t>
            </a:r>
            <a:r>
              <a:rPr lang="zh-CN" altLang="en-US" dirty="0">
                <a:solidFill>
                  <a:schemeClr val="bg1"/>
                </a:solidFill>
                <a:latin typeface="+mj-ea"/>
                <a:ea typeface="+mj-ea"/>
              </a:rPr>
              <a:t>has made our lives more convenient和The benefits of regular exercise are well documented这两句通过讲述有规律锻炼的常规好处之后作者用反衬法引出本篇文章的主题：有规律锻炼对于预防妇女的失智症具有良好的效果。</a:t>
            </a:r>
            <a:endParaRPr lang="zh-CN" altLang="en-US" dirty="0">
              <a:solidFill>
                <a:schemeClr val="bg1"/>
              </a:solidFill>
              <a:latin typeface="+mj-ea"/>
              <a:ea typeface="+mj-ea"/>
            </a:endParaRPr>
          </a:p>
        </p:txBody>
      </p:sp>
      <p:sp>
        <p:nvSpPr>
          <p:cNvPr id="19" name="TextBox 20"/>
          <p:cNvSpPr txBox="1"/>
          <p:nvPr/>
        </p:nvSpPr>
        <p:spPr>
          <a:xfrm>
            <a:off x="799643" y="4939780"/>
            <a:ext cx="2362472" cy="398780"/>
          </a:xfrm>
          <a:prstGeom prst="rect">
            <a:avLst/>
          </a:prstGeom>
          <a:noFill/>
        </p:spPr>
        <p:txBody>
          <a:bodyPr wrap="square" rtlCol="0">
            <a:spAutoFit/>
          </a:bodyPr>
          <a:lstStyle>
            <a:defPPr>
              <a:defRPr lang="zh-CN"/>
            </a:defPPr>
            <a:lvl1pPr algn="ctr">
              <a:defRPr sz="2400">
                <a:solidFill>
                  <a:schemeClr val="accent3"/>
                </a:solidFill>
                <a:latin typeface="+mj-ea"/>
                <a:ea typeface="+mj-ea"/>
              </a:defRPr>
            </a:lvl1pPr>
          </a:lstStyle>
          <a:p>
            <a:r>
              <a:rPr sz="2000" dirty="0">
                <a:solidFill>
                  <a:schemeClr val="bg2"/>
                </a:solidFill>
              </a:rPr>
              <a:t>第30题</a:t>
            </a:r>
            <a:endParaRPr sz="2000" dirty="0">
              <a:solidFill>
                <a:schemeClr val="bg2"/>
              </a:solidFill>
            </a:endParaRPr>
          </a:p>
        </p:txBody>
      </p:sp>
      <p:sp>
        <p:nvSpPr>
          <p:cNvPr id="20" name="TextBox 21"/>
          <p:cNvSpPr txBox="1"/>
          <p:nvPr/>
        </p:nvSpPr>
        <p:spPr>
          <a:xfrm>
            <a:off x="3530368" y="4725844"/>
            <a:ext cx="7200800" cy="1476375"/>
          </a:xfrm>
          <a:prstGeom prst="rect">
            <a:avLst/>
          </a:prstGeom>
          <a:noFill/>
        </p:spPr>
        <p:txBody>
          <a:bodyPr wrap="square" rtlCol="0">
            <a:spAutoFit/>
          </a:bodyPr>
          <a:lstStyle/>
          <a:p>
            <a:pPr marL="0" indent="0" algn="just">
              <a:buNone/>
            </a:pPr>
            <a:r>
              <a:rPr lang="zh-CN" altLang="en-US" b="1" dirty="0">
                <a:solidFill>
                  <a:schemeClr val="bg1"/>
                </a:solidFill>
                <a:latin typeface="+mj-ea"/>
                <a:ea typeface="+mj-ea"/>
              </a:rPr>
              <a:t>Which of the following is the best title for the text?</a:t>
            </a:r>
            <a:endParaRPr lang="zh-CN" altLang="en-US" b="1" dirty="0">
              <a:solidFill>
                <a:schemeClr val="bg1"/>
              </a:solidFill>
              <a:latin typeface="+mj-ea"/>
              <a:ea typeface="+mj-ea"/>
            </a:endParaRPr>
          </a:p>
          <a:p>
            <a:pPr marL="0" indent="0" algn="just">
              <a:buNone/>
            </a:pPr>
            <a:r>
              <a:rPr lang="zh-CN" altLang="en-US" dirty="0">
                <a:solidFill>
                  <a:schemeClr val="bg1"/>
                </a:solidFill>
                <a:latin typeface="+mj-ea"/>
                <a:ea typeface="+mj-ea"/>
              </a:rPr>
              <a:t>        A. More Women Are Exercising to Prevent Dementia</a:t>
            </a:r>
            <a:endParaRPr lang="zh-CN" altLang="en-US" dirty="0">
              <a:solidFill>
                <a:schemeClr val="bg1"/>
              </a:solidFill>
              <a:latin typeface="+mj-ea"/>
              <a:ea typeface="+mj-ea"/>
            </a:endParaRPr>
          </a:p>
          <a:p>
            <a:pPr marL="0" indent="0" algn="just">
              <a:buNone/>
            </a:pPr>
            <a:r>
              <a:rPr lang="zh-CN" altLang="en-US" dirty="0">
                <a:solidFill>
                  <a:schemeClr val="bg1"/>
                </a:solidFill>
                <a:latin typeface="+mj-ea"/>
                <a:ea typeface="+mj-ea"/>
              </a:rPr>
              <a:t>        B. Middle-Aged Women Need to Do More Exercise</a:t>
            </a:r>
            <a:endParaRPr lang="zh-CN" altLang="en-US" dirty="0">
              <a:solidFill>
                <a:schemeClr val="bg1"/>
              </a:solidFill>
              <a:latin typeface="+mj-ea"/>
              <a:ea typeface="+mj-ea"/>
            </a:endParaRPr>
          </a:p>
          <a:p>
            <a:pPr marL="0" indent="0" algn="just">
              <a:buNone/>
            </a:pPr>
            <a:r>
              <a:rPr lang="zh-CN" altLang="en-US" dirty="0">
                <a:solidFill>
                  <a:schemeClr val="bg1"/>
                </a:solidFill>
                <a:latin typeface="+mj-ea"/>
                <a:ea typeface="+mj-ea"/>
              </a:rPr>
              <a:t>        C. Fit Women Are Less Likely to Develop Dementia</a:t>
            </a:r>
            <a:endParaRPr lang="zh-CN" altLang="en-US" dirty="0">
              <a:solidFill>
                <a:schemeClr val="bg1"/>
              </a:solidFill>
              <a:latin typeface="+mj-ea"/>
              <a:ea typeface="+mj-ea"/>
            </a:endParaRPr>
          </a:p>
          <a:p>
            <a:pPr marL="0" indent="0" algn="just">
              <a:buNone/>
            </a:pPr>
            <a:r>
              <a:rPr lang="zh-CN" altLang="en-US" dirty="0">
                <a:solidFill>
                  <a:schemeClr val="bg1"/>
                </a:solidFill>
                <a:latin typeface="+mj-ea"/>
                <a:ea typeface="+mj-ea"/>
              </a:rPr>
              <a:t>        D. Biking Improves Women's Cardiovascular Fitness</a:t>
            </a:r>
            <a:endParaRPr lang="zh-CN" altLang="en-US" dirty="0">
              <a:solidFill>
                <a:schemeClr val="bg1"/>
              </a:solidFill>
              <a:latin typeface="+mj-ea"/>
              <a:ea typeface="+mj-ea"/>
            </a:endParaRPr>
          </a:p>
        </p:txBody>
      </p:sp>
      <p:sp>
        <p:nvSpPr>
          <p:cNvPr id="25" name="TextBox 42"/>
          <p:cNvSpPr txBox="1"/>
          <p:nvPr/>
        </p:nvSpPr>
        <p:spPr>
          <a:xfrm>
            <a:off x="2138680" y="539750"/>
            <a:ext cx="8494395" cy="430530"/>
          </a:xfrm>
          <a:prstGeom prst="rect">
            <a:avLst/>
          </a:prstGeom>
          <a:noFill/>
          <a:ln>
            <a:noFill/>
          </a:ln>
        </p:spPr>
        <p:txBody>
          <a:bodyPr vert="horz" wrap="square" lIns="0" tIns="0" rIns="0" bIns="0" numCol="1" anchor="t" anchorCtr="0" compatLnSpc="1">
            <a:spAutoFit/>
          </a:bodyPr>
          <a:lstStyle>
            <a:defPPr>
              <a:defRPr lang="zh-CN"/>
            </a:defPPr>
            <a:lvl1pPr marL="0" marR="0" lvl="0" indent="0" algn="ctr" defTabSz="914400" eaLnBrk="1" latinLnBrk="0" hangingPunct="1">
              <a:lnSpc>
                <a:spcPct val="100000"/>
              </a:lnSpc>
              <a:buClrTx/>
              <a:buSzTx/>
              <a:buFontTx/>
              <a:buNone/>
              <a:defRPr kumimoji="0" sz="2800" b="0" i="0" u="none" strike="noStrike" cap="none" normalizeH="0" baseline="0">
                <a:ln>
                  <a:noFill/>
                </a:ln>
                <a:solidFill>
                  <a:schemeClr val="bg1"/>
                </a:solidFill>
                <a:effectLst/>
                <a:latin typeface="微软雅黑" panose="020B0503020204020204" pitchFamily="34" charset="-122"/>
                <a:ea typeface="微软雅黑" panose="020B0503020204020204" pitchFamily="34" charset="-122"/>
                <a:cs typeface="宋体" panose="02010600030101010101" pitchFamily="2" charset="-122"/>
              </a:defRPr>
            </a:lvl1pPr>
          </a:lstStyle>
          <a:p>
            <a:r>
              <a:rPr lang="zh-CN" altLang="en-US" dirty="0">
                <a:sym typeface="+mn-ea"/>
              </a:rPr>
              <a:t>例</a:t>
            </a:r>
            <a:r>
              <a:rPr lang="en-US" altLang="zh-CN" dirty="0">
                <a:sym typeface="+mn-ea"/>
              </a:rPr>
              <a:t>5 </a:t>
            </a:r>
            <a:r>
              <a:rPr lang="zh-CN" altLang="en-US" dirty="0">
                <a:sym typeface="+mn-ea"/>
              </a:rPr>
              <a:t>浙江省2022年1月英语首考阅读理解C篇</a:t>
            </a:r>
            <a:endParaRPr lang="zh-CN" altLang="en-US" dirty="0">
              <a:sym typeface="+mn-ea"/>
            </a:endParaRPr>
          </a:p>
        </p:txBody>
      </p:sp>
      <p:grpSp>
        <p:nvGrpSpPr>
          <p:cNvPr id="26" name="Group 9"/>
          <p:cNvGrpSpPr>
            <a:grpSpLocks noChangeAspect="1"/>
          </p:cNvGrpSpPr>
          <p:nvPr/>
        </p:nvGrpSpPr>
        <p:grpSpPr bwMode="auto">
          <a:xfrm>
            <a:off x="2311400" y="980886"/>
            <a:ext cx="7575550" cy="201688"/>
            <a:chOff x="1927" y="2201"/>
            <a:chExt cx="4019" cy="107"/>
          </a:xfrm>
        </p:grpSpPr>
        <p:sp>
          <p:nvSpPr>
            <p:cNvPr id="29" name="Line 10"/>
            <p:cNvSpPr>
              <a:spLocks noChangeShapeType="1"/>
            </p:cNvSpPr>
            <p:nvPr/>
          </p:nvSpPr>
          <p:spPr bwMode="auto">
            <a:xfrm>
              <a:off x="4169" y="2255"/>
              <a:ext cx="1777" cy="0"/>
            </a:xfrm>
            <a:prstGeom prst="line">
              <a:avLst/>
            </a:prstGeom>
            <a:noFill/>
            <a:ln w="14288" cap="flat">
              <a:solidFill>
                <a:srgbClr val="40474D"/>
              </a:solidFill>
              <a:prstDash val="solid"/>
              <a:miter lim="800000"/>
            </a:ln>
            <a:extLst>
              <a:ext uri="{909E8E84-426E-40DD-AFC4-6F175D3DCCD1}">
                <a14:hiddenFill xmlns:a14="http://schemas.microsoft.com/office/drawing/2010/main">
                  <a:noFill/>
                </a14:hiddenFill>
              </a:ext>
            </a:extLst>
          </p:spPr>
          <p:txBody>
            <a:bodyPr vert="horz" wrap="square" lIns="91440" tIns="45720" rIns="91440" bIns="45720" numCol="1" anchor="t" anchorCtr="0" compatLnSpc="1"/>
            <a:lstStyle/>
            <a:p>
              <a:endParaRPr lang="zh-CN" altLang="en-US"/>
            </a:p>
          </p:txBody>
        </p:sp>
        <p:sp>
          <p:nvSpPr>
            <p:cNvPr id="30" name="Line 11"/>
            <p:cNvSpPr>
              <a:spLocks noChangeShapeType="1"/>
            </p:cNvSpPr>
            <p:nvPr/>
          </p:nvSpPr>
          <p:spPr bwMode="auto">
            <a:xfrm>
              <a:off x="1927" y="2255"/>
              <a:ext cx="1777" cy="0"/>
            </a:xfrm>
            <a:prstGeom prst="line">
              <a:avLst/>
            </a:prstGeom>
            <a:noFill/>
            <a:ln w="14288" cap="flat">
              <a:solidFill>
                <a:srgbClr val="40474D"/>
              </a:solidFill>
              <a:prstDash val="solid"/>
              <a:miter lim="800000"/>
            </a:ln>
            <a:extLst>
              <a:ext uri="{909E8E84-426E-40DD-AFC4-6F175D3DCCD1}">
                <a14:hiddenFill xmlns:a14="http://schemas.microsoft.com/office/drawing/2010/main">
                  <a:noFill/>
                </a14:hiddenFill>
              </a:ext>
            </a:extLst>
          </p:spPr>
          <p:txBody>
            <a:bodyPr vert="horz" wrap="square" lIns="91440" tIns="45720" rIns="91440" bIns="45720" numCol="1" anchor="t" anchorCtr="0" compatLnSpc="1"/>
            <a:lstStyle/>
            <a:p>
              <a:endParaRPr lang="zh-CN" altLang="en-US"/>
            </a:p>
          </p:txBody>
        </p:sp>
        <p:sp>
          <p:nvSpPr>
            <p:cNvPr id="31" name="Freeform 12"/>
            <p:cNvSpPr>
              <a:spLocks noEditPoints="1"/>
            </p:cNvSpPr>
            <p:nvPr/>
          </p:nvSpPr>
          <p:spPr bwMode="auto">
            <a:xfrm>
              <a:off x="3728" y="2201"/>
              <a:ext cx="415" cy="107"/>
            </a:xfrm>
            <a:custGeom>
              <a:avLst/>
              <a:gdLst>
                <a:gd name="T0" fmla="*/ 593 w 959"/>
                <a:gd name="T1" fmla="*/ 114 h 228"/>
                <a:gd name="T2" fmla="*/ 479 w 959"/>
                <a:gd name="T3" fmla="*/ 228 h 228"/>
                <a:gd name="T4" fmla="*/ 365 w 959"/>
                <a:gd name="T5" fmla="*/ 114 h 228"/>
                <a:gd name="T6" fmla="*/ 479 w 959"/>
                <a:gd name="T7" fmla="*/ 0 h 228"/>
                <a:gd name="T8" fmla="*/ 593 w 959"/>
                <a:gd name="T9" fmla="*/ 114 h 228"/>
                <a:gd name="T10" fmla="*/ 7 w 959"/>
                <a:gd name="T11" fmla="*/ 105 h 228"/>
                <a:gd name="T12" fmla="*/ 149 w 959"/>
                <a:gd name="T13" fmla="*/ 30 h 228"/>
                <a:gd name="T14" fmla="*/ 158 w 959"/>
                <a:gd name="T15" fmla="*/ 30 h 228"/>
                <a:gd name="T16" fmla="*/ 300 w 959"/>
                <a:gd name="T17" fmla="*/ 102 h 228"/>
                <a:gd name="T18" fmla="*/ 301 w 959"/>
                <a:gd name="T19" fmla="*/ 120 h 228"/>
                <a:gd name="T20" fmla="*/ 159 w 959"/>
                <a:gd name="T21" fmla="*/ 198 h 228"/>
                <a:gd name="T22" fmla="*/ 149 w 959"/>
                <a:gd name="T23" fmla="*/ 198 h 228"/>
                <a:gd name="T24" fmla="*/ 7 w 959"/>
                <a:gd name="T25" fmla="*/ 123 h 228"/>
                <a:gd name="T26" fmla="*/ 7 w 959"/>
                <a:gd name="T27" fmla="*/ 105 h 228"/>
                <a:gd name="T28" fmla="*/ 951 w 959"/>
                <a:gd name="T29" fmla="*/ 105 h 228"/>
                <a:gd name="T30" fmla="*/ 809 w 959"/>
                <a:gd name="T31" fmla="*/ 30 h 228"/>
                <a:gd name="T32" fmla="*/ 800 w 959"/>
                <a:gd name="T33" fmla="*/ 30 h 228"/>
                <a:gd name="T34" fmla="*/ 658 w 959"/>
                <a:gd name="T35" fmla="*/ 102 h 228"/>
                <a:gd name="T36" fmla="*/ 657 w 959"/>
                <a:gd name="T37" fmla="*/ 120 h 228"/>
                <a:gd name="T38" fmla="*/ 800 w 959"/>
                <a:gd name="T39" fmla="*/ 198 h 228"/>
                <a:gd name="T40" fmla="*/ 809 w 959"/>
                <a:gd name="T41" fmla="*/ 198 h 228"/>
                <a:gd name="T42" fmla="*/ 951 w 959"/>
                <a:gd name="T43" fmla="*/ 123 h 228"/>
                <a:gd name="T44" fmla="*/ 951 w 959"/>
                <a:gd name="T45" fmla="*/ 105 h 2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959" h="228">
                  <a:moveTo>
                    <a:pt x="593" y="114"/>
                  </a:moveTo>
                  <a:cubicBezTo>
                    <a:pt x="593" y="177"/>
                    <a:pt x="542" y="228"/>
                    <a:pt x="479" y="228"/>
                  </a:cubicBezTo>
                  <a:cubicBezTo>
                    <a:pt x="416" y="228"/>
                    <a:pt x="365" y="177"/>
                    <a:pt x="365" y="114"/>
                  </a:cubicBezTo>
                  <a:cubicBezTo>
                    <a:pt x="365" y="51"/>
                    <a:pt x="416" y="0"/>
                    <a:pt x="479" y="0"/>
                  </a:cubicBezTo>
                  <a:cubicBezTo>
                    <a:pt x="542" y="0"/>
                    <a:pt x="593" y="51"/>
                    <a:pt x="593" y="114"/>
                  </a:cubicBezTo>
                  <a:close/>
                  <a:moveTo>
                    <a:pt x="7" y="105"/>
                  </a:moveTo>
                  <a:lnTo>
                    <a:pt x="149" y="30"/>
                  </a:lnTo>
                  <a:cubicBezTo>
                    <a:pt x="152" y="29"/>
                    <a:pt x="155" y="29"/>
                    <a:pt x="158" y="30"/>
                  </a:cubicBezTo>
                  <a:lnTo>
                    <a:pt x="300" y="102"/>
                  </a:lnTo>
                  <a:cubicBezTo>
                    <a:pt x="308" y="106"/>
                    <a:pt x="308" y="116"/>
                    <a:pt x="301" y="120"/>
                  </a:cubicBezTo>
                  <a:lnTo>
                    <a:pt x="159" y="198"/>
                  </a:lnTo>
                  <a:cubicBezTo>
                    <a:pt x="156" y="200"/>
                    <a:pt x="152" y="200"/>
                    <a:pt x="149" y="198"/>
                  </a:cubicBezTo>
                  <a:lnTo>
                    <a:pt x="7" y="123"/>
                  </a:lnTo>
                  <a:cubicBezTo>
                    <a:pt x="0" y="119"/>
                    <a:pt x="0" y="109"/>
                    <a:pt x="7" y="105"/>
                  </a:cubicBezTo>
                  <a:close/>
                  <a:moveTo>
                    <a:pt x="951" y="105"/>
                  </a:moveTo>
                  <a:lnTo>
                    <a:pt x="809" y="30"/>
                  </a:lnTo>
                  <a:cubicBezTo>
                    <a:pt x="806" y="29"/>
                    <a:pt x="803" y="29"/>
                    <a:pt x="800" y="30"/>
                  </a:cubicBezTo>
                  <a:lnTo>
                    <a:pt x="658" y="102"/>
                  </a:lnTo>
                  <a:cubicBezTo>
                    <a:pt x="650" y="106"/>
                    <a:pt x="650" y="116"/>
                    <a:pt x="657" y="120"/>
                  </a:cubicBezTo>
                  <a:lnTo>
                    <a:pt x="800" y="198"/>
                  </a:lnTo>
                  <a:cubicBezTo>
                    <a:pt x="803" y="200"/>
                    <a:pt x="806" y="200"/>
                    <a:pt x="809" y="198"/>
                  </a:cubicBezTo>
                  <a:lnTo>
                    <a:pt x="951" y="123"/>
                  </a:lnTo>
                  <a:cubicBezTo>
                    <a:pt x="959" y="119"/>
                    <a:pt x="959" y="109"/>
                    <a:pt x="951" y="105"/>
                  </a:cubicBezTo>
                  <a:close/>
                </a:path>
              </a:pathLst>
            </a:custGeom>
            <a:solidFill>
              <a:srgbClr val="3F454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grpSp>
      <p:sp>
        <p:nvSpPr>
          <p:cNvPr id="100" name="文本框 99"/>
          <p:cNvSpPr txBox="1"/>
          <p:nvPr/>
        </p:nvSpPr>
        <p:spPr>
          <a:xfrm>
            <a:off x="875665" y="1268730"/>
            <a:ext cx="10778490" cy="1568450"/>
          </a:xfrm>
          <a:prstGeom prst="rect">
            <a:avLst/>
          </a:prstGeom>
          <a:solidFill>
            <a:schemeClr val="bg2"/>
          </a:solidFill>
          <a:ln w="9525">
            <a:noFill/>
          </a:ln>
        </p:spPr>
        <p:txBody>
          <a:bodyPr wrap="square">
            <a:spAutoFit/>
          </a:bodyPr>
          <a:lstStyle/>
          <a:p>
            <a:pPr marL="0" indent="457200" eaLnBrk="1" latinLnBrk="0" hangingPunct="1"/>
            <a:r>
              <a:rPr sz="2400" b="0">
                <a:solidFill>
                  <a:srgbClr val="000000"/>
                </a:solidFill>
                <a:latin typeface="Calibri" panose="020F0502020204030204" pitchFamily="34" charset="0"/>
                <a:ea typeface="宋体" panose="02010600030101010101" pitchFamily="2" charset="-122"/>
              </a:rPr>
              <a:t>The benefits of regular exercise are well documented but there's a new bonus to add to the ever-growing list. New researchers found that middle-aged women who were physically fit could be nearly 90 percent less likely to develop dementia（失智症）in later life，and is they did，it came on a decade later than less sporty women.</a:t>
            </a:r>
            <a:endParaRPr sz="2400" b="0">
              <a:solidFill>
                <a:srgbClr val="000000"/>
              </a:solidFill>
              <a:latin typeface="Calibri" panose="020F0502020204030204" pitchFamily="34" charset="0"/>
              <a:ea typeface="宋体" panose="02010600030101010101" pitchFamily="2" charset="-122"/>
            </a:endParaRPr>
          </a:p>
        </p:txBody>
      </p:sp>
      <p:sp>
        <p:nvSpPr>
          <p:cNvPr id="34" name="Freeform 21"/>
          <p:cNvSpPr>
            <a:spLocks noEditPoints="1"/>
          </p:cNvSpPr>
          <p:nvPr/>
        </p:nvSpPr>
        <p:spPr bwMode="auto">
          <a:xfrm>
            <a:off x="663891" y="599048"/>
            <a:ext cx="266700" cy="268288"/>
          </a:xfrm>
          <a:custGeom>
            <a:avLst/>
            <a:gdLst>
              <a:gd name="T0" fmla="*/ 117 w 234"/>
              <a:gd name="T1" fmla="*/ 0 h 234"/>
              <a:gd name="T2" fmla="*/ 234 w 234"/>
              <a:gd name="T3" fmla="*/ 117 h 234"/>
              <a:gd name="T4" fmla="*/ 117 w 234"/>
              <a:gd name="T5" fmla="*/ 234 h 234"/>
              <a:gd name="T6" fmla="*/ 0 w 234"/>
              <a:gd name="T7" fmla="*/ 117 h 234"/>
              <a:gd name="T8" fmla="*/ 117 w 234"/>
              <a:gd name="T9" fmla="*/ 0 h 234"/>
              <a:gd name="T10" fmla="*/ 99 w 234"/>
              <a:gd name="T11" fmla="*/ 199 h 234"/>
              <a:gd name="T12" fmla="*/ 135 w 234"/>
              <a:gd name="T13" fmla="*/ 199 h 234"/>
              <a:gd name="T14" fmla="*/ 135 w 234"/>
              <a:gd name="T15" fmla="*/ 136 h 234"/>
              <a:gd name="T16" fmla="*/ 199 w 234"/>
              <a:gd name="T17" fmla="*/ 136 h 234"/>
              <a:gd name="T18" fmla="*/ 199 w 234"/>
              <a:gd name="T19" fmla="*/ 99 h 234"/>
              <a:gd name="T20" fmla="*/ 135 w 234"/>
              <a:gd name="T21" fmla="*/ 99 h 234"/>
              <a:gd name="T22" fmla="*/ 135 w 234"/>
              <a:gd name="T23" fmla="*/ 35 h 234"/>
              <a:gd name="T24" fmla="*/ 99 w 234"/>
              <a:gd name="T25" fmla="*/ 35 h 234"/>
              <a:gd name="T26" fmla="*/ 99 w 234"/>
              <a:gd name="T27" fmla="*/ 99 h 234"/>
              <a:gd name="T28" fmla="*/ 35 w 234"/>
              <a:gd name="T29" fmla="*/ 99 h 234"/>
              <a:gd name="T30" fmla="*/ 35 w 234"/>
              <a:gd name="T31" fmla="*/ 136 h 234"/>
              <a:gd name="T32" fmla="*/ 99 w 234"/>
              <a:gd name="T33" fmla="*/ 136 h 234"/>
              <a:gd name="T34" fmla="*/ 99 w 234"/>
              <a:gd name="T35" fmla="*/ 199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34" h="234">
                <a:moveTo>
                  <a:pt x="117" y="0"/>
                </a:moveTo>
                <a:cubicBezTo>
                  <a:pt x="182" y="0"/>
                  <a:pt x="234" y="52"/>
                  <a:pt x="234" y="117"/>
                </a:cubicBezTo>
                <a:cubicBezTo>
                  <a:pt x="234" y="182"/>
                  <a:pt x="182" y="234"/>
                  <a:pt x="117" y="234"/>
                </a:cubicBezTo>
                <a:cubicBezTo>
                  <a:pt x="52" y="234"/>
                  <a:pt x="0" y="182"/>
                  <a:pt x="0" y="117"/>
                </a:cubicBezTo>
                <a:cubicBezTo>
                  <a:pt x="0" y="52"/>
                  <a:pt x="52" y="0"/>
                  <a:pt x="117" y="0"/>
                </a:cubicBezTo>
                <a:close/>
                <a:moveTo>
                  <a:pt x="99" y="199"/>
                </a:moveTo>
                <a:lnTo>
                  <a:pt x="135" y="199"/>
                </a:lnTo>
                <a:lnTo>
                  <a:pt x="135" y="136"/>
                </a:lnTo>
                <a:lnTo>
                  <a:pt x="199" y="136"/>
                </a:lnTo>
                <a:lnTo>
                  <a:pt x="199" y="99"/>
                </a:lnTo>
                <a:lnTo>
                  <a:pt x="135" y="99"/>
                </a:lnTo>
                <a:lnTo>
                  <a:pt x="135" y="35"/>
                </a:lnTo>
                <a:lnTo>
                  <a:pt x="99" y="35"/>
                </a:lnTo>
                <a:lnTo>
                  <a:pt x="99" y="99"/>
                </a:lnTo>
                <a:lnTo>
                  <a:pt x="35" y="99"/>
                </a:lnTo>
                <a:lnTo>
                  <a:pt x="35" y="136"/>
                </a:lnTo>
                <a:lnTo>
                  <a:pt x="99" y="136"/>
                </a:lnTo>
                <a:lnTo>
                  <a:pt x="99" y="199"/>
                </a:lnTo>
                <a:close/>
              </a:path>
            </a:pathLst>
          </a:custGeom>
          <a:solidFill>
            <a:schemeClr val="accent2"/>
          </a:solidFill>
          <a:ln>
            <a:noFill/>
          </a:ln>
        </p:spPr>
        <p:txBody>
          <a:bodyPr vert="horz" wrap="square" lIns="91440" tIns="45720" rIns="91440" bIns="45720" numCol="1" anchor="t" anchorCtr="0" compatLnSpc="1"/>
          <a:lstStyle/>
          <a:p>
            <a:endParaRPr lang="zh-CN" altLang="en-US" sz="1600">
              <a:solidFill>
                <a:schemeClr val="bg1"/>
              </a:solidFill>
            </a:endParaRPr>
          </a:p>
        </p:txBody>
      </p:sp>
      <p:sp>
        <p:nvSpPr>
          <p:cNvPr id="35" name="TextBox 44"/>
          <p:cNvSpPr txBox="1"/>
          <p:nvPr/>
        </p:nvSpPr>
        <p:spPr>
          <a:xfrm>
            <a:off x="959485" y="548640"/>
            <a:ext cx="1367155" cy="368300"/>
          </a:xfrm>
          <a:prstGeom prst="rect">
            <a:avLst/>
          </a:prstGeom>
          <a:noFill/>
        </p:spPr>
        <p:txBody>
          <a:bodyPr wrap="square" rtlCol="0">
            <a:spAutoFit/>
          </a:bodyPr>
          <a:lstStyle/>
          <a:p>
            <a:r>
              <a:rPr lang="zh-CN" altLang="en-US" dirty="0">
                <a:solidFill>
                  <a:schemeClr val="bg1"/>
                </a:solidFill>
                <a:latin typeface="+mj-ea"/>
                <a:ea typeface="+mj-ea"/>
                <a:sym typeface="+mn-ea"/>
              </a:rPr>
              <a:t>备语篇结构</a:t>
            </a:r>
            <a:endParaRPr lang="zh-CN" altLang="en-US" dirty="0">
              <a:solidFill>
                <a:schemeClr val="bg1"/>
              </a:solidFill>
              <a:latin typeface="+mj-ea"/>
              <a:ea typeface="+mj-ea"/>
            </a:endParaRPr>
          </a:p>
        </p:txBody>
      </p:sp>
      <p:sp>
        <p:nvSpPr>
          <p:cNvPr id="2" name="椭圆 1"/>
          <p:cNvSpPr/>
          <p:nvPr/>
        </p:nvSpPr>
        <p:spPr>
          <a:xfrm>
            <a:off x="4083050" y="5531485"/>
            <a:ext cx="360045" cy="417830"/>
          </a:xfrm>
          <a:prstGeom prst="ellipse">
            <a:avLst/>
          </a:prstGeom>
          <a:noFill/>
          <a:ln w="38100" cap="flat" cmpd="sng" algn="ctr">
            <a:solidFill>
              <a:schemeClr val="tx1"/>
            </a:solidFill>
            <a:prstDash val="solid"/>
            <a:round/>
            <a:headEnd type="none" w="med" len="med"/>
            <a:tailEnd type="none" w="med" len="med"/>
          </a:ln>
          <a:extLst>
            <a:ext uri="{909E8E84-426E-40DD-AFC4-6F175D3DCCD1}">
              <a14:hiddenFill xmlns:a14="http://schemas.microsoft.com/office/drawing/2010/main">
                <a:solidFill>
                  <a:schemeClr val="accent1"/>
                </a:solidFill>
              </a14:hiddenFill>
            </a:ext>
          </a:extLst>
        </p:spPr>
        <p:txBody>
          <a:bodyPr vert="horz" wrap="square" lIns="91440" tIns="45720" rIns="91440" bIns="45720" numCol="1" anchor="t" anchorCtr="0" compatLnSpc="1"/>
          <a:lstStyle/>
          <a:p>
            <a:pPr marL="0" marR="0" indent="0" algn="l" defTabSz="914400" rtl="0" eaLnBrk="1" fontAlgn="base" latinLnBrk="0" hangingPunct="1">
              <a:lnSpc>
                <a:spcPct val="100000"/>
              </a:lnSpc>
              <a:spcBef>
                <a:spcPct val="0"/>
              </a:spcBef>
              <a:spcAft>
                <a:spcPct val="0"/>
              </a:spcAft>
              <a:buClrTx/>
              <a:buSzTx/>
              <a:buFont typeface="Arial" panose="020B0604020202020204" pitchFamily="34" charset="0"/>
              <a:buNone/>
            </a:pPr>
            <a:endParaRPr kumimoji="0" lang="zh-CN" altLang="en-US" sz="1800" b="0" i="0" u="none" strike="noStrike" cap="none" normalizeH="0" baseline="0" smtClean="0">
              <a:ln>
                <a:noFill/>
              </a:ln>
              <a:solidFill>
                <a:schemeClr val="tx1"/>
              </a:solidFill>
              <a:effectLst/>
              <a:latin typeface="Arial" panose="020B0604020202020204" pitchFamily="34" charset="0"/>
              <a:ea typeface="宋体" panose="02010600030101010101" pitchFamily="2" charset="-122"/>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linds(horizontal)">
                                      <p:cBhvr>
                                        <p:cTn id="7" dur="500"/>
                                        <p:tgtEl>
                                          <p:spTgt spid="8"/>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blinds(horizontal)">
                                      <p:cBhvr>
                                        <p:cTn id="10" dur="500"/>
                                        <p:tgtEl>
                                          <p:spTgt spid="9"/>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blinds(horizontal)">
                                      <p:cBhvr>
                                        <p:cTn id="13" dur="500"/>
                                        <p:tgtEl>
                                          <p:spTgt spid="10"/>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19"/>
                                        </p:tgtEl>
                                        <p:attrNameLst>
                                          <p:attrName>style.visibility</p:attrName>
                                        </p:attrNameLst>
                                      </p:cBhvr>
                                      <p:to>
                                        <p:strVal val="visible"/>
                                      </p:to>
                                    </p:set>
                                    <p:animEffect transition="in" filter="blinds(horizontal)">
                                      <p:cBhvr>
                                        <p:cTn id="16" dur="500"/>
                                        <p:tgtEl>
                                          <p:spTgt spid="19"/>
                                        </p:tgtEl>
                                      </p:cBhvr>
                                    </p:animEffect>
                                  </p:childTnLst>
                                </p:cTn>
                              </p:par>
                              <p:par>
                                <p:cTn id="17" presetID="3" presetClass="entr" presetSubtype="10" fill="hold" grpId="0" nodeType="withEffect">
                                  <p:stCondLst>
                                    <p:cond delay="0"/>
                                  </p:stCondLst>
                                  <p:childTnLst>
                                    <p:set>
                                      <p:cBhvr>
                                        <p:cTn id="18" dur="1" fill="hold">
                                          <p:stCondLst>
                                            <p:cond delay="0"/>
                                          </p:stCondLst>
                                        </p:cTn>
                                        <p:tgtEl>
                                          <p:spTgt spid="20"/>
                                        </p:tgtEl>
                                        <p:attrNameLst>
                                          <p:attrName>style.visibility</p:attrName>
                                        </p:attrNameLst>
                                      </p:cBhvr>
                                      <p:to>
                                        <p:strVal val="visible"/>
                                      </p:to>
                                    </p:set>
                                    <p:animEffect transition="in" filter="blinds(horizontal)">
                                      <p:cBhvr>
                                        <p:cTn id="19" dur="500"/>
                                        <p:tgtEl>
                                          <p:spTgt spid="20"/>
                                        </p:tgtEl>
                                      </p:cBhvr>
                                    </p:animEffec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1" animBg="1"/>
      <p:bldP spid="6" grpId="1" animBg="1"/>
      <p:bldP spid="7" grpId="1" animBg="1"/>
      <p:bldP spid="8" grpId="0" bldLvl="0" animBg="1"/>
      <p:bldP spid="8" grpId="1" animBg="1"/>
      <p:bldP spid="9" grpId="0" bldLvl="0" animBg="1"/>
      <p:bldP spid="9" grpId="1" animBg="1"/>
      <p:bldP spid="10" grpId="0" bldLvl="0" animBg="1"/>
      <p:bldP spid="10" grpId="1" animBg="1"/>
      <p:bldP spid="17" grpId="1"/>
      <p:bldP spid="18" grpId="1"/>
      <p:bldP spid="19" grpId="0"/>
      <p:bldP spid="19" grpId="1"/>
      <p:bldP spid="20" grpId="0"/>
      <p:bldP spid="20" grpId="1"/>
      <p:bldP spid="2" grpId="0" bldLvl="0" animBg="1"/>
      <p:bldP spid="2" grpId="1"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文本框 99"/>
          <p:cNvSpPr txBox="1"/>
          <p:nvPr/>
        </p:nvSpPr>
        <p:spPr>
          <a:xfrm>
            <a:off x="875665" y="1268730"/>
            <a:ext cx="10778490" cy="1198880"/>
          </a:xfrm>
          <a:prstGeom prst="rect">
            <a:avLst/>
          </a:prstGeom>
          <a:solidFill>
            <a:schemeClr val="bg2"/>
          </a:solidFill>
          <a:ln w="9525">
            <a:noFill/>
          </a:ln>
        </p:spPr>
        <p:txBody>
          <a:bodyPr wrap="square">
            <a:spAutoFit/>
          </a:bodyPr>
          <a:lstStyle/>
          <a:p>
            <a:pPr marL="0" indent="457200" eaLnBrk="1" latinLnBrk="0" hangingPunct="1"/>
            <a:r>
              <a:rPr sz="2400" b="0">
                <a:solidFill>
                  <a:srgbClr val="000000"/>
                </a:solidFill>
                <a:latin typeface="Calibri" panose="020F0502020204030204" pitchFamily="34" charset="0"/>
                <a:ea typeface="宋体" panose="02010600030101010101" pitchFamily="2" charset="-122"/>
              </a:rPr>
              <a:t>To frame his story, Klein creates the character of Ned, a fictional witness to the progress brought about by the steams and electric revolutions in America during one man's lifetime. It's a technique that helps turn a long narrative into an interesting one.</a:t>
            </a:r>
            <a:endParaRPr sz="2400" b="0">
              <a:solidFill>
                <a:srgbClr val="000000"/>
              </a:solidFill>
              <a:latin typeface="Calibri" panose="020F0502020204030204" pitchFamily="34" charset="0"/>
              <a:ea typeface="宋体" panose="02010600030101010101" pitchFamily="2" charset="-122"/>
            </a:endParaRPr>
          </a:p>
        </p:txBody>
      </p:sp>
      <p:sp>
        <p:nvSpPr>
          <p:cNvPr id="5" name="矩形 4"/>
          <p:cNvSpPr/>
          <p:nvPr/>
        </p:nvSpPr>
        <p:spPr bwMode="auto">
          <a:xfrm>
            <a:off x="3133090" y="4509135"/>
            <a:ext cx="7852410" cy="801370"/>
          </a:xfrm>
          <a:prstGeom prst="rect">
            <a:avLst/>
          </a:prstGeom>
          <a:solidFill>
            <a:srgbClr val="FFFFFF"/>
          </a:solidFill>
          <a:ln w="9525" cap="flat" cmpd="sng" algn="ctr">
            <a:solidFill>
              <a:schemeClr val="bg2">
                <a:lumMod val="85000"/>
              </a:schemeClr>
            </a:solidFill>
            <a:prstDash val="solid"/>
            <a:round/>
            <a:headEnd type="none" w="med" len="med"/>
            <a:tailEnd type="none" w="med" len="med"/>
          </a:ln>
          <a:effectLst/>
        </p:spPr>
        <p:txBody>
          <a:bodyPr vert="horz" wrap="square" lIns="91440" tIns="45720" rIns="91440" bIns="45720" numCol="1" rtlCol="0" anchor="t" anchorCtr="0" compatLnSpc="1"/>
          <a:lstStyle/>
          <a:p>
            <a:endParaRPr lang="zh-CN" altLang="en-US">
              <a:solidFill>
                <a:schemeClr val="bg1"/>
              </a:solidFill>
            </a:endParaRPr>
          </a:p>
        </p:txBody>
      </p:sp>
      <p:sp>
        <p:nvSpPr>
          <p:cNvPr id="6" name="右箭头 7"/>
          <p:cNvSpPr/>
          <p:nvPr/>
        </p:nvSpPr>
        <p:spPr bwMode="auto">
          <a:xfrm>
            <a:off x="2911396" y="4710431"/>
            <a:ext cx="576064" cy="461820"/>
          </a:xfrm>
          <a:prstGeom prst="rightArrow">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lstStyle/>
          <a:p>
            <a:pPr marL="0" marR="0" indent="0" algn="l" defTabSz="914400" rtl="0" eaLnBrk="1" fontAlgn="base" latinLnBrk="0" hangingPunct="1">
              <a:lnSpc>
                <a:spcPct val="100000"/>
              </a:lnSpc>
              <a:spcBef>
                <a:spcPct val="0"/>
              </a:spcBef>
              <a:spcAft>
                <a:spcPct val="0"/>
              </a:spcAft>
              <a:buClrTx/>
              <a:buSzTx/>
              <a:buFont typeface="Arial" panose="020B0604020202020204" pitchFamily="34" charset="0"/>
              <a:buNone/>
            </a:pPr>
            <a:endParaRPr kumimoji="0" lang="zh-CN" altLang="en-US" sz="1800" b="0" i="0" u="none" strike="noStrike" cap="none" normalizeH="0" baseline="0">
              <a:ln>
                <a:noFill/>
              </a:ln>
              <a:solidFill>
                <a:schemeClr val="bg1"/>
              </a:solidFill>
              <a:effectLst/>
              <a:latin typeface="Arial" panose="020B0604020202020204" pitchFamily="34" charset="0"/>
              <a:ea typeface="宋体" panose="02010600030101010101" pitchFamily="2" charset="-122"/>
            </a:endParaRPr>
          </a:p>
        </p:txBody>
      </p:sp>
      <p:sp>
        <p:nvSpPr>
          <p:cNvPr id="7" name="矩形 6"/>
          <p:cNvSpPr/>
          <p:nvPr/>
        </p:nvSpPr>
        <p:spPr bwMode="auto">
          <a:xfrm>
            <a:off x="698515" y="4509062"/>
            <a:ext cx="2481545" cy="801314"/>
          </a:xfrm>
          <a:prstGeom prst="rect">
            <a:avLst/>
          </a:prstGeom>
          <a:solidFill>
            <a:schemeClr val="bg1"/>
          </a:solidFill>
          <a:ln w="9525" cap="flat" cmpd="sng" algn="ctr">
            <a:solidFill>
              <a:schemeClr val="bg2"/>
            </a:solidFill>
            <a:prstDash val="solid"/>
            <a:round/>
            <a:headEnd type="none" w="med" len="med"/>
            <a:tailEnd type="none" w="med" len="med"/>
          </a:ln>
          <a:effectLst>
            <a:outerShdw blurRad="50800" dist="38100" dir="2700000" algn="tl" rotWithShape="0">
              <a:prstClr val="black">
                <a:alpha val="40000"/>
              </a:prstClr>
            </a:outerShdw>
          </a:effectLst>
        </p:spPr>
        <p:txBody>
          <a:bodyPr vert="horz" wrap="square" lIns="91440" tIns="45720" rIns="91440" bIns="45720" numCol="1" rtlCol="0" anchor="t" anchorCtr="0" compatLnSpc="1"/>
          <a:lstStyle/>
          <a:p>
            <a:pPr marL="0" marR="0" indent="0" algn="l" defTabSz="914400" rtl="0" eaLnBrk="1" fontAlgn="base" latinLnBrk="0" hangingPunct="1">
              <a:lnSpc>
                <a:spcPct val="100000"/>
              </a:lnSpc>
              <a:spcBef>
                <a:spcPct val="0"/>
              </a:spcBef>
              <a:spcAft>
                <a:spcPct val="0"/>
              </a:spcAft>
              <a:buClrTx/>
              <a:buSzTx/>
              <a:buFont typeface="Arial" panose="020B0604020202020204" pitchFamily="34" charset="0"/>
              <a:buNone/>
            </a:pPr>
            <a:endParaRPr kumimoji="0" lang="zh-CN" altLang="en-US" sz="1800" b="0" i="0" u="none" strike="noStrike" cap="none" normalizeH="0" baseline="0">
              <a:ln>
                <a:noFill/>
              </a:ln>
              <a:solidFill>
                <a:schemeClr val="bg1"/>
              </a:solidFill>
              <a:effectLst/>
              <a:latin typeface="Arial" panose="020B0604020202020204" pitchFamily="34" charset="0"/>
              <a:ea typeface="宋体" panose="02010600030101010101" pitchFamily="2" charset="-122"/>
            </a:endParaRPr>
          </a:p>
        </p:txBody>
      </p:sp>
      <p:sp>
        <p:nvSpPr>
          <p:cNvPr id="8" name="矩形 7"/>
          <p:cNvSpPr/>
          <p:nvPr/>
        </p:nvSpPr>
        <p:spPr bwMode="auto">
          <a:xfrm>
            <a:off x="3194050" y="2653665"/>
            <a:ext cx="7852410" cy="1523365"/>
          </a:xfrm>
          <a:prstGeom prst="rect">
            <a:avLst/>
          </a:prstGeom>
          <a:solidFill>
            <a:srgbClr val="FFFFFF"/>
          </a:solidFill>
          <a:ln w="9525" cap="flat" cmpd="sng" algn="ctr">
            <a:solidFill>
              <a:schemeClr val="bg2">
                <a:lumMod val="85000"/>
              </a:schemeClr>
            </a:solidFill>
            <a:prstDash val="solid"/>
            <a:round/>
            <a:headEnd type="none" w="med" len="med"/>
            <a:tailEnd type="none" w="med" len="med"/>
          </a:ln>
          <a:effectLst/>
        </p:spPr>
        <p:txBody>
          <a:bodyPr vert="horz" wrap="square" lIns="91440" tIns="45720" rIns="91440" bIns="45720" numCol="1" rtlCol="0" anchor="t" anchorCtr="0" compatLnSpc="1"/>
          <a:lstStyle/>
          <a:p>
            <a:endParaRPr lang="zh-CN" altLang="en-US">
              <a:solidFill>
                <a:schemeClr val="bg1"/>
              </a:solidFill>
            </a:endParaRPr>
          </a:p>
        </p:txBody>
      </p:sp>
      <p:sp>
        <p:nvSpPr>
          <p:cNvPr id="9" name="右箭头 10"/>
          <p:cNvSpPr/>
          <p:nvPr/>
        </p:nvSpPr>
        <p:spPr bwMode="auto">
          <a:xfrm>
            <a:off x="2925366" y="2859295"/>
            <a:ext cx="576064" cy="461820"/>
          </a:xfrm>
          <a:prstGeom prst="rightArrow">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lstStyle/>
          <a:p>
            <a:pPr marL="0" marR="0" indent="0" algn="l" defTabSz="914400" rtl="0" eaLnBrk="1" fontAlgn="base" latinLnBrk="0" hangingPunct="1">
              <a:lnSpc>
                <a:spcPct val="100000"/>
              </a:lnSpc>
              <a:spcBef>
                <a:spcPct val="0"/>
              </a:spcBef>
              <a:spcAft>
                <a:spcPct val="0"/>
              </a:spcAft>
              <a:buClrTx/>
              <a:buSzTx/>
              <a:buFont typeface="Arial" panose="020B0604020202020204" pitchFamily="34" charset="0"/>
              <a:buNone/>
            </a:pPr>
            <a:endParaRPr kumimoji="0" lang="zh-CN" altLang="en-US" sz="1800" b="0" i="0" u="none" strike="noStrike" cap="none" normalizeH="0" baseline="0">
              <a:ln>
                <a:noFill/>
              </a:ln>
              <a:solidFill>
                <a:schemeClr val="bg1"/>
              </a:solidFill>
              <a:effectLst/>
              <a:latin typeface="Arial" panose="020B0604020202020204" pitchFamily="34" charset="0"/>
              <a:ea typeface="宋体" panose="02010600030101010101" pitchFamily="2" charset="-122"/>
            </a:endParaRPr>
          </a:p>
        </p:txBody>
      </p:sp>
      <p:sp>
        <p:nvSpPr>
          <p:cNvPr id="10" name="矩形 9"/>
          <p:cNvSpPr/>
          <p:nvPr/>
        </p:nvSpPr>
        <p:spPr bwMode="auto">
          <a:xfrm>
            <a:off x="712485" y="2657926"/>
            <a:ext cx="2481545" cy="801314"/>
          </a:xfrm>
          <a:prstGeom prst="rect">
            <a:avLst/>
          </a:prstGeom>
          <a:solidFill>
            <a:schemeClr val="tx1"/>
          </a:solidFill>
          <a:ln w="9525" cap="flat" cmpd="sng" algn="ctr">
            <a:solidFill>
              <a:schemeClr val="bg2"/>
            </a:solidFill>
            <a:prstDash val="solid"/>
            <a:round/>
            <a:headEnd type="none" w="med" len="med"/>
            <a:tailEnd type="none" w="med" len="med"/>
          </a:ln>
          <a:effectLst>
            <a:outerShdw blurRad="50800" dist="38100" dir="2700000" algn="tl" rotWithShape="0">
              <a:prstClr val="black">
                <a:alpha val="40000"/>
              </a:prstClr>
            </a:outerShdw>
          </a:effectLst>
        </p:spPr>
        <p:txBody>
          <a:bodyPr vert="horz" wrap="square" lIns="91440" tIns="45720" rIns="91440" bIns="45720" numCol="1" rtlCol="0" anchor="t" anchorCtr="0" compatLnSpc="1"/>
          <a:lstStyle/>
          <a:p>
            <a:endParaRPr lang="zh-CN" altLang="en-US">
              <a:solidFill>
                <a:schemeClr val="bg1"/>
              </a:solidFill>
            </a:endParaRPr>
          </a:p>
        </p:txBody>
      </p:sp>
      <p:sp>
        <p:nvSpPr>
          <p:cNvPr id="17" name="TextBox 18"/>
          <p:cNvSpPr txBox="1"/>
          <p:nvPr/>
        </p:nvSpPr>
        <p:spPr>
          <a:xfrm>
            <a:off x="803453" y="4710431"/>
            <a:ext cx="2362472" cy="398780"/>
          </a:xfrm>
          <a:prstGeom prst="rect">
            <a:avLst/>
          </a:prstGeom>
          <a:noFill/>
        </p:spPr>
        <p:txBody>
          <a:bodyPr wrap="square" rtlCol="0">
            <a:spAutoFit/>
          </a:bodyPr>
          <a:lstStyle/>
          <a:p>
            <a:pPr algn="ctr"/>
            <a:r>
              <a:rPr lang="zh-CN" altLang="en-US" sz="2000" dirty="0">
                <a:solidFill>
                  <a:schemeClr val="bg2"/>
                </a:solidFill>
                <a:latin typeface="+mj-ea"/>
                <a:ea typeface="+mj-ea"/>
              </a:rPr>
              <a:t>解题点拨</a:t>
            </a:r>
            <a:endParaRPr lang="zh-CN" altLang="en-US" sz="2000" dirty="0">
              <a:solidFill>
                <a:schemeClr val="bg2"/>
              </a:solidFill>
              <a:latin typeface="+mj-ea"/>
              <a:ea typeface="+mj-ea"/>
            </a:endParaRPr>
          </a:p>
        </p:txBody>
      </p:sp>
      <p:sp>
        <p:nvSpPr>
          <p:cNvPr id="18" name="TextBox 19"/>
          <p:cNvSpPr txBox="1"/>
          <p:nvPr/>
        </p:nvSpPr>
        <p:spPr>
          <a:xfrm>
            <a:off x="3569103" y="4571076"/>
            <a:ext cx="7200800" cy="645160"/>
          </a:xfrm>
          <a:prstGeom prst="rect">
            <a:avLst/>
          </a:prstGeom>
          <a:noFill/>
        </p:spPr>
        <p:txBody>
          <a:bodyPr wrap="square" rtlCol="0">
            <a:spAutoFit/>
          </a:bodyPr>
          <a:lstStyle/>
          <a:p>
            <a:pPr marL="0" indent="0" algn="just">
              <a:buNone/>
            </a:pPr>
            <a:r>
              <a:rPr>
                <a:solidFill>
                  <a:schemeClr val="bg1"/>
                </a:solidFill>
                <a:latin typeface="+mj-ea"/>
                <a:ea typeface="+mj-ea"/>
              </a:rPr>
              <a:t>根据最后几句，尤其是narrative这个词语，我们可以看出整文是一篇书评，所以正确答案为B。</a:t>
            </a:r>
            <a:endParaRPr>
              <a:solidFill>
                <a:schemeClr val="bg1"/>
              </a:solidFill>
              <a:latin typeface="+mj-ea"/>
              <a:ea typeface="+mj-ea"/>
            </a:endParaRPr>
          </a:p>
        </p:txBody>
      </p:sp>
      <p:sp>
        <p:nvSpPr>
          <p:cNvPr id="19" name="TextBox 20"/>
          <p:cNvSpPr txBox="1"/>
          <p:nvPr/>
        </p:nvSpPr>
        <p:spPr>
          <a:xfrm>
            <a:off x="817423" y="2867775"/>
            <a:ext cx="2362472" cy="398780"/>
          </a:xfrm>
          <a:prstGeom prst="rect">
            <a:avLst/>
          </a:prstGeom>
          <a:noFill/>
        </p:spPr>
        <p:txBody>
          <a:bodyPr wrap="square" rtlCol="0">
            <a:spAutoFit/>
          </a:bodyPr>
          <a:lstStyle>
            <a:defPPr>
              <a:defRPr lang="zh-CN"/>
            </a:defPPr>
            <a:lvl1pPr algn="ctr">
              <a:defRPr sz="2400">
                <a:solidFill>
                  <a:schemeClr val="accent3"/>
                </a:solidFill>
                <a:latin typeface="+mj-ea"/>
                <a:ea typeface="+mj-ea"/>
              </a:defRPr>
            </a:lvl1pPr>
          </a:lstStyle>
          <a:p>
            <a:r>
              <a:rPr sz="2000" dirty="0">
                <a:solidFill>
                  <a:schemeClr val="bg2"/>
                </a:solidFill>
              </a:rPr>
              <a:t>第</a:t>
            </a:r>
            <a:r>
              <a:rPr lang="en-US" sz="2000" dirty="0">
                <a:solidFill>
                  <a:schemeClr val="bg2"/>
                </a:solidFill>
              </a:rPr>
              <a:t>26</a:t>
            </a:r>
            <a:r>
              <a:rPr sz="2000" dirty="0">
                <a:solidFill>
                  <a:schemeClr val="bg2"/>
                </a:solidFill>
              </a:rPr>
              <a:t>题</a:t>
            </a:r>
            <a:endParaRPr sz="2000" dirty="0">
              <a:solidFill>
                <a:schemeClr val="bg2"/>
              </a:solidFill>
            </a:endParaRPr>
          </a:p>
        </p:txBody>
      </p:sp>
      <p:sp>
        <p:nvSpPr>
          <p:cNvPr id="20" name="TextBox 21"/>
          <p:cNvSpPr txBox="1"/>
          <p:nvPr/>
        </p:nvSpPr>
        <p:spPr>
          <a:xfrm>
            <a:off x="3548148" y="2653839"/>
            <a:ext cx="7200800" cy="1476375"/>
          </a:xfrm>
          <a:prstGeom prst="rect">
            <a:avLst/>
          </a:prstGeom>
          <a:noFill/>
        </p:spPr>
        <p:txBody>
          <a:bodyPr wrap="square" rtlCol="0">
            <a:spAutoFit/>
          </a:bodyPr>
          <a:lstStyle/>
          <a:p>
            <a:pPr marL="285750" indent="-285750" algn="just">
              <a:buFont typeface="Wingdings" panose="05000000000000000000" charset="0"/>
              <a:buChar char="l"/>
            </a:pPr>
            <a:r>
              <a:rPr lang="zh-CN" altLang="en-US" b="1" dirty="0">
                <a:solidFill>
                  <a:schemeClr val="bg1"/>
                </a:solidFill>
                <a:latin typeface="+mj-ea"/>
                <a:ea typeface="+mj-ea"/>
              </a:rPr>
              <a:t>What is the text?</a:t>
            </a:r>
            <a:endParaRPr lang="zh-CN" altLang="en-US" b="1" dirty="0">
              <a:solidFill>
                <a:schemeClr val="bg1"/>
              </a:solidFill>
              <a:latin typeface="+mj-ea"/>
              <a:ea typeface="+mj-ea"/>
            </a:endParaRPr>
          </a:p>
          <a:p>
            <a:pPr marL="0" indent="0" algn="just">
              <a:buNone/>
            </a:pPr>
            <a:r>
              <a:rPr lang="zh-CN" altLang="en-US" dirty="0">
                <a:solidFill>
                  <a:schemeClr val="bg1"/>
                </a:solidFill>
                <a:latin typeface="+mj-ea"/>
                <a:ea typeface="+mj-ea"/>
              </a:rPr>
              <a:t>A. A biography.</a:t>
            </a:r>
            <a:endParaRPr lang="zh-CN" altLang="en-US" dirty="0">
              <a:solidFill>
                <a:schemeClr val="bg1"/>
              </a:solidFill>
              <a:latin typeface="+mj-ea"/>
              <a:ea typeface="+mj-ea"/>
            </a:endParaRPr>
          </a:p>
          <a:p>
            <a:pPr marL="0" indent="0" algn="just">
              <a:buNone/>
            </a:pPr>
            <a:r>
              <a:rPr lang="zh-CN" altLang="en-US" dirty="0">
                <a:solidFill>
                  <a:schemeClr val="bg1"/>
                </a:solidFill>
                <a:latin typeface="+mj-ea"/>
                <a:ea typeface="+mj-ea"/>
              </a:rPr>
              <a:t>B. A book review.</a:t>
            </a:r>
            <a:endParaRPr lang="zh-CN" altLang="en-US" dirty="0">
              <a:solidFill>
                <a:schemeClr val="bg1"/>
              </a:solidFill>
              <a:latin typeface="+mj-ea"/>
              <a:ea typeface="+mj-ea"/>
            </a:endParaRPr>
          </a:p>
          <a:p>
            <a:pPr marL="0" indent="0" algn="just">
              <a:buNone/>
            </a:pPr>
            <a:r>
              <a:rPr lang="zh-CN" altLang="en-US" dirty="0">
                <a:solidFill>
                  <a:schemeClr val="bg1"/>
                </a:solidFill>
                <a:latin typeface="+mj-ea"/>
                <a:ea typeface="+mj-ea"/>
              </a:rPr>
              <a:t>C. A short story.</a:t>
            </a:r>
            <a:endParaRPr lang="zh-CN" altLang="en-US" dirty="0">
              <a:solidFill>
                <a:schemeClr val="bg1"/>
              </a:solidFill>
              <a:latin typeface="+mj-ea"/>
              <a:ea typeface="+mj-ea"/>
            </a:endParaRPr>
          </a:p>
          <a:p>
            <a:pPr marL="0" indent="0" algn="just">
              <a:buNone/>
            </a:pPr>
            <a:r>
              <a:rPr lang="zh-CN" altLang="en-US" dirty="0">
                <a:solidFill>
                  <a:schemeClr val="bg1"/>
                </a:solidFill>
                <a:latin typeface="+mj-ea"/>
                <a:ea typeface="+mj-ea"/>
              </a:rPr>
              <a:t>D. A science report.</a:t>
            </a:r>
            <a:endParaRPr lang="zh-CN" altLang="en-US" dirty="0">
              <a:solidFill>
                <a:schemeClr val="bg1"/>
              </a:solidFill>
              <a:latin typeface="+mj-ea"/>
              <a:ea typeface="+mj-ea"/>
            </a:endParaRPr>
          </a:p>
        </p:txBody>
      </p:sp>
      <p:sp>
        <p:nvSpPr>
          <p:cNvPr id="25" name="TextBox 42"/>
          <p:cNvSpPr txBox="1"/>
          <p:nvPr/>
        </p:nvSpPr>
        <p:spPr>
          <a:xfrm>
            <a:off x="2138680" y="539750"/>
            <a:ext cx="8494395" cy="430530"/>
          </a:xfrm>
          <a:prstGeom prst="rect">
            <a:avLst/>
          </a:prstGeom>
          <a:noFill/>
          <a:ln>
            <a:noFill/>
          </a:ln>
        </p:spPr>
        <p:txBody>
          <a:bodyPr vert="horz" wrap="square" lIns="0" tIns="0" rIns="0" bIns="0" numCol="1" anchor="t" anchorCtr="0" compatLnSpc="1">
            <a:spAutoFit/>
          </a:bodyPr>
          <a:lstStyle>
            <a:defPPr>
              <a:defRPr lang="zh-CN"/>
            </a:defPPr>
            <a:lvl1pPr marL="0" marR="0" lvl="0" indent="0" algn="ctr" defTabSz="914400" eaLnBrk="1" latinLnBrk="0" hangingPunct="1">
              <a:lnSpc>
                <a:spcPct val="100000"/>
              </a:lnSpc>
              <a:buClrTx/>
              <a:buSzTx/>
              <a:buFontTx/>
              <a:buNone/>
              <a:defRPr kumimoji="0" sz="2800" b="0" i="0" u="none" strike="noStrike" cap="none" normalizeH="0" baseline="0">
                <a:ln>
                  <a:noFill/>
                </a:ln>
                <a:solidFill>
                  <a:schemeClr val="bg1"/>
                </a:solidFill>
                <a:effectLst/>
                <a:latin typeface="微软雅黑" panose="020B0503020204020204" pitchFamily="34" charset="-122"/>
                <a:ea typeface="微软雅黑" panose="020B0503020204020204" pitchFamily="34" charset="-122"/>
                <a:cs typeface="宋体" panose="02010600030101010101" pitchFamily="2" charset="-122"/>
              </a:defRPr>
            </a:lvl1pPr>
          </a:lstStyle>
          <a:p>
            <a:r>
              <a:rPr lang="zh-CN" altLang="en-US" dirty="0">
                <a:sym typeface="+mn-ea"/>
              </a:rPr>
              <a:t>例</a:t>
            </a:r>
            <a:r>
              <a:rPr lang="en-US" altLang="zh-CN" dirty="0">
                <a:sym typeface="+mn-ea"/>
              </a:rPr>
              <a:t>6 </a:t>
            </a:r>
            <a:r>
              <a:rPr lang="zh-CN" altLang="en-US" dirty="0">
                <a:sym typeface="+mn-ea"/>
              </a:rPr>
              <a:t>浙江省2022年1月英语首考阅读理解</a:t>
            </a:r>
            <a:r>
              <a:rPr lang="en-US" altLang="zh-CN" dirty="0">
                <a:sym typeface="+mn-ea"/>
              </a:rPr>
              <a:t>B</a:t>
            </a:r>
            <a:r>
              <a:rPr lang="zh-CN" altLang="en-US" dirty="0">
                <a:sym typeface="+mn-ea"/>
              </a:rPr>
              <a:t>篇</a:t>
            </a:r>
            <a:endParaRPr lang="zh-CN" altLang="en-US" dirty="0">
              <a:sym typeface="+mn-ea"/>
            </a:endParaRPr>
          </a:p>
        </p:txBody>
      </p:sp>
      <p:grpSp>
        <p:nvGrpSpPr>
          <p:cNvPr id="26" name="Group 9"/>
          <p:cNvGrpSpPr>
            <a:grpSpLocks noChangeAspect="1"/>
          </p:cNvGrpSpPr>
          <p:nvPr/>
        </p:nvGrpSpPr>
        <p:grpSpPr bwMode="auto">
          <a:xfrm>
            <a:off x="2311400" y="980886"/>
            <a:ext cx="7575550" cy="201688"/>
            <a:chOff x="1927" y="2201"/>
            <a:chExt cx="4019" cy="107"/>
          </a:xfrm>
        </p:grpSpPr>
        <p:sp>
          <p:nvSpPr>
            <p:cNvPr id="29" name="Line 10"/>
            <p:cNvSpPr>
              <a:spLocks noChangeShapeType="1"/>
            </p:cNvSpPr>
            <p:nvPr/>
          </p:nvSpPr>
          <p:spPr bwMode="auto">
            <a:xfrm>
              <a:off x="4169" y="2255"/>
              <a:ext cx="1777" cy="0"/>
            </a:xfrm>
            <a:prstGeom prst="line">
              <a:avLst/>
            </a:prstGeom>
            <a:noFill/>
            <a:ln w="14288" cap="flat">
              <a:solidFill>
                <a:srgbClr val="40474D"/>
              </a:solidFill>
              <a:prstDash val="solid"/>
              <a:miter lim="800000"/>
            </a:ln>
            <a:extLst>
              <a:ext uri="{909E8E84-426E-40DD-AFC4-6F175D3DCCD1}">
                <a14:hiddenFill xmlns:a14="http://schemas.microsoft.com/office/drawing/2010/main">
                  <a:noFill/>
                </a14:hiddenFill>
              </a:ext>
            </a:extLst>
          </p:spPr>
          <p:txBody>
            <a:bodyPr vert="horz" wrap="square" lIns="91440" tIns="45720" rIns="91440" bIns="45720" numCol="1" anchor="t" anchorCtr="0" compatLnSpc="1"/>
            <a:lstStyle/>
            <a:p>
              <a:endParaRPr lang="zh-CN" altLang="en-US"/>
            </a:p>
          </p:txBody>
        </p:sp>
        <p:sp>
          <p:nvSpPr>
            <p:cNvPr id="30" name="Line 11"/>
            <p:cNvSpPr>
              <a:spLocks noChangeShapeType="1"/>
            </p:cNvSpPr>
            <p:nvPr/>
          </p:nvSpPr>
          <p:spPr bwMode="auto">
            <a:xfrm>
              <a:off x="1927" y="2255"/>
              <a:ext cx="1777" cy="0"/>
            </a:xfrm>
            <a:prstGeom prst="line">
              <a:avLst/>
            </a:prstGeom>
            <a:noFill/>
            <a:ln w="14288" cap="flat">
              <a:solidFill>
                <a:srgbClr val="40474D"/>
              </a:solidFill>
              <a:prstDash val="solid"/>
              <a:miter lim="800000"/>
            </a:ln>
            <a:extLst>
              <a:ext uri="{909E8E84-426E-40DD-AFC4-6F175D3DCCD1}">
                <a14:hiddenFill xmlns:a14="http://schemas.microsoft.com/office/drawing/2010/main">
                  <a:noFill/>
                </a14:hiddenFill>
              </a:ext>
            </a:extLst>
          </p:spPr>
          <p:txBody>
            <a:bodyPr vert="horz" wrap="square" lIns="91440" tIns="45720" rIns="91440" bIns="45720" numCol="1" anchor="t" anchorCtr="0" compatLnSpc="1"/>
            <a:lstStyle/>
            <a:p>
              <a:endParaRPr lang="zh-CN" altLang="en-US"/>
            </a:p>
          </p:txBody>
        </p:sp>
        <p:sp>
          <p:nvSpPr>
            <p:cNvPr id="31" name="Freeform 12"/>
            <p:cNvSpPr>
              <a:spLocks noEditPoints="1"/>
            </p:cNvSpPr>
            <p:nvPr/>
          </p:nvSpPr>
          <p:spPr bwMode="auto">
            <a:xfrm>
              <a:off x="3728" y="2201"/>
              <a:ext cx="415" cy="107"/>
            </a:xfrm>
            <a:custGeom>
              <a:avLst/>
              <a:gdLst>
                <a:gd name="T0" fmla="*/ 593 w 959"/>
                <a:gd name="T1" fmla="*/ 114 h 228"/>
                <a:gd name="T2" fmla="*/ 479 w 959"/>
                <a:gd name="T3" fmla="*/ 228 h 228"/>
                <a:gd name="T4" fmla="*/ 365 w 959"/>
                <a:gd name="T5" fmla="*/ 114 h 228"/>
                <a:gd name="T6" fmla="*/ 479 w 959"/>
                <a:gd name="T7" fmla="*/ 0 h 228"/>
                <a:gd name="T8" fmla="*/ 593 w 959"/>
                <a:gd name="T9" fmla="*/ 114 h 228"/>
                <a:gd name="T10" fmla="*/ 7 w 959"/>
                <a:gd name="T11" fmla="*/ 105 h 228"/>
                <a:gd name="T12" fmla="*/ 149 w 959"/>
                <a:gd name="T13" fmla="*/ 30 h 228"/>
                <a:gd name="T14" fmla="*/ 158 w 959"/>
                <a:gd name="T15" fmla="*/ 30 h 228"/>
                <a:gd name="T16" fmla="*/ 300 w 959"/>
                <a:gd name="T17" fmla="*/ 102 h 228"/>
                <a:gd name="T18" fmla="*/ 301 w 959"/>
                <a:gd name="T19" fmla="*/ 120 h 228"/>
                <a:gd name="T20" fmla="*/ 159 w 959"/>
                <a:gd name="T21" fmla="*/ 198 h 228"/>
                <a:gd name="T22" fmla="*/ 149 w 959"/>
                <a:gd name="T23" fmla="*/ 198 h 228"/>
                <a:gd name="T24" fmla="*/ 7 w 959"/>
                <a:gd name="T25" fmla="*/ 123 h 228"/>
                <a:gd name="T26" fmla="*/ 7 w 959"/>
                <a:gd name="T27" fmla="*/ 105 h 228"/>
                <a:gd name="T28" fmla="*/ 951 w 959"/>
                <a:gd name="T29" fmla="*/ 105 h 228"/>
                <a:gd name="T30" fmla="*/ 809 w 959"/>
                <a:gd name="T31" fmla="*/ 30 h 228"/>
                <a:gd name="T32" fmla="*/ 800 w 959"/>
                <a:gd name="T33" fmla="*/ 30 h 228"/>
                <a:gd name="T34" fmla="*/ 658 w 959"/>
                <a:gd name="T35" fmla="*/ 102 h 228"/>
                <a:gd name="T36" fmla="*/ 657 w 959"/>
                <a:gd name="T37" fmla="*/ 120 h 228"/>
                <a:gd name="T38" fmla="*/ 800 w 959"/>
                <a:gd name="T39" fmla="*/ 198 h 228"/>
                <a:gd name="T40" fmla="*/ 809 w 959"/>
                <a:gd name="T41" fmla="*/ 198 h 228"/>
                <a:gd name="T42" fmla="*/ 951 w 959"/>
                <a:gd name="T43" fmla="*/ 123 h 228"/>
                <a:gd name="T44" fmla="*/ 951 w 959"/>
                <a:gd name="T45" fmla="*/ 105 h 2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959" h="228">
                  <a:moveTo>
                    <a:pt x="593" y="114"/>
                  </a:moveTo>
                  <a:cubicBezTo>
                    <a:pt x="593" y="177"/>
                    <a:pt x="542" y="228"/>
                    <a:pt x="479" y="228"/>
                  </a:cubicBezTo>
                  <a:cubicBezTo>
                    <a:pt x="416" y="228"/>
                    <a:pt x="365" y="177"/>
                    <a:pt x="365" y="114"/>
                  </a:cubicBezTo>
                  <a:cubicBezTo>
                    <a:pt x="365" y="51"/>
                    <a:pt x="416" y="0"/>
                    <a:pt x="479" y="0"/>
                  </a:cubicBezTo>
                  <a:cubicBezTo>
                    <a:pt x="542" y="0"/>
                    <a:pt x="593" y="51"/>
                    <a:pt x="593" y="114"/>
                  </a:cubicBezTo>
                  <a:close/>
                  <a:moveTo>
                    <a:pt x="7" y="105"/>
                  </a:moveTo>
                  <a:lnTo>
                    <a:pt x="149" y="30"/>
                  </a:lnTo>
                  <a:cubicBezTo>
                    <a:pt x="152" y="29"/>
                    <a:pt x="155" y="29"/>
                    <a:pt x="158" y="30"/>
                  </a:cubicBezTo>
                  <a:lnTo>
                    <a:pt x="300" y="102"/>
                  </a:lnTo>
                  <a:cubicBezTo>
                    <a:pt x="308" y="106"/>
                    <a:pt x="308" y="116"/>
                    <a:pt x="301" y="120"/>
                  </a:cubicBezTo>
                  <a:lnTo>
                    <a:pt x="159" y="198"/>
                  </a:lnTo>
                  <a:cubicBezTo>
                    <a:pt x="156" y="200"/>
                    <a:pt x="152" y="200"/>
                    <a:pt x="149" y="198"/>
                  </a:cubicBezTo>
                  <a:lnTo>
                    <a:pt x="7" y="123"/>
                  </a:lnTo>
                  <a:cubicBezTo>
                    <a:pt x="0" y="119"/>
                    <a:pt x="0" y="109"/>
                    <a:pt x="7" y="105"/>
                  </a:cubicBezTo>
                  <a:close/>
                  <a:moveTo>
                    <a:pt x="951" y="105"/>
                  </a:moveTo>
                  <a:lnTo>
                    <a:pt x="809" y="30"/>
                  </a:lnTo>
                  <a:cubicBezTo>
                    <a:pt x="806" y="29"/>
                    <a:pt x="803" y="29"/>
                    <a:pt x="800" y="30"/>
                  </a:cubicBezTo>
                  <a:lnTo>
                    <a:pt x="658" y="102"/>
                  </a:lnTo>
                  <a:cubicBezTo>
                    <a:pt x="650" y="106"/>
                    <a:pt x="650" y="116"/>
                    <a:pt x="657" y="120"/>
                  </a:cubicBezTo>
                  <a:lnTo>
                    <a:pt x="800" y="198"/>
                  </a:lnTo>
                  <a:cubicBezTo>
                    <a:pt x="803" y="200"/>
                    <a:pt x="806" y="200"/>
                    <a:pt x="809" y="198"/>
                  </a:cubicBezTo>
                  <a:lnTo>
                    <a:pt x="951" y="123"/>
                  </a:lnTo>
                  <a:cubicBezTo>
                    <a:pt x="959" y="119"/>
                    <a:pt x="959" y="109"/>
                    <a:pt x="951" y="105"/>
                  </a:cubicBezTo>
                  <a:close/>
                </a:path>
              </a:pathLst>
            </a:custGeom>
            <a:solidFill>
              <a:srgbClr val="3F454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grpSp>
      <p:sp>
        <p:nvSpPr>
          <p:cNvPr id="34" name="Freeform 21"/>
          <p:cNvSpPr>
            <a:spLocks noEditPoints="1"/>
          </p:cNvSpPr>
          <p:nvPr/>
        </p:nvSpPr>
        <p:spPr bwMode="auto">
          <a:xfrm>
            <a:off x="663891" y="599048"/>
            <a:ext cx="266700" cy="268288"/>
          </a:xfrm>
          <a:custGeom>
            <a:avLst/>
            <a:gdLst>
              <a:gd name="T0" fmla="*/ 117 w 234"/>
              <a:gd name="T1" fmla="*/ 0 h 234"/>
              <a:gd name="T2" fmla="*/ 234 w 234"/>
              <a:gd name="T3" fmla="*/ 117 h 234"/>
              <a:gd name="T4" fmla="*/ 117 w 234"/>
              <a:gd name="T5" fmla="*/ 234 h 234"/>
              <a:gd name="T6" fmla="*/ 0 w 234"/>
              <a:gd name="T7" fmla="*/ 117 h 234"/>
              <a:gd name="T8" fmla="*/ 117 w 234"/>
              <a:gd name="T9" fmla="*/ 0 h 234"/>
              <a:gd name="T10" fmla="*/ 99 w 234"/>
              <a:gd name="T11" fmla="*/ 199 h 234"/>
              <a:gd name="T12" fmla="*/ 135 w 234"/>
              <a:gd name="T13" fmla="*/ 199 h 234"/>
              <a:gd name="T14" fmla="*/ 135 w 234"/>
              <a:gd name="T15" fmla="*/ 136 h 234"/>
              <a:gd name="T16" fmla="*/ 199 w 234"/>
              <a:gd name="T17" fmla="*/ 136 h 234"/>
              <a:gd name="T18" fmla="*/ 199 w 234"/>
              <a:gd name="T19" fmla="*/ 99 h 234"/>
              <a:gd name="T20" fmla="*/ 135 w 234"/>
              <a:gd name="T21" fmla="*/ 99 h 234"/>
              <a:gd name="T22" fmla="*/ 135 w 234"/>
              <a:gd name="T23" fmla="*/ 35 h 234"/>
              <a:gd name="T24" fmla="*/ 99 w 234"/>
              <a:gd name="T25" fmla="*/ 35 h 234"/>
              <a:gd name="T26" fmla="*/ 99 w 234"/>
              <a:gd name="T27" fmla="*/ 99 h 234"/>
              <a:gd name="T28" fmla="*/ 35 w 234"/>
              <a:gd name="T29" fmla="*/ 99 h 234"/>
              <a:gd name="T30" fmla="*/ 35 w 234"/>
              <a:gd name="T31" fmla="*/ 136 h 234"/>
              <a:gd name="T32" fmla="*/ 99 w 234"/>
              <a:gd name="T33" fmla="*/ 136 h 234"/>
              <a:gd name="T34" fmla="*/ 99 w 234"/>
              <a:gd name="T35" fmla="*/ 199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34" h="234">
                <a:moveTo>
                  <a:pt x="117" y="0"/>
                </a:moveTo>
                <a:cubicBezTo>
                  <a:pt x="182" y="0"/>
                  <a:pt x="234" y="52"/>
                  <a:pt x="234" y="117"/>
                </a:cubicBezTo>
                <a:cubicBezTo>
                  <a:pt x="234" y="182"/>
                  <a:pt x="182" y="234"/>
                  <a:pt x="117" y="234"/>
                </a:cubicBezTo>
                <a:cubicBezTo>
                  <a:pt x="52" y="234"/>
                  <a:pt x="0" y="182"/>
                  <a:pt x="0" y="117"/>
                </a:cubicBezTo>
                <a:cubicBezTo>
                  <a:pt x="0" y="52"/>
                  <a:pt x="52" y="0"/>
                  <a:pt x="117" y="0"/>
                </a:cubicBezTo>
                <a:close/>
                <a:moveTo>
                  <a:pt x="99" y="199"/>
                </a:moveTo>
                <a:lnTo>
                  <a:pt x="135" y="199"/>
                </a:lnTo>
                <a:lnTo>
                  <a:pt x="135" y="136"/>
                </a:lnTo>
                <a:lnTo>
                  <a:pt x="199" y="136"/>
                </a:lnTo>
                <a:lnTo>
                  <a:pt x="199" y="99"/>
                </a:lnTo>
                <a:lnTo>
                  <a:pt x="135" y="99"/>
                </a:lnTo>
                <a:lnTo>
                  <a:pt x="135" y="35"/>
                </a:lnTo>
                <a:lnTo>
                  <a:pt x="99" y="35"/>
                </a:lnTo>
                <a:lnTo>
                  <a:pt x="99" y="99"/>
                </a:lnTo>
                <a:lnTo>
                  <a:pt x="35" y="99"/>
                </a:lnTo>
                <a:lnTo>
                  <a:pt x="35" y="136"/>
                </a:lnTo>
                <a:lnTo>
                  <a:pt x="99" y="136"/>
                </a:lnTo>
                <a:lnTo>
                  <a:pt x="99" y="199"/>
                </a:lnTo>
                <a:close/>
              </a:path>
            </a:pathLst>
          </a:custGeom>
          <a:solidFill>
            <a:schemeClr val="accent2"/>
          </a:solidFill>
          <a:ln>
            <a:noFill/>
          </a:ln>
        </p:spPr>
        <p:txBody>
          <a:bodyPr vert="horz" wrap="square" lIns="91440" tIns="45720" rIns="91440" bIns="45720" numCol="1" anchor="t" anchorCtr="0" compatLnSpc="1"/>
          <a:lstStyle/>
          <a:p>
            <a:endParaRPr lang="zh-CN" altLang="en-US" sz="1600">
              <a:solidFill>
                <a:schemeClr val="bg1"/>
              </a:solidFill>
            </a:endParaRPr>
          </a:p>
        </p:txBody>
      </p:sp>
      <p:sp>
        <p:nvSpPr>
          <p:cNvPr id="35" name="TextBox 44"/>
          <p:cNvSpPr txBox="1"/>
          <p:nvPr/>
        </p:nvSpPr>
        <p:spPr>
          <a:xfrm>
            <a:off x="959485" y="548640"/>
            <a:ext cx="1367155" cy="368300"/>
          </a:xfrm>
          <a:prstGeom prst="rect">
            <a:avLst/>
          </a:prstGeom>
          <a:noFill/>
        </p:spPr>
        <p:txBody>
          <a:bodyPr wrap="square" rtlCol="0">
            <a:spAutoFit/>
          </a:bodyPr>
          <a:lstStyle/>
          <a:p>
            <a:r>
              <a:rPr lang="zh-CN" altLang="en-US" dirty="0">
                <a:solidFill>
                  <a:schemeClr val="bg1"/>
                </a:solidFill>
                <a:latin typeface="+mj-ea"/>
                <a:ea typeface="+mj-ea"/>
                <a:sym typeface="+mn-ea"/>
              </a:rPr>
              <a:t>备语篇结构</a:t>
            </a:r>
            <a:endParaRPr lang="zh-CN" altLang="en-US" dirty="0">
              <a:solidFill>
                <a:schemeClr val="bg1"/>
              </a:solidFill>
              <a:latin typeface="+mj-ea"/>
              <a:ea typeface="+mj-ea"/>
            </a:endParaRPr>
          </a:p>
        </p:txBody>
      </p:sp>
      <p:sp>
        <p:nvSpPr>
          <p:cNvPr id="2" name="椭圆 1"/>
          <p:cNvSpPr/>
          <p:nvPr/>
        </p:nvSpPr>
        <p:spPr>
          <a:xfrm>
            <a:off x="3524885" y="3182620"/>
            <a:ext cx="360045" cy="417830"/>
          </a:xfrm>
          <a:prstGeom prst="ellipse">
            <a:avLst/>
          </a:prstGeom>
          <a:noFill/>
          <a:ln w="38100" cap="flat" cmpd="sng" algn="ctr">
            <a:solidFill>
              <a:schemeClr val="tx1"/>
            </a:solidFill>
            <a:prstDash val="solid"/>
            <a:round/>
            <a:headEnd type="none" w="med" len="med"/>
            <a:tailEnd type="none" w="med" len="med"/>
          </a:ln>
          <a:extLst>
            <a:ext uri="{909E8E84-426E-40DD-AFC4-6F175D3DCCD1}">
              <a14:hiddenFill xmlns:a14="http://schemas.microsoft.com/office/drawing/2010/main">
                <a:solidFill>
                  <a:schemeClr val="accent1"/>
                </a:solidFill>
              </a14:hiddenFill>
            </a:ext>
          </a:extLst>
        </p:spPr>
        <p:txBody>
          <a:bodyPr vert="horz" wrap="square" lIns="91440" tIns="45720" rIns="91440" bIns="45720" numCol="1" anchor="t" anchorCtr="0" compatLnSpc="1"/>
          <a:lstStyle/>
          <a:p>
            <a:pPr marL="0" marR="0" indent="0" algn="l" defTabSz="914400" rtl="0" eaLnBrk="1" fontAlgn="base" latinLnBrk="0" hangingPunct="1">
              <a:lnSpc>
                <a:spcPct val="100000"/>
              </a:lnSpc>
              <a:spcBef>
                <a:spcPct val="0"/>
              </a:spcBef>
              <a:spcAft>
                <a:spcPct val="0"/>
              </a:spcAft>
              <a:buClrTx/>
              <a:buSzTx/>
              <a:buFont typeface="Arial" panose="020B0604020202020204" pitchFamily="34" charset="0"/>
              <a:buNone/>
            </a:pPr>
            <a:endParaRPr kumimoji="0" lang="zh-CN" altLang="en-US" sz="1800" b="0" i="0" u="none" strike="noStrike" cap="none" normalizeH="0" baseline="0" smtClean="0">
              <a:ln>
                <a:noFill/>
              </a:ln>
              <a:solidFill>
                <a:schemeClr val="tx1"/>
              </a:solidFill>
              <a:effectLst/>
              <a:latin typeface="Arial" panose="020B0604020202020204" pitchFamily="34" charset="0"/>
              <a:ea typeface="宋体" panose="02010600030101010101" pitchFamily="2" charset="-122"/>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linds(horizontal)">
                                      <p:cBhvr>
                                        <p:cTn id="7" dur="500"/>
                                        <p:tgtEl>
                                          <p:spTgt spid="8"/>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blinds(horizontal)">
                                      <p:cBhvr>
                                        <p:cTn id="10" dur="500"/>
                                        <p:tgtEl>
                                          <p:spTgt spid="9"/>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blinds(horizontal)">
                                      <p:cBhvr>
                                        <p:cTn id="13" dur="500"/>
                                        <p:tgtEl>
                                          <p:spTgt spid="10"/>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19"/>
                                        </p:tgtEl>
                                        <p:attrNameLst>
                                          <p:attrName>style.visibility</p:attrName>
                                        </p:attrNameLst>
                                      </p:cBhvr>
                                      <p:to>
                                        <p:strVal val="visible"/>
                                      </p:to>
                                    </p:set>
                                    <p:animEffect transition="in" filter="blinds(horizontal)">
                                      <p:cBhvr>
                                        <p:cTn id="16" dur="500"/>
                                        <p:tgtEl>
                                          <p:spTgt spid="19"/>
                                        </p:tgtEl>
                                      </p:cBhvr>
                                    </p:animEffect>
                                  </p:childTnLst>
                                </p:cTn>
                              </p:par>
                              <p:par>
                                <p:cTn id="17" presetID="3" presetClass="entr" presetSubtype="10" fill="hold" grpId="0" nodeType="withEffect">
                                  <p:stCondLst>
                                    <p:cond delay="0"/>
                                  </p:stCondLst>
                                  <p:childTnLst>
                                    <p:set>
                                      <p:cBhvr>
                                        <p:cTn id="18" dur="1" fill="hold">
                                          <p:stCondLst>
                                            <p:cond delay="0"/>
                                          </p:stCondLst>
                                        </p:cTn>
                                        <p:tgtEl>
                                          <p:spTgt spid="20"/>
                                        </p:tgtEl>
                                        <p:attrNameLst>
                                          <p:attrName>style.visibility</p:attrName>
                                        </p:attrNameLst>
                                      </p:cBhvr>
                                      <p:to>
                                        <p:strVal val="visible"/>
                                      </p:to>
                                    </p:set>
                                    <p:animEffect transition="in" filter="blinds(horizontal)">
                                      <p:cBhvr>
                                        <p:cTn id="19" dur="500"/>
                                        <p:tgtEl>
                                          <p:spTgt spid="20"/>
                                        </p:tgtEl>
                                      </p:cBhvr>
                                    </p:animEffec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2"/>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grpId="0" nodeType="clickEffect">
                                  <p:stCondLst>
                                    <p:cond delay="0"/>
                                  </p:stCondLst>
                                  <p:childTnLst>
                                    <p:set>
                                      <p:cBhvr>
                                        <p:cTn id="27" dur="1" fill="hold">
                                          <p:stCondLst>
                                            <p:cond delay="0"/>
                                          </p:stCondLst>
                                        </p:cTn>
                                        <p:tgtEl>
                                          <p:spTgt spid="5"/>
                                        </p:tgtEl>
                                        <p:attrNameLst>
                                          <p:attrName>style.visibility</p:attrName>
                                        </p:attrNameLst>
                                      </p:cBhvr>
                                      <p:to>
                                        <p:strVal val="visible"/>
                                      </p:to>
                                    </p:set>
                                    <p:animEffect transition="in" filter="blinds(horizontal)">
                                      <p:cBhvr>
                                        <p:cTn id="28" dur="500"/>
                                        <p:tgtEl>
                                          <p:spTgt spid="5"/>
                                        </p:tgtEl>
                                      </p:cBhvr>
                                    </p:animEffect>
                                  </p:childTnLst>
                                </p:cTn>
                              </p:par>
                              <p:par>
                                <p:cTn id="29" presetID="3" presetClass="entr" presetSubtype="10" fill="hold" grpId="0" nodeType="withEffect">
                                  <p:stCondLst>
                                    <p:cond delay="0"/>
                                  </p:stCondLst>
                                  <p:childTnLst>
                                    <p:set>
                                      <p:cBhvr>
                                        <p:cTn id="30" dur="1" fill="hold">
                                          <p:stCondLst>
                                            <p:cond delay="0"/>
                                          </p:stCondLst>
                                        </p:cTn>
                                        <p:tgtEl>
                                          <p:spTgt spid="6"/>
                                        </p:tgtEl>
                                        <p:attrNameLst>
                                          <p:attrName>style.visibility</p:attrName>
                                        </p:attrNameLst>
                                      </p:cBhvr>
                                      <p:to>
                                        <p:strVal val="visible"/>
                                      </p:to>
                                    </p:set>
                                    <p:animEffect transition="in" filter="blinds(horizontal)">
                                      <p:cBhvr>
                                        <p:cTn id="31" dur="500"/>
                                        <p:tgtEl>
                                          <p:spTgt spid="6"/>
                                        </p:tgtEl>
                                      </p:cBhvr>
                                    </p:animEffect>
                                  </p:childTnLst>
                                </p:cTn>
                              </p:par>
                              <p:par>
                                <p:cTn id="32" presetID="3" presetClass="entr" presetSubtype="10" fill="hold" grpId="0" nodeType="withEffect">
                                  <p:stCondLst>
                                    <p:cond delay="0"/>
                                  </p:stCondLst>
                                  <p:childTnLst>
                                    <p:set>
                                      <p:cBhvr>
                                        <p:cTn id="33" dur="1" fill="hold">
                                          <p:stCondLst>
                                            <p:cond delay="0"/>
                                          </p:stCondLst>
                                        </p:cTn>
                                        <p:tgtEl>
                                          <p:spTgt spid="7"/>
                                        </p:tgtEl>
                                        <p:attrNameLst>
                                          <p:attrName>style.visibility</p:attrName>
                                        </p:attrNameLst>
                                      </p:cBhvr>
                                      <p:to>
                                        <p:strVal val="visible"/>
                                      </p:to>
                                    </p:set>
                                    <p:animEffect transition="in" filter="blinds(horizontal)">
                                      <p:cBhvr>
                                        <p:cTn id="34" dur="500"/>
                                        <p:tgtEl>
                                          <p:spTgt spid="7"/>
                                        </p:tgtEl>
                                      </p:cBhvr>
                                    </p:animEffect>
                                  </p:childTnLst>
                                </p:cTn>
                              </p:par>
                              <p:par>
                                <p:cTn id="35" presetID="3" presetClass="entr" presetSubtype="10" fill="hold" grpId="0" nodeType="withEffect">
                                  <p:stCondLst>
                                    <p:cond delay="0"/>
                                  </p:stCondLst>
                                  <p:childTnLst>
                                    <p:set>
                                      <p:cBhvr>
                                        <p:cTn id="36" dur="1" fill="hold">
                                          <p:stCondLst>
                                            <p:cond delay="0"/>
                                          </p:stCondLst>
                                        </p:cTn>
                                        <p:tgtEl>
                                          <p:spTgt spid="17"/>
                                        </p:tgtEl>
                                        <p:attrNameLst>
                                          <p:attrName>style.visibility</p:attrName>
                                        </p:attrNameLst>
                                      </p:cBhvr>
                                      <p:to>
                                        <p:strVal val="visible"/>
                                      </p:to>
                                    </p:set>
                                    <p:animEffect transition="in" filter="blinds(horizontal)">
                                      <p:cBhvr>
                                        <p:cTn id="37" dur="500"/>
                                        <p:tgtEl>
                                          <p:spTgt spid="17"/>
                                        </p:tgtEl>
                                      </p:cBhvr>
                                    </p:animEffect>
                                  </p:childTnLst>
                                </p:cTn>
                              </p:par>
                              <p:par>
                                <p:cTn id="38" presetID="3" presetClass="entr" presetSubtype="10" fill="hold" grpId="0" nodeType="withEffect">
                                  <p:stCondLst>
                                    <p:cond delay="0"/>
                                  </p:stCondLst>
                                  <p:childTnLst>
                                    <p:set>
                                      <p:cBhvr>
                                        <p:cTn id="39" dur="1" fill="hold">
                                          <p:stCondLst>
                                            <p:cond delay="0"/>
                                          </p:stCondLst>
                                        </p:cTn>
                                        <p:tgtEl>
                                          <p:spTgt spid="18"/>
                                        </p:tgtEl>
                                        <p:attrNameLst>
                                          <p:attrName>style.visibility</p:attrName>
                                        </p:attrNameLst>
                                      </p:cBhvr>
                                      <p:to>
                                        <p:strVal val="visible"/>
                                      </p:to>
                                    </p:set>
                                    <p:animEffect transition="in" filter="blinds(horizontal)">
                                      <p:cBhvr>
                                        <p:cTn id="40"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ldLvl="0" animBg="1"/>
      <p:bldP spid="5" grpId="1" animBg="1"/>
      <p:bldP spid="6" grpId="0" bldLvl="0" animBg="1"/>
      <p:bldP spid="6" grpId="1" animBg="1"/>
      <p:bldP spid="7" grpId="0" bldLvl="0" animBg="1"/>
      <p:bldP spid="7" grpId="1" animBg="1"/>
      <p:bldP spid="8" grpId="0" bldLvl="0" animBg="1"/>
      <p:bldP spid="8" grpId="1" animBg="1"/>
      <p:bldP spid="9" grpId="0" bldLvl="0" animBg="1"/>
      <p:bldP spid="9" grpId="1" animBg="1"/>
      <p:bldP spid="10" grpId="0" bldLvl="0" animBg="1"/>
      <p:bldP spid="10" grpId="1" animBg="1"/>
      <p:bldP spid="17" grpId="0"/>
      <p:bldP spid="17" grpId="1"/>
      <p:bldP spid="18" grpId="0"/>
      <p:bldP spid="18" grpId="1"/>
      <p:bldP spid="19" grpId="0"/>
      <p:bldP spid="19" grpId="1"/>
      <p:bldP spid="20" grpId="0"/>
      <p:bldP spid="20" grpId="1"/>
      <p:bldP spid="2" grpId="0" bldLvl="0" animBg="1"/>
      <p:bldP spid="2" grpId="1"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文本框 99"/>
          <p:cNvSpPr txBox="1"/>
          <p:nvPr/>
        </p:nvSpPr>
        <p:spPr>
          <a:xfrm>
            <a:off x="842645" y="1667510"/>
            <a:ext cx="10778490" cy="3046095"/>
          </a:xfrm>
          <a:prstGeom prst="rect">
            <a:avLst/>
          </a:prstGeom>
          <a:solidFill>
            <a:schemeClr val="bg2"/>
          </a:solidFill>
          <a:ln w="9525">
            <a:noFill/>
          </a:ln>
        </p:spPr>
        <p:txBody>
          <a:bodyPr wrap="square">
            <a:spAutoFit/>
          </a:bodyPr>
          <a:lstStyle/>
          <a:p>
            <a:pPr marL="0" indent="457200" eaLnBrk="1" latinLnBrk="0" hangingPunct="1"/>
            <a:r>
              <a:rPr sz="2400" b="0">
                <a:solidFill>
                  <a:srgbClr val="000000"/>
                </a:solidFill>
                <a:latin typeface="Calibri" panose="020F0502020204030204" pitchFamily="34" charset="0"/>
                <a:ea typeface="宋体" panose="02010600030101010101" pitchFamily="2" charset="-122"/>
              </a:rPr>
              <a:t>One particular organization based in Europe is planning to send the first humans to Mars before 2030. The organization believes that its project is giving people worldwide the chance to be part of the first human crew ever to live on Mars for good. However, many experts think the project’s cost of US$6 billion is too low for it to be successful. The American space agency NASA believes that sending people to Mars would cost about US$100 billion, although this estimate is based on bringing them back to Earth, too. Regardless, it seems that humans living on Mars may well happen a lot sooner than most people believe.</a:t>
            </a:r>
            <a:endParaRPr sz="2400" b="0">
              <a:solidFill>
                <a:srgbClr val="000000"/>
              </a:solidFill>
              <a:latin typeface="Calibri" panose="020F0502020204030204" pitchFamily="34" charset="0"/>
              <a:ea typeface="宋体" panose="02010600030101010101" pitchFamily="2" charset="-122"/>
            </a:endParaRPr>
          </a:p>
        </p:txBody>
      </p:sp>
      <p:sp>
        <p:nvSpPr>
          <p:cNvPr id="5" name="矩形 4"/>
          <p:cNvSpPr/>
          <p:nvPr/>
        </p:nvSpPr>
        <p:spPr bwMode="auto">
          <a:xfrm>
            <a:off x="3362960" y="4824095"/>
            <a:ext cx="7852410" cy="1274445"/>
          </a:xfrm>
          <a:prstGeom prst="rect">
            <a:avLst/>
          </a:prstGeom>
          <a:solidFill>
            <a:srgbClr val="FFFFFF"/>
          </a:solidFill>
          <a:ln w="9525" cap="flat" cmpd="sng" algn="ctr">
            <a:solidFill>
              <a:schemeClr val="bg2">
                <a:lumMod val="85000"/>
              </a:schemeClr>
            </a:solidFill>
            <a:prstDash val="solid"/>
            <a:round/>
            <a:headEnd type="none" w="med" len="med"/>
            <a:tailEnd type="none" w="med" len="med"/>
          </a:ln>
          <a:effectLst/>
        </p:spPr>
        <p:txBody>
          <a:bodyPr vert="horz" wrap="square" lIns="91440" tIns="45720" rIns="91440" bIns="45720" numCol="1" rtlCol="0" anchor="t" anchorCtr="0" compatLnSpc="1"/>
          <a:lstStyle/>
          <a:p>
            <a:endParaRPr lang="zh-CN" altLang="en-US">
              <a:solidFill>
                <a:schemeClr val="bg1"/>
              </a:solidFill>
            </a:endParaRPr>
          </a:p>
        </p:txBody>
      </p:sp>
      <p:sp>
        <p:nvSpPr>
          <p:cNvPr id="6" name="右箭头 7"/>
          <p:cNvSpPr/>
          <p:nvPr/>
        </p:nvSpPr>
        <p:spPr bwMode="auto">
          <a:xfrm>
            <a:off x="3141266" y="5025391"/>
            <a:ext cx="576064" cy="461820"/>
          </a:xfrm>
          <a:prstGeom prst="rightArrow">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lstStyle/>
          <a:p>
            <a:pPr marL="0" marR="0" indent="0" algn="l" defTabSz="914400" rtl="0" eaLnBrk="1" fontAlgn="base" latinLnBrk="0" hangingPunct="1">
              <a:lnSpc>
                <a:spcPct val="100000"/>
              </a:lnSpc>
              <a:spcBef>
                <a:spcPct val="0"/>
              </a:spcBef>
              <a:spcAft>
                <a:spcPct val="0"/>
              </a:spcAft>
              <a:buClrTx/>
              <a:buSzTx/>
              <a:buFont typeface="Arial" panose="020B0604020202020204" pitchFamily="34" charset="0"/>
              <a:buNone/>
            </a:pPr>
            <a:endParaRPr kumimoji="0" lang="zh-CN" altLang="en-US" sz="1800" b="0" i="0" u="none" strike="noStrike" cap="none" normalizeH="0" baseline="0">
              <a:ln>
                <a:noFill/>
              </a:ln>
              <a:solidFill>
                <a:schemeClr val="bg1"/>
              </a:solidFill>
              <a:effectLst/>
              <a:latin typeface="Arial" panose="020B0604020202020204" pitchFamily="34" charset="0"/>
              <a:ea typeface="宋体" panose="02010600030101010101" pitchFamily="2" charset="-122"/>
            </a:endParaRPr>
          </a:p>
        </p:txBody>
      </p:sp>
      <p:sp>
        <p:nvSpPr>
          <p:cNvPr id="7" name="矩形 6"/>
          <p:cNvSpPr/>
          <p:nvPr/>
        </p:nvSpPr>
        <p:spPr bwMode="auto">
          <a:xfrm>
            <a:off x="928385" y="4824022"/>
            <a:ext cx="2481545" cy="801314"/>
          </a:xfrm>
          <a:prstGeom prst="rect">
            <a:avLst/>
          </a:prstGeom>
          <a:solidFill>
            <a:schemeClr val="bg1"/>
          </a:solidFill>
          <a:ln w="9525" cap="flat" cmpd="sng" algn="ctr">
            <a:solidFill>
              <a:schemeClr val="bg2"/>
            </a:solidFill>
            <a:prstDash val="solid"/>
            <a:round/>
            <a:headEnd type="none" w="med" len="med"/>
            <a:tailEnd type="none" w="med" len="med"/>
          </a:ln>
          <a:effectLst>
            <a:outerShdw blurRad="50800" dist="38100" dir="2700000" algn="tl" rotWithShape="0">
              <a:prstClr val="black">
                <a:alpha val="40000"/>
              </a:prstClr>
            </a:outerShdw>
          </a:effectLst>
        </p:spPr>
        <p:txBody>
          <a:bodyPr vert="horz" wrap="square" lIns="91440" tIns="45720" rIns="91440" bIns="45720" numCol="1" rtlCol="0" anchor="t" anchorCtr="0" compatLnSpc="1"/>
          <a:lstStyle/>
          <a:p>
            <a:pPr marL="0" marR="0" indent="0" algn="l" defTabSz="914400" rtl="0" eaLnBrk="1" fontAlgn="base" latinLnBrk="0" hangingPunct="1">
              <a:lnSpc>
                <a:spcPct val="100000"/>
              </a:lnSpc>
              <a:spcBef>
                <a:spcPct val="0"/>
              </a:spcBef>
              <a:spcAft>
                <a:spcPct val="0"/>
              </a:spcAft>
              <a:buClrTx/>
              <a:buSzTx/>
              <a:buFont typeface="Arial" panose="020B0604020202020204" pitchFamily="34" charset="0"/>
              <a:buNone/>
            </a:pPr>
            <a:endParaRPr kumimoji="0" lang="zh-CN" altLang="en-US" sz="1800" b="0" i="0" u="none" strike="noStrike" cap="none" normalizeH="0" baseline="0">
              <a:ln>
                <a:noFill/>
              </a:ln>
              <a:solidFill>
                <a:schemeClr val="bg1"/>
              </a:solidFill>
              <a:effectLst/>
              <a:latin typeface="Arial" panose="020B0604020202020204" pitchFamily="34" charset="0"/>
              <a:ea typeface="宋体" panose="02010600030101010101" pitchFamily="2" charset="-122"/>
            </a:endParaRPr>
          </a:p>
        </p:txBody>
      </p:sp>
      <p:sp>
        <p:nvSpPr>
          <p:cNvPr id="17" name="TextBox 18"/>
          <p:cNvSpPr txBox="1"/>
          <p:nvPr/>
        </p:nvSpPr>
        <p:spPr>
          <a:xfrm>
            <a:off x="1033323" y="5025391"/>
            <a:ext cx="2362472" cy="398780"/>
          </a:xfrm>
          <a:prstGeom prst="rect">
            <a:avLst/>
          </a:prstGeom>
          <a:noFill/>
        </p:spPr>
        <p:txBody>
          <a:bodyPr wrap="square" rtlCol="0">
            <a:spAutoFit/>
          </a:bodyPr>
          <a:lstStyle/>
          <a:p>
            <a:pPr algn="ctr"/>
            <a:r>
              <a:rPr lang="zh-CN" altLang="en-US" sz="2000" dirty="0">
                <a:solidFill>
                  <a:schemeClr val="bg2"/>
                </a:solidFill>
                <a:latin typeface="+mj-ea"/>
                <a:ea typeface="+mj-ea"/>
              </a:rPr>
              <a:t>语篇分析</a:t>
            </a:r>
            <a:endParaRPr lang="zh-CN" altLang="en-US" sz="2000" dirty="0">
              <a:solidFill>
                <a:schemeClr val="bg2"/>
              </a:solidFill>
              <a:latin typeface="+mj-ea"/>
              <a:ea typeface="+mj-ea"/>
            </a:endParaRPr>
          </a:p>
        </p:txBody>
      </p:sp>
      <p:sp>
        <p:nvSpPr>
          <p:cNvPr id="18" name="TextBox 19"/>
          <p:cNvSpPr txBox="1"/>
          <p:nvPr/>
        </p:nvSpPr>
        <p:spPr>
          <a:xfrm>
            <a:off x="3798973" y="4886036"/>
            <a:ext cx="7200800" cy="1198880"/>
          </a:xfrm>
          <a:prstGeom prst="rect">
            <a:avLst/>
          </a:prstGeom>
          <a:noFill/>
        </p:spPr>
        <p:txBody>
          <a:bodyPr wrap="square" rtlCol="0">
            <a:spAutoFit/>
          </a:bodyPr>
          <a:lstStyle/>
          <a:p>
            <a:pPr marL="0" indent="0" algn="just">
              <a:buNone/>
            </a:pPr>
            <a:r>
              <a:rPr>
                <a:solidFill>
                  <a:schemeClr val="bg1"/>
                </a:solidFill>
                <a:latin typeface="+mj-ea"/>
                <a:ea typeface="+mj-ea"/>
              </a:rPr>
              <a:t>这两篇语篇的共同特点是在文章最后都不是以常见的对事物进行评价结尾，而是以继续开展的方法作为语篇的收官，也就是说，它们都不是以what, 而以how 来结束对整个语篇的讨论，对于语篇的这样一个特点，我们必须要特别关注。</a:t>
            </a:r>
            <a:endParaRPr>
              <a:solidFill>
                <a:schemeClr val="bg1"/>
              </a:solidFill>
              <a:latin typeface="+mj-ea"/>
              <a:ea typeface="+mj-ea"/>
            </a:endParaRPr>
          </a:p>
        </p:txBody>
      </p:sp>
      <p:sp>
        <p:nvSpPr>
          <p:cNvPr id="25" name="TextBox 42"/>
          <p:cNvSpPr txBox="1"/>
          <p:nvPr/>
        </p:nvSpPr>
        <p:spPr>
          <a:xfrm>
            <a:off x="2138680" y="539750"/>
            <a:ext cx="8494395" cy="861695"/>
          </a:xfrm>
          <a:prstGeom prst="rect">
            <a:avLst/>
          </a:prstGeom>
          <a:noFill/>
          <a:ln>
            <a:noFill/>
          </a:ln>
        </p:spPr>
        <p:txBody>
          <a:bodyPr vert="horz" wrap="square" lIns="0" tIns="0" rIns="0" bIns="0" numCol="1" anchor="t" anchorCtr="0" compatLnSpc="1">
            <a:spAutoFit/>
          </a:bodyPr>
          <a:lstStyle>
            <a:defPPr>
              <a:defRPr lang="zh-CN"/>
            </a:defPPr>
            <a:lvl1pPr marL="0" marR="0" lvl="0" indent="0" algn="ctr" defTabSz="914400" eaLnBrk="1" latinLnBrk="0" hangingPunct="1">
              <a:lnSpc>
                <a:spcPct val="100000"/>
              </a:lnSpc>
              <a:buClrTx/>
              <a:buSzTx/>
              <a:buFontTx/>
              <a:buNone/>
              <a:defRPr kumimoji="0" sz="2800" b="0" i="0" u="none" strike="noStrike" cap="none" normalizeH="0" baseline="0">
                <a:ln>
                  <a:noFill/>
                </a:ln>
                <a:solidFill>
                  <a:schemeClr val="bg1"/>
                </a:solidFill>
                <a:effectLst/>
                <a:latin typeface="微软雅黑" panose="020B0503020204020204" pitchFamily="34" charset="-122"/>
                <a:ea typeface="微软雅黑" panose="020B0503020204020204" pitchFamily="34" charset="-122"/>
                <a:cs typeface="宋体" panose="02010600030101010101" pitchFamily="2" charset="-122"/>
              </a:defRPr>
            </a:lvl1pPr>
          </a:lstStyle>
          <a:p>
            <a:r>
              <a:rPr dirty="0">
                <a:sym typeface="+mn-ea"/>
              </a:rPr>
              <a:t>人教版必修三 Unit 4 Workbook </a:t>
            </a:r>
            <a:endParaRPr dirty="0">
              <a:sym typeface="+mn-ea"/>
            </a:endParaRPr>
          </a:p>
          <a:p>
            <a:r>
              <a:rPr dirty="0">
                <a:sym typeface="+mn-ea"/>
              </a:rPr>
              <a:t>Reading and Writing</a:t>
            </a:r>
            <a:endParaRPr dirty="0">
              <a:sym typeface="+mn-ea"/>
            </a:endParaRPr>
          </a:p>
        </p:txBody>
      </p:sp>
      <p:grpSp>
        <p:nvGrpSpPr>
          <p:cNvPr id="26" name="Group 9"/>
          <p:cNvGrpSpPr>
            <a:grpSpLocks noChangeAspect="1"/>
          </p:cNvGrpSpPr>
          <p:nvPr/>
        </p:nvGrpSpPr>
        <p:grpSpPr bwMode="auto">
          <a:xfrm>
            <a:off x="2326640" y="1455231"/>
            <a:ext cx="7575550" cy="201688"/>
            <a:chOff x="1927" y="2201"/>
            <a:chExt cx="4019" cy="107"/>
          </a:xfrm>
        </p:grpSpPr>
        <p:sp>
          <p:nvSpPr>
            <p:cNvPr id="29" name="Line 10"/>
            <p:cNvSpPr>
              <a:spLocks noChangeShapeType="1"/>
            </p:cNvSpPr>
            <p:nvPr/>
          </p:nvSpPr>
          <p:spPr bwMode="auto">
            <a:xfrm>
              <a:off x="4169" y="2255"/>
              <a:ext cx="1777" cy="0"/>
            </a:xfrm>
            <a:prstGeom prst="line">
              <a:avLst/>
            </a:prstGeom>
            <a:noFill/>
            <a:ln w="14288" cap="flat">
              <a:solidFill>
                <a:srgbClr val="40474D"/>
              </a:solidFill>
              <a:prstDash val="solid"/>
              <a:miter lim="800000"/>
            </a:ln>
            <a:extLst>
              <a:ext uri="{909E8E84-426E-40DD-AFC4-6F175D3DCCD1}">
                <a14:hiddenFill xmlns:a14="http://schemas.microsoft.com/office/drawing/2010/main">
                  <a:noFill/>
                </a14:hiddenFill>
              </a:ext>
            </a:extLst>
          </p:spPr>
          <p:txBody>
            <a:bodyPr vert="horz" wrap="square" lIns="91440" tIns="45720" rIns="91440" bIns="45720" numCol="1" anchor="t" anchorCtr="0" compatLnSpc="1"/>
            <a:lstStyle/>
            <a:p>
              <a:endParaRPr lang="zh-CN" altLang="en-US"/>
            </a:p>
          </p:txBody>
        </p:sp>
        <p:sp>
          <p:nvSpPr>
            <p:cNvPr id="30" name="Line 11"/>
            <p:cNvSpPr>
              <a:spLocks noChangeShapeType="1"/>
            </p:cNvSpPr>
            <p:nvPr/>
          </p:nvSpPr>
          <p:spPr bwMode="auto">
            <a:xfrm>
              <a:off x="1927" y="2255"/>
              <a:ext cx="1777" cy="0"/>
            </a:xfrm>
            <a:prstGeom prst="line">
              <a:avLst/>
            </a:prstGeom>
            <a:noFill/>
            <a:ln w="14288" cap="flat">
              <a:solidFill>
                <a:srgbClr val="40474D"/>
              </a:solidFill>
              <a:prstDash val="solid"/>
              <a:miter lim="800000"/>
            </a:ln>
            <a:extLst>
              <a:ext uri="{909E8E84-426E-40DD-AFC4-6F175D3DCCD1}">
                <a14:hiddenFill xmlns:a14="http://schemas.microsoft.com/office/drawing/2010/main">
                  <a:noFill/>
                </a14:hiddenFill>
              </a:ext>
            </a:extLst>
          </p:spPr>
          <p:txBody>
            <a:bodyPr vert="horz" wrap="square" lIns="91440" tIns="45720" rIns="91440" bIns="45720" numCol="1" anchor="t" anchorCtr="0" compatLnSpc="1"/>
            <a:lstStyle/>
            <a:p>
              <a:endParaRPr lang="zh-CN" altLang="en-US"/>
            </a:p>
          </p:txBody>
        </p:sp>
        <p:sp>
          <p:nvSpPr>
            <p:cNvPr id="31" name="Freeform 12"/>
            <p:cNvSpPr>
              <a:spLocks noEditPoints="1"/>
            </p:cNvSpPr>
            <p:nvPr/>
          </p:nvSpPr>
          <p:spPr bwMode="auto">
            <a:xfrm>
              <a:off x="3728" y="2201"/>
              <a:ext cx="415" cy="107"/>
            </a:xfrm>
            <a:custGeom>
              <a:avLst/>
              <a:gdLst>
                <a:gd name="T0" fmla="*/ 593 w 959"/>
                <a:gd name="T1" fmla="*/ 114 h 228"/>
                <a:gd name="T2" fmla="*/ 479 w 959"/>
                <a:gd name="T3" fmla="*/ 228 h 228"/>
                <a:gd name="T4" fmla="*/ 365 w 959"/>
                <a:gd name="T5" fmla="*/ 114 h 228"/>
                <a:gd name="T6" fmla="*/ 479 w 959"/>
                <a:gd name="T7" fmla="*/ 0 h 228"/>
                <a:gd name="T8" fmla="*/ 593 w 959"/>
                <a:gd name="T9" fmla="*/ 114 h 228"/>
                <a:gd name="T10" fmla="*/ 7 w 959"/>
                <a:gd name="T11" fmla="*/ 105 h 228"/>
                <a:gd name="T12" fmla="*/ 149 w 959"/>
                <a:gd name="T13" fmla="*/ 30 h 228"/>
                <a:gd name="T14" fmla="*/ 158 w 959"/>
                <a:gd name="T15" fmla="*/ 30 h 228"/>
                <a:gd name="T16" fmla="*/ 300 w 959"/>
                <a:gd name="T17" fmla="*/ 102 h 228"/>
                <a:gd name="T18" fmla="*/ 301 w 959"/>
                <a:gd name="T19" fmla="*/ 120 h 228"/>
                <a:gd name="T20" fmla="*/ 159 w 959"/>
                <a:gd name="T21" fmla="*/ 198 h 228"/>
                <a:gd name="T22" fmla="*/ 149 w 959"/>
                <a:gd name="T23" fmla="*/ 198 h 228"/>
                <a:gd name="T24" fmla="*/ 7 w 959"/>
                <a:gd name="T25" fmla="*/ 123 h 228"/>
                <a:gd name="T26" fmla="*/ 7 w 959"/>
                <a:gd name="T27" fmla="*/ 105 h 228"/>
                <a:gd name="T28" fmla="*/ 951 w 959"/>
                <a:gd name="T29" fmla="*/ 105 h 228"/>
                <a:gd name="T30" fmla="*/ 809 w 959"/>
                <a:gd name="T31" fmla="*/ 30 h 228"/>
                <a:gd name="T32" fmla="*/ 800 w 959"/>
                <a:gd name="T33" fmla="*/ 30 h 228"/>
                <a:gd name="T34" fmla="*/ 658 w 959"/>
                <a:gd name="T35" fmla="*/ 102 h 228"/>
                <a:gd name="T36" fmla="*/ 657 w 959"/>
                <a:gd name="T37" fmla="*/ 120 h 228"/>
                <a:gd name="T38" fmla="*/ 800 w 959"/>
                <a:gd name="T39" fmla="*/ 198 h 228"/>
                <a:gd name="T40" fmla="*/ 809 w 959"/>
                <a:gd name="T41" fmla="*/ 198 h 228"/>
                <a:gd name="T42" fmla="*/ 951 w 959"/>
                <a:gd name="T43" fmla="*/ 123 h 228"/>
                <a:gd name="T44" fmla="*/ 951 w 959"/>
                <a:gd name="T45" fmla="*/ 105 h 2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959" h="228">
                  <a:moveTo>
                    <a:pt x="593" y="114"/>
                  </a:moveTo>
                  <a:cubicBezTo>
                    <a:pt x="593" y="177"/>
                    <a:pt x="542" y="228"/>
                    <a:pt x="479" y="228"/>
                  </a:cubicBezTo>
                  <a:cubicBezTo>
                    <a:pt x="416" y="228"/>
                    <a:pt x="365" y="177"/>
                    <a:pt x="365" y="114"/>
                  </a:cubicBezTo>
                  <a:cubicBezTo>
                    <a:pt x="365" y="51"/>
                    <a:pt x="416" y="0"/>
                    <a:pt x="479" y="0"/>
                  </a:cubicBezTo>
                  <a:cubicBezTo>
                    <a:pt x="542" y="0"/>
                    <a:pt x="593" y="51"/>
                    <a:pt x="593" y="114"/>
                  </a:cubicBezTo>
                  <a:close/>
                  <a:moveTo>
                    <a:pt x="7" y="105"/>
                  </a:moveTo>
                  <a:lnTo>
                    <a:pt x="149" y="30"/>
                  </a:lnTo>
                  <a:cubicBezTo>
                    <a:pt x="152" y="29"/>
                    <a:pt x="155" y="29"/>
                    <a:pt x="158" y="30"/>
                  </a:cubicBezTo>
                  <a:lnTo>
                    <a:pt x="300" y="102"/>
                  </a:lnTo>
                  <a:cubicBezTo>
                    <a:pt x="308" y="106"/>
                    <a:pt x="308" y="116"/>
                    <a:pt x="301" y="120"/>
                  </a:cubicBezTo>
                  <a:lnTo>
                    <a:pt x="159" y="198"/>
                  </a:lnTo>
                  <a:cubicBezTo>
                    <a:pt x="156" y="200"/>
                    <a:pt x="152" y="200"/>
                    <a:pt x="149" y="198"/>
                  </a:cubicBezTo>
                  <a:lnTo>
                    <a:pt x="7" y="123"/>
                  </a:lnTo>
                  <a:cubicBezTo>
                    <a:pt x="0" y="119"/>
                    <a:pt x="0" y="109"/>
                    <a:pt x="7" y="105"/>
                  </a:cubicBezTo>
                  <a:close/>
                  <a:moveTo>
                    <a:pt x="951" y="105"/>
                  </a:moveTo>
                  <a:lnTo>
                    <a:pt x="809" y="30"/>
                  </a:lnTo>
                  <a:cubicBezTo>
                    <a:pt x="806" y="29"/>
                    <a:pt x="803" y="29"/>
                    <a:pt x="800" y="30"/>
                  </a:cubicBezTo>
                  <a:lnTo>
                    <a:pt x="658" y="102"/>
                  </a:lnTo>
                  <a:cubicBezTo>
                    <a:pt x="650" y="106"/>
                    <a:pt x="650" y="116"/>
                    <a:pt x="657" y="120"/>
                  </a:cubicBezTo>
                  <a:lnTo>
                    <a:pt x="800" y="198"/>
                  </a:lnTo>
                  <a:cubicBezTo>
                    <a:pt x="803" y="200"/>
                    <a:pt x="806" y="200"/>
                    <a:pt x="809" y="198"/>
                  </a:cubicBezTo>
                  <a:lnTo>
                    <a:pt x="951" y="123"/>
                  </a:lnTo>
                  <a:cubicBezTo>
                    <a:pt x="959" y="119"/>
                    <a:pt x="959" y="109"/>
                    <a:pt x="951" y="105"/>
                  </a:cubicBezTo>
                  <a:close/>
                </a:path>
              </a:pathLst>
            </a:custGeom>
            <a:solidFill>
              <a:srgbClr val="3F454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grpSp>
      <p:sp>
        <p:nvSpPr>
          <p:cNvPr id="34" name="Freeform 21"/>
          <p:cNvSpPr>
            <a:spLocks noEditPoints="1"/>
          </p:cNvSpPr>
          <p:nvPr/>
        </p:nvSpPr>
        <p:spPr bwMode="auto">
          <a:xfrm>
            <a:off x="663891" y="599048"/>
            <a:ext cx="266700" cy="268288"/>
          </a:xfrm>
          <a:custGeom>
            <a:avLst/>
            <a:gdLst>
              <a:gd name="T0" fmla="*/ 117 w 234"/>
              <a:gd name="T1" fmla="*/ 0 h 234"/>
              <a:gd name="T2" fmla="*/ 234 w 234"/>
              <a:gd name="T3" fmla="*/ 117 h 234"/>
              <a:gd name="T4" fmla="*/ 117 w 234"/>
              <a:gd name="T5" fmla="*/ 234 h 234"/>
              <a:gd name="T6" fmla="*/ 0 w 234"/>
              <a:gd name="T7" fmla="*/ 117 h 234"/>
              <a:gd name="T8" fmla="*/ 117 w 234"/>
              <a:gd name="T9" fmla="*/ 0 h 234"/>
              <a:gd name="T10" fmla="*/ 99 w 234"/>
              <a:gd name="T11" fmla="*/ 199 h 234"/>
              <a:gd name="T12" fmla="*/ 135 w 234"/>
              <a:gd name="T13" fmla="*/ 199 h 234"/>
              <a:gd name="T14" fmla="*/ 135 w 234"/>
              <a:gd name="T15" fmla="*/ 136 h 234"/>
              <a:gd name="T16" fmla="*/ 199 w 234"/>
              <a:gd name="T17" fmla="*/ 136 h 234"/>
              <a:gd name="T18" fmla="*/ 199 w 234"/>
              <a:gd name="T19" fmla="*/ 99 h 234"/>
              <a:gd name="T20" fmla="*/ 135 w 234"/>
              <a:gd name="T21" fmla="*/ 99 h 234"/>
              <a:gd name="T22" fmla="*/ 135 w 234"/>
              <a:gd name="T23" fmla="*/ 35 h 234"/>
              <a:gd name="T24" fmla="*/ 99 w 234"/>
              <a:gd name="T25" fmla="*/ 35 h 234"/>
              <a:gd name="T26" fmla="*/ 99 w 234"/>
              <a:gd name="T27" fmla="*/ 99 h 234"/>
              <a:gd name="T28" fmla="*/ 35 w 234"/>
              <a:gd name="T29" fmla="*/ 99 h 234"/>
              <a:gd name="T30" fmla="*/ 35 w 234"/>
              <a:gd name="T31" fmla="*/ 136 h 234"/>
              <a:gd name="T32" fmla="*/ 99 w 234"/>
              <a:gd name="T33" fmla="*/ 136 h 234"/>
              <a:gd name="T34" fmla="*/ 99 w 234"/>
              <a:gd name="T35" fmla="*/ 199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34" h="234">
                <a:moveTo>
                  <a:pt x="117" y="0"/>
                </a:moveTo>
                <a:cubicBezTo>
                  <a:pt x="182" y="0"/>
                  <a:pt x="234" y="52"/>
                  <a:pt x="234" y="117"/>
                </a:cubicBezTo>
                <a:cubicBezTo>
                  <a:pt x="234" y="182"/>
                  <a:pt x="182" y="234"/>
                  <a:pt x="117" y="234"/>
                </a:cubicBezTo>
                <a:cubicBezTo>
                  <a:pt x="52" y="234"/>
                  <a:pt x="0" y="182"/>
                  <a:pt x="0" y="117"/>
                </a:cubicBezTo>
                <a:cubicBezTo>
                  <a:pt x="0" y="52"/>
                  <a:pt x="52" y="0"/>
                  <a:pt x="117" y="0"/>
                </a:cubicBezTo>
                <a:close/>
                <a:moveTo>
                  <a:pt x="99" y="199"/>
                </a:moveTo>
                <a:lnTo>
                  <a:pt x="135" y="199"/>
                </a:lnTo>
                <a:lnTo>
                  <a:pt x="135" y="136"/>
                </a:lnTo>
                <a:lnTo>
                  <a:pt x="199" y="136"/>
                </a:lnTo>
                <a:lnTo>
                  <a:pt x="199" y="99"/>
                </a:lnTo>
                <a:lnTo>
                  <a:pt x="135" y="99"/>
                </a:lnTo>
                <a:lnTo>
                  <a:pt x="135" y="35"/>
                </a:lnTo>
                <a:lnTo>
                  <a:pt x="99" y="35"/>
                </a:lnTo>
                <a:lnTo>
                  <a:pt x="99" y="99"/>
                </a:lnTo>
                <a:lnTo>
                  <a:pt x="35" y="99"/>
                </a:lnTo>
                <a:lnTo>
                  <a:pt x="35" y="136"/>
                </a:lnTo>
                <a:lnTo>
                  <a:pt x="99" y="136"/>
                </a:lnTo>
                <a:lnTo>
                  <a:pt x="99" y="199"/>
                </a:lnTo>
                <a:close/>
              </a:path>
            </a:pathLst>
          </a:custGeom>
          <a:solidFill>
            <a:schemeClr val="accent2"/>
          </a:solidFill>
          <a:ln>
            <a:noFill/>
          </a:ln>
        </p:spPr>
        <p:txBody>
          <a:bodyPr vert="horz" wrap="square" lIns="91440" tIns="45720" rIns="91440" bIns="45720" numCol="1" anchor="t" anchorCtr="0" compatLnSpc="1"/>
          <a:lstStyle/>
          <a:p>
            <a:endParaRPr lang="zh-CN" altLang="en-US" sz="1600">
              <a:solidFill>
                <a:schemeClr val="bg1"/>
              </a:solidFill>
            </a:endParaRPr>
          </a:p>
        </p:txBody>
      </p:sp>
      <p:sp>
        <p:nvSpPr>
          <p:cNvPr id="35" name="TextBox 44"/>
          <p:cNvSpPr txBox="1"/>
          <p:nvPr/>
        </p:nvSpPr>
        <p:spPr>
          <a:xfrm>
            <a:off x="959485" y="548640"/>
            <a:ext cx="1367155" cy="368300"/>
          </a:xfrm>
          <a:prstGeom prst="rect">
            <a:avLst/>
          </a:prstGeom>
          <a:noFill/>
        </p:spPr>
        <p:txBody>
          <a:bodyPr wrap="square" rtlCol="0">
            <a:spAutoFit/>
          </a:bodyPr>
          <a:lstStyle/>
          <a:p>
            <a:r>
              <a:rPr lang="zh-CN" altLang="en-US" dirty="0">
                <a:solidFill>
                  <a:schemeClr val="bg1"/>
                </a:solidFill>
                <a:latin typeface="+mj-ea"/>
                <a:ea typeface="+mj-ea"/>
                <a:sym typeface="+mn-ea"/>
              </a:rPr>
              <a:t>备语篇结构</a:t>
            </a:r>
            <a:endParaRPr lang="zh-CN" altLang="en-US" dirty="0">
              <a:solidFill>
                <a:schemeClr val="bg1"/>
              </a:solidFill>
              <a:latin typeface="+mj-ea"/>
              <a:ea typeface="+mj-ea"/>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blinds(horizontal)">
                                      <p:cBhvr>
                                        <p:cTn id="10" dur="500"/>
                                        <p:tgtEl>
                                          <p:spTgt spid="6"/>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blinds(horizontal)">
                                      <p:cBhvr>
                                        <p:cTn id="13" dur="500"/>
                                        <p:tgtEl>
                                          <p:spTgt spid="7"/>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17"/>
                                        </p:tgtEl>
                                        <p:attrNameLst>
                                          <p:attrName>style.visibility</p:attrName>
                                        </p:attrNameLst>
                                      </p:cBhvr>
                                      <p:to>
                                        <p:strVal val="visible"/>
                                      </p:to>
                                    </p:set>
                                    <p:animEffect transition="in" filter="blinds(horizontal)">
                                      <p:cBhvr>
                                        <p:cTn id="16" dur="500"/>
                                        <p:tgtEl>
                                          <p:spTgt spid="17"/>
                                        </p:tgtEl>
                                      </p:cBhvr>
                                    </p:animEffect>
                                  </p:childTnLst>
                                </p:cTn>
                              </p:par>
                              <p:par>
                                <p:cTn id="17" presetID="3" presetClass="entr" presetSubtype="10" fill="hold" grpId="0" nodeType="withEffect">
                                  <p:stCondLst>
                                    <p:cond delay="0"/>
                                  </p:stCondLst>
                                  <p:childTnLst>
                                    <p:set>
                                      <p:cBhvr>
                                        <p:cTn id="18" dur="1" fill="hold">
                                          <p:stCondLst>
                                            <p:cond delay="0"/>
                                          </p:stCondLst>
                                        </p:cTn>
                                        <p:tgtEl>
                                          <p:spTgt spid="18"/>
                                        </p:tgtEl>
                                        <p:attrNameLst>
                                          <p:attrName>style.visibility</p:attrName>
                                        </p:attrNameLst>
                                      </p:cBhvr>
                                      <p:to>
                                        <p:strVal val="visible"/>
                                      </p:to>
                                    </p:set>
                                    <p:animEffect transition="in" filter="blinds(horizontal)">
                                      <p:cBhvr>
                                        <p:cTn id="19"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ldLvl="0" animBg="1"/>
      <p:bldP spid="5" grpId="1" animBg="1"/>
      <p:bldP spid="6" grpId="0" bldLvl="0" animBg="1"/>
      <p:bldP spid="6" grpId="1" animBg="1"/>
      <p:bldP spid="7" grpId="0" bldLvl="0" animBg="1"/>
      <p:bldP spid="7" grpId="1" animBg="1"/>
      <p:bldP spid="17" grpId="0"/>
      <p:bldP spid="17" grpId="1"/>
      <p:bldP spid="18" grpId="0"/>
      <p:bldP spid="18" grpId="1"/>
    </p:bld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1" cstate="print">
            <a:lum/>
          </a:blip>
          <a:srcRect/>
          <a:stretch>
            <a:fillRect/>
          </a:stretch>
        </a:blipFill>
        <a:effectLst/>
      </p:bgPr>
    </p:bg>
    <p:spTree>
      <p:nvGrpSpPr>
        <p:cNvPr id="1" name=""/>
        <p:cNvGrpSpPr/>
        <p:nvPr/>
      </p:nvGrpSpPr>
      <p:grpSpPr>
        <a:xfrm>
          <a:off x="0" y="0"/>
          <a:ext cx="0" cy="0"/>
          <a:chOff x="0" y="0"/>
          <a:chExt cx="0" cy="0"/>
        </a:xfrm>
      </p:grpSpPr>
      <p:pic>
        <p:nvPicPr>
          <p:cNvPr id="15" name="图片 1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845049" y="1052736"/>
            <a:ext cx="2508252" cy="2104572"/>
          </a:xfrm>
          <a:prstGeom prst="rect">
            <a:avLst/>
          </a:prstGeom>
        </p:spPr>
      </p:pic>
      <p:sp>
        <p:nvSpPr>
          <p:cNvPr id="16" name="文本框 15"/>
          <p:cNvSpPr txBox="1"/>
          <p:nvPr/>
        </p:nvSpPr>
        <p:spPr>
          <a:xfrm>
            <a:off x="5625045" y="1230625"/>
            <a:ext cx="944489" cy="1569660"/>
          </a:xfrm>
          <a:prstGeom prst="rect">
            <a:avLst/>
          </a:prstGeom>
          <a:no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r>
              <a:rPr kumimoji="0" lang="en-US" altLang="zh-CN" sz="9600" b="1" i="0" u="none" strike="noStrike" kern="1200" cap="none" spc="0" normalizeH="0" baseline="0" noProof="0" dirty="0">
                <a:ln>
                  <a:noFill/>
                </a:ln>
                <a:solidFill>
                  <a:srgbClr val="40474D"/>
                </a:solidFill>
                <a:effectLst/>
                <a:uLnTx/>
                <a:uFillTx/>
                <a:latin typeface="微软雅黑" panose="020B0503020204020204" pitchFamily="34" charset="-122"/>
                <a:ea typeface="微软雅黑" panose="020B0503020204020204" pitchFamily="34" charset="-122"/>
                <a:cs typeface="+mn-cs"/>
              </a:rPr>
              <a:t>3</a:t>
            </a:r>
            <a:endParaRPr kumimoji="0" lang="zh-CN" altLang="en-US" sz="9600" b="1" i="0" u="none" strike="noStrike" kern="1200" cap="none" spc="0" normalizeH="0" baseline="0" noProof="0" dirty="0">
              <a:ln>
                <a:noFill/>
              </a:ln>
              <a:solidFill>
                <a:srgbClr val="40474D"/>
              </a:solidFill>
              <a:effectLst/>
              <a:uLnTx/>
              <a:uFillTx/>
              <a:latin typeface="微软雅黑" panose="020B0503020204020204" pitchFamily="34" charset="-122"/>
              <a:ea typeface="微软雅黑" panose="020B0503020204020204" pitchFamily="34" charset="-122"/>
              <a:cs typeface="+mn-cs"/>
            </a:endParaRPr>
          </a:p>
        </p:txBody>
      </p:sp>
      <p:sp>
        <p:nvSpPr>
          <p:cNvPr id="23" name="TextBox 12"/>
          <p:cNvSpPr txBox="1"/>
          <p:nvPr/>
        </p:nvSpPr>
        <p:spPr>
          <a:xfrm>
            <a:off x="1994719" y="3198437"/>
            <a:ext cx="8208912" cy="1106805"/>
          </a:xfrm>
          <a:prstGeom prst="rect">
            <a:avLst/>
          </a:prstGeom>
          <a:noFill/>
        </p:spPr>
        <p:txBody>
          <a:bodyPr wrap="square" rtlCol="0">
            <a:spAutoFit/>
          </a:bodyPr>
          <a:lstStyle>
            <a:defPPr>
              <a:defRPr lang="zh-CN"/>
            </a:defPPr>
            <a:lvl1pPr algn="ctr">
              <a:defRPr sz="5400" b="1">
                <a:latin typeface="微软雅黑" panose="020B0503020204020204" pitchFamily="34" charset="-122"/>
                <a:ea typeface="微软雅黑" panose="020B0503020204020204" pitchFamily="34" charset="-122"/>
              </a:defRPr>
            </a:lvl1pPr>
          </a:lstStyle>
          <a:p>
            <a:r>
              <a:rPr lang="zh-CN" altLang="en-US" sz="6600" dirty="0">
                <a:solidFill>
                  <a:schemeClr val="bg1"/>
                </a:solidFill>
                <a:latin typeface="+mj-ea"/>
              </a:rPr>
              <a:t>备素材</a:t>
            </a:r>
            <a:endParaRPr lang="zh-CN" altLang="en-US" sz="6600" dirty="0">
              <a:solidFill>
                <a:schemeClr val="bg1"/>
              </a:solidFill>
              <a:latin typeface="+mj-ea"/>
            </a:endParaRPr>
          </a:p>
        </p:txBody>
      </p:sp>
      <p:sp>
        <p:nvSpPr>
          <p:cNvPr id="24" name="Freeform 21"/>
          <p:cNvSpPr>
            <a:spLocks noEditPoints="1"/>
          </p:cNvSpPr>
          <p:nvPr/>
        </p:nvSpPr>
        <p:spPr bwMode="auto">
          <a:xfrm>
            <a:off x="5228096" y="4703688"/>
            <a:ext cx="266700" cy="268288"/>
          </a:xfrm>
          <a:custGeom>
            <a:avLst/>
            <a:gdLst>
              <a:gd name="T0" fmla="*/ 117 w 234"/>
              <a:gd name="T1" fmla="*/ 0 h 234"/>
              <a:gd name="T2" fmla="*/ 234 w 234"/>
              <a:gd name="T3" fmla="*/ 117 h 234"/>
              <a:gd name="T4" fmla="*/ 117 w 234"/>
              <a:gd name="T5" fmla="*/ 234 h 234"/>
              <a:gd name="T6" fmla="*/ 0 w 234"/>
              <a:gd name="T7" fmla="*/ 117 h 234"/>
              <a:gd name="T8" fmla="*/ 117 w 234"/>
              <a:gd name="T9" fmla="*/ 0 h 234"/>
              <a:gd name="T10" fmla="*/ 99 w 234"/>
              <a:gd name="T11" fmla="*/ 199 h 234"/>
              <a:gd name="T12" fmla="*/ 135 w 234"/>
              <a:gd name="T13" fmla="*/ 199 h 234"/>
              <a:gd name="T14" fmla="*/ 135 w 234"/>
              <a:gd name="T15" fmla="*/ 136 h 234"/>
              <a:gd name="T16" fmla="*/ 199 w 234"/>
              <a:gd name="T17" fmla="*/ 136 h 234"/>
              <a:gd name="T18" fmla="*/ 199 w 234"/>
              <a:gd name="T19" fmla="*/ 99 h 234"/>
              <a:gd name="T20" fmla="*/ 135 w 234"/>
              <a:gd name="T21" fmla="*/ 99 h 234"/>
              <a:gd name="T22" fmla="*/ 135 w 234"/>
              <a:gd name="T23" fmla="*/ 35 h 234"/>
              <a:gd name="T24" fmla="*/ 99 w 234"/>
              <a:gd name="T25" fmla="*/ 35 h 234"/>
              <a:gd name="T26" fmla="*/ 99 w 234"/>
              <a:gd name="T27" fmla="*/ 99 h 234"/>
              <a:gd name="T28" fmla="*/ 35 w 234"/>
              <a:gd name="T29" fmla="*/ 99 h 234"/>
              <a:gd name="T30" fmla="*/ 35 w 234"/>
              <a:gd name="T31" fmla="*/ 136 h 234"/>
              <a:gd name="T32" fmla="*/ 99 w 234"/>
              <a:gd name="T33" fmla="*/ 136 h 234"/>
              <a:gd name="T34" fmla="*/ 99 w 234"/>
              <a:gd name="T35" fmla="*/ 199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34" h="234">
                <a:moveTo>
                  <a:pt x="117" y="0"/>
                </a:moveTo>
                <a:cubicBezTo>
                  <a:pt x="182" y="0"/>
                  <a:pt x="234" y="52"/>
                  <a:pt x="234" y="117"/>
                </a:cubicBezTo>
                <a:cubicBezTo>
                  <a:pt x="234" y="182"/>
                  <a:pt x="182" y="234"/>
                  <a:pt x="117" y="234"/>
                </a:cubicBezTo>
                <a:cubicBezTo>
                  <a:pt x="52" y="234"/>
                  <a:pt x="0" y="182"/>
                  <a:pt x="0" y="117"/>
                </a:cubicBezTo>
                <a:cubicBezTo>
                  <a:pt x="0" y="52"/>
                  <a:pt x="52" y="0"/>
                  <a:pt x="117" y="0"/>
                </a:cubicBezTo>
                <a:close/>
                <a:moveTo>
                  <a:pt x="99" y="199"/>
                </a:moveTo>
                <a:lnTo>
                  <a:pt x="135" y="199"/>
                </a:lnTo>
                <a:lnTo>
                  <a:pt x="135" y="136"/>
                </a:lnTo>
                <a:lnTo>
                  <a:pt x="199" y="136"/>
                </a:lnTo>
                <a:lnTo>
                  <a:pt x="199" y="99"/>
                </a:lnTo>
                <a:lnTo>
                  <a:pt x="135" y="99"/>
                </a:lnTo>
                <a:lnTo>
                  <a:pt x="135" y="35"/>
                </a:lnTo>
                <a:lnTo>
                  <a:pt x="99" y="35"/>
                </a:lnTo>
                <a:lnTo>
                  <a:pt x="99" y="99"/>
                </a:lnTo>
                <a:lnTo>
                  <a:pt x="35" y="99"/>
                </a:lnTo>
                <a:lnTo>
                  <a:pt x="35" y="136"/>
                </a:lnTo>
                <a:lnTo>
                  <a:pt x="99" y="136"/>
                </a:lnTo>
                <a:lnTo>
                  <a:pt x="99" y="199"/>
                </a:lnTo>
                <a:close/>
              </a:path>
            </a:pathLst>
          </a:custGeom>
          <a:solidFill>
            <a:schemeClr val="accent2"/>
          </a:solidFill>
          <a:ln>
            <a:noFill/>
          </a:ln>
        </p:spPr>
        <p:txBody>
          <a:bodyPr vert="horz" wrap="square" lIns="91440" tIns="45720" rIns="91440" bIns="45720" numCol="1" anchor="t" anchorCtr="0" compatLnSpc="1"/>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600" b="0" i="0" u="none" strike="noStrike" kern="1200" cap="none" spc="0" normalizeH="0" baseline="0" noProof="0">
              <a:ln>
                <a:noFill/>
              </a:ln>
              <a:solidFill>
                <a:srgbClr val="40474D"/>
              </a:solidFill>
              <a:effectLst/>
              <a:uLnTx/>
              <a:uFillTx/>
              <a:latin typeface="Arial" panose="020B0604020202020204" pitchFamily="34" charset="0"/>
              <a:ea typeface="宋体" panose="02010600030101010101" pitchFamily="2" charset="-122"/>
              <a:cs typeface="+mn-cs"/>
            </a:endParaRPr>
          </a:p>
        </p:txBody>
      </p:sp>
      <p:sp>
        <p:nvSpPr>
          <p:cNvPr id="25" name="TextBox 28"/>
          <p:cNvSpPr txBox="1"/>
          <p:nvPr/>
        </p:nvSpPr>
        <p:spPr>
          <a:xfrm>
            <a:off x="5523230" y="4653280"/>
            <a:ext cx="3196590" cy="368300"/>
          </a:xfrm>
          <a:prstGeom prst="rect">
            <a:avLst/>
          </a:prstGeom>
          <a:noFill/>
        </p:spPr>
        <p:txBody>
          <a:bodyPr wrap="square" rtlCol="0">
            <a:spAutoFit/>
          </a:bodyPr>
          <a:lstStyle/>
          <a:p>
            <a:r>
              <a:rPr lang="zh-CN" altLang="en-US" dirty="0">
                <a:solidFill>
                  <a:schemeClr val="bg1"/>
                </a:solidFill>
                <a:latin typeface="+mj-ea"/>
                <a:ea typeface="+mj-ea"/>
              </a:rPr>
              <a:t>应用文写作素材</a:t>
            </a:r>
            <a:endParaRPr lang="zh-CN" altLang="en-US" dirty="0">
              <a:solidFill>
                <a:schemeClr val="bg1"/>
              </a:solidFill>
              <a:latin typeface="+mj-ea"/>
              <a:ea typeface="+mj-ea"/>
            </a:endParaRPr>
          </a:p>
        </p:txBody>
      </p:sp>
      <p:grpSp>
        <p:nvGrpSpPr>
          <p:cNvPr id="39" name="Group 9"/>
          <p:cNvGrpSpPr>
            <a:grpSpLocks noChangeAspect="1"/>
          </p:cNvGrpSpPr>
          <p:nvPr/>
        </p:nvGrpSpPr>
        <p:grpSpPr bwMode="auto">
          <a:xfrm>
            <a:off x="2311400" y="4231003"/>
            <a:ext cx="7575550" cy="201688"/>
            <a:chOff x="1927" y="2201"/>
            <a:chExt cx="4019" cy="107"/>
          </a:xfrm>
        </p:grpSpPr>
        <p:sp>
          <p:nvSpPr>
            <p:cNvPr id="40" name="Line 10"/>
            <p:cNvSpPr>
              <a:spLocks noChangeShapeType="1"/>
            </p:cNvSpPr>
            <p:nvPr/>
          </p:nvSpPr>
          <p:spPr bwMode="auto">
            <a:xfrm>
              <a:off x="4169" y="2255"/>
              <a:ext cx="1777" cy="0"/>
            </a:xfrm>
            <a:prstGeom prst="line">
              <a:avLst/>
            </a:prstGeom>
            <a:noFill/>
            <a:ln w="14288" cap="flat">
              <a:solidFill>
                <a:srgbClr val="40474D"/>
              </a:solidFill>
              <a:prstDash val="solid"/>
              <a:miter lim="800000"/>
            </a:ln>
            <a:extLst>
              <a:ext uri="{909E8E84-426E-40DD-AFC4-6F175D3DCCD1}">
                <a14:hiddenFill xmlns:a14="http://schemas.microsoft.com/office/drawing/2010/main">
                  <a:noFill/>
                </a14:hiddenFill>
              </a:ext>
            </a:extLst>
          </p:spPr>
          <p:txBody>
            <a:bodyPr vert="horz" wrap="square" lIns="91440" tIns="45720" rIns="91440" bIns="45720" numCol="1" anchor="t" anchorCtr="0" compatLnSpc="1"/>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rgbClr val="E11F28"/>
                </a:solidFill>
                <a:effectLst/>
                <a:uLnTx/>
                <a:uFillTx/>
                <a:latin typeface="Arial" panose="020B0604020202020204" pitchFamily="34" charset="0"/>
                <a:ea typeface="宋体" panose="02010600030101010101" pitchFamily="2" charset="-122"/>
                <a:cs typeface="+mn-cs"/>
              </a:endParaRPr>
            </a:p>
          </p:txBody>
        </p:sp>
        <p:sp>
          <p:nvSpPr>
            <p:cNvPr id="41" name="Line 11"/>
            <p:cNvSpPr>
              <a:spLocks noChangeShapeType="1"/>
            </p:cNvSpPr>
            <p:nvPr/>
          </p:nvSpPr>
          <p:spPr bwMode="auto">
            <a:xfrm>
              <a:off x="1927" y="2255"/>
              <a:ext cx="1777" cy="0"/>
            </a:xfrm>
            <a:prstGeom prst="line">
              <a:avLst/>
            </a:prstGeom>
            <a:noFill/>
            <a:ln w="14288" cap="flat">
              <a:solidFill>
                <a:srgbClr val="40474D"/>
              </a:solidFill>
              <a:prstDash val="solid"/>
              <a:miter lim="800000"/>
            </a:ln>
            <a:extLst>
              <a:ext uri="{909E8E84-426E-40DD-AFC4-6F175D3DCCD1}">
                <a14:hiddenFill xmlns:a14="http://schemas.microsoft.com/office/drawing/2010/main">
                  <a:noFill/>
                </a14:hiddenFill>
              </a:ext>
            </a:extLst>
          </p:spPr>
          <p:txBody>
            <a:bodyPr vert="horz" wrap="square" lIns="91440" tIns="45720" rIns="91440" bIns="45720" numCol="1" anchor="t" anchorCtr="0" compatLnSpc="1"/>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rgbClr val="E11F28"/>
                </a:solidFill>
                <a:effectLst/>
                <a:uLnTx/>
                <a:uFillTx/>
                <a:latin typeface="Arial" panose="020B0604020202020204" pitchFamily="34" charset="0"/>
                <a:ea typeface="宋体" panose="02010600030101010101" pitchFamily="2" charset="-122"/>
                <a:cs typeface="+mn-cs"/>
              </a:endParaRPr>
            </a:p>
          </p:txBody>
        </p:sp>
        <p:sp>
          <p:nvSpPr>
            <p:cNvPr id="42" name="Freeform 12"/>
            <p:cNvSpPr>
              <a:spLocks noEditPoints="1"/>
            </p:cNvSpPr>
            <p:nvPr/>
          </p:nvSpPr>
          <p:spPr bwMode="auto">
            <a:xfrm>
              <a:off x="3728" y="2201"/>
              <a:ext cx="415" cy="107"/>
            </a:xfrm>
            <a:custGeom>
              <a:avLst/>
              <a:gdLst>
                <a:gd name="T0" fmla="*/ 593 w 959"/>
                <a:gd name="T1" fmla="*/ 114 h 228"/>
                <a:gd name="T2" fmla="*/ 479 w 959"/>
                <a:gd name="T3" fmla="*/ 228 h 228"/>
                <a:gd name="T4" fmla="*/ 365 w 959"/>
                <a:gd name="T5" fmla="*/ 114 h 228"/>
                <a:gd name="T6" fmla="*/ 479 w 959"/>
                <a:gd name="T7" fmla="*/ 0 h 228"/>
                <a:gd name="T8" fmla="*/ 593 w 959"/>
                <a:gd name="T9" fmla="*/ 114 h 228"/>
                <a:gd name="T10" fmla="*/ 7 w 959"/>
                <a:gd name="T11" fmla="*/ 105 h 228"/>
                <a:gd name="T12" fmla="*/ 149 w 959"/>
                <a:gd name="T13" fmla="*/ 30 h 228"/>
                <a:gd name="T14" fmla="*/ 158 w 959"/>
                <a:gd name="T15" fmla="*/ 30 h 228"/>
                <a:gd name="T16" fmla="*/ 300 w 959"/>
                <a:gd name="T17" fmla="*/ 102 h 228"/>
                <a:gd name="T18" fmla="*/ 301 w 959"/>
                <a:gd name="T19" fmla="*/ 120 h 228"/>
                <a:gd name="T20" fmla="*/ 159 w 959"/>
                <a:gd name="T21" fmla="*/ 198 h 228"/>
                <a:gd name="T22" fmla="*/ 149 w 959"/>
                <a:gd name="T23" fmla="*/ 198 h 228"/>
                <a:gd name="T24" fmla="*/ 7 w 959"/>
                <a:gd name="T25" fmla="*/ 123 h 228"/>
                <a:gd name="T26" fmla="*/ 7 w 959"/>
                <a:gd name="T27" fmla="*/ 105 h 228"/>
                <a:gd name="T28" fmla="*/ 951 w 959"/>
                <a:gd name="T29" fmla="*/ 105 h 228"/>
                <a:gd name="T30" fmla="*/ 809 w 959"/>
                <a:gd name="T31" fmla="*/ 30 h 228"/>
                <a:gd name="T32" fmla="*/ 800 w 959"/>
                <a:gd name="T33" fmla="*/ 30 h 228"/>
                <a:gd name="T34" fmla="*/ 658 w 959"/>
                <a:gd name="T35" fmla="*/ 102 h 228"/>
                <a:gd name="T36" fmla="*/ 657 w 959"/>
                <a:gd name="T37" fmla="*/ 120 h 228"/>
                <a:gd name="T38" fmla="*/ 800 w 959"/>
                <a:gd name="T39" fmla="*/ 198 h 228"/>
                <a:gd name="T40" fmla="*/ 809 w 959"/>
                <a:gd name="T41" fmla="*/ 198 h 228"/>
                <a:gd name="T42" fmla="*/ 951 w 959"/>
                <a:gd name="T43" fmla="*/ 123 h 228"/>
                <a:gd name="T44" fmla="*/ 951 w 959"/>
                <a:gd name="T45" fmla="*/ 105 h 2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959" h="228">
                  <a:moveTo>
                    <a:pt x="593" y="114"/>
                  </a:moveTo>
                  <a:cubicBezTo>
                    <a:pt x="593" y="177"/>
                    <a:pt x="542" y="228"/>
                    <a:pt x="479" y="228"/>
                  </a:cubicBezTo>
                  <a:cubicBezTo>
                    <a:pt x="416" y="228"/>
                    <a:pt x="365" y="177"/>
                    <a:pt x="365" y="114"/>
                  </a:cubicBezTo>
                  <a:cubicBezTo>
                    <a:pt x="365" y="51"/>
                    <a:pt x="416" y="0"/>
                    <a:pt x="479" y="0"/>
                  </a:cubicBezTo>
                  <a:cubicBezTo>
                    <a:pt x="542" y="0"/>
                    <a:pt x="593" y="51"/>
                    <a:pt x="593" y="114"/>
                  </a:cubicBezTo>
                  <a:close/>
                  <a:moveTo>
                    <a:pt x="7" y="105"/>
                  </a:moveTo>
                  <a:lnTo>
                    <a:pt x="149" y="30"/>
                  </a:lnTo>
                  <a:cubicBezTo>
                    <a:pt x="152" y="29"/>
                    <a:pt x="155" y="29"/>
                    <a:pt x="158" y="30"/>
                  </a:cubicBezTo>
                  <a:lnTo>
                    <a:pt x="300" y="102"/>
                  </a:lnTo>
                  <a:cubicBezTo>
                    <a:pt x="308" y="106"/>
                    <a:pt x="308" y="116"/>
                    <a:pt x="301" y="120"/>
                  </a:cubicBezTo>
                  <a:lnTo>
                    <a:pt x="159" y="198"/>
                  </a:lnTo>
                  <a:cubicBezTo>
                    <a:pt x="156" y="200"/>
                    <a:pt x="152" y="200"/>
                    <a:pt x="149" y="198"/>
                  </a:cubicBezTo>
                  <a:lnTo>
                    <a:pt x="7" y="123"/>
                  </a:lnTo>
                  <a:cubicBezTo>
                    <a:pt x="0" y="119"/>
                    <a:pt x="0" y="109"/>
                    <a:pt x="7" y="105"/>
                  </a:cubicBezTo>
                  <a:close/>
                  <a:moveTo>
                    <a:pt x="951" y="105"/>
                  </a:moveTo>
                  <a:lnTo>
                    <a:pt x="809" y="30"/>
                  </a:lnTo>
                  <a:cubicBezTo>
                    <a:pt x="806" y="29"/>
                    <a:pt x="803" y="29"/>
                    <a:pt x="800" y="30"/>
                  </a:cubicBezTo>
                  <a:lnTo>
                    <a:pt x="658" y="102"/>
                  </a:lnTo>
                  <a:cubicBezTo>
                    <a:pt x="650" y="106"/>
                    <a:pt x="650" y="116"/>
                    <a:pt x="657" y="120"/>
                  </a:cubicBezTo>
                  <a:lnTo>
                    <a:pt x="800" y="198"/>
                  </a:lnTo>
                  <a:cubicBezTo>
                    <a:pt x="803" y="200"/>
                    <a:pt x="806" y="200"/>
                    <a:pt x="809" y="198"/>
                  </a:cubicBezTo>
                  <a:lnTo>
                    <a:pt x="951" y="123"/>
                  </a:lnTo>
                  <a:cubicBezTo>
                    <a:pt x="959" y="119"/>
                    <a:pt x="959" y="109"/>
                    <a:pt x="951" y="105"/>
                  </a:cubicBezTo>
                  <a:close/>
                </a:path>
              </a:pathLst>
            </a:custGeom>
            <a:solidFill>
              <a:srgbClr val="3F454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rgbClr val="E11F28"/>
                </a:solidFill>
                <a:effectLst/>
                <a:uLnTx/>
                <a:uFillTx/>
                <a:latin typeface="Arial" panose="020B0604020202020204" pitchFamily="34" charset="0"/>
                <a:ea typeface="宋体" panose="02010600030101010101" pitchFamily="2" charset="-122"/>
                <a:cs typeface="+mn-cs"/>
              </a:endParaRPr>
            </a:p>
          </p:txBody>
        </p:sp>
      </p:gr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0">
          <a:blip r:embed="rId1" cstate="print">
            <a:lum/>
          </a:blip>
          <a:srcRect/>
          <a:stretch>
            <a:fillRect/>
          </a:stretch>
        </a:blipFill>
        <a:effectLst/>
      </p:bgPr>
    </p:bg>
    <p:spTree>
      <p:nvGrpSpPr>
        <p:cNvPr id="1" name=""/>
        <p:cNvGrpSpPr/>
        <p:nvPr/>
      </p:nvGrpSpPr>
      <p:grpSpPr>
        <a:xfrm>
          <a:off x="0" y="0"/>
          <a:ext cx="0" cy="0"/>
          <a:chOff x="0" y="0"/>
          <a:chExt cx="0" cy="0"/>
        </a:xfrm>
      </p:grpSpPr>
      <p:grpSp>
        <p:nvGrpSpPr>
          <p:cNvPr id="7" name="Group 4"/>
          <p:cNvGrpSpPr>
            <a:grpSpLocks noChangeAspect="1"/>
          </p:cNvGrpSpPr>
          <p:nvPr/>
        </p:nvGrpSpPr>
        <p:grpSpPr bwMode="auto">
          <a:xfrm>
            <a:off x="5202673" y="917846"/>
            <a:ext cx="1793004" cy="1770062"/>
            <a:chOff x="3347" y="572"/>
            <a:chExt cx="1016" cy="1003"/>
          </a:xfrm>
        </p:grpSpPr>
        <p:sp>
          <p:nvSpPr>
            <p:cNvPr id="9" name="Freeform 5"/>
            <p:cNvSpPr>
              <a:spLocks noEditPoints="1"/>
            </p:cNvSpPr>
            <p:nvPr/>
          </p:nvSpPr>
          <p:spPr bwMode="auto">
            <a:xfrm>
              <a:off x="3347" y="572"/>
              <a:ext cx="1016" cy="1003"/>
            </a:xfrm>
            <a:custGeom>
              <a:avLst/>
              <a:gdLst>
                <a:gd name="T0" fmla="*/ 1189 w 2343"/>
                <a:gd name="T1" fmla="*/ 2128 h 2280"/>
                <a:gd name="T2" fmla="*/ 1226 w 2343"/>
                <a:gd name="T3" fmla="*/ 2156 h 2280"/>
                <a:gd name="T4" fmla="*/ 669 w 2343"/>
                <a:gd name="T5" fmla="*/ 1624 h 2280"/>
                <a:gd name="T6" fmla="*/ 1724 w 2343"/>
                <a:gd name="T7" fmla="*/ 1589 h 2280"/>
                <a:gd name="T8" fmla="*/ 1608 w 2343"/>
                <a:gd name="T9" fmla="*/ 1587 h 2280"/>
                <a:gd name="T10" fmla="*/ 957 w 2343"/>
                <a:gd name="T11" fmla="*/ 1811 h 2280"/>
                <a:gd name="T12" fmla="*/ 1452 w 2343"/>
                <a:gd name="T13" fmla="*/ 1653 h 2280"/>
                <a:gd name="T14" fmla="*/ 1415 w 2343"/>
                <a:gd name="T15" fmla="*/ 1755 h 2280"/>
                <a:gd name="T16" fmla="*/ 1211 w 2343"/>
                <a:gd name="T17" fmla="*/ 1805 h 2280"/>
                <a:gd name="T18" fmla="*/ 1178 w 2343"/>
                <a:gd name="T19" fmla="*/ 1707 h 2280"/>
                <a:gd name="T20" fmla="*/ 940 w 2343"/>
                <a:gd name="T21" fmla="*/ 164 h 2280"/>
                <a:gd name="T22" fmla="*/ 949 w 2343"/>
                <a:gd name="T23" fmla="*/ 139 h 2280"/>
                <a:gd name="T24" fmla="*/ 759 w 2343"/>
                <a:gd name="T25" fmla="*/ 227 h 2280"/>
                <a:gd name="T26" fmla="*/ 762 w 2343"/>
                <a:gd name="T27" fmla="*/ 237 h 2280"/>
                <a:gd name="T28" fmla="*/ 585 w 2343"/>
                <a:gd name="T29" fmla="*/ 194 h 2280"/>
                <a:gd name="T30" fmla="*/ 591 w 2343"/>
                <a:gd name="T31" fmla="*/ 327 h 2280"/>
                <a:gd name="T32" fmla="*/ 493 w 2343"/>
                <a:gd name="T33" fmla="*/ 207 h 2280"/>
                <a:gd name="T34" fmla="*/ 485 w 2343"/>
                <a:gd name="T35" fmla="*/ 434 h 2280"/>
                <a:gd name="T36" fmla="*/ 308 w 2343"/>
                <a:gd name="T37" fmla="*/ 464 h 2280"/>
                <a:gd name="T38" fmla="*/ 391 w 2343"/>
                <a:gd name="T39" fmla="*/ 586 h 2280"/>
                <a:gd name="T40" fmla="*/ 190 w 2343"/>
                <a:gd name="T41" fmla="*/ 795 h 2280"/>
                <a:gd name="T42" fmla="*/ 406 w 2343"/>
                <a:gd name="T43" fmla="*/ 740 h 2280"/>
                <a:gd name="T44" fmla="*/ 152 w 2343"/>
                <a:gd name="T45" fmla="*/ 1123 h 2280"/>
                <a:gd name="T46" fmla="*/ 264 w 2343"/>
                <a:gd name="T47" fmla="*/ 1139 h 2280"/>
                <a:gd name="T48" fmla="*/ 152 w 2343"/>
                <a:gd name="T49" fmla="*/ 1123 h 2280"/>
                <a:gd name="T50" fmla="*/ 242 w 2343"/>
                <a:gd name="T51" fmla="*/ 1459 h 2280"/>
                <a:gd name="T52" fmla="*/ 204 w 2343"/>
                <a:gd name="T53" fmla="*/ 1443 h 2280"/>
                <a:gd name="T54" fmla="*/ 311 w 2343"/>
                <a:gd name="T55" fmla="*/ 1690 h 2280"/>
                <a:gd name="T56" fmla="*/ 325 w 2343"/>
                <a:gd name="T57" fmla="*/ 1686 h 2280"/>
                <a:gd name="T58" fmla="*/ 319 w 2343"/>
                <a:gd name="T59" fmla="*/ 1874 h 2280"/>
                <a:gd name="T60" fmla="*/ 464 w 2343"/>
                <a:gd name="T61" fmla="*/ 1824 h 2280"/>
                <a:gd name="T62" fmla="*/ 340 w 2343"/>
                <a:gd name="T63" fmla="*/ 1943 h 2280"/>
                <a:gd name="T64" fmla="*/ 591 w 2343"/>
                <a:gd name="T65" fmla="*/ 1904 h 2280"/>
                <a:gd name="T66" fmla="*/ 614 w 2343"/>
                <a:gd name="T67" fmla="*/ 2044 h 2280"/>
                <a:gd name="T68" fmla="*/ 744 w 2343"/>
                <a:gd name="T69" fmla="*/ 1937 h 2280"/>
                <a:gd name="T70" fmla="*/ 936 w 2343"/>
                <a:gd name="T71" fmla="*/ 2133 h 2280"/>
                <a:gd name="T72" fmla="*/ 873 w 2343"/>
                <a:gd name="T73" fmla="*/ 1879 h 2280"/>
                <a:gd name="T74" fmla="*/ 1399 w 2343"/>
                <a:gd name="T75" fmla="*/ 131 h 2280"/>
                <a:gd name="T76" fmla="*/ 1384 w 2343"/>
                <a:gd name="T77" fmla="*/ 205 h 2280"/>
                <a:gd name="T78" fmla="*/ 1399 w 2343"/>
                <a:gd name="T79" fmla="*/ 131 h 2280"/>
                <a:gd name="T80" fmla="*/ 1609 w 2343"/>
                <a:gd name="T81" fmla="*/ 272 h 2280"/>
                <a:gd name="T82" fmla="*/ 1605 w 2343"/>
                <a:gd name="T83" fmla="*/ 242 h 2280"/>
                <a:gd name="T84" fmla="*/ 1817 w 2343"/>
                <a:gd name="T85" fmla="*/ 345 h 2280"/>
                <a:gd name="T86" fmla="*/ 1814 w 2343"/>
                <a:gd name="T87" fmla="*/ 357 h 2280"/>
                <a:gd name="T88" fmla="*/ 1991 w 2343"/>
                <a:gd name="T89" fmla="*/ 351 h 2280"/>
                <a:gd name="T90" fmla="*/ 1953 w 2343"/>
                <a:gd name="T91" fmla="*/ 490 h 2280"/>
                <a:gd name="T92" fmla="*/ 2103 w 2343"/>
                <a:gd name="T93" fmla="*/ 434 h 2280"/>
                <a:gd name="T94" fmla="*/ 2033 w 2343"/>
                <a:gd name="T95" fmla="*/ 649 h 2280"/>
                <a:gd name="T96" fmla="*/ 2205 w 2343"/>
                <a:gd name="T97" fmla="*/ 742 h 2280"/>
                <a:gd name="T98" fmla="*/ 2082 w 2343"/>
                <a:gd name="T99" fmla="*/ 842 h 2280"/>
                <a:gd name="T100" fmla="*/ 2211 w 2343"/>
                <a:gd name="T101" fmla="*/ 1092 h 2280"/>
                <a:gd name="T102" fmla="*/ 2022 w 2343"/>
                <a:gd name="T103" fmla="*/ 972 h 2280"/>
                <a:gd name="T104" fmla="*/ 2156 w 2343"/>
                <a:gd name="T105" fmla="*/ 1420 h 2280"/>
                <a:gd name="T106" fmla="*/ 2045 w 2343"/>
                <a:gd name="T107" fmla="*/ 1398 h 2280"/>
                <a:gd name="T108" fmla="*/ 2156 w 2343"/>
                <a:gd name="T109" fmla="*/ 1420 h 2280"/>
                <a:gd name="T110" fmla="*/ 1978 w 2343"/>
                <a:gd name="T111" fmla="*/ 1701 h 2280"/>
                <a:gd name="T112" fmla="*/ 2018 w 2343"/>
                <a:gd name="T113" fmla="*/ 1697 h 2280"/>
                <a:gd name="T114" fmla="*/ 1853 w 2343"/>
                <a:gd name="T115" fmla="*/ 1886 h 2280"/>
                <a:gd name="T116" fmla="*/ 1840 w 2343"/>
                <a:gd name="T117" fmla="*/ 1879 h 2280"/>
                <a:gd name="T118" fmla="*/ 1826 w 2343"/>
                <a:gd name="T119" fmla="*/ 2067 h 2280"/>
                <a:gd name="T120" fmla="*/ 1681 w 2343"/>
                <a:gd name="T121" fmla="*/ 1993 h 2280"/>
                <a:gd name="T122" fmla="*/ 1767 w 2343"/>
                <a:gd name="T123" fmla="*/ 2115 h 2280"/>
                <a:gd name="T124" fmla="*/ 1532 w 2343"/>
                <a:gd name="T125" fmla="*/ 2015 h 22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343" h="2280">
                  <a:moveTo>
                    <a:pt x="1296" y="2145"/>
                  </a:moveTo>
                  <a:cubicBezTo>
                    <a:pt x="1325" y="2141"/>
                    <a:pt x="1354" y="2139"/>
                    <a:pt x="1375" y="2141"/>
                  </a:cubicBezTo>
                  <a:cubicBezTo>
                    <a:pt x="1410" y="2145"/>
                    <a:pt x="1446" y="2162"/>
                    <a:pt x="1475" y="2183"/>
                  </a:cubicBezTo>
                  <a:cubicBezTo>
                    <a:pt x="1503" y="2204"/>
                    <a:pt x="1526" y="2229"/>
                    <a:pt x="1535" y="2251"/>
                  </a:cubicBezTo>
                  <a:cubicBezTo>
                    <a:pt x="1482" y="2269"/>
                    <a:pt x="1406" y="2280"/>
                    <a:pt x="1346" y="2279"/>
                  </a:cubicBezTo>
                  <a:cubicBezTo>
                    <a:pt x="1290" y="2278"/>
                    <a:pt x="1228" y="2229"/>
                    <a:pt x="1206" y="2176"/>
                  </a:cubicBezTo>
                  <a:cubicBezTo>
                    <a:pt x="1196" y="2151"/>
                    <a:pt x="1177" y="2154"/>
                    <a:pt x="1189" y="2128"/>
                  </a:cubicBezTo>
                  <a:cubicBezTo>
                    <a:pt x="1205" y="2093"/>
                    <a:pt x="1227" y="2049"/>
                    <a:pt x="1250" y="2020"/>
                  </a:cubicBezTo>
                  <a:cubicBezTo>
                    <a:pt x="1298" y="1961"/>
                    <a:pt x="1399" y="1908"/>
                    <a:pt x="1448" y="1890"/>
                  </a:cubicBezTo>
                  <a:cubicBezTo>
                    <a:pt x="1425" y="1932"/>
                    <a:pt x="1400" y="1984"/>
                    <a:pt x="1364" y="2038"/>
                  </a:cubicBezTo>
                  <a:cubicBezTo>
                    <a:pt x="1350" y="2057"/>
                    <a:pt x="1330" y="2077"/>
                    <a:pt x="1307" y="2095"/>
                  </a:cubicBezTo>
                  <a:cubicBezTo>
                    <a:pt x="1279" y="2117"/>
                    <a:pt x="1262" y="2126"/>
                    <a:pt x="1232" y="2142"/>
                  </a:cubicBezTo>
                  <a:lnTo>
                    <a:pt x="1198" y="2161"/>
                  </a:lnTo>
                  <a:lnTo>
                    <a:pt x="1226" y="2156"/>
                  </a:lnTo>
                  <a:cubicBezTo>
                    <a:pt x="1250" y="2153"/>
                    <a:pt x="1273" y="2148"/>
                    <a:pt x="1296" y="2145"/>
                  </a:cubicBezTo>
                  <a:close/>
                  <a:moveTo>
                    <a:pt x="671" y="1505"/>
                  </a:moveTo>
                  <a:lnTo>
                    <a:pt x="692" y="1570"/>
                  </a:lnTo>
                  <a:lnTo>
                    <a:pt x="763" y="1571"/>
                  </a:lnTo>
                  <a:lnTo>
                    <a:pt x="705" y="1604"/>
                  </a:lnTo>
                  <a:lnTo>
                    <a:pt x="726" y="1666"/>
                  </a:lnTo>
                  <a:lnTo>
                    <a:pt x="669" y="1624"/>
                  </a:lnTo>
                  <a:lnTo>
                    <a:pt x="611" y="1662"/>
                  </a:lnTo>
                  <a:lnTo>
                    <a:pt x="634" y="1603"/>
                  </a:lnTo>
                  <a:lnTo>
                    <a:pt x="577" y="1568"/>
                  </a:lnTo>
                  <a:lnTo>
                    <a:pt x="648" y="1569"/>
                  </a:lnTo>
                  <a:lnTo>
                    <a:pt x="671" y="1505"/>
                  </a:lnTo>
                  <a:close/>
                  <a:moveTo>
                    <a:pt x="1703" y="1524"/>
                  </a:moveTo>
                  <a:lnTo>
                    <a:pt x="1724" y="1589"/>
                  </a:lnTo>
                  <a:lnTo>
                    <a:pt x="1795" y="1590"/>
                  </a:lnTo>
                  <a:lnTo>
                    <a:pt x="1736" y="1623"/>
                  </a:lnTo>
                  <a:lnTo>
                    <a:pt x="1757" y="1685"/>
                  </a:lnTo>
                  <a:lnTo>
                    <a:pt x="1700" y="1643"/>
                  </a:lnTo>
                  <a:lnTo>
                    <a:pt x="1642" y="1681"/>
                  </a:lnTo>
                  <a:lnTo>
                    <a:pt x="1665" y="1622"/>
                  </a:lnTo>
                  <a:lnTo>
                    <a:pt x="1608" y="1587"/>
                  </a:lnTo>
                  <a:lnTo>
                    <a:pt x="1680" y="1588"/>
                  </a:lnTo>
                  <a:lnTo>
                    <a:pt x="1703" y="1524"/>
                  </a:lnTo>
                  <a:close/>
                  <a:moveTo>
                    <a:pt x="903" y="1643"/>
                  </a:moveTo>
                  <a:lnTo>
                    <a:pt x="924" y="1707"/>
                  </a:lnTo>
                  <a:lnTo>
                    <a:pt x="995" y="1708"/>
                  </a:lnTo>
                  <a:lnTo>
                    <a:pt x="936" y="1747"/>
                  </a:lnTo>
                  <a:lnTo>
                    <a:pt x="957" y="1811"/>
                  </a:lnTo>
                  <a:lnTo>
                    <a:pt x="900" y="1770"/>
                  </a:lnTo>
                  <a:lnTo>
                    <a:pt x="842" y="1809"/>
                  </a:lnTo>
                  <a:lnTo>
                    <a:pt x="865" y="1745"/>
                  </a:lnTo>
                  <a:lnTo>
                    <a:pt x="809" y="1705"/>
                  </a:lnTo>
                  <a:lnTo>
                    <a:pt x="880" y="1706"/>
                  </a:lnTo>
                  <a:lnTo>
                    <a:pt x="903" y="1643"/>
                  </a:lnTo>
                  <a:close/>
                  <a:moveTo>
                    <a:pt x="1452" y="1653"/>
                  </a:moveTo>
                  <a:lnTo>
                    <a:pt x="1473" y="1717"/>
                  </a:lnTo>
                  <a:lnTo>
                    <a:pt x="1544" y="1718"/>
                  </a:lnTo>
                  <a:lnTo>
                    <a:pt x="1486" y="1757"/>
                  </a:lnTo>
                  <a:lnTo>
                    <a:pt x="1507" y="1821"/>
                  </a:lnTo>
                  <a:lnTo>
                    <a:pt x="1450" y="1780"/>
                  </a:lnTo>
                  <a:lnTo>
                    <a:pt x="1392" y="1819"/>
                  </a:lnTo>
                  <a:lnTo>
                    <a:pt x="1415" y="1755"/>
                  </a:lnTo>
                  <a:lnTo>
                    <a:pt x="1358" y="1715"/>
                  </a:lnTo>
                  <a:lnTo>
                    <a:pt x="1429" y="1716"/>
                  </a:lnTo>
                  <a:lnTo>
                    <a:pt x="1452" y="1653"/>
                  </a:lnTo>
                  <a:close/>
                  <a:moveTo>
                    <a:pt x="1178" y="1707"/>
                  </a:moveTo>
                  <a:lnTo>
                    <a:pt x="1198" y="1771"/>
                  </a:lnTo>
                  <a:lnTo>
                    <a:pt x="1269" y="1772"/>
                  </a:lnTo>
                  <a:lnTo>
                    <a:pt x="1211" y="1805"/>
                  </a:lnTo>
                  <a:lnTo>
                    <a:pt x="1232" y="1866"/>
                  </a:lnTo>
                  <a:lnTo>
                    <a:pt x="1175" y="1824"/>
                  </a:lnTo>
                  <a:lnTo>
                    <a:pt x="1117" y="1861"/>
                  </a:lnTo>
                  <a:lnTo>
                    <a:pt x="1140" y="1804"/>
                  </a:lnTo>
                  <a:lnTo>
                    <a:pt x="1083" y="1769"/>
                  </a:lnTo>
                  <a:lnTo>
                    <a:pt x="1154" y="1770"/>
                  </a:lnTo>
                  <a:lnTo>
                    <a:pt x="1178" y="1707"/>
                  </a:lnTo>
                  <a:close/>
                  <a:moveTo>
                    <a:pt x="987" y="123"/>
                  </a:moveTo>
                  <a:cubicBezTo>
                    <a:pt x="1002" y="116"/>
                    <a:pt x="1017" y="109"/>
                    <a:pt x="1026" y="102"/>
                  </a:cubicBezTo>
                  <a:cubicBezTo>
                    <a:pt x="1042" y="89"/>
                    <a:pt x="1055" y="70"/>
                    <a:pt x="1063" y="51"/>
                  </a:cubicBezTo>
                  <a:cubicBezTo>
                    <a:pt x="1071" y="32"/>
                    <a:pt x="1075" y="13"/>
                    <a:pt x="1073" y="0"/>
                  </a:cubicBezTo>
                  <a:cubicBezTo>
                    <a:pt x="1042" y="7"/>
                    <a:pt x="1002" y="24"/>
                    <a:pt x="973" y="43"/>
                  </a:cubicBezTo>
                  <a:cubicBezTo>
                    <a:pt x="946" y="60"/>
                    <a:pt x="930" y="102"/>
                    <a:pt x="934" y="135"/>
                  </a:cubicBezTo>
                  <a:cubicBezTo>
                    <a:pt x="936" y="150"/>
                    <a:pt x="926" y="155"/>
                    <a:pt x="940" y="164"/>
                  </a:cubicBezTo>
                  <a:cubicBezTo>
                    <a:pt x="957" y="176"/>
                    <a:pt x="980" y="191"/>
                    <a:pt x="999" y="198"/>
                  </a:cubicBezTo>
                  <a:cubicBezTo>
                    <a:pt x="1040" y="213"/>
                    <a:pt x="1104" y="208"/>
                    <a:pt x="1133" y="202"/>
                  </a:cubicBezTo>
                  <a:cubicBezTo>
                    <a:pt x="1110" y="189"/>
                    <a:pt x="1083" y="171"/>
                    <a:pt x="1050" y="156"/>
                  </a:cubicBezTo>
                  <a:cubicBezTo>
                    <a:pt x="1038" y="150"/>
                    <a:pt x="1023" y="146"/>
                    <a:pt x="1006" y="144"/>
                  </a:cubicBezTo>
                  <a:cubicBezTo>
                    <a:pt x="987" y="142"/>
                    <a:pt x="975" y="143"/>
                    <a:pt x="956" y="144"/>
                  </a:cubicBezTo>
                  <a:lnTo>
                    <a:pt x="934" y="145"/>
                  </a:lnTo>
                  <a:lnTo>
                    <a:pt x="949" y="139"/>
                  </a:lnTo>
                  <a:cubicBezTo>
                    <a:pt x="962" y="133"/>
                    <a:pt x="974" y="129"/>
                    <a:pt x="987" y="123"/>
                  </a:cubicBezTo>
                  <a:close/>
                  <a:moveTo>
                    <a:pt x="813" y="201"/>
                  </a:moveTo>
                  <a:cubicBezTo>
                    <a:pt x="828" y="190"/>
                    <a:pt x="842" y="179"/>
                    <a:pt x="850" y="168"/>
                  </a:cubicBezTo>
                  <a:cubicBezTo>
                    <a:pt x="865" y="151"/>
                    <a:pt x="874" y="128"/>
                    <a:pt x="878" y="106"/>
                  </a:cubicBezTo>
                  <a:cubicBezTo>
                    <a:pt x="882" y="83"/>
                    <a:pt x="882" y="62"/>
                    <a:pt x="877" y="48"/>
                  </a:cubicBezTo>
                  <a:cubicBezTo>
                    <a:pt x="846" y="63"/>
                    <a:pt x="807" y="91"/>
                    <a:pt x="780" y="119"/>
                  </a:cubicBezTo>
                  <a:cubicBezTo>
                    <a:pt x="755" y="144"/>
                    <a:pt x="747" y="193"/>
                    <a:pt x="759" y="227"/>
                  </a:cubicBezTo>
                  <a:cubicBezTo>
                    <a:pt x="765" y="242"/>
                    <a:pt x="755" y="250"/>
                    <a:pt x="772" y="256"/>
                  </a:cubicBezTo>
                  <a:cubicBezTo>
                    <a:pt x="793" y="265"/>
                    <a:pt x="821" y="275"/>
                    <a:pt x="844" y="278"/>
                  </a:cubicBezTo>
                  <a:cubicBezTo>
                    <a:pt x="890" y="284"/>
                    <a:pt x="958" y="264"/>
                    <a:pt x="988" y="251"/>
                  </a:cubicBezTo>
                  <a:cubicBezTo>
                    <a:pt x="960" y="242"/>
                    <a:pt x="927" y="229"/>
                    <a:pt x="888" y="221"/>
                  </a:cubicBezTo>
                  <a:cubicBezTo>
                    <a:pt x="874" y="218"/>
                    <a:pt x="857" y="217"/>
                    <a:pt x="839" y="219"/>
                  </a:cubicBezTo>
                  <a:cubicBezTo>
                    <a:pt x="817" y="222"/>
                    <a:pt x="805" y="225"/>
                    <a:pt x="785" y="231"/>
                  </a:cubicBezTo>
                  <a:lnTo>
                    <a:pt x="762" y="237"/>
                  </a:lnTo>
                  <a:lnTo>
                    <a:pt x="776" y="227"/>
                  </a:lnTo>
                  <a:cubicBezTo>
                    <a:pt x="788" y="218"/>
                    <a:pt x="801" y="210"/>
                    <a:pt x="813" y="201"/>
                  </a:cubicBezTo>
                  <a:close/>
                  <a:moveTo>
                    <a:pt x="624" y="292"/>
                  </a:moveTo>
                  <a:cubicBezTo>
                    <a:pt x="641" y="279"/>
                    <a:pt x="658" y="265"/>
                    <a:pt x="668" y="253"/>
                  </a:cubicBezTo>
                  <a:cubicBezTo>
                    <a:pt x="685" y="233"/>
                    <a:pt x="696" y="205"/>
                    <a:pt x="701" y="179"/>
                  </a:cubicBezTo>
                  <a:cubicBezTo>
                    <a:pt x="706" y="153"/>
                    <a:pt x="706" y="127"/>
                    <a:pt x="700" y="111"/>
                  </a:cubicBezTo>
                  <a:cubicBezTo>
                    <a:pt x="662" y="129"/>
                    <a:pt x="617" y="162"/>
                    <a:pt x="585" y="194"/>
                  </a:cubicBezTo>
                  <a:cubicBezTo>
                    <a:pt x="555" y="224"/>
                    <a:pt x="546" y="282"/>
                    <a:pt x="561" y="322"/>
                  </a:cubicBezTo>
                  <a:cubicBezTo>
                    <a:pt x="567" y="340"/>
                    <a:pt x="556" y="349"/>
                    <a:pt x="575" y="356"/>
                  </a:cubicBezTo>
                  <a:cubicBezTo>
                    <a:pt x="601" y="367"/>
                    <a:pt x="634" y="379"/>
                    <a:pt x="660" y="383"/>
                  </a:cubicBezTo>
                  <a:cubicBezTo>
                    <a:pt x="715" y="390"/>
                    <a:pt x="796" y="365"/>
                    <a:pt x="831" y="350"/>
                  </a:cubicBezTo>
                  <a:cubicBezTo>
                    <a:pt x="798" y="339"/>
                    <a:pt x="759" y="324"/>
                    <a:pt x="713" y="314"/>
                  </a:cubicBezTo>
                  <a:cubicBezTo>
                    <a:pt x="696" y="311"/>
                    <a:pt x="676" y="311"/>
                    <a:pt x="654" y="313"/>
                  </a:cubicBezTo>
                  <a:cubicBezTo>
                    <a:pt x="629" y="316"/>
                    <a:pt x="615" y="320"/>
                    <a:pt x="591" y="327"/>
                  </a:cubicBezTo>
                  <a:lnTo>
                    <a:pt x="564" y="334"/>
                  </a:lnTo>
                  <a:lnTo>
                    <a:pt x="581" y="322"/>
                  </a:lnTo>
                  <a:cubicBezTo>
                    <a:pt x="595" y="312"/>
                    <a:pt x="610" y="302"/>
                    <a:pt x="624" y="292"/>
                  </a:cubicBezTo>
                  <a:close/>
                  <a:moveTo>
                    <a:pt x="448" y="418"/>
                  </a:moveTo>
                  <a:cubicBezTo>
                    <a:pt x="464" y="400"/>
                    <a:pt x="479" y="382"/>
                    <a:pt x="488" y="366"/>
                  </a:cubicBezTo>
                  <a:cubicBezTo>
                    <a:pt x="502" y="341"/>
                    <a:pt x="508" y="309"/>
                    <a:pt x="509" y="280"/>
                  </a:cubicBezTo>
                  <a:cubicBezTo>
                    <a:pt x="508" y="251"/>
                    <a:pt x="503" y="223"/>
                    <a:pt x="493" y="207"/>
                  </a:cubicBezTo>
                  <a:cubicBezTo>
                    <a:pt x="457" y="234"/>
                    <a:pt x="414" y="280"/>
                    <a:pt x="386" y="321"/>
                  </a:cubicBezTo>
                  <a:cubicBezTo>
                    <a:pt x="361" y="359"/>
                    <a:pt x="363" y="423"/>
                    <a:pt x="386" y="463"/>
                  </a:cubicBezTo>
                  <a:cubicBezTo>
                    <a:pt x="397" y="481"/>
                    <a:pt x="387" y="493"/>
                    <a:pt x="409" y="497"/>
                  </a:cubicBezTo>
                  <a:cubicBezTo>
                    <a:pt x="438" y="503"/>
                    <a:pt x="477" y="509"/>
                    <a:pt x="506" y="508"/>
                  </a:cubicBezTo>
                  <a:cubicBezTo>
                    <a:pt x="566" y="504"/>
                    <a:pt x="647" y="460"/>
                    <a:pt x="682" y="436"/>
                  </a:cubicBezTo>
                  <a:cubicBezTo>
                    <a:pt x="645" y="432"/>
                    <a:pt x="600" y="424"/>
                    <a:pt x="549" y="423"/>
                  </a:cubicBezTo>
                  <a:cubicBezTo>
                    <a:pt x="530" y="423"/>
                    <a:pt x="508" y="427"/>
                    <a:pt x="485" y="434"/>
                  </a:cubicBezTo>
                  <a:cubicBezTo>
                    <a:pt x="458" y="442"/>
                    <a:pt x="444" y="450"/>
                    <a:pt x="420" y="462"/>
                  </a:cubicBezTo>
                  <a:lnTo>
                    <a:pt x="392" y="476"/>
                  </a:lnTo>
                  <a:lnTo>
                    <a:pt x="408" y="459"/>
                  </a:lnTo>
                  <a:cubicBezTo>
                    <a:pt x="421" y="445"/>
                    <a:pt x="435" y="432"/>
                    <a:pt x="448" y="418"/>
                  </a:cubicBezTo>
                  <a:close/>
                  <a:moveTo>
                    <a:pt x="294" y="614"/>
                  </a:moveTo>
                  <a:cubicBezTo>
                    <a:pt x="304" y="592"/>
                    <a:pt x="313" y="570"/>
                    <a:pt x="316" y="553"/>
                  </a:cubicBezTo>
                  <a:cubicBezTo>
                    <a:pt x="321" y="524"/>
                    <a:pt x="317" y="492"/>
                    <a:pt x="308" y="464"/>
                  </a:cubicBezTo>
                  <a:cubicBezTo>
                    <a:pt x="299" y="436"/>
                    <a:pt x="286" y="412"/>
                    <a:pt x="272" y="400"/>
                  </a:cubicBezTo>
                  <a:cubicBezTo>
                    <a:pt x="245" y="438"/>
                    <a:pt x="219" y="494"/>
                    <a:pt x="206" y="543"/>
                  </a:cubicBezTo>
                  <a:cubicBezTo>
                    <a:pt x="193" y="587"/>
                    <a:pt x="215" y="647"/>
                    <a:pt x="250" y="678"/>
                  </a:cubicBezTo>
                  <a:cubicBezTo>
                    <a:pt x="266" y="691"/>
                    <a:pt x="259" y="706"/>
                    <a:pt x="282" y="703"/>
                  </a:cubicBezTo>
                  <a:cubicBezTo>
                    <a:pt x="311" y="698"/>
                    <a:pt x="350" y="691"/>
                    <a:pt x="377" y="680"/>
                  </a:cubicBezTo>
                  <a:cubicBezTo>
                    <a:pt x="433" y="657"/>
                    <a:pt x="496" y="589"/>
                    <a:pt x="522" y="555"/>
                  </a:cubicBezTo>
                  <a:cubicBezTo>
                    <a:pt x="485" y="563"/>
                    <a:pt x="440" y="570"/>
                    <a:pt x="391" y="586"/>
                  </a:cubicBezTo>
                  <a:cubicBezTo>
                    <a:pt x="373" y="592"/>
                    <a:pt x="353" y="603"/>
                    <a:pt x="334" y="617"/>
                  </a:cubicBezTo>
                  <a:cubicBezTo>
                    <a:pt x="312" y="634"/>
                    <a:pt x="300" y="646"/>
                    <a:pt x="281" y="666"/>
                  </a:cubicBezTo>
                  <a:lnTo>
                    <a:pt x="259" y="688"/>
                  </a:lnTo>
                  <a:lnTo>
                    <a:pt x="269" y="666"/>
                  </a:lnTo>
                  <a:cubicBezTo>
                    <a:pt x="277" y="649"/>
                    <a:pt x="286" y="632"/>
                    <a:pt x="294" y="614"/>
                  </a:cubicBezTo>
                  <a:close/>
                  <a:moveTo>
                    <a:pt x="184" y="865"/>
                  </a:moveTo>
                  <a:cubicBezTo>
                    <a:pt x="188" y="839"/>
                    <a:pt x="191" y="813"/>
                    <a:pt x="190" y="795"/>
                  </a:cubicBezTo>
                  <a:cubicBezTo>
                    <a:pt x="188" y="763"/>
                    <a:pt x="176" y="731"/>
                    <a:pt x="159" y="704"/>
                  </a:cubicBezTo>
                  <a:cubicBezTo>
                    <a:pt x="142" y="678"/>
                    <a:pt x="122" y="656"/>
                    <a:pt x="103" y="647"/>
                  </a:cubicBezTo>
                  <a:cubicBezTo>
                    <a:pt x="86" y="694"/>
                    <a:pt x="74" y="761"/>
                    <a:pt x="72" y="815"/>
                  </a:cubicBezTo>
                  <a:cubicBezTo>
                    <a:pt x="71" y="865"/>
                    <a:pt x="110" y="922"/>
                    <a:pt x="154" y="944"/>
                  </a:cubicBezTo>
                  <a:cubicBezTo>
                    <a:pt x="174" y="953"/>
                    <a:pt x="172" y="970"/>
                    <a:pt x="194" y="961"/>
                  </a:cubicBezTo>
                  <a:cubicBezTo>
                    <a:pt x="224" y="948"/>
                    <a:pt x="262" y="930"/>
                    <a:pt x="287" y="911"/>
                  </a:cubicBezTo>
                  <a:cubicBezTo>
                    <a:pt x="340" y="871"/>
                    <a:pt x="388" y="782"/>
                    <a:pt x="406" y="740"/>
                  </a:cubicBezTo>
                  <a:cubicBezTo>
                    <a:pt x="369" y="758"/>
                    <a:pt x="324" y="778"/>
                    <a:pt x="278" y="809"/>
                  </a:cubicBezTo>
                  <a:cubicBezTo>
                    <a:pt x="260" y="820"/>
                    <a:pt x="243" y="837"/>
                    <a:pt x="226" y="857"/>
                  </a:cubicBezTo>
                  <a:cubicBezTo>
                    <a:pt x="207" y="881"/>
                    <a:pt x="199" y="896"/>
                    <a:pt x="183" y="922"/>
                  </a:cubicBezTo>
                  <a:lnTo>
                    <a:pt x="166" y="952"/>
                  </a:lnTo>
                  <a:lnTo>
                    <a:pt x="171" y="927"/>
                  </a:lnTo>
                  <a:cubicBezTo>
                    <a:pt x="175" y="906"/>
                    <a:pt x="180" y="885"/>
                    <a:pt x="184" y="865"/>
                  </a:cubicBezTo>
                  <a:close/>
                  <a:moveTo>
                    <a:pt x="152" y="1123"/>
                  </a:moveTo>
                  <a:cubicBezTo>
                    <a:pt x="150" y="1097"/>
                    <a:pt x="146" y="1071"/>
                    <a:pt x="140" y="1054"/>
                  </a:cubicBezTo>
                  <a:cubicBezTo>
                    <a:pt x="130" y="1024"/>
                    <a:pt x="109" y="996"/>
                    <a:pt x="86" y="975"/>
                  </a:cubicBezTo>
                  <a:cubicBezTo>
                    <a:pt x="62" y="955"/>
                    <a:pt x="37" y="939"/>
                    <a:pt x="18" y="936"/>
                  </a:cubicBezTo>
                  <a:cubicBezTo>
                    <a:pt x="13" y="986"/>
                    <a:pt x="19" y="1054"/>
                    <a:pt x="32" y="1106"/>
                  </a:cubicBezTo>
                  <a:cubicBezTo>
                    <a:pt x="44" y="1155"/>
                    <a:pt x="96" y="1198"/>
                    <a:pt x="145" y="1207"/>
                  </a:cubicBezTo>
                  <a:cubicBezTo>
                    <a:pt x="167" y="1211"/>
                    <a:pt x="169" y="1228"/>
                    <a:pt x="188" y="1212"/>
                  </a:cubicBezTo>
                  <a:cubicBezTo>
                    <a:pt x="213" y="1192"/>
                    <a:pt x="245" y="1164"/>
                    <a:pt x="264" y="1139"/>
                  </a:cubicBezTo>
                  <a:cubicBezTo>
                    <a:pt x="304" y="1085"/>
                    <a:pt x="328" y="987"/>
                    <a:pt x="333" y="941"/>
                  </a:cubicBezTo>
                  <a:cubicBezTo>
                    <a:pt x="303" y="969"/>
                    <a:pt x="265" y="1001"/>
                    <a:pt x="228" y="1043"/>
                  </a:cubicBezTo>
                  <a:cubicBezTo>
                    <a:pt x="214" y="1059"/>
                    <a:pt x="202" y="1080"/>
                    <a:pt x="191" y="1104"/>
                  </a:cubicBezTo>
                  <a:cubicBezTo>
                    <a:pt x="179" y="1132"/>
                    <a:pt x="175" y="1149"/>
                    <a:pt x="167" y="1178"/>
                  </a:cubicBezTo>
                  <a:lnTo>
                    <a:pt x="159" y="1211"/>
                  </a:lnTo>
                  <a:lnTo>
                    <a:pt x="157" y="1186"/>
                  </a:lnTo>
                  <a:cubicBezTo>
                    <a:pt x="155" y="1165"/>
                    <a:pt x="154" y="1144"/>
                    <a:pt x="152" y="1123"/>
                  </a:cubicBezTo>
                  <a:close/>
                  <a:moveTo>
                    <a:pt x="182" y="1384"/>
                  </a:moveTo>
                  <a:cubicBezTo>
                    <a:pt x="173" y="1360"/>
                    <a:pt x="161" y="1336"/>
                    <a:pt x="151" y="1321"/>
                  </a:cubicBezTo>
                  <a:cubicBezTo>
                    <a:pt x="133" y="1296"/>
                    <a:pt x="105" y="1276"/>
                    <a:pt x="76" y="1262"/>
                  </a:cubicBezTo>
                  <a:cubicBezTo>
                    <a:pt x="48" y="1250"/>
                    <a:pt x="20" y="1243"/>
                    <a:pt x="0" y="1246"/>
                  </a:cubicBezTo>
                  <a:cubicBezTo>
                    <a:pt x="10" y="1295"/>
                    <a:pt x="35" y="1358"/>
                    <a:pt x="63" y="1404"/>
                  </a:cubicBezTo>
                  <a:cubicBezTo>
                    <a:pt x="87" y="1447"/>
                    <a:pt x="150" y="1473"/>
                    <a:pt x="199" y="1466"/>
                  </a:cubicBezTo>
                  <a:cubicBezTo>
                    <a:pt x="221" y="1464"/>
                    <a:pt x="228" y="1479"/>
                    <a:pt x="242" y="1459"/>
                  </a:cubicBezTo>
                  <a:cubicBezTo>
                    <a:pt x="260" y="1431"/>
                    <a:pt x="283" y="1395"/>
                    <a:pt x="294" y="1365"/>
                  </a:cubicBezTo>
                  <a:cubicBezTo>
                    <a:pt x="317" y="1302"/>
                    <a:pt x="311" y="1201"/>
                    <a:pt x="303" y="1155"/>
                  </a:cubicBezTo>
                  <a:cubicBezTo>
                    <a:pt x="282" y="1191"/>
                    <a:pt x="255" y="1233"/>
                    <a:pt x="232" y="1285"/>
                  </a:cubicBezTo>
                  <a:cubicBezTo>
                    <a:pt x="223" y="1304"/>
                    <a:pt x="217" y="1328"/>
                    <a:pt x="214" y="1354"/>
                  </a:cubicBezTo>
                  <a:cubicBezTo>
                    <a:pt x="211" y="1384"/>
                    <a:pt x="211" y="1402"/>
                    <a:pt x="212" y="1432"/>
                  </a:cubicBezTo>
                  <a:lnTo>
                    <a:pt x="214" y="1466"/>
                  </a:lnTo>
                  <a:lnTo>
                    <a:pt x="204" y="1443"/>
                  </a:lnTo>
                  <a:cubicBezTo>
                    <a:pt x="197" y="1423"/>
                    <a:pt x="190" y="1403"/>
                    <a:pt x="182" y="1384"/>
                  </a:cubicBezTo>
                  <a:close/>
                  <a:moveTo>
                    <a:pt x="274" y="1615"/>
                  </a:moveTo>
                  <a:cubicBezTo>
                    <a:pt x="258" y="1595"/>
                    <a:pt x="241" y="1575"/>
                    <a:pt x="227" y="1563"/>
                  </a:cubicBezTo>
                  <a:cubicBezTo>
                    <a:pt x="203" y="1544"/>
                    <a:pt x="171" y="1532"/>
                    <a:pt x="140" y="1527"/>
                  </a:cubicBezTo>
                  <a:cubicBezTo>
                    <a:pt x="110" y="1522"/>
                    <a:pt x="81" y="1523"/>
                    <a:pt x="62" y="1531"/>
                  </a:cubicBezTo>
                  <a:cubicBezTo>
                    <a:pt x="84" y="1576"/>
                    <a:pt x="125" y="1630"/>
                    <a:pt x="163" y="1667"/>
                  </a:cubicBezTo>
                  <a:cubicBezTo>
                    <a:pt x="198" y="1701"/>
                    <a:pt x="265" y="1710"/>
                    <a:pt x="311" y="1690"/>
                  </a:cubicBezTo>
                  <a:cubicBezTo>
                    <a:pt x="332" y="1681"/>
                    <a:pt x="342" y="1695"/>
                    <a:pt x="350" y="1671"/>
                  </a:cubicBezTo>
                  <a:cubicBezTo>
                    <a:pt x="361" y="1640"/>
                    <a:pt x="374" y="1599"/>
                    <a:pt x="377" y="1567"/>
                  </a:cubicBezTo>
                  <a:cubicBezTo>
                    <a:pt x="383" y="1500"/>
                    <a:pt x="351" y="1404"/>
                    <a:pt x="332" y="1362"/>
                  </a:cubicBezTo>
                  <a:cubicBezTo>
                    <a:pt x="321" y="1402"/>
                    <a:pt x="305" y="1450"/>
                    <a:pt x="296" y="1506"/>
                  </a:cubicBezTo>
                  <a:cubicBezTo>
                    <a:pt x="293" y="1527"/>
                    <a:pt x="293" y="1551"/>
                    <a:pt x="297" y="1577"/>
                  </a:cubicBezTo>
                  <a:cubicBezTo>
                    <a:pt x="301" y="1608"/>
                    <a:pt x="306" y="1625"/>
                    <a:pt x="315" y="1654"/>
                  </a:cubicBezTo>
                  <a:lnTo>
                    <a:pt x="325" y="1686"/>
                  </a:lnTo>
                  <a:lnTo>
                    <a:pt x="310" y="1666"/>
                  </a:lnTo>
                  <a:cubicBezTo>
                    <a:pt x="298" y="1649"/>
                    <a:pt x="286" y="1632"/>
                    <a:pt x="274" y="1615"/>
                  </a:cubicBezTo>
                  <a:close/>
                  <a:moveTo>
                    <a:pt x="415" y="1797"/>
                  </a:moveTo>
                  <a:cubicBezTo>
                    <a:pt x="395" y="1781"/>
                    <a:pt x="374" y="1766"/>
                    <a:pt x="358" y="1757"/>
                  </a:cubicBezTo>
                  <a:cubicBezTo>
                    <a:pt x="330" y="1744"/>
                    <a:pt x="296" y="1740"/>
                    <a:pt x="265" y="1743"/>
                  </a:cubicBezTo>
                  <a:cubicBezTo>
                    <a:pt x="235" y="1746"/>
                    <a:pt x="206" y="1754"/>
                    <a:pt x="190" y="1766"/>
                  </a:cubicBezTo>
                  <a:cubicBezTo>
                    <a:pt x="222" y="1804"/>
                    <a:pt x="273" y="1847"/>
                    <a:pt x="319" y="1874"/>
                  </a:cubicBezTo>
                  <a:cubicBezTo>
                    <a:pt x="361" y="1899"/>
                    <a:pt x="428" y="1891"/>
                    <a:pt x="468" y="1861"/>
                  </a:cubicBezTo>
                  <a:cubicBezTo>
                    <a:pt x="486" y="1847"/>
                    <a:pt x="500" y="1858"/>
                    <a:pt x="502" y="1833"/>
                  </a:cubicBezTo>
                  <a:cubicBezTo>
                    <a:pt x="505" y="1800"/>
                    <a:pt x="508" y="1757"/>
                    <a:pt x="504" y="1725"/>
                  </a:cubicBezTo>
                  <a:cubicBezTo>
                    <a:pt x="495" y="1659"/>
                    <a:pt x="442" y="1573"/>
                    <a:pt x="414" y="1537"/>
                  </a:cubicBezTo>
                  <a:cubicBezTo>
                    <a:pt x="412" y="1579"/>
                    <a:pt x="408" y="1629"/>
                    <a:pt x="412" y="1685"/>
                  </a:cubicBezTo>
                  <a:cubicBezTo>
                    <a:pt x="413" y="1706"/>
                    <a:pt x="419" y="1730"/>
                    <a:pt x="429" y="1755"/>
                  </a:cubicBezTo>
                  <a:cubicBezTo>
                    <a:pt x="440" y="1783"/>
                    <a:pt x="449" y="1798"/>
                    <a:pt x="464" y="1824"/>
                  </a:cubicBezTo>
                  <a:lnTo>
                    <a:pt x="481" y="1854"/>
                  </a:lnTo>
                  <a:lnTo>
                    <a:pt x="462" y="1837"/>
                  </a:lnTo>
                  <a:cubicBezTo>
                    <a:pt x="446" y="1824"/>
                    <a:pt x="431" y="1810"/>
                    <a:pt x="415" y="1797"/>
                  </a:cubicBezTo>
                  <a:close/>
                  <a:moveTo>
                    <a:pt x="581" y="1950"/>
                  </a:moveTo>
                  <a:cubicBezTo>
                    <a:pt x="558" y="1935"/>
                    <a:pt x="535" y="1922"/>
                    <a:pt x="516" y="1915"/>
                  </a:cubicBezTo>
                  <a:cubicBezTo>
                    <a:pt x="486" y="1904"/>
                    <a:pt x="449" y="1904"/>
                    <a:pt x="417" y="1910"/>
                  </a:cubicBezTo>
                  <a:cubicBezTo>
                    <a:pt x="385" y="1916"/>
                    <a:pt x="356" y="1928"/>
                    <a:pt x="340" y="1943"/>
                  </a:cubicBezTo>
                  <a:cubicBezTo>
                    <a:pt x="377" y="1979"/>
                    <a:pt x="436" y="2019"/>
                    <a:pt x="488" y="2042"/>
                  </a:cubicBezTo>
                  <a:cubicBezTo>
                    <a:pt x="535" y="2064"/>
                    <a:pt x="605" y="2048"/>
                    <a:pt x="644" y="2012"/>
                  </a:cubicBezTo>
                  <a:cubicBezTo>
                    <a:pt x="662" y="1996"/>
                    <a:pt x="677" y="2005"/>
                    <a:pt x="677" y="1979"/>
                  </a:cubicBezTo>
                  <a:cubicBezTo>
                    <a:pt x="677" y="1943"/>
                    <a:pt x="676" y="1898"/>
                    <a:pt x="668" y="1864"/>
                  </a:cubicBezTo>
                  <a:cubicBezTo>
                    <a:pt x="651" y="1795"/>
                    <a:pt x="586" y="1710"/>
                    <a:pt x="552" y="1675"/>
                  </a:cubicBezTo>
                  <a:cubicBezTo>
                    <a:pt x="555" y="1720"/>
                    <a:pt x="556" y="1773"/>
                    <a:pt x="566" y="1833"/>
                  </a:cubicBezTo>
                  <a:cubicBezTo>
                    <a:pt x="570" y="1855"/>
                    <a:pt x="579" y="1879"/>
                    <a:pt x="591" y="1904"/>
                  </a:cubicBezTo>
                  <a:cubicBezTo>
                    <a:pt x="606" y="1933"/>
                    <a:pt x="617" y="1948"/>
                    <a:pt x="636" y="1974"/>
                  </a:cubicBezTo>
                  <a:lnTo>
                    <a:pt x="657" y="2003"/>
                  </a:lnTo>
                  <a:lnTo>
                    <a:pt x="635" y="1988"/>
                  </a:lnTo>
                  <a:cubicBezTo>
                    <a:pt x="617" y="1976"/>
                    <a:pt x="599" y="1962"/>
                    <a:pt x="581" y="1950"/>
                  </a:cubicBezTo>
                  <a:close/>
                  <a:moveTo>
                    <a:pt x="783" y="2049"/>
                  </a:moveTo>
                  <a:cubicBezTo>
                    <a:pt x="758" y="2039"/>
                    <a:pt x="732" y="2031"/>
                    <a:pt x="713" y="2028"/>
                  </a:cubicBezTo>
                  <a:cubicBezTo>
                    <a:pt x="681" y="2024"/>
                    <a:pt x="645" y="2032"/>
                    <a:pt x="614" y="2044"/>
                  </a:cubicBezTo>
                  <a:cubicBezTo>
                    <a:pt x="584" y="2058"/>
                    <a:pt x="558" y="2075"/>
                    <a:pt x="546" y="2093"/>
                  </a:cubicBezTo>
                  <a:cubicBezTo>
                    <a:pt x="590" y="2121"/>
                    <a:pt x="655" y="2147"/>
                    <a:pt x="711" y="2159"/>
                  </a:cubicBezTo>
                  <a:cubicBezTo>
                    <a:pt x="761" y="2170"/>
                    <a:pt x="827" y="2139"/>
                    <a:pt x="858" y="2096"/>
                  </a:cubicBezTo>
                  <a:cubicBezTo>
                    <a:pt x="872" y="2076"/>
                    <a:pt x="889" y="2082"/>
                    <a:pt x="883" y="2056"/>
                  </a:cubicBezTo>
                  <a:cubicBezTo>
                    <a:pt x="876" y="2022"/>
                    <a:pt x="865" y="1977"/>
                    <a:pt x="851" y="1946"/>
                  </a:cubicBezTo>
                  <a:cubicBezTo>
                    <a:pt x="820" y="1882"/>
                    <a:pt x="739" y="1813"/>
                    <a:pt x="699" y="1786"/>
                  </a:cubicBezTo>
                  <a:cubicBezTo>
                    <a:pt x="711" y="1829"/>
                    <a:pt x="723" y="1881"/>
                    <a:pt x="744" y="1937"/>
                  </a:cubicBezTo>
                  <a:cubicBezTo>
                    <a:pt x="753" y="1958"/>
                    <a:pt x="767" y="1980"/>
                    <a:pt x="784" y="2002"/>
                  </a:cubicBezTo>
                  <a:cubicBezTo>
                    <a:pt x="804" y="2027"/>
                    <a:pt x="818" y="2039"/>
                    <a:pt x="842" y="2060"/>
                  </a:cubicBezTo>
                  <a:lnTo>
                    <a:pt x="868" y="2084"/>
                  </a:lnTo>
                  <a:lnTo>
                    <a:pt x="844" y="2074"/>
                  </a:lnTo>
                  <a:cubicBezTo>
                    <a:pt x="823" y="2066"/>
                    <a:pt x="804" y="2057"/>
                    <a:pt x="783" y="2049"/>
                  </a:cubicBezTo>
                  <a:close/>
                  <a:moveTo>
                    <a:pt x="1015" y="2140"/>
                  </a:moveTo>
                  <a:cubicBezTo>
                    <a:pt x="986" y="2135"/>
                    <a:pt x="957" y="2132"/>
                    <a:pt x="936" y="2133"/>
                  </a:cubicBezTo>
                  <a:cubicBezTo>
                    <a:pt x="902" y="2136"/>
                    <a:pt x="865" y="2151"/>
                    <a:pt x="835" y="2171"/>
                  </a:cubicBezTo>
                  <a:cubicBezTo>
                    <a:pt x="806" y="2191"/>
                    <a:pt x="782" y="2216"/>
                    <a:pt x="772" y="2237"/>
                  </a:cubicBezTo>
                  <a:cubicBezTo>
                    <a:pt x="825" y="2257"/>
                    <a:pt x="900" y="2271"/>
                    <a:pt x="961" y="2271"/>
                  </a:cubicBezTo>
                  <a:cubicBezTo>
                    <a:pt x="1016" y="2273"/>
                    <a:pt x="1079" y="2226"/>
                    <a:pt x="1103" y="2174"/>
                  </a:cubicBezTo>
                  <a:cubicBezTo>
                    <a:pt x="1114" y="2150"/>
                    <a:pt x="1133" y="2153"/>
                    <a:pt x="1122" y="2126"/>
                  </a:cubicBezTo>
                  <a:cubicBezTo>
                    <a:pt x="1108" y="2091"/>
                    <a:pt x="1087" y="2047"/>
                    <a:pt x="1066" y="2017"/>
                  </a:cubicBezTo>
                  <a:cubicBezTo>
                    <a:pt x="1020" y="1956"/>
                    <a:pt x="921" y="1900"/>
                    <a:pt x="873" y="1879"/>
                  </a:cubicBezTo>
                  <a:cubicBezTo>
                    <a:pt x="894" y="1922"/>
                    <a:pt x="917" y="1975"/>
                    <a:pt x="951" y="2030"/>
                  </a:cubicBezTo>
                  <a:cubicBezTo>
                    <a:pt x="964" y="2050"/>
                    <a:pt x="983" y="2071"/>
                    <a:pt x="1006" y="2090"/>
                  </a:cubicBezTo>
                  <a:cubicBezTo>
                    <a:pt x="1033" y="2112"/>
                    <a:pt x="1050" y="2122"/>
                    <a:pt x="1079" y="2139"/>
                  </a:cubicBezTo>
                  <a:lnTo>
                    <a:pt x="1112" y="2159"/>
                  </a:lnTo>
                  <a:lnTo>
                    <a:pt x="1084" y="2154"/>
                  </a:lnTo>
                  <a:cubicBezTo>
                    <a:pt x="1061" y="2149"/>
                    <a:pt x="1038" y="2144"/>
                    <a:pt x="1015" y="2140"/>
                  </a:cubicBezTo>
                  <a:close/>
                  <a:moveTo>
                    <a:pt x="1399" y="131"/>
                  </a:moveTo>
                  <a:cubicBezTo>
                    <a:pt x="1384" y="124"/>
                    <a:pt x="1369" y="115"/>
                    <a:pt x="1360" y="108"/>
                  </a:cubicBezTo>
                  <a:cubicBezTo>
                    <a:pt x="1345" y="95"/>
                    <a:pt x="1333" y="75"/>
                    <a:pt x="1325" y="56"/>
                  </a:cubicBezTo>
                  <a:cubicBezTo>
                    <a:pt x="1318" y="37"/>
                    <a:pt x="1315" y="18"/>
                    <a:pt x="1317" y="5"/>
                  </a:cubicBezTo>
                  <a:cubicBezTo>
                    <a:pt x="1348" y="13"/>
                    <a:pt x="1387" y="31"/>
                    <a:pt x="1416" y="51"/>
                  </a:cubicBezTo>
                  <a:cubicBezTo>
                    <a:pt x="1442" y="69"/>
                    <a:pt x="1457" y="112"/>
                    <a:pt x="1451" y="145"/>
                  </a:cubicBezTo>
                  <a:cubicBezTo>
                    <a:pt x="1448" y="160"/>
                    <a:pt x="1458" y="164"/>
                    <a:pt x="1445" y="173"/>
                  </a:cubicBezTo>
                  <a:cubicBezTo>
                    <a:pt x="1427" y="184"/>
                    <a:pt x="1403" y="198"/>
                    <a:pt x="1384" y="205"/>
                  </a:cubicBezTo>
                  <a:cubicBezTo>
                    <a:pt x="1343" y="218"/>
                    <a:pt x="1279" y="211"/>
                    <a:pt x="1250" y="205"/>
                  </a:cubicBezTo>
                  <a:cubicBezTo>
                    <a:pt x="1273" y="192"/>
                    <a:pt x="1301" y="175"/>
                    <a:pt x="1334" y="161"/>
                  </a:cubicBezTo>
                  <a:cubicBezTo>
                    <a:pt x="1347" y="156"/>
                    <a:pt x="1362" y="153"/>
                    <a:pt x="1379" y="151"/>
                  </a:cubicBezTo>
                  <a:cubicBezTo>
                    <a:pt x="1399" y="150"/>
                    <a:pt x="1410" y="151"/>
                    <a:pt x="1429" y="153"/>
                  </a:cubicBezTo>
                  <a:lnTo>
                    <a:pt x="1450" y="155"/>
                  </a:lnTo>
                  <a:lnTo>
                    <a:pt x="1436" y="148"/>
                  </a:lnTo>
                  <a:cubicBezTo>
                    <a:pt x="1424" y="142"/>
                    <a:pt x="1411" y="137"/>
                    <a:pt x="1399" y="131"/>
                  </a:cubicBezTo>
                  <a:close/>
                  <a:moveTo>
                    <a:pt x="1570" y="215"/>
                  </a:moveTo>
                  <a:cubicBezTo>
                    <a:pt x="1555" y="204"/>
                    <a:pt x="1542" y="192"/>
                    <a:pt x="1534" y="181"/>
                  </a:cubicBezTo>
                  <a:cubicBezTo>
                    <a:pt x="1520" y="164"/>
                    <a:pt x="1512" y="140"/>
                    <a:pt x="1508" y="117"/>
                  </a:cubicBezTo>
                  <a:cubicBezTo>
                    <a:pt x="1505" y="95"/>
                    <a:pt x="1505" y="73"/>
                    <a:pt x="1511" y="60"/>
                  </a:cubicBezTo>
                  <a:cubicBezTo>
                    <a:pt x="1542" y="76"/>
                    <a:pt x="1580" y="106"/>
                    <a:pt x="1606" y="134"/>
                  </a:cubicBezTo>
                  <a:cubicBezTo>
                    <a:pt x="1630" y="160"/>
                    <a:pt x="1636" y="209"/>
                    <a:pt x="1622" y="243"/>
                  </a:cubicBezTo>
                  <a:cubicBezTo>
                    <a:pt x="1616" y="258"/>
                    <a:pt x="1626" y="266"/>
                    <a:pt x="1609" y="272"/>
                  </a:cubicBezTo>
                  <a:cubicBezTo>
                    <a:pt x="1587" y="280"/>
                    <a:pt x="1559" y="289"/>
                    <a:pt x="1536" y="291"/>
                  </a:cubicBezTo>
                  <a:cubicBezTo>
                    <a:pt x="1489" y="296"/>
                    <a:pt x="1422" y="272"/>
                    <a:pt x="1393" y="258"/>
                  </a:cubicBezTo>
                  <a:cubicBezTo>
                    <a:pt x="1421" y="250"/>
                    <a:pt x="1455" y="238"/>
                    <a:pt x="1494" y="232"/>
                  </a:cubicBezTo>
                  <a:cubicBezTo>
                    <a:pt x="1508" y="229"/>
                    <a:pt x="1525" y="230"/>
                    <a:pt x="1544" y="232"/>
                  </a:cubicBezTo>
                  <a:cubicBezTo>
                    <a:pt x="1565" y="235"/>
                    <a:pt x="1577" y="239"/>
                    <a:pt x="1597" y="246"/>
                  </a:cubicBezTo>
                  <a:lnTo>
                    <a:pt x="1620" y="253"/>
                  </a:lnTo>
                  <a:lnTo>
                    <a:pt x="1605" y="242"/>
                  </a:lnTo>
                  <a:cubicBezTo>
                    <a:pt x="1594" y="233"/>
                    <a:pt x="1582" y="225"/>
                    <a:pt x="1570" y="215"/>
                  </a:cubicBezTo>
                  <a:close/>
                  <a:moveTo>
                    <a:pt x="1755" y="313"/>
                  </a:moveTo>
                  <a:cubicBezTo>
                    <a:pt x="1738" y="299"/>
                    <a:pt x="1722" y="285"/>
                    <a:pt x="1712" y="272"/>
                  </a:cubicBezTo>
                  <a:cubicBezTo>
                    <a:pt x="1697" y="252"/>
                    <a:pt x="1687" y="224"/>
                    <a:pt x="1682" y="197"/>
                  </a:cubicBezTo>
                  <a:cubicBezTo>
                    <a:pt x="1679" y="171"/>
                    <a:pt x="1679" y="145"/>
                    <a:pt x="1686" y="129"/>
                  </a:cubicBezTo>
                  <a:cubicBezTo>
                    <a:pt x="1723" y="148"/>
                    <a:pt x="1767" y="183"/>
                    <a:pt x="1798" y="217"/>
                  </a:cubicBezTo>
                  <a:cubicBezTo>
                    <a:pt x="1827" y="247"/>
                    <a:pt x="1833" y="305"/>
                    <a:pt x="1817" y="345"/>
                  </a:cubicBezTo>
                  <a:cubicBezTo>
                    <a:pt x="1810" y="363"/>
                    <a:pt x="1821" y="372"/>
                    <a:pt x="1802" y="379"/>
                  </a:cubicBezTo>
                  <a:cubicBezTo>
                    <a:pt x="1776" y="389"/>
                    <a:pt x="1742" y="399"/>
                    <a:pt x="1716" y="402"/>
                  </a:cubicBezTo>
                  <a:cubicBezTo>
                    <a:pt x="1660" y="407"/>
                    <a:pt x="1581" y="380"/>
                    <a:pt x="1546" y="363"/>
                  </a:cubicBezTo>
                  <a:cubicBezTo>
                    <a:pt x="1580" y="354"/>
                    <a:pt x="1619" y="340"/>
                    <a:pt x="1665" y="332"/>
                  </a:cubicBezTo>
                  <a:cubicBezTo>
                    <a:pt x="1682" y="329"/>
                    <a:pt x="1703" y="330"/>
                    <a:pt x="1724" y="333"/>
                  </a:cubicBezTo>
                  <a:cubicBezTo>
                    <a:pt x="1750" y="337"/>
                    <a:pt x="1763" y="341"/>
                    <a:pt x="1787" y="349"/>
                  </a:cubicBezTo>
                  <a:lnTo>
                    <a:pt x="1814" y="357"/>
                  </a:lnTo>
                  <a:lnTo>
                    <a:pt x="1797" y="344"/>
                  </a:lnTo>
                  <a:cubicBezTo>
                    <a:pt x="1783" y="334"/>
                    <a:pt x="1769" y="324"/>
                    <a:pt x="1755" y="313"/>
                  </a:cubicBezTo>
                  <a:close/>
                  <a:moveTo>
                    <a:pt x="1926" y="445"/>
                  </a:moveTo>
                  <a:cubicBezTo>
                    <a:pt x="1911" y="427"/>
                    <a:pt x="1896" y="408"/>
                    <a:pt x="1888" y="392"/>
                  </a:cubicBezTo>
                  <a:cubicBezTo>
                    <a:pt x="1875" y="367"/>
                    <a:pt x="1870" y="335"/>
                    <a:pt x="1871" y="305"/>
                  </a:cubicBezTo>
                  <a:cubicBezTo>
                    <a:pt x="1872" y="276"/>
                    <a:pt x="1878" y="249"/>
                    <a:pt x="1889" y="233"/>
                  </a:cubicBezTo>
                  <a:cubicBezTo>
                    <a:pt x="1925" y="261"/>
                    <a:pt x="1965" y="308"/>
                    <a:pt x="1991" y="351"/>
                  </a:cubicBezTo>
                  <a:cubicBezTo>
                    <a:pt x="2016" y="390"/>
                    <a:pt x="2011" y="454"/>
                    <a:pt x="1986" y="493"/>
                  </a:cubicBezTo>
                  <a:cubicBezTo>
                    <a:pt x="1975" y="511"/>
                    <a:pt x="1985" y="523"/>
                    <a:pt x="1963" y="526"/>
                  </a:cubicBezTo>
                  <a:cubicBezTo>
                    <a:pt x="1933" y="531"/>
                    <a:pt x="1894" y="535"/>
                    <a:pt x="1866" y="533"/>
                  </a:cubicBezTo>
                  <a:cubicBezTo>
                    <a:pt x="1805" y="527"/>
                    <a:pt x="1726" y="480"/>
                    <a:pt x="1692" y="455"/>
                  </a:cubicBezTo>
                  <a:cubicBezTo>
                    <a:pt x="1729" y="452"/>
                    <a:pt x="1775" y="445"/>
                    <a:pt x="1826" y="447"/>
                  </a:cubicBezTo>
                  <a:cubicBezTo>
                    <a:pt x="1845" y="447"/>
                    <a:pt x="1867" y="452"/>
                    <a:pt x="1889" y="460"/>
                  </a:cubicBezTo>
                  <a:cubicBezTo>
                    <a:pt x="1915" y="469"/>
                    <a:pt x="1929" y="477"/>
                    <a:pt x="1953" y="490"/>
                  </a:cubicBezTo>
                  <a:lnTo>
                    <a:pt x="1980" y="505"/>
                  </a:lnTo>
                  <a:lnTo>
                    <a:pt x="1965" y="488"/>
                  </a:lnTo>
                  <a:cubicBezTo>
                    <a:pt x="1952" y="473"/>
                    <a:pt x="1939" y="460"/>
                    <a:pt x="1926" y="445"/>
                  </a:cubicBezTo>
                  <a:close/>
                  <a:moveTo>
                    <a:pt x="2073" y="647"/>
                  </a:moveTo>
                  <a:cubicBezTo>
                    <a:pt x="2064" y="625"/>
                    <a:pt x="2056" y="602"/>
                    <a:pt x="2053" y="585"/>
                  </a:cubicBezTo>
                  <a:cubicBezTo>
                    <a:pt x="2049" y="556"/>
                    <a:pt x="2054" y="524"/>
                    <a:pt x="2064" y="496"/>
                  </a:cubicBezTo>
                  <a:cubicBezTo>
                    <a:pt x="2075" y="469"/>
                    <a:pt x="2089" y="445"/>
                    <a:pt x="2103" y="434"/>
                  </a:cubicBezTo>
                  <a:cubicBezTo>
                    <a:pt x="2128" y="472"/>
                    <a:pt x="2152" y="530"/>
                    <a:pt x="2164" y="579"/>
                  </a:cubicBezTo>
                  <a:cubicBezTo>
                    <a:pt x="2175" y="624"/>
                    <a:pt x="2151" y="683"/>
                    <a:pt x="2115" y="712"/>
                  </a:cubicBezTo>
                  <a:cubicBezTo>
                    <a:pt x="2098" y="725"/>
                    <a:pt x="2104" y="740"/>
                    <a:pt x="2082" y="736"/>
                  </a:cubicBezTo>
                  <a:cubicBezTo>
                    <a:pt x="2052" y="730"/>
                    <a:pt x="2014" y="722"/>
                    <a:pt x="1988" y="710"/>
                  </a:cubicBezTo>
                  <a:cubicBezTo>
                    <a:pt x="1933" y="685"/>
                    <a:pt x="1872" y="615"/>
                    <a:pt x="1847" y="579"/>
                  </a:cubicBezTo>
                  <a:cubicBezTo>
                    <a:pt x="1884" y="589"/>
                    <a:pt x="1929" y="598"/>
                    <a:pt x="1977" y="616"/>
                  </a:cubicBezTo>
                  <a:cubicBezTo>
                    <a:pt x="1995" y="622"/>
                    <a:pt x="2014" y="634"/>
                    <a:pt x="2033" y="649"/>
                  </a:cubicBezTo>
                  <a:cubicBezTo>
                    <a:pt x="2055" y="666"/>
                    <a:pt x="2065" y="678"/>
                    <a:pt x="2084" y="699"/>
                  </a:cubicBezTo>
                  <a:lnTo>
                    <a:pt x="2105" y="722"/>
                  </a:lnTo>
                  <a:lnTo>
                    <a:pt x="2096" y="700"/>
                  </a:lnTo>
                  <a:cubicBezTo>
                    <a:pt x="2089" y="682"/>
                    <a:pt x="2080" y="665"/>
                    <a:pt x="2073" y="647"/>
                  </a:cubicBezTo>
                  <a:close/>
                  <a:moveTo>
                    <a:pt x="2174" y="902"/>
                  </a:moveTo>
                  <a:cubicBezTo>
                    <a:pt x="2170" y="876"/>
                    <a:pt x="2168" y="850"/>
                    <a:pt x="2170" y="831"/>
                  </a:cubicBezTo>
                  <a:cubicBezTo>
                    <a:pt x="2173" y="800"/>
                    <a:pt x="2187" y="768"/>
                    <a:pt x="2205" y="742"/>
                  </a:cubicBezTo>
                  <a:cubicBezTo>
                    <a:pt x="2223" y="716"/>
                    <a:pt x="2244" y="695"/>
                    <a:pt x="2262" y="687"/>
                  </a:cubicBezTo>
                  <a:cubicBezTo>
                    <a:pt x="2278" y="735"/>
                    <a:pt x="2288" y="802"/>
                    <a:pt x="2287" y="856"/>
                  </a:cubicBezTo>
                  <a:cubicBezTo>
                    <a:pt x="2287" y="906"/>
                    <a:pt x="2246" y="961"/>
                    <a:pt x="2201" y="981"/>
                  </a:cubicBezTo>
                  <a:cubicBezTo>
                    <a:pt x="2180" y="991"/>
                    <a:pt x="2182" y="1008"/>
                    <a:pt x="2160" y="997"/>
                  </a:cubicBezTo>
                  <a:cubicBezTo>
                    <a:pt x="2131" y="983"/>
                    <a:pt x="2093" y="964"/>
                    <a:pt x="2069" y="944"/>
                  </a:cubicBezTo>
                  <a:cubicBezTo>
                    <a:pt x="2018" y="902"/>
                    <a:pt x="1972" y="812"/>
                    <a:pt x="1956" y="769"/>
                  </a:cubicBezTo>
                  <a:cubicBezTo>
                    <a:pt x="1992" y="788"/>
                    <a:pt x="2037" y="810"/>
                    <a:pt x="2082" y="842"/>
                  </a:cubicBezTo>
                  <a:cubicBezTo>
                    <a:pt x="2099" y="854"/>
                    <a:pt x="2116" y="872"/>
                    <a:pt x="2132" y="893"/>
                  </a:cubicBezTo>
                  <a:cubicBezTo>
                    <a:pt x="2150" y="917"/>
                    <a:pt x="2158" y="932"/>
                    <a:pt x="2172" y="959"/>
                  </a:cubicBezTo>
                  <a:lnTo>
                    <a:pt x="2188" y="989"/>
                  </a:lnTo>
                  <a:lnTo>
                    <a:pt x="2184" y="964"/>
                  </a:lnTo>
                  <a:cubicBezTo>
                    <a:pt x="2181" y="943"/>
                    <a:pt x="2177" y="922"/>
                    <a:pt x="2174" y="902"/>
                  </a:cubicBezTo>
                  <a:close/>
                  <a:moveTo>
                    <a:pt x="2196" y="1161"/>
                  </a:moveTo>
                  <a:cubicBezTo>
                    <a:pt x="2199" y="1135"/>
                    <a:pt x="2204" y="1110"/>
                    <a:pt x="2211" y="1092"/>
                  </a:cubicBezTo>
                  <a:cubicBezTo>
                    <a:pt x="2222" y="1063"/>
                    <a:pt x="2244" y="1036"/>
                    <a:pt x="2268" y="1016"/>
                  </a:cubicBezTo>
                  <a:cubicBezTo>
                    <a:pt x="2292" y="996"/>
                    <a:pt x="2318" y="982"/>
                    <a:pt x="2337" y="979"/>
                  </a:cubicBezTo>
                  <a:cubicBezTo>
                    <a:pt x="2340" y="1029"/>
                    <a:pt x="2332" y="1096"/>
                    <a:pt x="2317" y="1149"/>
                  </a:cubicBezTo>
                  <a:cubicBezTo>
                    <a:pt x="2303" y="1197"/>
                    <a:pt x="2249" y="1238"/>
                    <a:pt x="2200" y="1245"/>
                  </a:cubicBezTo>
                  <a:cubicBezTo>
                    <a:pt x="2178" y="1248"/>
                    <a:pt x="2176" y="1265"/>
                    <a:pt x="2157" y="1249"/>
                  </a:cubicBezTo>
                  <a:cubicBezTo>
                    <a:pt x="2133" y="1227"/>
                    <a:pt x="2102" y="1199"/>
                    <a:pt x="2083" y="1173"/>
                  </a:cubicBezTo>
                  <a:cubicBezTo>
                    <a:pt x="2045" y="1118"/>
                    <a:pt x="2026" y="1018"/>
                    <a:pt x="2022" y="972"/>
                  </a:cubicBezTo>
                  <a:cubicBezTo>
                    <a:pt x="2051" y="1001"/>
                    <a:pt x="2088" y="1035"/>
                    <a:pt x="2123" y="1078"/>
                  </a:cubicBezTo>
                  <a:cubicBezTo>
                    <a:pt x="2136" y="1094"/>
                    <a:pt x="2148" y="1116"/>
                    <a:pt x="2157" y="1140"/>
                  </a:cubicBezTo>
                  <a:cubicBezTo>
                    <a:pt x="2169" y="1169"/>
                    <a:pt x="2172" y="1186"/>
                    <a:pt x="2179" y="1216"/>
                  </a:cubicBezTo>
                  <a:lnTo>
                    <a:pt x="2186" y="1249"/>
                  </a:lnTo>
                  <a:lnTo>
                    <a:pt x="2189" y="1224"/>
                  </a:lnTo>
                  <a:cubicBezTo>
                    <a:pt x="2192" y="1203"/>
                    <a:pt x="2193" y="1182"/>
                    <a:pt x="2196" y="1161"/>
                  </a:cubicBezTo>
                  <a:close/>
                  <a:moveTo>
                    <a:pt x="2156" y="1420"/>
                  </a:moveTo>
                  <a:cubicBezTo>
                    <a:pt x="2167" y="1397"/>
                    <a:pt x="2179" y="1374"/>
                    <a:pt x="2190" y="1359"/>
                  </a:cubicBezTo>
                  <a:cubicBezTo>
                    <a:pt x="2209" y="1335"/>
                    <a:pt x="2238" y="1315"/>
                    <a:pt x="2266" y="1303"/>
                  </a:cubicBezTo>
                  <a:cubicBezTo>
                    <a:pt x="2295" y="1292"/>
                    <a:pt x="2324" y="1286"/>
                    <a:pt x="2343" y="1289"/>
                  </a:cubicBezTo>
                  <a:cubicBezTo>
                    <a:pt x="2332" y="1338"/>
                    <a:pt x="2305" y="1400"/>
                    <a:pt x="2275" y="1445"/>
                  </a:cubicBezTo>
                  <a:cubicBezTo>
                    <a:pt x="2249" y="1487"/>
                    <a:pt x="2185" y="1510"/>
                    <a:pt x="2136" y="1502"/>
                  </a:cubicBezTo>
                  <a:cubicBezTo>
                    <a:pt x="2114" y="1499"/>
                    <a:pt x="2107" y="1514"/>
                    <a:pt x="2094" y="1493"/>
                  </a:cubicBezTo>
                  <a:cubicBezTo>
                    <a:pt x="2077" y="1465"/>
                    <a:pt x="2055" y="1428"/>
                    <a:pt x="2045" y="1398"/>
                  </a:cubicBezTo>
                  <a:cubicBezTo>
                    <a:pt x="2025" y="1334"/>
                    <a:pt x="2034" y="1233"/>
                    <a:pt x="2044" y="1188"/>
                  </a:cubicBezTo>
                  <a:cubicBezTo>
                    <a:pt x="2063" y="1224"/>
                    <a:pt x="2089" y="1267"/>
                    <a:pt x="2110" y="1319"/>
                  </a:cubicBezTo>
                  <a:cubicBezTo>
                    <a:pt x="2118" y="1339"/>
                    <a:pt x="2123" y="1363"/>
                    <a:pt x="2125" y="1389"/>
                  </a:cubicBezTo>
                  <a:cubicBezTo>
                    <a:pt x="2128" y="1420"/>
                    <a:pt x="2126" y="1437"/>
                    <a:pt x="2124" y="1468"/>
                  </a:cubicBezTo>
                  <a:lnTo>
                    <a:pt x="2122" y="1502"/>
                  </a:lnTo>
                  <a:lnTo>
                    <a:pt x="2132" y="1478"/>
                  </a:lnTo>
                  <a:cubicBezTo>
                    <a:pt x="2140" y="1459"/>
                    <a:pt x="2148" y="1440"/>
                    <a:pt x="2156" y="1420"/>
                  </a:cubicBezTo>
                  <a:close/>
                  <a:moveTo>
                    <a:pt x="2056" y="1648"/>
                  </a:moveTo>
                  <a:cubicBezTo>
                    <a:pt x="2073" y="1628"/>
                    <a:pt x="2090" y="1609"/>
                    <a:pt x="2105" y="1598"/>
                  </a:cubicBezTo>
                  <a:cubicBezTo>
                    <a:pt x="2129" y="1580"/>
                    <a:pt x="2162" y="1569"/>
                    <a:pt x="2193" y="1565"/>
                  </a:cubicBezTo>
                  <a:cubicBezTo>
                    <a:pt x="2223" y="1561"/>
                    <a:pt x="2253" y="1563"/>
                    <a:pt x="2271" y="1572"/>
                  </a:cubicBezTo>
                  <a:cubicBezTo>
                    <a:pt x="2247" y="1616"/>
                    <a:pt x="2205" y="1668"/>
                    <a:pt x="2165" y="1704"/>
                  </a:cubicBezTo>
                  <a:cubicBezTo>
                    <a:pt x="2128" y="1737"/>
                    <a:pt x="2061" y="1743"/>
                    <a:pt x="2016" y="1722"/>
                  </a:cubicBezTo>
                  <a:cubicBezTo>
                    <a:pt x="1996" y="1712"/>
                    <a:pt x="1985" y="1725"/>
                    <a:pt x="1978" y="1701"/>
                  </a:cubicBezTo>
                  <a:cubicBezTo>
                    <a:pt x="1968" y="1670"/>
                    <a:pt x="1957" y="1628"/>
                    <a:pt x="1955" y="1596"/>
                  </a:cubicBezTo>
                  <a:cubicBezTo>
                    <a:pt x="1952" y="1529"/>
                    <a:pt x="1987" y="1434"/>
                    <a:pt x="2008" y="1393"/>
                  </a:cubicBezTo>
                  <a:cubicBezTo>
                    <a:pt x="2017" y="1434"/>
                    <a:pt x="2031" y="1482"/>
                    <a:pt x="2038" y="1538"/>
                  </a:cubicBezTo>
                  <a:cubicBezTo>
                    <a:pt x="2041" y="1559"/>
                    <a:pt x="2039" y="1584"/>
                    <a:pt x="2035" y="1610"/>
                  </a:cubicBezTo>
                  <a:cubicBezTo>
                    <a:pt x="2029" y="1640"/>
                    <a:pt x="2023" y="1656"/>
                    <a:pt x="2013" y="1685"/>
                  </a:cubicBezTo>
                  <a:lnTo>
                    <a:pt x="2002" y="1717"/>
                  </a:lnTo>
                  <a:lnTo>
                    <a:pt x="2018" y="1697"/>
                  </a:lnTo>
                  <a:cubicBezTo>
                    <a:pt x="2031" y="1681"/>
                    <a:pt x="2043" y="1664"/>
                    <a:pt x="2056" y="1648"/>
                  </a:cubicBezTo>
                  <a:close/>
                  <a:moveTo>
                    <a:pt x="1908" y="1824"/>
                  </a:moveTo>
                  <a:cubicBezTo>
                    <a:pt x="1929" y="1809"/>
                    <a:pt x="1950" y="1795"/>
                    <a:pt x="1967" y="1787"/>
                  </a:cubicBezTo>
                  <a:cubicBezTo>
                    <a:pt x="1995" y="1775"/>
                    <a:pt x="2029" y="1772"/>
                    <a:pt x="2060" y="1776"/>
                  </a:cubicBezTo>
                  <a:cubicBezTo>
                    <a:pt x="2090" y="1780"/>
                    <a:pt x="2118" y="1789"/>
                    <a:pt x="2134" y="1802"/>
                  </a:cubicBezTo>
                  <a:cubicBezTo>
                    <a:pt x="2101" y="1839"/>
                    <a:pt x="2048" y="1879"/>
                    <a:pt x="2001" y="1905"/>
                  </a:cubicBezTo>
                  <a:cubicBezTo>
                    <a:pt x="1958" y="1928"/>
                    <a:pt x="1892" y="1918"/>
                    <a:pt x="1853" y="1886"/>
                  </a:cubicBezTo>
                  <a:cubicBezTo>
                    <a:pt x="1835" y="1872"/>
                    <a:pt x="1821" y="1882"/>
                    <a:pt x="1820" y="1857"/>
                  </a:cubicBezTo>
                  <a:cubicBezTo>
                    <a:pt x="1818" y="1824"/>
                    <a:pt x="1817" y="1781"/>
                    <a:pt x="1822" y="1750"/>
                  </a:cubicBezTo>
                  <a:cubicBezTo>
                    <a:pt x="1834" y="1684"/>
                    <a:pt x="1890" y="1600"/>
                    <a:pt x="1919" y="1565"/>
                  </a:cubicBezTo>
                  <a:cubicBezTo>
                    <a:pt x="1919" y="1607"/>
                    <a:pt x="1922" y="1657"/>
                    <a:pt x="1916" y="1713"/>
                  </a:cubicBezTo>
                  <a:cubicBezTo>
                    <a:pt x="1913" y="1734"/>
                    <a:pt x="1906" y="1758"/>
                    <a:pt x="1896" y="1782"/>
                  </a:cubicBezTo>
                  <a:cubicBezTo>
                    <a:pt x="1884" y="1810"/>
                    <a:pt x="1874" y="1825"/>
                    <a:pt x="1858" y="1850"/>
                  </a:cubicBezTo>
                  <a:lnTo>
                    <a:pt x="1840" y="1879"/>
                  </a:lnTo>
                  <a:lnTo>
                    <a:pt x="1860" y="1863"/>
                  </a:lnTo>
                  <a:cubicBezTo>
                    <a:pt x="1876" y="1851"/>
                    <a:pt x="1892" y="1837"/>
                    <a:pt x="1908" y="1824"/>
                  </a:cubicBezTo>
                  <a:close/>
                  <a:moveTo>
                    <a:pt x="1737" y="1972"/>
                  </a:moveTo>
                  <a:cubicBezTo>
                    <a:pt x="1760" y="1957"/>
                    <a:pt x="1784" y="1945"/>
                    <a:pt x="1803" y="1939"/>
                  </a:cubicBezTo>
                  <a:cubicBezTo>
                    <a:pt x="1834" y="1929"/>
                    <a:pt x="1870" y="1930"/>
                    <a:pt x="1902" y="1937"/>
                  </a:cubicBezTo>
                  <a:cubicBezTo>
                    <a:pt x="1934" y="1945"/>
                    <a:pt x="1963" y="1958"/>
                    <a:pt x="1978" y="1973"/>
                  </a:cubicBezTo>
                  <a:cubicBezTo>
                    <a:pt x="1939" y="2008"/>
                    <a:pt x="1879" y="2045"/>
                    <a:pt x="1826" y="2067"/>
                  </a:cubicBezTo>
                  <a:cubicBezTo>
                    <a:pt x="1778" y="2087"/>
                    <a:pt x="1709" y="2068"/>
                    <a:pt x="1671" y="2031"/>
                  </a:cubicBezTo>
                  <a:cubicBezTo>
                    <a:pt x="1654" y="2014"/>
                    <a:pt x="1638" y="2023"/>
                    <a:pt x="1640" y="1997"/>
                  </a:cubicBezTo>
                  <a:cubicBezTo>
                    <a:pt x="1641" y="1961"/>
                    <a:pt x="1644" y="1916"/>
                    <a:pt x="1653" y="1883"/>
                  </a:cubicBezTo>
                  <a:cubicBezTo>
                    <a:pt x="1673" y="1814"/>
                    <a:pt x="1741" y="1732"/>
                    <a:pt x="1776" y="1698"/>
                  </a:cubicBezTo>
                  <a:cubicBezTo>
                    <a:pt x="1771" y="1742"/>
                    <a:pt x="1768" y="1796"/>
                    <a:pt x="1756" y="1855"/>
                  </a:cubicBezTo>
                  <a:cubicBezTo>
                    <a:pt x="1752" y="1877"/>
                    <a:pt x="1742" y="1901"/>
                    <a:pt x="1728" y="1925"/>
                  </a:cubicBezTo>
                  <a:cubicBezTo>
                    <a:pt x="1712" y="1954"/>
                    <a:pt x="1701" y="1968"/>
                    <a:pt x="1681" y="1993"/>
                  </a:cubicBezTo>
                  <a:lnTo>
                    <a:pt x="1659" y="2021"/>
                  </a:lnTo>
                  <a:lnTo>
                    <a:pt x="1681" y="2007"/>
                  </a:lnTo>
                  <a:cubicBezTo>
                    <a:pt x="1700" y="1996"/>
                    <a:pt x="1718" y="1983"/>
                    <a:pt x="1737" y="1972"/>
                  </a:cubicBezTo>
                  <a:close/>
                  <a:moveTo>
                    <a:pt x="1531" y="2063"/>
                  </a:moveTo>
                  <a:cubicBezTo>
                    <a:pt x="1557" y="2054"/>
                    <a:pt x="1583" y="2047"/>
                    <a:pt x="1602" y="2045"/>
                  </a:cubicBezTo>
                  <a:cubicBezTo>
                    <a:pt x="1634" y="2042"/>
                    <a:pt x="1670" y="2051"/>
                    <a:pt x="1700" y="2064"/>
                  </a:cubicBezTo>
                  <a:cubicBezTo>
                    <a:pt x="1730" y="2079"/>
                    <a:pt x="1755" y="2097"/>
                    <a:pt x="1767" y="2115"/>
                  </a:cubicBezTo>
                  <a:cubicBezTo>
                    <a:pt x="1722" y="2142"/>
                    <a:pt x="1655" y="2165"/>
                    <a:pt x="1599" y="2175"/>
                  </a:cubicBezTo>
                  <a:cubicBezTo>
                    <a:pt x="1548" y="2185"/>
                    <a:pt x="1484" y="2152"/>
                    <a:pt x="1455" y="2107"/>
                  </a:cubicBezTo>
                  <a:cubicBezTo>
                    <a:pt x="1441" y="2087"/>
                    <a:pt x="1425" y="2092"/>
                    <a:pt x="1431" y="2066"/>
                  </a:cubicBezTo>
                  <a:cubicBezTo>
                    <a:pt x="1439" y="2032"/>
                    <a:pt x="1452" y="1988"/>
                    <a:pt x="1467" y="1958"/>
                  </a:cubicBezTo>
                  <a:cubicBezTo>
                    <a:pt x="1500" y="1895"/>
                    <a:pt x="1583" y="1829"/>
                    <a:pt x="1625" y="1803"/>
                  </a:cubicBezTo>
                  <a:cubicBezTo>
                    <a:pt x="1611" y="1846"/>
                    <a:pt x="1598" y="1898"/>
                    <a:pt x="1574" y="1953"/>
                  </a:cubicBezTo>
                  <a:cubicBezTo>
                    <a:pt x="1565" y="1973"/>
                    <a:pt x="1550" y="1995"/>
                    <a:pt x="1532" y="2015"/>
                  </a:cubicBezTo>
                  <a:cubicBezTo>
                    <a:pt x="1511" y="2040"/>
                    <a:pt x="1496" y="2052"/>
                    <a:pt x="1472" y="2072"/>
                  </a:cubicBezTo>
                  <a:lnTo>
                    <a:pt x="1445" y="2095"/>
                  </a:lnTo>
                  <a:lnTo>
                    <a:pt x="1470" y="2086"/>
                  </a:lnTo>
                  <a:cubicBezTo>
                    <a:pt x="1490" y="2078"/>
                    <a:pt x="1510" y="2070"/>
                    <a:pt x="1531" y="2063"/>
                  </a:cubicBezTo>
                  <a:close/>
                </a:path>
              </a:pathLst>
            </a:custGeom>
            <a:solidFill>
              <a:srgbClr val="40474D"/>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 name="Freeform 6"/>
            <p:cNvSpPr>
              <a:spLocks noEditPoints="1"/>
            </p:cNvSpPr>
            <p:nvPr/>
          </p:nvSpPr>
          <p:spPr bwMode="auto">
            <a:xfrm>
              <a:off x="3595" y="803"/>
              <a:ext cx="456" cy="488"/>
            </a:xfrm>
            <a:custGeom>
              <a:avLst/>
              <a:gdLst>
                <a:gd name="T0" fmla="*/ 801 w 1050"/>
                <a:gd name="T1" fmla="*/ 242 h 1110"/>
                <a:gd name="T2" fmla="*/ 782 w 1050"/>
                <a:gd name="T3" fmla="*/ 118 h 1110"/>
                <a:gd name="T4" fmla="*/ 859 w 1050"/>
                <a:gd name="T5" fmla="*/ 317 h 1110"/>
                <a:gd name="T6" fmla="*/ 427 w 1050"/>
                <a:gd name="T7" fmla="*/ 373 h 1110"/>
                <a:gd name="T8" fmla="*/ 859 w 1050"/>
                <a:gd name="T9" fmla="*/ 317 h 1110"/>
                <a:gd name="T10" fmla="*/ 427 w 1050"/>
                <a:gd name="T11" fmla="*/ 437 h 1110"/>
                <a:gd name="T12" fmla="*/ 859 w 1050"/>
                <a:gd name="T13" fmla="*/ 493 h 1110"/>
                <a:gd name="T14" fmla="*/ 859 w 1050"/>
                <a:gd name="T15" fmla="*/ 566 h 1110"/>
                <a:gd name="T16" fmla="*/ 717 w 1050"/>
                <a:gd name="T17" fmla="*/ 622 h 1110"/>
                <a:gd name="T18" fmla="*/ 859 w 1050"/>
                <a:gd name="T19" fmla="*/ 566 h 1110"/>
                <a:gd name="T20" fmla="*/ 427 w 1050"/>
                <a:gd name="T21" fmla="*/ 194 h 1110"/>
                <a:gd name="T22" fmla="*/ 670 w 1050"/>
                <a:gd name="T23" fmla="*/ 250 h 1110"/>
                <a:gd name="T24" fmla="*/ 326 w 1050"/>
                <a:gd name="T25" fmla="*/ 914 h 1110"/>
                <a:gd name="T26" fmla="*/ 494 w 1050"/>
                <a:gd name="T27" fmla="*/ 818 h 1110"/>
                <a:gd name="T28" fmla="*/ 326 w 1050"/>
                <a:gd name="T29" fmla="*/ 914 h 1110"/>
                <a:gd name="T30" fmla="*/ 211 w 1050"/>
                <a:gd name="T31" fmla="*/ 750 h 1110"/>
                <a:gd name="T32" fmla="*/ 388 w 1050"/>
                <a:gd name="T33" fmla="*/ 836 h 1110"/>
                <a:gd name="T34" fmla="*/ 410 w 1050"/>
                <a:gd name="T35" fmla="*/ 636 h 1110"/>
                <a:gd name="T36" fmla="*/ 183 w 1050"/>
                <a:gd name="T37" fmla="*/ 470 h 1110"/>
                <a:gd name="T38" fmla="*/ 118 w 1050"/>
                <a:gd name="T39" fmla="*/ 358 h 1110"/>
                <a:gd name="T40" fmla="*/ 13 w 1050"/>
                <a:gd name="T41" fmla="*/ 464 h 1110"/>
                <a:gd name="T42" fmla="*/ 136 w 1050"/>
                <a:gd name="T43" fmla="*/ 761 h 1110"/>
                <a:gd name="T44" fmla="*/ 65 w 1050"/>
                <a:gd name="T45" fmla="*/ 534 h 1110"/>
                <a:gd name="T46" fmla="*/ 92 w 1050"/>
                <a:gd name="T47" fmla="*/ 470 h 1110"/>
                <a:gd name="T48" fmla="*/ 228 w 1050"/>
                <a:gd name="T49" fmla="*/ 391 h 1110"/>
                <a:gd name="T50" fmla="*/ 820 w 1050"/>
                <a:gd name="T51" fmla="*/ 0 h 1110"/>
                <a:gd name="T52" fmla="*/ 248 w 1050"/>
                <a:gd name="T53" fmla="*/ 146 h 1110"/>
                <a:gd name="T54" fmla="*/ 359 w 1050"/>
                <a:gd name="T55" fmla="*/ 461 h 1110"/>
                <a:gd name="T56" fmla="*/ 395 w 1050"/>
                <a:gd name="T57" fmla="*/ 111 h 1110"/>
                <a:gd name="T58" fmla="*/ 732 w 1050"/>
                <a:gd name="T59" fmla="*/ 265 h 1110"/>
                <a:gd name="T60" fmla="*/ 940 w 1050"/>
                <a:gd name="T61" fmla="*/ 293 h 1110"/>
                <a:gd name="T62" fmla="*/ 904 w 1050"/>
                <a:gd name="T63" fmla="*/ 868 h 1110"/>
                <a:gd name="T64" fmla="*/ 594 w 1050"/>
                <a:gd name="T65" fmla="*/ 978 h 1110"/>
                <a:gd name="T66" fmla="*/ 1050 w 1050"/>
                <a:gd name="T67" fmla="*/ 832 h 1110"/>
                <a:gd name="T68" fmla="*/ 820 w 1050"/>
                <a:gd name="T69" fmla="*/ 0 h 11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050" h="1110">
                  <a:moveTo>
                    <a:pt x="906" y="242"/>
                  </a:moveTo>
                  <a:lnTo>
                    <a:pt x="801" y="242"/>
                  </a:lnTo>
                  <a:cubicBezTo>
                    <a:pt x="791" y="242"/>
                    <a:pt x="782" y="234"/>
                    <a:pt x="782" y="224"/>
                  </a:cubicBezTo>
                  <a:lnTo>
                    <a:pt x="782" y="118"/>
                  </a:lnTo>
                  <a:lnTo>
                    <a:pt x="906" y="242"/>
                  </a:lnTo>
                  <a:close/>
                  <a:moveTo>
                    <a:pt x="859" y="317"/>
                  </a:moveTo>
                  <a:lnTo>
                    <a:pt x="427" y="317"/>
                  </a:lnTo>
                  <a:lnTo>
                    <a:pt x="427" y="373"/>
                  </a:lnTo>
                  <a:lnTo>
                    <a:pt x="859" y="373"/>
                  </a:lnTo>
                  <a:lnTo>
                    <a:pt x="859" y="317"/>
                  </a:lnTo>
                  <a:close/>
                  <a:moveTo>
                    <a:pt x="859" y="437"/>
                  </a:moveTo>
                  <a:lnTo>
                    <a:pt x="427" y="437"/>
                  </a:lnTo>
                  <a:lnTo>
                    <a:pt x="427" y="493"/>
                  </a:lnTo>
                  <a:lnTo>
                    <a:pt x="859" y="493"/>
                  </a:lnTo>
                  <a:lnTo>
                    <a:pt x="859" y="437"/>
                  </a:lnTo>
                  <a:close/>
                  <a:moveTo>
                    <a:pt x="859" y="566"/>
                  </a:moveTo>
                  <a:lnTo>
                    <a:pt x="717" y="566"/>
                  </a:lnTo>
                  <a:lnTo>
                    <a:pt x="717" y="622"/>
                  </a:lnTo>
                  <a:lnTo>
                    <a:pt x="859" y="622"/>
                  </a:lnTo>
                  <a:lnTo>
                    <a:pt x="859" y="566"/>
                  </a:lnTo>
                  <a:close/>
                  <a:moveTo>
                    <a:pt x="670" y="194"/>
                  </a:moveTo>
                  <a:lnTo>
                    <a:pt x="427" y="194"/>
                  </a:lnTo>
                  <a:lnTo>
                    <a:pt x="427" y="250"/>
                  </a:lnTo>
                  <a:lnTo>
                    <a:pt x="670" y="250"/>
                  </a:lnTo>
                  <a:lnTo>
                    <a:pt x="670" y="194"/>
                  </a:lnTo>
                  <a:close/>
                  <a:moveTo>
                    <a:pt x="326" y="914"/>
                  </a:moveTo>
                  <a:cubicBezTo>
                    <a:pt x="422" y="1032"/>
                    <a:pt x="520" y="1110"/>
                    <a:pt x="543" y="1097"/>
                  </a:cubicBezTo>
                  <a:cubicBezTo>
                    <a:pt x="566" y="1084"/>
                    <a:pt x="547" y="960"/>
                    <a:pt x="494" y="818"/>
                  </a:cubicBezTo>
                  <a:cubicBezTo>
                    <a:pt x="467" y="835"/>
                    <a:pt x="440" y="853"/>
                    <a:pt x="411" y="869"/>
                  </a:cubicBezTo>
                  <a:cubicBezTo>
                    <a:pt x="383" y="886"/>
                    <a:pt x="355" y="900"/>
                    <a:pt x="326" y="914"/>
                  </a:cubicBezTo>
                  <a:close/>
                  <a:moveTo>
                    <a:pt x="102" y="511"/>
                  </a:moveTo>
                  <a:cubicBezTo>
                    <a:pt x="121" y="576"/>
                    <a:pt x="159" y="658"/>
                    <a:pt x="211" y="750"/>
                  </a:cubicBezTo>
                  <a:cubicBezTo>
                    <a:pt x="238" y="796"/>
                    <a:pt x="269" y="841"/>
                    <a:pt x="300" y="882"/>
                  </a:cubicBezTo>
                  <a:cubicBezTo>
                    <a:pt x="330" y="867"/>
                    <a:pt x="359" y="852"/>
                    <a:pt x="388" y="836"/>
                  </a:cubicBezTo>
                  <a:cubicBezTo>
                    <a:pt x="419" y="819"/>
                    <a:pt x="449" y="798"/>
                    <a:pt x="479" y="778"/>
                  </a:cubicBezTo>
                  <a:cubicBezTo>
                    <a:pt x="459" y="731"/>
                    <a:pt x="436" y="682"/>
                    <a:pt x="410" y="636"/>
                  </a:cubicBezTo>
                  <a:cubicBezTo>
                    <a:pt x="357" y="544"/>
                    <a:pt x="305" y="471"/>
                    <a:pt x="259" y="421"/>
                  </a:cubicBezTo>
                  <a:cubicBezTo>
                    <a:pt x="234" y="437"/>
                    <a:pt x="210" y="455"/>
                    <a:pt x="183" y="470"/>
                  </a:cubicBezTo>
                  <a:cubicBezTo>
                    <a:pt x="156" y="486"/>
                    <a:pt x="129" y="497"/>
                    <a:pt x="102" y="511"/>
                  </a:cubicBezTo>
                  <a:close/>
                  <a:moveTo>
                    <a:pt x="118" y="358"/>
                  </a:moveTo>
                  <a:cubicBezTo>
                    <a:pt x="103" y="367"/>
                    <a:pt x="94" y="381"/>
                    <a:pt x="90" y="401"/>
                  </a:cubicBezTo>
                  <a:cubicBezTo>
                    <a:pt x="61" y="409"/>
                    <a:pt x="33" y="428"/>
                    <a:pt x="13" y="464"/>
                  </a:cubicBezTo>
                  <a:cubicBezTo>
                    <a:pt x="0" y="495"/>
                    <a:pt x="5" y="539"/>
                    <a:pt x="24" y="573"/>
                  </a:cubicBezTo>
                  <a:cubicBezTo>
                    <a:pt x="55" y="631"/>
                    <a:pt x="98" y="702"/>
                    <a:pt x="136" y="761"/>
                  </a:cubicBezTo>
                  <a:cubicBezTo>
                    <a:pt x="160" y="770"/>
                    <a:pt x="156" y="719"/>
                    <a:pt x="147" y="707"/>
                  </a:cubicBezTo>
                  <a:cubicBezTo>
                    <a:pt x="116" y="660"/>
                    <a:pt x="90" y="617"/>
                    <a:pt x="65" y="534"/>
                  </a:cubicBezTo>
                  <a:cubicBezTo>
                    <a:pt x="60" y="495"/>
                    <a:pt x="78" y="477"/>
                    <a:pt x="90" y="459"/>
                  </a:cubicBezTo>
                  <a:cubicBezTo>
                    <a:pt x="90" y="463"/>
                    <a:pt x="91" y="467"/>
                    <a:pt x="92" y="470"/>
                  </a:cubicBezTo>
                  <a:cubicBezTo>
                    <a:pt x="115" y="460"/>
                    <a:pt x="138" y="448"/>
                    <a:pt x="161" y="436"/>
                  </a:cubicBezTo>
                  <a:cubicBezTo>
                    <a:pt x="184" y="423"/>
                    <a:pt x="206" y="407"/>
                    <a:pt x="228" y="391"/>
                  </a:cubicBezTo>
                  <a:cubicBezTo>
                    <a:pt x="185" y="354"/>
                    <a:pt x="147" y="341"/>
                    <a:pt x="118" y="358"/>
                  </a:cubicBezTo>
                  <a:close/>
                  <a:moveTo>
                    <a:pt x="820" y="0"/>
                  </a:moveTo>
                  <a:lnTo>
                    <a:pt x="395" y="0"/>
                  </a:lnTo>
                  <a:cubicBezTo>
                    <a:pt x="314" y="0"/>
                    <a:pt x="248" y="66"/>
                    <a:pt x="248" y="146"/>
                  </a:cubicBezTo>
                  <a:lnTo>
                    <a:pt x="248" y="342"/>
                  </a:lnTo>
                  <a:cubicBezTo>
                    <a:pt x="295" y="378"/>
                    <a:pt x="322" y="412"/>
                    <a:pt x="359" y="461"/>
                  </a:cubicBezTo>
                  <a:lnTo>
                    <a:pt x="359" y="146"/>
                  </a:lnTo>
                  <a:cubicBezTo>
                    <a:pt x="359" y="127"/>
                    <a:pt x="375" y="111"/>
                    <a:pt x="395" y="111"/>
                  </a:cubicBezTo>
                  <a:lnTo>
                    <a:pt x="732" y="111"/>
                  </a:lnTo>
                  <a:lnTo>
                    <a:pt x="732" y="265"/>
                  </a:lnTo>
                  <a:cubicBezTo>
                    <a:pt x="732" y="280"/>
                    <a:pt x="744" y="293"/>
                    <a:pt x="760" y="293"/>
                  </a:cubicBezTo>
                  <a:lnTo>
                    <a:pt x="940" y="293"/>
                  </a:lnTo>
                  <a:lnTo>
                    <a:pt x="940" y="832"/>
                  </a:lnTo>
                  <a:cubicBezTo>
                    <a:pt x="940" y="852"/>
                    <a:pt x="924" y="868"/>
                    <a:pt x="904" y="868"/>
                  </a:cubicBezTo>
                  <a:lnTo>
                    <a:pt x="566" y="868"/>
                  </a:lnTo>
                  <a:cubicBezTo>
                    <a:pt x="577" y="904"/>
                    <a:pt x="587" y="941"/>
                    <a:pt x="594" y="978"/>
                  </a:cubicBezTo>
                  <a:lnTo>
                    <a:pt x="904" y="978"/>
                  </a:lnTo>
                  <a:cubicBezTo>
                    <a:pt x="984" y="978"/>
                    <a:pt x="1050" y="912"/>
                    <a:pt x="1050" y="832"/>
                  </a:cubicBezTo>
                  <a:lnTo>
                    <a:pt x="1050" y="231"/>
                  </a:lnTo>
                  <a:lnTo>
                    <a:pt x="820" y="0"/>
                  </a:lnTo>
                  <a:close/>
                </a:path>
              </a:pathLst>
            </a:custGeom>
            <a:solidFill>
              <a:srgbClr val="40474D"/>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grpSp>
      <p:grpSp>
        <p:nvGrpSpPr>
          <p:cNvPr id="11" name="Group 9"/>
          <p:cNvGrpSpPr>
            <a:grpSpLocks noChangeAspect="1"/>
          </p:cNvGrpSpPr>
          <p:nvPr/>
        </p:nvGrpSpPr>
        <p:grpSpPr bwMode="auto">
          <a:xfrm>
            <a:off x="2909094" y="4883719"/>
            <a:ext cx="6380162" cy="169862"/>
            <a:chOff x="1927" y="2201"/>
            <a:chExt cx="4019" cy="107"/>
          </a:xfrm>
        </p:grpSpPr>
        <p:sp>
          <p:nvSpPr>
            <p:cNvPr id="13" name="Line 10"/>
            <p:cNvSpPr>
              <a:spLocks noChangeShapeType="1"/>
            </p:cNvSpPr>
            <p:nvPr/>
          </p:nvSpPr>
          <p:spPr bwMode="auto">
            <a:xfrm>
              <a:off x="4169" y="2255"/>
              <a:ext cx="1777" cy="0"/>
            </a:xfrm>
            <a:prstGeom prst="line">
              <a:avLst/>
            </a:prstGeom>
            <a:noFill/>
            <a:ln w="14288" cap="flat">
              <a:solidFill>
                <a:srgbClr val="40474D"/>
              </a:solidFill>
              <a:prstDash val="solid"/>
              <a:miter lim="800000"/>
            </a:ln>
            <a:extLst>
              <a:ext uri="{909E8E84-426E-40DD-AFC4-6F175D3DCCD1}">
                <a14:hiddenFill xmlns:a14="http://schemas.microsoft.com/office/drawing/2010/main">
                  <a:noFill/>
                </a14:hiddenFill>
              </a:ext>
            </a:extLst>
          </p:spPr>
          <p:txBody>
            <a:bodyPr vert="horz" wrap="square" lIns="91440" tIns="45720" rIns="91440" bIns="45720" numCol="1" anchor="t" anchorCtr="0" compatLnSpc="1"/>
            <a:lstStyle/>
            <a:p>
              <a:endParaRPr lang="zh-CN" altLang="en-US"/>
            </a:p>
          </p:txBody>
        </p:sp>
        <p:sp>
          <p:nvSpPr>
            <p:cNvPr id="14" name="Line 11"/>
            <p:cNvSpPr>
              <a:spLocks noChangeShapeType="1"/>
            </p:cNvSpPr>
            <p:nvPr/>
          </p:nvSpPr>
          <p:spPr bwMode="auto">
            <a:xfrm>
              <a:off x="1927" y="2255"/>
              <a:ext cx="1777" cy="0"/>
            </a:xfrm>
            <a:prstGeom prst="line">
              <a:avLst/>
            </a:prstGeom>
            <a:noFill/>
            <a:ln w="14288" cap="flat">
              <a:solidFill>
                <a:srgbClr val="40474D"/>
              </a:solidFill>
              <a:prstDash val="solid"/>
              <a:miter lim="800000"/>
            </a:ln>
            <a:extLst>
              <a:ext uri="{909E8E84-426E-40DD-AFC4-6F175D3DCCD1}">
                <a14:hiddenFill xmlns:a14="http://schemas.microsoft.com/office/drawing/2010/main">
                  <a:noFill/>
                </a14:hiddenFill>
              </a:ext>
            </a:extLst>
          </p:spPr>
          <p:txBody>
            <a:bodyPr vert="horz" wrap="square" lIns="91440" tIns="45720" rIns="91440" bIns="45720" numCol="1" anchor="t" anchorCtr="0" compatLnSpc="1"/>
            <a:lstStyle/>
            <a:p>
              <a:endParaRPr lang="zh-CN" altLang="en-US"/>
            </a:p>
          </p:txBody>
        </p:sp>
        <p:sp>
          <p:nvSpPr>
            <p:cNvPr id="15" name="Freeform 12"/>
            <p:cNvSpPr>
              <a:spLocks noEditPoints="1"/>
            </p:cNvSpPr>
            <p:nvPr/>
          </p:nvSpPr>
          <p:spPr bwMode="auto">
            <a:xfrm>
              <a:off x="3728" y="2201"/>
              <a:ext cx="415" cy="107"/>
            </a:xfrm>
            <a:custGeom>
              <a:avLst/>
              <a:gdLst>
                <a:gd name="T0" fmla="*/ 593 w 959"/>
                <a:gd name="T1" fmla="*/ 114 h 228"/>
                <a:gd name="T2" fmla="*/ 479 w 959"/>
                <a:gd name="T3" fmla="*/ 228 h 228"/>
                <a:gd name="T4" fmla="*/ 365 w 959"/>
                <a:gd name="T5" fmla="*/ 114 h 228"/>
                <a:gd name="T6" fmla="*/ 479 w 959"/>
                <a:gd name="T7" fmla="*/ 0 h 228"/>
                <a:gd name="T8" fmla="*/ 593 w 959"/>
                <a:gd name="T9" fmla="*/ 114 h 228"/>
                <a:gd name="T10" fmla="*/ 7 w 959"/>
                <a:gd name="T11" fmla="*/ 105 h 228"/>
                <a:gd name="T12" fmla="*/ 149 w 959"/>
                <a:gd name="T13" fmla="*/ 30 h 228"/>
                <a:gd name="T14" fmla="*/ 158 w 959"/>
                <a:gd name="T15" fmla="*/ 30 h 228"/>
                <a:gd name="T16" fmla="*/ 300 w 959"/>
                <a:gd name="T17" fmla="*/ 102 h 228"/>
                <a:gd name="T18" fmla="*/ 301 w 959"/>
                <a:gd name="T19" fmla="*/ 120 h 228"/>
                <a:gd name="T20" fmla="*/ 159 w 959"/>
                <a:gd name="T21" fmla="*/ 198 h 228"/>
                <a:gd name="T22" fmla="*/ 149 w 959"/>
                <a:gd name="T23" fmla="*/ 198 h 228"/>
                <a:gd name="T24" fmla="*/ 7 w 959"/>
                <a:gd name="T25" fmla="*/ 123 h 228"/>
                <a:gd name="T26" fmla="*/ 7 w 959"/>
                <a:gd name="T27" fmla="*/ 105 h 228"/>
                <a:gd name="T28" fmla="*/ 951 w 959"/>
                <a:gd name="T29" fmla="*/ 105 h 228"/>
                <a:gd name="T30" fmla="*/ 809 w 959"/>
                <a:gd name="T31" fmla="*/ 30 h 228"/>
                <a:gd name="T32" fmla="*/ 800 w 959"/>
                <a:gd name="T33" fmla="*/ 30 h 228"/>
                <a:gd name="T34" fmla="*/ 658 w 959"/>
                <a:gd name="T35" fmla="*/ 102 h 228"/>
                <a:gd name="T36" fmla="*/ 657 w 959"/>
                <a:gd name="T37" fmla="*/ 120 h 228"/>
                <a:gd name="T38" fmla="*/ 800 w 959"/>
                <a:gd name="T39" fmla="*/ 198 h 228"/>
                <a:gd name="T40" fmla="*/ 809 w 959"/>
                <a:gd name="T41" fmla="*/ 198 h 228"/>
                <a:gd name="T42" fmla="*/ 951 w 959"/>
                <a:gd name="T43" fmla="*/ 123 h 228"/>
                <a:gd name="T44" fmla="*/ 951 w 959"/>
                <a:gd name="T45" fmla="*/ 105 h 2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959" h="228">
                  <a:moveTo>
                    <a:pt x="593" y="114"/>
                  </a:moveTo>
                  <a:cubicBezTo>
                    <a:pt x="593" y="177"/>
                    <a:pt x="542" y="228"/>
                    <a:pt x="479" y="228"/>
                  </a:cubicBezTo>
                  <a:cubicBezTo>
                    <a:pt x="416" y="228"/>
                    <a:pt x="365" y="177"/>
                    <a:pt x="365" y="114"/>
                  </a:cubicBezTo>
                  <a:cubicBezTo>
                    <a:pt x="365" y="51"/>
                    <a:pt x="416" y="0"/>
                    <a:pt x="479" y="0"/>
                  </a:cubicBezTo>
                  <a:cubicBezTo>
                    <a:pt x="542" y="0"/>
                    <a:pt x="593" y="51"/>
                    <a:pt x="593" y="114"/>
                  </a:cubicBezTo>
                  <a:close/>
                  <a:moveTo>
                    <a:pt x="7" y="105"/>
                  </a:moveTo>
                  <a:lnTo>
                    <a:pt x="149" y="30"/>
                  </a:lnTo>
                  <a:cubicBezTo>
                    <a:pt x="152" y="29"/>
                    <a:pt x="155" y="29"/>
                    <a:pt x="158" y="30"/>
                  </a:cubicBezTo>
                  <a:lnTo>
                    <a:pt x="300" y="102"/>
                  </a:lnTo>
                  <a:cubicBezTo>
                    <a:pt x="308" y="106"/>
                    <a:pt x="308" y="116"/>
                    <a:pt x="301" y="120"/>
                  </a:cubicBezTo>
                  <a:lnTo>
                    <a:pt x="159" y="198"/>
                  </a:lnTo>
                  <a:cubicBezTo>
                    <a:pt x="156" y="200"/>
                    <a:pt x="152" y="200"/>
                    <a:pt x="149" y="198"/>
                  </a:cubicBezTo>
                  <a:lnTo>
                    <a:pt x="7" y="123"/>
                  </a:lnTo>
                  <a:cubicBezTo>
                    <a:pt x="0" y="119"/>
                    <a:pt x="0" y="109"/>
                    <a:pt x="7" y="105"/>
                  </a:cubicBezTo>
                  <a:close/>
                  <a:moveTo>
                    <a:pt x="951" y="105"/>
                  </a:moveTo>
                  <a:lnTo>
                    <a:pt x="809" y="30"/>
                  </a:lnTo>
                  <a:cubicBezTo>
                    <a:pt x="806" y="29"/>
                    <a:pt x="803" y="29"/>
                    <a:pt x="800" y="30"/>
                  </a:cubicBezTo>
                  <a:lnTo>
                    <a:pt x="658" y="102"/>
                  </a:lnTo>
                  <a:cubicBezTo>
                    <a:pt x="650" y="106"/>
                    <a:pt x="650" y="116"/>
                    <a:pt x="657" y="120"/>
                  </a:cubicBezTo>
                  <a:lnTo>
                    <a:pt x="800" y="198"/>
                  </a:lnTo>
                  <a:cubicBezTo>
                    <a:pt x="803" y="200"/>
                    <a:pt x="806" y="200"/>
                    <a:pt x="809" y="198"/>
                  </a:cubicBezTo>
                  <a:lnTo>
                    <a:pt x="951" y="123"/>
                  </a:lnTo>
                  <a:cubicBezTo>
                    <a:pt x="959" y="119"/>
                    <a:pt x="959" y="109"/>
                    <a:pt x="951" y="105"/>
                  </a:cubicBezTo>
                  <a:close/>
                </a:path>
              </a:pathLst>
            </a:custGeom>
            <a:solidFill>
              <a:srgbClr val="3F454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grpSp>
      <p:sp>
        <p:nvSpPr>
          <p:cNvPr id="29" name="Rectangle 3"/>
          <p:cNvSpPr txBox="1">
            <a:spLocks noChangeArrowheads="1"/>
          </p:cNvSpPr>
          <p:nvPr/>
        </p:nvSpPr>
        <p:spPr bwMode="auto">
          <a:xfrm>
            <a:off x="741325" y="2857496"/>
            <a:ext cx="10858576" cy="125276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lstStyle>
            <a:lvl1pPr algn="l" rtl="0" fontAlgn="base">
              <a:spcBef>
                <a:spcPct val="0"/>
              </a:spcBef>
              <a:spcAft>
                <a:spcPct val="0"/>
              </a:spcAft>
              <a:defRPr sz="2400">
                <a:solidFill>
                  <a:schemeClr val="accent2"/>
                </a:solidFill>
                <a:latin typeface="+mj-lt"/>
                <a:ea typeface="+mj-ea"/>
                <a:cs typeface="+mj-cs"/>
              </a:defRPr>
            </a:lvl1pPr>
            <a:lvl2pPr algn="l" rtl="0" fontAlgn="base">
              <a:spcBef>
                <a:spcPct val="0"/>
              </a:spcBef>
              <a:spcAft>
                <a:spcPct val="0"/>
              </a:spcAft>
              <a:defRPr sz="2400">
                <a:solidFill>
                  <a:schemeClr val="tx2"/>
                </a:solidFill>
                <a:latin typeface="Arial" panose="020B0604020202020204" pitchFamily="34" charset="0"/>
                <a:ea typeface="微软雅黑" panose="020B0503020204020204" pitchFamily="34" charset="-122"/>
              </a:defRPr>
            </a:lvl2pPr>
            <a:lvl3pPr algn="l" rtl="0" fontAlgn="base">
              <a:spcBef>
                <a:spcPct val="0"/>
              </a:spcBef>
              <a:spcAft>
                <a:spcPct val="0"/>
              </a:spcAft>
              <a:defRPr sz="2400">
                <a:solidFill>
                  <a:schemeClr val="tx2"/>
                </a:solidFill>
                <a:latin typeface="Arial" panose="020B0604020202020204" pitchFamily="34" charset="0"/>
                <a:ea typeface="微软雅黑" panose="020B0503020204020204" pitchFamily="34" charset="-122"/>
              </a:defRPr>
            </a:lvl3pPr>
            <a:lvl4pPr algn="l" rtl="0" fontAlgn="base">
              <a:spcBef>
                <a:spcPct val="0"/>
              </a:spcBef>
              <a:spcAft>
                <a:spcPct val="0"/>
              </a:spcAft>
              <a:defRPr sz="2400">
                <a:solidFill>
                  <a:schemeClr val="tx2"/>
                </a:solidFill>
                <a:latin typeface="Arial" panose="020B0604020202020204" pitchFamily="34" charset="0"/>
                <a:ea typeface="微软雅黑" panose="020B0503020204020204" pitchFamily="34" charset="-122"/>
              </a:defRPr>
            </a:lvl4pPr>
            <a:lvl5pPr algn="l" rtl="0" fontAlgn="base">
              <a:spcBef>
                <a:spcPct val="0"/>
              </a:spcBef>
              <a:spcAft>
                <a:spcPct val="0"/>
              </a:spcAft>
              <a:defRPr sz="2400">
                <a:solidFill>
                  <a:schemeClr val="tx2"/>
                </a:solidFill>
                <a:latin typeface="Arial" panose="020B0604020202020204" pitchFamily="34" charset="0"/>
                <a:ea typeface="微软雅黑" panose="020B0503020204020204" pitchFamily="34" charset="-122"/>
              </a:defRPr>
            </a:lvl5pPr>
            <a:lvl6pPr marL="457200" algn="l" rtl="0" fontAlgn="base">
              <a:spcBef>
                <a:spcPct val="0"/>
              </a:spcBef>
              <a:spcAft>
                <a:spcPct val="0"/>
              </a:spcAft>
              <a:defRPr sz="2400">
                <a:solidFill>
                  <a:schemeClr val="tx2"/>
                </a:solidFill>
                <a:latin typeface="Arial" panose="020B0604020202020204" pitchFamily="34" charset="0"/>
                <a:ea typeface="微软雅黑" panose="020B0503020204020204" pitchFamily="34" charset="-122"/>
              </a:defRPr>
            </a:lvl6pPr>
            <a:lvl7pPr marL="914400" algn="l" rtl="0" fontAlgn="base">
              <a:spcBef>
                <a:spcPct val="0"/>
              </a:spcBef>
              <a:spcAft>
                <a:spcPct val="0"/>
              </a:spcAft>
              <a:defRPr sz="2400">
                <a:solidFill>
                  <a:schemeClr val="tx2"/>
                </a:solidFill>
                <a:latin typeface="Arial" panose="020B0604020202020204" pitchFamily="34" charset="0"/>
                <a:ea typeface="微软雅黑" panose="020B0503020204020204" pitchFamily="34" charset="-122"/>
              </a:defRPr>
            </a:lvl7pPr>
            <a:lvl8pPr marL="1371600" algn="l" rtl="0" fontAlgn="base">
              <a:spcBef>
                <a:spcPct val="0"/>
              </a:spcBef>
              <a:spcAft>
                <a:spcPct val="0"/>
              </a:spcAft>
              <a:defRPr sz="2400">
                <a:solidFill>
                  <a:schemeClr val="tx2"/>
                </a:solidFill>
                <a:latin typeface="Arial" panose="020B0604020202020204" pitchFamily="34" charset="0"/>
                <a:ea typeface="微软雅黑" panose="020B0503020204020204" pitchFamily="34" charset="-122"/>
              </a:defRPr>
            </a:lvl8pPr>
            <a:lvl9pPr marL="1828800" algn="l" rtl="0" fontAlgn="base">
              <a:spcBef>
                <a:spcPct val="0"/>
              </a:spcBef>
              <a:spcAft>
                <a:spcPct val="0"/>
              </a:spcAft>
              <a:defRPr sz="2400">
                <a:solidFill>
                  <a:schemeClr val="tx2"/>
                </a:solidFill>
                <a:latin typeface="Arial" panose="020B0604020202020204" pitchFamily="34" charset="0"/>
                <a:ea typeface="微软雅黑" panose="020B0503020204020204" pitchFamily="34" charset="-122"/>
              </a:defRPr>
            </a:lvl9pPr>
          </a:lstStyle>
          <a:p>
            <a:pPr algn="ctr"/>
            <a:r>
              <a:rPr sz="6000" b="1" dirty="0" smtClean="0">
                <a:solidFill>
                  <a:schemeClr val="accent1"/>
                </a:solidFill>
                <a:latin typeface="+mn-ea"/>
                <a:ea typeface="+mn-ea"/>
              </a:rPr>
              <a:t>二轮复习</a:t>
            </a:r>
            <a:r>
              <a:rPr lang="zh-CN" altLang="en-US" sz="6000" b="1" dirty="0" smtClean="0">
                <a:solidFill>
                  <a:schemeClr val="accent1"/>
                </a:solidFill>
                <a:latin typeface="+mn-ea"/>
                <a:ea typeface="+mn-ea"/>
              </a:rPr>
              <a:t>中的“</a:t>
            </a:r>
            <a:r>
              <a:rPr sz="6000" b="1" dirty="0" smtClean="0">
                <a:solidFill>
                  <a:schemeClr val="accent1"/>
                </a:solidFill>
                <a:latin typeface="+mn-ea"/>
                <a:ea typeface="+mn-ea"/>
              </a:rPr>
              <a:t>三备</a:t>
            </a:r>
            <a:r>
              <a:rPr lang="zh-CN" altLang="en-US" sz="6000" b="1" dirty="0" smtClean="0">
                <a:solidFill>
                  <a:schemeClr val="accent1"/>
                </a:solidFill>
                <a:latin typeface="+mn-ea"/>
                <a:ea typeface="+mn-ea"/>
              </a:rPr>
              <a:t>”</a:t>
            </a:r>
            <a:r>
              <a:rPr sz="6000" b="1" dirty="0" smtClean="0">
                <a:solidFill>
                  <a:schemeClr val="accent1"/>
                </a:solidFill>
                <a:latin typeface="+mn-ea"/>
                <a:ea typeface="+mn-ea"/>
              </a:rPr>
              <a:t>提升</a:t>
            </a:r>
            <a:r>
              <a:rPr lang="zh-CN" altLang="en-US" sz="6000" b="1" dirty="0" smtClean="0">
                <a:solidFill>
                  <a:schemeClr val="accent1"/>
                </a:solidFill>
                <a:latin typeface="+mn-ea"/>
                <a:ea typeface="+mn-ea"/>
              </a:rPr>
              <a:t>策略</a:t>
            </a:r>
            <a:endParaRPr sz="6000" b="1" dirty="0">
              <a:solidFill>
                <a:schemeClr val="accent1"/>
              </a:solidFill>
              <a:latin typeface="+mn-ea"/>
              <a:ea typeface="+mn-ea"/>
            </a:endParaRPr>
          </a:p>
        </p:txBody>
      </p:sp>
      <p:sp>
        <p:nvSpPr>
          <p:cNvPr id="30" name="Rectangle 4"/>
          <p:cNvSpPr txBox="1">
            <a:spLocks noChangeArrowheads="1"/>
          </p:cNvSpPr>
          <p:nvPr/>
        </p:nvSpPr>
        <p:spPr bwMode="auto">
          <a:xfrm>
            <a:off x="1604058" y="4293236"/>
            <a:ext cx="8990234" cy="31918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lstStyle>
            <a:lvl1pPr marL="0" indent="0" algn="ctr">
              <a:buFontTx/>
              <a:buNone/>
              <a:defRPr sz="2000" b="1">
                <a:solidFill>
                  <a:schemeClr val="bg1"/>
                </a:solidFill>
                <a:latin typeface="+mj-lt"/>
                <a:ea typeface="+mj-ea"/>
                <a:cs typeface="+mj-cs"/>
              </a:defRPr>
            </a:lvl1pPr>
            <a:lvl2pPr marL="742950" indent="-285750" eaLnBrk="0" hangingPunct="0">
              <a:spcBef>
                <a:spcPct val="20000"/>
              </a:spcBef>
              <a:buChar char="–"/>
              <a:defRPr sz="2000">
                <a:latin typeface="+mn-lt"/>
                <a:ea typeface="仿宋_GB2312" pitchFamily="49" charset="-122"/>
              </a:defRPr>
            </a:lvl2pPr>
            <a:lvl3pPr marL="1143000" indent="-228600" eaLnBrk="0" hangingPunct="0">
              <a:spcBef>
                <a:spcPct val="20000"/>
              </a:spcBef>
              <a:buChar char="•"/>
              <a:defRPr sz="2400">
                <a:latin typeface="+mn-lt"/>
              </a:defRPr>
            </a:lvl3pPr>
            <a:lvl4pPr marL="1600200" indent="-228600" eaLnBrk="0" hangingPunct="0">
              <a:spcBef>
                <a:spcPct val="20000"/>
              </a:spcBef>
              <a:buChar char="–"/>
              <a:defRPr sz="2000">
                <a:latin typeface="+mn-lt"/>
              </a:defRPr>
            </a:lvl4pPr>
            <a:lvl5pPr marL="2057400" indent="-228600" eaLnBrk="0" hangingPunct="0">
              <a:spcBef>
                <a:spcPct val="20000"/>
              </a:spcBef>
              <a:buChar char="»"/>
              <a:defRPr sz="2000">
                <a:latin typeface="+mn-lt"/>
              </a:defRPr>
            </a:lvl5pPr>
            <a:lvl6pPr marL="2514600" indent="-228600" eaLnBrk="0" fontAlgn="base" hangingPunct="0">
              <a:spcBef>
                <a:spcPct val="20000"/>
              </a:spcBef>
              <a:spcAft>
                <a:spcPct val="0"/>
              </a:spcAft>
              <a:buChar char="»"/>
              <a:defRPr sz="2000">
                <a:latin typeface="+mn-lt"/>
              </a:defRPr>
            </a:lvl6pPr>
            <a:lvl7pPr marL="2971800" indent="-228600" eaLnBrk="0" fontAlgn="base" hangingPunct="0">
              <a:spcBef>
                <a:spcPct val="20000"/>
              </a:spcBef>
              <a:spcAft>
                <a:spcPct val="0"/>
              </a:spcAft>
              <a:buChar char="»"/>
              <a:defRPr sz="2000">
                <a:latin typeface="+mn-lt"/>
              </a:defRPr>
            </a:lvl7pPr>
            <a:lvl8pPr marL="3429000" indent="-228600" eaLnBrk="0" fontAlgn="base" hangingPunct="0">
              <a:spcBef>
                <a:spcPct val="20000"/>
              </a:spcBef>
              <a:spcAft>
                <a:spcPct val="0"/>
              </a:spcAft>
              <a:buChar char="»"/>
              <a:defRPr sz="2000">
                <a:latin typeface="+mn-lt"/>
              </a:defRPr>
            </a:lvl8pPr>
            <a:lvl9pPr marL="3886200" indent="-228600" eaLnBrk="0" fontAlgn="base" hangingPunct="0">
              <a:spcBef>
                <a:spcPct val="20000"/>
              </a:spcBef>
              <a:spcAft>
                <a:spcPct val="0"/>
              </a:spcAft>
              <a:buChar char="»"/>
              <a:defRPr sz="2000">
                <a:latin typeface="+mn-lt"/>
              </a:defRPr>
            </a:lvl9pPr>
          </a:lstStyle>
          <a:p>
            <a:r>
              <a:rPr sz="1800" b="0" dirty="0">
                <a:solidFill>
                  <a:schemeClr val="accent1"/>
                </a:solidFill>
                <a:latin typeface="+mn-ea"/>
              </a:rPr>
              <a:t>从2022年1月浙江省高考英语首考看二轮课文单元复习</a:t>
            </a:r>
            <a:endParaRPr sz="1800" b="0" dirty="0">
              <a:solidFill>
                <a:schemeClr val="accent1"/>
              </a:solidFill>
              <a:latin typeface="+mn-ea"/>
            </a:endParaRPr>
          </a:p>
        </p:txBody>
      </p:sp>
      <p:sp>
        <p:nvSpPr>
          <p:cNvPr id="32" name="Freeform 8"/>
          <p:cNvSpPr>
            <a:spLocks noEditPoints="1"/>
          </p:cNvSpPr>
          <p:nvPr/>
        </p:nvSpPr>
        <p:spPr bwMode="auto">
          <a:xfrm>
            <a:off x="1857899" y="5981284"/>
            <a:ext cx="265113" cy="192088"/>
          </a:xfrm>
          <a:custGeom>
            <a:avLst/>
            <a:gdLst>
              <a:gd name="T0" fmla="*/ 269 w 322"/>
              <a:gd name="T1" fmla="*/ 0 h 233"/>
              <a:gd name="T2" fmla="*/ 53 w 322"/>
              <a:gd name="T3" fmla="*/ 0 h 233"/>
              <a:gd name="T4" fmla="*/ 0 w 322"/>
              <a:gd name="T5" fmla="*/ 52 h 233"/>
              <a:gd name="T6" fmla="*/ 0 w 322"/>
              <a:gd name="T7" fmla="*/ 181 h 233"/>
              <a:gd name="T8" fmla="*/ 53 w 322"/>
              <a:gd name="T9" fmla="*/ 233 h 233"/>
              <a:gd name="T10" fmla="*/ 269 w 322"/>
              <a:gd name="T11" fmla="*/ 233 h 233"/>
              <a:gd name="T12" fmla="*/ 322 w 322"/>
              <a:gd name="T13" fmla="*/ 181 h 233"/>
              <a:gd name="T14" fmla="*/ 322 w 322"/>
              <a:gd name="T15" fmla="*/ 52 h 233"/>
              <a:gd name="T16" fmla="*/ 269 w 322"/>
              <a:gd name="T17" fmla="*/ 0 h 233"/>
              <a:gd name="T18" fmla="*/ 101 w 322"/>
              <a:gd name="T19" fmla="*/ 101 h 233"/>
              <a:gd name="T20" fmla="*/ 124 w 322"/>
              <a:gd name="T21" fmla="*/ 78 h 233"/>
              <a:gd name="T22" fmla="*/ 101 w 322"/>
              <a:gd name="T23" fmla="*/ 55 h 233"/>
              <a:gd name="T24" fmla="*/ 78 w 322"/>
              <a:gd name="T25" fmla="*/ 78 h 233"/>
              <a:gd name="T26" fmla="*/ 101 w 322"/>
              <a:gd name="T27" fmla="*/ 101 h 233"/>
              <a:gd name="T28" fmla="*/ 141 w 322"/>
              <a:gd name="T29" fmla="*/ 166 h 233"/>
              <a:gd name="T30" fmla="*/ 144 w 322"/>
              <a:gd name="T31" fmla="*/ 128 h 233"/>
              <a:gd name="T32" fmla="*/ 121 w 322"/>
              <a:gd name="T33" fmla="*/ 108 h 233"/>
              <a:gd name="T34" fmla="*/ 109 w 322"/>
              <a:gd name="T35" fmla="*/ 108 h 233"/>
              <a:gd name="T36" fmla="*/ 106 w 322"/>
              <a:gd name="T37" fmla="*/ 117 h 233"/>
              <a:gd name="T38" fmla="*/ 109 w 322"/>
              <a:gd name="T39" fmla="*/ 151 h 233"/>
              <a:gd name="T40" fmla="*/ 100 w 322"/>
              <a:gd name="T41" fmla="*/ 163 h 233"/>
              <a:gd name="T42" fmla="*/ 92 w 322"/>
              <a:gd name="T43" fmla="*/ 151 h 233"/>
              <a:gd name="T44" fmla="*/ 97 w 322"/>
              <a:gd name="T45" fmla="*/ 117 h 233"/>
              <a:gd name="T46" fmla="*/ 94 w 322"/>
              <a:gd name="T47" fmla="*/ 108 h 233"/>
              <a:gd name="T48" fmla="*/ 80 w 322"/>
              <a:gd name="T49" fmla="*/ 108 h 233"/>
              <a:gd name="T50" fmla="*/ 57 w 322"/>
              <a:gd name="T51" fmla="*/ 129 h 233"/>
              <a:gd name="T52" fmla="*/ 60 w 322"/>
              <a:gd name="T53" fmla="*/ 166 h 233"/>
              <a:gd name="T54" fmla="*/ 101 w 322"/>
              <a:gd name="T55" fmla="*/ 176 h 233"/>
              <a:gd name="T56" fmla="*/ 141 w 322"/>
              <a:gd name="T57" fmla="*/ 166 h 233"/>
              <a:gd name="T58" fmla="*/ 165 w 322"/>
              <a:gd name="T59" fmla="*/ 191 h 233"/>
              <a:gd name="T60" fmla="*/ 165 w 322"/>
              <a:gd name="T61" fmla="*/ 191 h 233"/>
              <a:gd name="T62" fmla="*/ 36 w 322"/>
              <a:gd name="T63" fmla="*/ 191 h 233"/>
              <a:gd name="T64" fmla="*/ 36 w 322"/>
              <a:gd name="T65" fmla="*/ 42 h 233"/>
              <a:gd name="T66" fmla="*/ 165 w 322"/>
              <a:gd name="T67" fmla="*/ 42 h 233"/>
              <a:gd name="T68" fmla="*/ 165 w 322"/>
              <a:gd name="T69" fmla="*/ 191 h 233"/>
              <a:gd name="T70" fmla="*/ 249 w 322"/>
              <a:gd name="T71" fmla="*/ 73 h 233"/>
              <a:gd name="T72" fmla="*/ 249 w 322"/>
              <a:gd name="T73" fmla="*/ 73 h 233"/>
              <a:gd name="T74" fmla="*/ 193 w 322"/>
              <a:gd name="T75" fmla="*/ 73 h 233"/>
              <a:gd name="T76" fmla="*/ 181 w 322"/>
              <a:gd name="T77" fmla="*/ 60 h 233"/>
              <a:gd name="T78" fmla="*/ 193 w 322"/>
              <a:gd name="T79" fmla="*/ 48 h 233"/>
              <a:gd name="T80" fmla="*/ 249 w 322"/>
              <a:gd name="T81" fmla="*/ 48 h 233"/>
              <a:gd name="T82" fmla="*/ 261 w 322"/>
              <a:gd name="T83" fmla="*/ 60 h 233"/>
              <a:gd name="T84" fmla="*/ 249 w 322"/>
              <a:gd name="T85" fmla="*/ 73 h 233"/>
              <a:gd name="T86" fmla="*/ 302 w 322"/>
              <a:gd name="T87" fmla="*/ 123 h 233"/>
              <a:gd name="T88" fmla="*/ 302 w 322"/>
              <a:gd name="T89" fmla="*/ 123 h 233"/>
              <a:gd name="T90" fmla="*/ 292 w 322"/>
              <a:gd name="T91" fmla="*/ 133 h 233"/>
              <a:gd name="T92" fmla="*/ 191 w 322"/>
              <a:gd name="T93" fmla="*/ 133 h 233"/>
              <a:gd name="T94" fmla="*/ 181 w 322"/>
              <a:gd name="T95" fmla="*/ 123 h 233"/>
              <a:gd name="T96" fmla="*/ 191 w 322"/>
              <a:gd name="T97" fmla="*/ 113 h 233"/>
              <a:gd name="T98" fmla="*/ 292 w 322"/>
              <a:gd name="T99" fmla="*/ 113 h 233"/>
              <a:gd name="T100" fmla="*/ 302 w 322"/>
              <a:gd name="T101" fmla="*/ 123 h 233"/>
              <a:gd name="T102" fmla="*/ 302 w 322"/>
              <a:gd name="T103" fmla="*/ 163 h 233"/>
              <a:gd name="T104" fmla="*/ 302 w 322"/>
              <a:gd name="T105" fmla="*/ 163 h 233"/>
              <a:gd name="T106" fmla="*/ 292 w 322"/>
              <a:gd name="T107" fmla="*/ 173 h 233"/>
              <a:gd name="T108" fmla="*/ 191 w 322"/>
              <a:gd name="T109" fmla="*/ 173 h 233"/>
              <a:gd name="T110" fmla="*/ 181 w 322"/>
              <a:gd name="T111" fmla="*/ 163 h 233"/>
              <a:gd name="T112" fmla="*/ 191 w 322"/>
              <a:gd name="T113" fmla="*/ 153 h 233"/>
              <a:gd name="T114" fmla="*/ 292 w 322"/>
              <a:gd name="T115" fmla="*/ 153 h 233"/>
              <a:gd name="T116" fmla="*/ 302 w 322"/>
              <a:gd name="T117" fmla="*/ 163 h 2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322" h="233">
                <a:moveTo>
                  <a:pt x="269" y="0"/>
                </a:moveTo>
                <a:lnTo>
                  <a:pt x="53" y="0"/>
                </a:lnTo>
                <a:cubicBezTo>
                  <a:pt x="24" y="0"/>
                  <a:pt x="0" y="23"/>
                  <a:pt x="0" y="52"/>
                </a:cubicBezTo>
                <a:lnTo>
                  <a:pt x="0" y="181"/>
                </a:lnTo>
                <a:cubicBezTo>
                  <a:pt x="0" y="210"/>
                  <a:pt x="24" y="233"/>
                  <a:pt x="53" y="233"/>
                </a:cubicBezTo>
                <a:lnTo>
                  <a:pt x="269" y="233"/>
                </a:lnTo>
                <a:cubicBezTo>
                  <a:pt x="298" y="233"/>
                  <a:pt x="322" y="210"/>
                  <a:pt x="322" y="181"/>
                </a:cubicBezTo>
                <a:lnTo>
                  <a:pt x="322" y="52"/>
                </a:lnTo>
                <a:cubicBezTo>
                  <a:pt x="322" y="23"/>
                  <a:pt x="298" y="0"/>
                  <a:pt x="269" y="0"/>
                </a:cubicBezTo>
                <a:close/>
                <a:moveTo>
                  <a:pt x="101" y="101"/>
                </a:moveTo>
                <a:cubicBezTo>
                  <a:pt x="113" y="101"/>
                  <a:pt x="124" y="91"/>
                  <a:pt x="124" y="78"/>
                </a:cubicBezTo>
                <a:cubicBezTo>
                  <a:pt x="124" y="65"/>
                  <a:pt x="113" y="55"/>
                  <a:pt x="101" y="55"/>
                </a:cubicBezTo>
                <a:cubicBezTo>
                  <a:pt x="88" y="55"/>
                  <a:pt x="78" y="65"/>
                  <a:pt x="78" y="78"/>
                </a:cubicBezTo>
                <a:cubicBezTo>
                  <a:pt x="78" y="91"/>
                  <a:pt x="88" y="101"/>
                  <a:pt x="101" y="101"/>
                </a:cubicBezTo>
                <a:close/>
                <a:moveTo>
                  <a:pt x="141" y="166"/>
                </a:moveTo>
                <a:lnTo>
                  <a:pt x="144" y="128"/>
                </a:lnTo>
                <a:cubicBezTo>
                  <a:pt x="145" y="117"/>
                  <a:pt x="134" y="108"/>
                  <a:pt x="121" y="108"/>
                </a:cubicBezTo>
                <a:lnTo>
                  <a:pt x="109" y="108"/>
                </a:lnTo>
                <a:cubicBezTo>
                  <a:pt x="109" y="109"/>
                  <a:pt x="109" y="114"/>
                  <a:pt x="106" y="117"/>
                </a:cubicBezTo>
                <a:cubicBezTo>
                  <a:pt x="106" y="117"/>
                  <a:pt x="111" y="142"/>
                  <a:pt x="109" y="151"/>
                </a:cubicBezTo>
                <a:cubicBezTo>
                  <a:pt x="108" y="154"/>
                  <a:pt x="104" y="163"/>
                  <a:pt x="100" y="163"/>
                </a:cubicBezTo>
                <a:cubicBezTo>
                  <a:pt x="96" y="163"/>
                  <a:pt x="93" y="154"/>
                  <a:pt x="92" y="151"/>
                </a:cubicBezTo>
                <a:cubicBezTo>
                  <a:pt x="91" y="142"/>
                  <a:pt x="97" y="117"/>
                  <a:pt x="97" y="117"/>
                </a:cubicBezTo>
                <a:cubicBezTo>
                  <a:pt x="96" y="116"/>
                  <a:pt x="94" y="115"/>
                  <a:pt x="94" y="108"/>
                </a:cubicBezTo>
                <a:lnTo>
                  <a:pt x="80" y="108"/>
                </a:lnTo>
                <a:cubicBezTo>
                  <a:pt x="68" y="108"/>
                  <a:pt x="56" y="117"/>
                  <a:pt x="57" y="129"/>
                </a:cubicBezTo>
                <a:lnTo>
                  <a:pt x="60" y="166"/>
                </a:lnTo>
                <a:cubicBezTo>
                  <a:pt x="70" y="176"/>
                  <a:pt x="86" y="176"/>
                  <a:pt x="101" y="176"/>
                </a:cubicBezTo>
                <a:cubicBezTo>
                  <a:pt x="115" y="176"/>
                  <a:pt x="132" y="175"/>
                  <a:pt x="141" y="166"/>
                </a:cubicBezTo>
                <a:close/>
                <a:moveTo>
                  <a:pt x="165" y="191"/>
                </a:moveTo>
                <a:lnTo>
                  <a:pt x="165" y="191"/>
                </a:lnTo>
                <a:lnTo>
                  <a:pt x="36" y="191"/>
                </a:lnTo>
                <a:lnTo>
                  <a:pt x="36" y="42"/>
                </a:lnTo>
                <a:lnTo>
                  <a:pt x="165" y="42"/>
                </a:lnTo>
                <a:lnTo>
                  <a:pt x="165" y="191"/>
                </a:lnTo>
                <a:close/>
                <a:moveTo>
                  <a:pt x="249" y="73"/>
                </a:moveTo>
                <a:lnTo>
                  <a:pt x="249" y="73"/>
                </a:lnTo>
                <a:lnTo>
                  <a:pt x="193" y="73"/>
                </a:lnTo>
                <a:cubicBezTo>
                  <a:pt x="186" y="73"/>
                  <a:pt x="181" y="67"/>
                  <a:pt x="181" y="60"/>
                </a:cubicBezTo>
                <a:cubicBezTo>
                  <a:pt x="181" y="54"/>
                  <a:pt x="186" y="48"/>
                  <a:pt x="193" y="48"/>
                </a:cubicBezTo>
                <a:lnTo>
                  <a:pt x="249" y="48"/>
                </a:lnTo>
                <a:cubicBezTo>
                  <a:pt x="256" y="48"/>
                  <a:pt x="261" y="54"/>
                  <a:pt x="261" y="60"/>
                </a:cubicBezTo>
                <a:cubicBezTo>
                  <a:pt x="261" y="67"/>
                  <a:pt x="256" y="73"/>
                  <a:pt x="249" y="73"/>
                </a:cubicBezTo>
                <a:close/>
                <a:moveTo>
                  <a:pt x="302" y="123"/>
                </a:moveTo>
                <a:lnTo>
                  <a:pt x="302" y="123"/>
                </a:lnTo>
                <a:cubicBezTo>
                  <a:pt x="302" y="128"/>
                  <a:pt x="297" y="133"/>
                  <a:pt x="292" y="133"/>
                </a:cubicBezTo>
                <a:lnTo>
                  <a:pt x="191" y="133"/>
                </a:lnTo>
                <a:cubicBezTo>
                  <a:pt x="186" y="133"/>
                  <a:pt x="181" y="128"/>
                  <a:pt x="181" y="123"/>
                </a:cubicBezTo>
                <a:cubicBezTo>
                  <a:pt x="181" y="117"/>
                  <a:pt x="186" y="113"/>
                  <a:pt x="191" y="113"/>
                </a:cubicBezTo>
                <a:lnTo>
                  <a:pt x="292" y="113"/>
                </a:lnTo>
                <a:cubicBezTo>
                  <a:pt x="297" y="113"/>
                  <a:pt x="302" y="117"/>
                  <a:pt x="302" y="123"/>
                </a:cubicBezTo>
                <a:close/>
                <a:moveTo>
                  <a:pt x="302" y="163"/>
                </a:moveTo>
                <a:lnTo>
                  <a:pt x="302" y="163"/>
                </a:lnTo>
                <a:cubicBezTo>
                  <a:pt x="302" y="169"/>
                  <a:pt x="297" y="173"/>
                  <a:pt x="292" y="173"/>
                </a:cubicBezTo>
                <a:lnTo>
                  <a:pt x="191" y="173"/>
                </a:lnTo>
                <a:cubicBezTo>
                  <a:pt x="186" y="173"/>
                  <a:pt x="181" y="169"/>
                  <a:pt x="181" y="163"/>
                </a:cubicBezTo>
                <a:cubicBezTo>
                  <a:pt x="181" y="157"/>
                  <a:pt x="186" y="153"/>
                  <a:pt x="191" y="153"/>
                </a:cubicBezTo>
                <a:lnTo>
                  <a:pt x="292" y="153"/>
                </a:lnTo>
                <a:cubicBezTo>
                  <a:pt x="297" y="153"/>
                  <a:pt x="302" y="157"/>
                  <a:pt x="302" y="163"/>
                </a:cubicBezTo>
                <a:close/>
              </a:path>
            </a:pathLst>
          </a:custGeom>
          <a:solidFill>
            <a:srgbClr val="FEFEFE"/>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chemeClr val="accent1"/>
              </a:solidFill>
            </a:endParaRPr>
          </a:p>
        </p:txBody>
      </p:sp>
      <p:sp>
        <p:nvSpPr>
          <p:cNvPr id="33" name="Freeform 9"/>
          <p:cNvSpPr/>
          <p:nvPr/>
        </p:nvSpPr>
        <p:spPr bwMode="auto">
          <a:xfrm>
            <a:off x="8060934" y="5855871"/>
            <a:ext cx="504825" cy="442913"/>
          </a:xfrm>
          <a:custGeom>
            <a:avLst/>
            <a:gdLst>
              <a:gd name="T0" fmla="*/ 472 w 613"/>
              <a:gd name="T1" fmla="*/ 18 h 537"/>
              <a:gd name="T2" fmla="*/ 539 w 613"/>
              <a:gd name="T3" fmla="*/ 134 h 537"/>
              <a:gd name="T4" fmla="*/ 605 w 613"/>
              <a:gd name="T5" fmla="*/ 248 h 537"/>
              <a:gd name="T6" fmla="*/ 606 w 613"/>
              <a:gd name="T7" fmla="*/ 287 h 537"/>
              <a:gd name="T8" fmla="*/ 539 w 613"/>
              <a:gd name="T9" fmla="*/ 403 h 537"/>
              <a:gd name="T10" fmla="*/ 473 w 613"/>
              <a:gd name="T11" fmla="*/ 517 h 537"/>
              <a:gd name="T12" fmla="*/ 440 w 613"/>
              <a:gd name="T13" fmla="*/ 537 h 537"/>
              <a:gd name="T14" fmla="*/ 306 w 613"/>
              <a:gd name="T15" fmla="*/ 537 h 537"/>
              <a:gd name="T16" fmla="*/ 175 w 613"/>
              <a:gd name="T17" fmla="*/ 537 h 537"/>
              <a:gd name="T18" fmla="*/ 140 w 613"/>
              <a:gd name="T19" fmla="*/ 519 h 537"/>
              <a:gd name="T20" fmla="*/ 73 w 613"/>
              <a:gd name="T21" fmla="*/ 403 h 537"/>
              <a:gd name="T22" fmla="*/ 7 w 613"/>
              <a:gd name="T23" fmla="*/ 289 h 537"/>
              <a:gd name="T24" fmla="*/ 6 w 613"/>
              <a:gd name="T25" fmla="*/ 250 h 537"/>
              <a:gd name="T26" fmla="*/ 73 w 613"/>
              <a:gd name="T27" fmla="*/ 134 h 537"/>
              <a:gd name="T28" fmla="*/ 139 w 613"/>
              <a:gd name="T29" fmla="*/ 20 h 537"/>
              <a:gd name="T30" fmla="*/ 172 w 613"/>
              <a:gd name="T31" fmla="*/ 0 h 537"/>
              <a:gd name="T32" fmla="*/ 306 w 613"/>
              <a:gd name="T33" fmla="*/ 0 h 537"/>
              <a:gd name="T34" fmla="*/ 437 w 613"/>
              <a:gd name="T35" fmla="*/ 0 h 537"/>
              <a:gd name="T36" fmla="*/ 472 w 613"/>
              <a:gd name="T37" fmla="*/ 18 h 5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613" h="537">
                <a:moveTo>
                  <a:pt x="472" y="18"/>
                </a:moveTo>
                <a:lnTo>
                  <a:pt x="539" y="134"/>
                </a:lnTo>
                <a:cubicBezTo>
                  <a:pt x="561" y="172"/>
                  <a:pt x="583" y="210"/>
                  <a:pt x="605" y="248"/>
                </a:cubicBezTo>
                <a:cubicBezTo>
                  <a:pt x="612" y="260"/>
                  <a:pt x="613" y="273"/>
                  <a:pt x="606" y="287"/>
                </a:cubicBezTo>
                <a:lnTo>
                  <a:pt x="539" y="403"/>
                </a:lnTo>
                <a:cubicBezTo>
                  <a:pt x="517" y="441"/>
                  <a:pt x="495" y="479"/>
                  <a:pt x="473" y="517"/>
                </a:cubicBezTo>
                <a:cubicBezTo>
                  <a:pt x="466" y="529"/>
                  <a:pt x="455" y="536"/>
                  <a:pt x="440" y="537"/>
                </a:cubicBezTo>
                <a:lnTo>
                  <a:pt x="306" y="537"/>
                </a:lnTo>
                <a:cubicBezTo>
                  <a:pt x="262" y="537"/>
                  <a:pt x="219" y="537"/>
                  <a:pt x="175" y="537"/>
                </a:cubicBezTo>
                <a:cubicBezTo>
                  <a:pt x="160" y="537"/>
                  <a:pt x="149" y="532"/>
                  <a:pt x="140" y="519"/>
                </a:cubicBezTo>
                <a:lnTo>
                  <a:pt x="73" y="403"/>
                </a:lnTo>
                <a:cubicBezTo>
                  <a:pt x="51" y="365"/>
                  <a:pt x="29" y="327"/>
                  <a:pt x="7" y="289"/>
                </a:cubicBezTo>
                <a:cubicBezTo>
                  <a:pt x="1" y="277"/>
                  <a:pt x="0" y="264"/>
                  <a:pt x="6" y="250"/>
                </a:cubicBezTo>
                <a:lnTo>
                  <a:pt x="73" y="134"/>
                </a:lnTo>
                <a:cubicBezTo>
                  <a:pt x="95" y="96"/>
                  <a:pt x="117" y="58"/>
                  <a:pt x="139" y="20"/>
                </a:cubicBezTo>
                <a:cubicBezTo>
                  <a:pt x="146" y="8"/>
                  <a:pt x="157" y="1"/>
                  <a:pt x="172" y="0"/>
                </a:cubicBezTo>
                <a:lnTo>
                  <a:pt x="306" y="0"/>
                </a:lnTo>
                <a:cubicBezTo>
                  <a:pt x="350" y="0"/>
                  <a:pt x="394" y="0"/>
                  <a:pt x="437" y="0"/>
                </a:cubicBezTo>
                <a:cubicBezTo>
                  <a:pt x="452" y="0"/>
                  <a:pt x="464" y="5"/>
                  <a:pt x="472" y="18"/>
                </a:cubicBezTo>
                <a:close/>
              </a:path>
            </a:pathLst>
          </a:custGeom>
          <a:solidFill>
            <a:schemeClr val="tx1"/>
          </a:solidFill>
          <a:ln>
            <a:noFill/>
          </a:ln>
        </p:spPr>
        <p:txBody>
          <a:bodyPr vert="horz" wrap="square" lIns="91440" tIns="45720" rIns="91440" bIns="45720" numCol="1" anchor="t" anchorCtr="0" compatLnSpc="1"/>
          <a:lstStyle/>
          <a:p>
            <a:endParaRPr lang="zh-CN" altLang="en-US">
              <a:solidFill>
                <a:schemeClr val="accent1"/>
              </a:solidFill>
            </a:endParaRPr>
          </a:p>
        </p:txBody>
      </p:sp>
      <p:sp>
        <p:nvSpPr>
          <p:cNvPr id="34" name="Freeform 10"/>
          <p:cNvSpPr>
            <a:spLocks noEditPoints="1"/>
          </p:cNvSpPr>
          <p:nvPr/>
        </p:nvSpPr>
        <p:spPr bwMode="auto">
          <a:xfrm>
            <a:off x="8191109" y="5935246"/>
            <a:ext cx="268288" cy="285750"/>
          </a:xfrm>
          <a:custGeom>
            <a:avLst/>
            <a:gdLst>
              <a:gd name="T0" fmla="*/ 163 w 327"/>
              <a:gd name="T1" fmla="*/ 331 h 347"/>
              <a:gd name="T2" fmla="*/ 164 w 327"/>
              <a:gd name="T3" fmla="*/ 192 h 347"/>
              <a:gd name="T4" fmla="*/ 261 w 327"/>
              <a:gd name="T5" fmla="*/ 174 h 347"/>
              <a:gd name="T6" fmla="*/ 200 w 327"/>
              <a:gd name="T7" fmla="*/ 198 h 347"/>
              <a:gd name="T8" fmla="*/ 55 w 327"/>
              <a:gd name="T9" fmla="*/ 124 h 347"/>
              <a:gd name="T10" fmla="*/ 73 w 327"/>
              <a:gd name="T11" fmla="*/ 126 h 347"/>
              <a:gd name="T12" fmla="*/ 96 w 327"/>
              <a:gd name="T13" fmla="*/ 128 h 347"/>
              <a:gd name="T14" fmla="*/ 96 w 327"/>
              <a:gd name="T15" fmla="*/ 113 h 347"/>
              <a:gd name="T16" fmla="*/ 163 w 327"/>
              <a:gd name="T17" fmla="*/ 175 h 347"/>
              <a:gd name="T18" fmla="*/ 238 w 327"/>
              <a:gd name="T19" fmla="*/ 121 h 347"/>
              <a:gd name="T20" fmla="*/ 254 w 327"/>
              <a:gd name="T21" fmla="*/ 118 h 347"/>
              <a:gd name="T22" fmla="*/ 264 w 327"/>
              <a:gd name="T23" fmla="*/ 122 h 347"/>
              <a:gd name="T24" fmla="*/ 240 w 327"/>
              <a:gd name="T25" fmla="*/ 148 h 347"/>
              <a:gd name="T26" fmla="*/ 282 w 327"/>
              <a:gd name="T27" fmla="*/ 197 h 347"/>
              <a:gd name="T28" fmla="*/ 269 w 327"/>
              <a:gd name="T29" fmla="*/ 152 h 347"/>
              <a:gd name="T30" fmla="*/ 269 w 327"/>
              <a:gd name="T31" fmla="*/ 289 h 347"/>
              <a:gd name="T32" fmla="*/ 284 w 327"/>
              <a:gd name="T33" fmla="*/ 285 h 347"/>
              <a:gd name="T34" fmla="*/ 178 w 327"/>
              <a:gd name="T35" fmla="*/ 343 h 347"/>
              <a:gd name="T36" fmla="*/ 164 w 327"/>
              <a:gd name="T37" fmla="*/ 346 h 347"/>
              <a:gd name="T38" fmla="*/ 43 w 327"/>
              <a:gd name="T39" fmla="*/ 285 h 347"/>
              <a:gd name="T40" fmla="*/ 58 w 327"/>
              <a:gd name="T41" fmla="*/ 289 h 347"/>
              <a:gd name="T42" fmla="*/ 58 w 327"/>
              <a:gd name="T43" fmla="*/ 152 h 347"/>
              <a:gd name="T44" fmla="*/ 46 w 327"/>
              <a:gd name="T45" fmla="*/ 197 h 347"/>
              <a:gd name="T46" fmla="*/ 82 w 327"/>
              <a:gd name="T47" fmla="*/ 145 h 347"/>
              <a:gd name="T48" fmla="*/ 36 w 327"/>
              <a:gd name="T49" fmla="*/ 231 h 347"/>
              <a:gd name="T50" fmla="*/ 42 w 327"/>
              <a:gd name="T51" fmla="*/ 244 h 347"/>
              <a:gd name="T52" fmla="*/ 49 w 327"/>
              <a:gd name="T53" fmla="*/ 257 h 347"/>
              <a:gd name="T54" fmla="*/ 26 w 327"/>
              <a:gd name="T55" fmla="*/ 274 h 347"/>
              <a:gd name="T56" fmla="*/ 16 w 327"/>
              <a:gd name="T57" fmla="*/ 217 h 347"/>
              <a:gd name="T58" fmla="*/ 31 w 327"/>
              <a:gd name="T59" fmla="*/ 192 h 347"/>
              <a:gd name="T60" fmla="*/ 272 w 327"/>
              <a:gd name="T61" fmla="*/ 220 h 347"/>
              <a:gd name="T62" fmla="*/ 267 w 327"/>
              <a:gd name="T63" fmla="*/ 234 h 347"/>
              <a:gd name="T64" fmla="*/ 262 w 327"/>
              <a:gd name="T65" fmla="*/ 249 h 347"/>
              <a:gd name="T66" fmla="*/ 259 w 327"/>
              <a:gd name="T67" fmla="*/ 260 h 347"/>
              <a:gd name="T68" fmla="*/ 277 w 327"/>
              <a:gd name="T69" fmla="*/ 210 h 347"/>
              <a:gd name="T70" fmla="*/ 296 w 327"/>
              <a:gd name="T71" fmla="*/ 208 h 347"/>
              <a:gd name="T72" fmla="*/ 162 w 327"/>
              <a:gd name="T73" fmla="*/ 0 h 347"/>
              <a:gd name="T74" fmla="*/ 241 w 327"/>
              <a:gd name="T75" fmla="*/ 62 h 347"/>
              <a:gd name="T76" fmla="*/ 227 w 327"/>
              <a:gd name="T77" fmla="*/ 103 h 347"/>
              <a:gd name="T78" fmla="*/ 210 w 327"/>
              <a:gd name="T79" fmla="*/ 47 h 347"/>
              <a:gd name="T80" fmla="*/ 112 w 327"/>
              <a:gd name="T81" fmla="*/ 106 h 347"/>
              <a:gd name="T82" fmla="*/ 88 w 327"/>
              <a:gd name="T83" fmla="*/ 89 h 347"/>
              <a:gd name="T84" fmla="*/ 114 w 327"/>
              <a:gd name="T85" fmla="*/ 24 h 3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27" h="347">
                <a:moveTo>
                  <a:pt x="153" y="191"/>
                </a:moveTo>
                <a:lnTo>
                  <a:pt x="153" y="329"/>
                </a:lnTo>
                <a:cubicBezTo>
                  <a:pt x="156" y="331"/>
                  <a:pt x="160" y="331"/>
                  <a:pt x="163" y="331"/>
                </a:cubicBezTo>
                <a:cubicBezTo>
                  <a:pt x="167" y="331"/>
                  <a:pt x="171" y="330"/>
                  <a:pt x="174" y="329"/>
                </a:cubicBezTo>
                <a:lnTo>
                  <a:pt x="174" y="191"/>
                </a:lnTo>
                <a:cubicBezTo>
                  <a:pt x="171" y="192"/>
                  <a:pt x="167" y="192"/>
                  <a:pt x="164" y="192"/>
                </a:cubicBezTo>
                <a:cubicBezTo>
                  <a:pt x="160" y="192"/>
                  <a:pt x="157" y="192"/>
                  <a:pt x="153" y="191"/>
                </a:cubicBezTo>
                <a:close/>
                <a:moveTo>
                  <a:pt x="200" y="198"/>
                </a:moveTo>
                <a:lnTo>
                  <a:pt x="261" y="174"/>
                </a:lnTo>
                <a:lnTo>
                  <a:pt x="261" y="199"/>
                </a:lnTo>
                <a:lnTo>
                  <a:pt x="200" y="223"/>
                </a:lnTo>
                <a:lnTo>
                  <a:pt x="200" y="198"/>
                </a:lnTo>
                <a:close/>
                <a:moveTo>
                  <a:pt x="82" y="145"/>
                </a:moveTo>
                <a:lnTo>
                  <a:pt x="57" y="131"/>
                </a:lnTo>
                <a:cubicBezTo>
                  <a:pt x="54" y="130"/>
                  <a:pt x="53" y="126"/>
                  <a:pt x="55" y="124"/>
                </a:cubicBezTo>
                <a:cubicBezTo>
                  <a:pt x="56" y="121"/>
                  <a:pt x="60" y="120"/>
                  <a:pt x="62" y="122"/>
                </a:cubicBezTo>
                <a:lnTo>
                  <a:pt x="86" y="135"/>
                </a:lnTo>
                <a:lnTo>
                  <a:pt x="73" y="126"/>
                </a:lnTo>
                <a:cubicBezTo>
                  <a:pt x="70" y="124"/>
                  <a:pt x="70" y="120"/>
                  <a:pt x="72" y="118"/>
                </a:cubicBezTo>
                <a:cubicBezTo>
                  <a:pt x="73" y="115"/>
                  <a:pt x="77" y="115"/>
                  <a:pt x="80" y="117"/>
                </a:cubicBezTo>
                <a:lnTo>
                  <a:pt x="96" y="128"/>
                </a:lnTo>
                <a:lnTo>
                  <a:pt x="88" y="121"/>
                </a:lnTo>
                <a:cubicBezTo>
                  <a:pt x="86" y="119"/>
                  <a:pt x="86" y="115"/>
                  <a:pt x="88" y="113"/>
                </a:cubicBezTo>
                <a:cubicBezTo>
                  <a:pt x="90" y="111"/>
                  <a:pt x="94" y="110"/>
                  <a:pt x="96" y="113"/>
                </a:cubicBezTo>
                <a:lnTo>
                  <a:pt x="162" y="175"/>
                </a:lnTo>
                <a:cubicBezTo>
                  <a:pt x="163" y="175"/>
                  <a:pt x="163" y="175"/>
                  <a:pt x="163" y="175"/>
                </a:cubicBezTo>
                <a:cubicBezTo>
                  <a:pt x="163" y="175"/>
                  <a:pt x="163" y="175"/>
                  <a:pt x="163" y="175"/>
                </a:cubicBezTo>
                <a:lnTo>
                  <a:pt x="230" y="113"/>
                </a:lnTo>
                <a:cubicBezTo>
                  <a:pt x="232" y="110"/>
                  <a:pt x="236" y="111"/>
                  <a:pt x="238" y="113"/>
                </a:cubicBezTo>
                <a:cubicBezTo>
                  <a:pt x="240" y="115"/>
                  <a:pt x="240" y="119"/>
                  <a:pt x="238" y="121"/>
                </a:cubicBezTo>
                <a:lnTo>
                  <a:pt x="229" y="128"/>
                </a:lnTo>
                <a:lnTo>
                  <a:pt x="246" y="117"/>
                </a:lnTo>
                <a:cubicBezTo>
                  <a:pt x="249" y="115"/>
                  <a:pt x="252" y="115"/>
                  <a:pt x="254" y="118"/>
                </a:cubicBezTo>
                <a:cubicBezTo>
                  <a:pt x="256" y="120"/>
                  <a:pt x="255" y="124"/>
                  <a:pt x="253" y="126"/>
                </a:cubicBezTo>
                <a:lnTo>
                  <a:pt x="240" y="135"/>
                </a:lnTo>
                <a:lnTo>
                  <a:pt x="264" y="122"/>
                </a:lnTo>
                <a:cubicBezTo>
                  <a:pt x="266" y="120"/>
                  <a:pt x="270" y="121"/>
                  <a:pt x="271" y="124"/>
                </a:cubicBezTo>
                <a:cubicBezTo>
                  <a:pt x="273" y="127"/>
                  <a:pt x="272" y="130"/>
                  <a:pt x="269" y="131"/>
                </a:cubicBezTo>
                <a:lnTo>
                  <a:pt x="240" y="148"/>
                </a:lnTo>
                <a:lnTo>
                  <a:pt x="284" y="129"/>
                </a:lnTo>
                <a:lnTo>
                  <a:pt x="284" y="197"/>
                </a:lnTo>
                <a:cubicBezTo>
                  <a:pt x="283" y="197"/>
                  <a:pt x="283" y="197"/>
                  <a:pt x="282" y="197"/>
                </a:cubicBezTo>
                <a:lnTo>
                  <a:pt x="273" y="196"/>
                </a:lnTo>
                <a:lnTo>
                  <a:pt x="269" y="203"/>
                </a:lnTo>
                <a:lnTo>
                  <a:pt x="269" y="152"/>
                </a:lnTo>
                <a:lnTo>
                  <a:pt x="190" y="186"/>
                </a:lnTo>
                <a:lnTo>
                  <a:pt x="190" y="322"/>
                </a:lnTo>
                <a:lnTo>
                  <a:pt x="269" y="289"/>
                </a:lnTo>
                <a:lnTo>
                  <a:pt x="269" y="279"/>
                </a:lnTo>
                <a:cubicBezTo>
                  <a:pt x="272" y="280"/>
                  <a:pt x="275" y="282"/>
                  <a:pt x="277" y="283"/>
                </a:cubicBezTo>
                <a:cubicBezTo>
                  <a:pt x="280" y="284"/>
                  <a:pt x="282" y="284"/>
                  <a:pt x="284" y="285"/>
                </a:cubicBezTo>
                <a:lnTo>
                  <a:pt x="284" y="299"/>
                </a:lnTo>
                <a:lnTo>
                  <a:pt x="185" y="341"/>
                </a:lnTo>
                <a:cubicBezTo>
                  <a:pt x="183" y="342"/>
                  <a:pt x="181" y="343"/>
                  <a:pt x="178" y="343"/>
                </a:cubicBezTo>
                <a:lnTo>
                  <a:pt x="174" y="345"/>
                </a:lnTo>
                <a:lnTo>
                  <a:pt x="174" y="345"/>
                </a:lnTo>
                <a:cubicBezTo>
                  <a:pt x="171" y="346"/>
                  <a:pt x="167" y="346"/>
                  <a:pt x="164" y="346"/>
                </a:cubicBezTo>
                <a:cubicBezTo>
                  <a:pt x="156" y="347"/>
                  <a:pt x="149" y="345"/>
                  <a:pt x="142" y="340"/>
                </a:cubicBezTo>
                <a:lnTo>
                  <a:pt x="43" y="299"/>
                </a:lnTo>
                <a:lnTo>
                  <a:pt x="43" y="285"/>
                </a:lnTo>
                <a:cubicBezTo>
                  <a:pt x="45" y="284"/>
                  <a:pt x="48" y="284"/>
                  <a:pt x="50" y="283"/>
                </a:cubicBezTo>
                <a:cubicBezTo>
                  <a:pt x="53" y="282"/>
                  <a:pt x="55" y="280"/>
                  <a:pt x="58" y="279"/>
                </a:cubicBezTo>
                <a:lnTo>
                  <a:pt x="58" y="289"/>
                </a:lnTo>
                <a:lnTo>
                  <a:pt x="138" y="322"/>
                </a:lnTo>
                <a:lnTo>
                  <a:pt x="138" y="186"/>
                </a:lnTo>
                <a:lnTo>
                  <a:pt x="58" y="152"/>
                </a:lnTo>
                <a:lnTo>
                  <a:pt x="58" y="203"/>
                </a:lnTo>
                <a:lnTo>
                  <a:pt x="55" y="196"/>
                </a:lnTo>
                <a:lnTo>
                  <a:pt x="46" y="197"/>
                </a:lnTo>
                <a:cubicBezTo>
                  <a:pt x="45" y="197"/>
                  <a:pt x="44" y="197"/>
                  <a:pt x="43" y="197"/>
                </a:cubicBezTo>
                <a:lnTo>
                  <a:pt x="43" y="129"/>
                </a:lnTo>
                <a:lnTo>
                  <a:pt x="82" y="145"/>
                </a:lnTo>
                <a:close/>
                <a:moveTo>
                  <a:pt x="49" y="210"/>
                </a:moveTo>
                <a:cubicBezTo>
                  <a:pt x="51" y="213"/>
                  <a:pt x="53" y="216"/>
                  <a:pt x="54" y="220"/>
                </a:cubicBezTo>
                <a:lnTo>
                  <a:pt x="36" y="231"/>
                </a:lnTo>
                <a:lnTo>
                  <a:pt x="56" y="223"/>
                </a:lnTo>
                <a:cubicBezTo>
                  <a:pt x="57" y="227"/>
                  <a:pt x="58" y="230"/>
                  <a:pt x="60" y="234"/>
                </a:cubicBezTo>
                <a:lnTo>
                  <a:pt x="42" y="244"/>
                </a:lnTo>
                <a:lnTo>
                  <a:pt x="61" y="237"/>
                </a:lnTo>
                <a:cubicBezTo>
                  <a:pt x="62" y="241"/>
                  <a:pt x="63" y="245"/>
                  <a:pt x="65" y="249"/>
                </a:cubicBezTo>
                <a:lnTo>
                  <a:pt x="49" y="257"/>
                </a:lnTo>
                <a:lnTo>
                  <a:pt x="65" y="251"/>
                </a:lnTo>
                <a:cubicBezTo>
                  <a:pt x="66" y="254"/>
                  <a:pt x="67" y="257"/>
                  <a:pt x="67" y="260"/>
                </a:cubicBezTo>
                <a:cubicBezTo>
                  <a:pt x="64" y="262"/>
                  <a:pt x="38" y="279"/>
                  <a:pt x="26" y="274"/>
                </a:cubicBezTo>
                <a:cubicBezTo>
                  <a:pt x="13" y="269"/>
                  <a:pt x="1" y="252"/>
                  <a:pt x="0" y="236"/>
                </a:cubicBezTo>
                <a:cubicBezTo>
                  <a:pt x="0" y="221"/>
                  <a:pt x="40" y="211"/>
                  <a:pt x="49" y="210"/>
                </a:cubicBezTo>
                <a:close/>
                <a:moveTo>
                  <a:pt x="16" y="217"/>
                </a:moveTo>
                <a:lnTo>
                  <a:pt x="26" y="213"/>
                </a:lnTo>
                <a:lnTo>
                  <a:pt x="31" y="208"/>
                </a:lnTo>
                <a:lnTo>
                  <a:pt x="31" y="192"/>
                </a:lnTo>
                <a:cubicBezTo>
                  <a:pt x="22" y="196"/>
                  <a:pt x="18" y="206"/>
                  <a:pt x="16" y="217"/>
                </a:cubicBezTo>
                <a:close/>
                <a:moveTo>
                  <a:pt x="277" y="210"/>
                </a:moveTo>
                <a:cubicBezTo>
                  <a:pt x="276" y="213"/>
                  <a:pt x="274" y="216"/>
                  <a:pt x="272" y="220"/>
                </a:cubicBezTo>
                <a:lnTo>
                  <a:pt x="291" y="231"/>
                </a:lnTo>
                <a:lnTo>
                  <a:pt x="271" y="223"/>
                </a:lnTo>
                <a:cubicBezTo>
                  <a:pt x="269" y="227"/>
                  <a:pt x="268" y="230"/>
                  <a:pt x="267" y="234"/>
                </a:cubicBezTo>
                <a:lnTo>
                  <a:pt x="284" y="244"/>
                </a:lnTo>
                <a:lnTo>
                  <a:pt x="266" y="237"/>
                </a:lnTo>
                <a:cubicBezTo>
                  <a:pt x="264" y="241"/>
                  <a:pt x="263" y="245"/>
                  <a:pt x="262" y="249"/>
                </a:cubicBezTo>
                <a:lnTo>
                  <a:pt x="278" y="257"/>
                </a:lnTo>
                <a:lnTo>
                  <a:pt x="261" y="251"/>
                </a:lnTo>
                <a:cubicBezTo>
                  <a:pt x="261" y="254"/>
                  <a:pt x="260" y="257"/>
                  <a:pt x="259" y="260"/>
                </a:cubicBezTo>
                <a:cubicBezTo>
                  <a:pt x="263" y="262"/>
                  <a:pt x="289" y="279"/>
                  <a:pt x="301" y="274"/>
                </a:cubicBezTo>
                <a:cubicBezTo>
                  <a:pt x="313" y="269"/>
                  <a:pt x="326" y="252"/>
                  <a:pt x="326" y="236"/>
                </a:cubicBezTo>
                <a:cubicBezTo>
                  <a:pt x="327" y="221"/>
                  <a:pt x="286" y="211"/>
                  <a:pt x="277" y="210"/>
                </a:cubicBezTo>
                <a:close/>
                <a:moveTo>
                  <a:pt x="311" y="217"/>
                </a:moveTo>
                <a:lnTo>
                  <a:pt x="300" y="213"/>
                </a:lnTo>
                <a:lnTo>
                  <a:pt x="296" y="208"/>
                </a:lnTo>
                <a:lnTo>
                  <a:pt x="295" y="192"/>
                </a:lnTo>
                <a:cubicBezTo>
                  <a:pt x="305" y="196"/>
                  <a:pt x="309" y="206"/>
                  <a:pt x="311" y="217"/>
                </a:cubicBezTo>
                <a:close/>
                <a:moveTo>
                  <a:pt x="162" y="0"/>
                </a:moveTo>
                <a:cubicBezTo>
                  <a:pt x="181" y="0"/>
                  <a:pt x="198" y="10"/>
                  <a:pt x="210" y="24"/>
                </a:cubicBezTo>
                <a:cubicBezTo>
                  <a:pt x="218" y="34"/>
                  <a:pt x="224" y="45"/>
                  <a:pt x="228" y="59"/>
                </a:cubicBezTo>
                <a:cubicBezTo>
                  <a:pt x="232" y="58"/>
                  <a:pt x="239" y="57"/>
                  <a:pt x="241" y="62"/>
                </a:cubicBezTo>
                <a:cubicBezTo>
                  <a:pt x="244" y="70"/>
                  <a:pt x="242" y="87"/>
                  <a:pt x="237" y="89"/>
                </a:cubicBezTo>
                <a:cubicBezTo>
                  <a:pt x="235" y="90"/>
                  <a:pt x="232" y="90"/>
                  <a:pt x="229" y="90"/>
                </a:cubicBezTo>
                <a:cubicBezTo>
                  <a:pt x="229" y="94"/>
                  <a:pt x="228" y="99"/>
                  <a:pt x="227" y="103"/>
                </a:cubicBezTo>
                <a:cubicBezTo>
                  <a:pt x="222" y="104"/>
                  <a:pt x="217" y="105"/>
                  <a:pt x="213" y="106"/>
                </a:cubicBezTo>
                <a:cubicBezTo>
                  <a:pt x="216" y="98"/>
                  <a:pt x="217" y="89"/>
                  <a:pt x="217" y="80"/>
                </a:cubicBezTo>
                <a:cubicBezTo>
                  <a:pt x="217" y="68"/>
                  <a:pt x="215" y="57"/>
                  <a:pt x="210" y="47"/>
                </a:cubicBezTo>
                <a:cubicBezTo>
                  <a:pt x="173" y="76"/>
                  <a:pt x="125" y="55"/>
                  <a:pt x="113" y="50"/>
                </a:cubicBezTo>
                <a:cubicBezTo>
                  <a:pt x="109" y="59"/>
                  <a:pt x="107" y="69"/>
                  <a:pt x="107" y="80"/>
                </a:cubicBezTo>
                <a:cubicBezTo>
                  <a:pt x="107" y="89"/>
                  <a:pt x="109" y="98"/>
                  <a:pt x="112" y="106"/>
                </a:cubicBezTo>
                <a:cubicBezTo>
                  <a:pt x="107" y="105"/>
                  <a:pt x="103" y="104"/>
                  <a:pt x="98" y="103"/>
                </a:cubicBezTo>
                <a:cubicBezTo>
                  <a:pt x="97" y="99"/>
                  <a:pt x="96" y="94"/>
                  <a:pt x="95" y="90"/>
                </a:cubicBezTo>
                <a:cubicBezTo>
                  <a:pt x="93" y="90"/>
                  <a:pt x="90" y="90"/>
                  <a:pt x="88" y="89"/>
                </a:cubicBezTo>
                <a:cubicBezTo>
                  <a:pt x="82" y="87"/>
                  <a:pt x="81" y="70"/>
                  <a:pt x="84" y="62"/>
                </a:cubicBezTo>
                <a:cubicBezTo>
                  <a:pt x="86" y="57"/>
                  <a:pt x="92" y="58"/>
                  <a:pt x="97" y="59"/>
                </a:cubicBezTo>
                <a:cubicBezTo>
                  <a:pt x="100" y="45"/>
                  <a:pt x="106" y="34"/>
                  <a:pt x="114" y="24"/>
                </a:cubicBezTo>
                <a:cubicBezTo>
                  <a:pt x="126" y="10"/>
                  <a:pt x="143" y="0"/>
                  <a:pt x="162" y="0"/>
                </a:cubicBezTo>
                <a:close/>
              </a:path>
            </a:pathLst>
          </a:custGeom>
          <a:solidFill>
            <a:srgbClr val="FEFEFE"/>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chemeClr val="accent1"/>
              </a:solidFill>
            </a:endParaRPr>
          </a:p>
        </p:txBody>
      </p:sp>
      <p:sp>
        <p:nvSpPr>
          <p:cNvPr id="38" name="TextBox 82"/>
          <p:cNvSpPr txBox="1"/>
          <p:nvPr/>
        </p:nvSpPr>
        <p:spPr>
          <a:xfrm>
            <a:off x="8595098" y="5877272"/>
            <a:ext cx="2471314" cy="398780"/>
          </a:xfrm>
          <a:prstGeom prst="rect">
            <a:avLst/>
          </a:prstGeom>
          <a:noFill/>
        </p:spPr>
        <p:txBody>
          <a:bodyPr wrap="square" rtlCol="0">
            <a:spAutoFit/>
          </a:bodyPr>
          <a:lstStyle/>
          <a:p>
            <a:r>
              <a:rPr lang="zh-CN" altLang="en-US" sz="2000" dirty="0">
                <a:solidFill>
                  <a:schemeClr val="accent1"/>
                </a:solidFill>
                <a:latin typeface="+mj-ea"/>
                <a:ea typeface="+mj-ea"/>
              </a:rPr>
              <a:t>朱建焕</a:t>
            </a:r>
            <a:endParaRPr lang="zh-CN" altLang="en-US" sz="2000" dirty="0">
              <a:solidFill>
                <a:schemeClr val="accent1"/>
              </a:solidFill>
              <a:latin typeface="+mj-ea"/>
              <a:ea typeface="+mj-ea"/>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bwMode="auto">
          <a:xfrm>
            <a:off x="3290570" y="1341120"/>
            <a:ext cx="7852410" cy="3971925"/>
          </a:xfrm>
          <a:prstGeom prst="rect">
            <a:avLst/>
          </a:prstGeom>
          <a:solidFill>
            <a:srgbClr val="FFFFFF"/>
          </a:solidFill>
          <a:ln w="9525" cap="flat" cmpd="sng" algn="ctr">
            <a:solidFill>
              <a:schemeClr val="bg2">
                <a:lumMod val="85000"/>
              </a:schemeClr>
            </a:solidFill>
            <a:prstDash val="solid"/>
            <a:round/>
            <a:headEnd type="none" w="med" len="med"/>
            <a:tailEnd type="none" w="med" len="med"/>
          </a:ln>
          <a:effectLst/>
        </p:spPr>
        <p:txBody>
          <a:bodyPr vert="horz" wrap="square" lIns="91440" tIns="45720" rIns="91440" bIns="45720" numCol="1" rtlCol="0" anchor="t" anchorCtr="0" compatLnSpc="1"/>
          <a:lstStyle/>
          <a:p>
            <a:endParaRPr lang="zh-CN" altLang="en-US">
              <a:solidFill>
                <a:schemeClr val="bg1"/>
              </a:solidFill>
            </a:endParaRPr>
          </a:p>
        </p:txBody>
      </p:sp>
      <p:sp>
        <p:nvSpPr>
          <p:cNvPr id="6" name="右箭头 7"/>
          <p:cNvSpPr/>
          <p:nvPr/>
        </p:nvSpPr>
        <p:spPr bwMode="auto">
          <a:xfrm>
            <a:off x="3068876" y="1542416"/>
            <a:ext cx="576064" cy="461820"/>
          </a:xfrm>
          <a:prstGeom prst="rightArrow">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lstStyle/>
          <a:p>
            <a:pPr marL="0" marR="0" indent="0" algn="l" defTabSz="914400" rtl="0" eaLnBrk="1" fontAlgn="base" latinLnBrk="0" hangingPunct="1">
              <a:lnSpc>
                <a:spcPct val="100000"/>
              </a:lnSpc>
              <a:spcBef>
                <a:spcPct val="0"/>
              </a:spcBef>
              <a:spcAft>
                <a:spcPct val="0"/>
              </a:spcAft>
              <a:buClrTx/>
              <a:buSzTx/>
              <a:buFont typeface="Arial" panose="020B0604020202020204" pitchFamily="34" charset="0"/>
              <a:buNone/>
            </a:pPr>
            <a:endParaRPr kumimoji="0" lang="zh-CN" altLang="en-US" sz="1800" b="0" i="0" u="none" strike="noStrike" cap="none" normalizeH="0" baseline="0">
              <a:ln>
                <a:noFill/>
              </a:ln>
              <a:solidFill>
                <a:schemeClr val="bg1"/>
              </a:solidFill>
              <a:effectLst/>
              <a:latin typeface="Arial" panose="020B0604020202020204" pitchFamily="34" charset="0"/>
              <a:ea typeface="宋体" panose="02010600030101010101" pitchFamily="2" charset="-122"/>
            </a:endParaRPr>
          </a:p>
        </p:txBody>
      </p:sp>
      <p:sp>
        <p:nvSpPr>
          <p:cNvPr id="7" name="矩形 6"/>
          <p:cNvSpPr/>
          <p:nvPr/>
        </p:nvSpPr>
        <p:spPr bwMode="auto">
          <a:xfrm>
            <a:off x="855995" y="1341047"/>
            <a:ext cx="2481545" cy="801314"/>
          </a:xfrm>
          <a:prstGeom prst="rect">
            <a:avLst/>
          </a:prstGeom>
          <a:solidFill>
            <a:schemeClr val="bg1"/>
          </a:solidFill>
          <a:ln w="9525" cap="flat" cmpd="sng" algn="ctr">
            <a:solidFill>
              <a:schemeClr val="bg2"/>
            </a:solidFill>
            <a:prstDash val="solid"/>
            <a:round/>
            <a:headEnd type="none" w="med" len="med"/>
            <a:tailEnd type="none" w="med" len="med"/>
          </a:ln>
          <a:effectLst>
            <a:outerShdw blurRad="50800" dist="38100" dir="2700000" algn="tl" rotWithShape="0">
              <a:prstClr val="black">
                <a:alpha val="40000"/>
              </a:prstClr>
            </a:outerShdw>
          </a:effectLst>
        </p:spPr>
        <p:txBody>
          <a:bodyPr vert="horz" wrap="square" lIns="91440" tIns="45720" rIns="91440" bIns="45720" numCol="1" rtlCol="0" anchor="t" anchorCtr="0" compatLnSpc="1"/>
          <a:lstStyle/>
          <a:p>
            <a:pPr marL="0" marR="0" indent="0" algn="l" defTabSz="914400" rtl="0" eaLnBrk="1" fontAlgn="base" latinLnBrk="0" hangingPunct="1">
              <a:lnSpc>
                <a:spcPct val="100000"/>
              </a:lnSpc>
              <a:spcBef>
                <a:spcPct val="0"/>
              </a:spcBef>
              <a:spcAft>
                <a:spcPct val="0"/>
              </a:spcAft>
              <a:buClrTx/>
              <a:buSzTx/>
              <a:buFont typeface="Arial" panose="020B0604020202020204" pitchFamily="34" charset="0"/>
              <a:buNone/>
            </a:pPr>
            <a:endParaRPr kumimoji="0" lang="zh-CN" altLang="en-US" sz="1800" b="0" i="0" u="none" strike="noStrike" cap="none" normalizeH="0" baseline="0">
              <a:ln>
                <a:noFill/>
              </a:ln>
              <a:solidFill>
                <a:schemeClr val="bg1"/>
              </a:solidFill>
              <a:effectLst/>
              <a:latin typeface="Arial" panose="020B0604020202020204" pitchFamily="34" charset="0"/>
              <a:ea typeface="宋体" panose="02010600030101010101" pitchFamily="2" charset="-122"/>
            </a:endParaRPr>
          </a:p>
        </p:txBody>
      </p:sp>
      <p:sp>
        <p:nvSpPr>
          <p:cNvPr id="8" name="矩形 7"/>
          <p:cNvSpPr/>
          <p:nvPr/>
        </p:nvSpPr>
        <p:spPr bwMode="auto">
          <a:xfrm>
            <a:off x="3218815" y="5445760"/>
            <a:ext cx="7852410" cy="817245"/>
          </a:xfrm>
          <a:prstGeom prst="rect">
            <a:avLst/>
          </a:prstGeom>
          <a:solidFill>
            <a:srgbClr val="FFFFFF"/>
          </a:solidFill>
          <a:ln w="9525" cap="flat" cmpd="sng" algn="ctr">
            <a:solidFill>
              <a:schemeClr val="bg2">
                <a:lumMod val="85000"/>
              </a:schemeClr>
            </a:solidFill>
            <a:prstDash val="solid"/>
            <a:round/>
            <a:headEnd type="none" w="med" len="med"/>
            <a:tailEnd type="none" w="med" len="med"/>
          </a:ln>
          <a:effectLst/>
        </p:spPr>
        <p:txBody>
          <a:bodyPr vert="horz" wrap="square" lIns="91440" tIns="45720" rIns="91440" bIns="45720" numCol="1" rtlCol="0" anchor="t" anchorCtr="0" compatLnSpc="1"/>
          <a:lstStyle/>
          <a:p>
            <a:endParaRPr lang="zh-CN" altLang="en-US">
              <a:solidFill>
                <a:schemeClr val="bg1"/>
              </a:solidFill>
            </a:endParaRPr>
          </a:p>
        </p:txBody>
      </p:sp>
      <p:sp>
        <p:nvSpPr>
          <p:cNvPr id="9" name="右箭头 10"/>
          <p:cNvSpPr/>
          <p:nvPr/>
        </p:nvSpPr>
        <p:spPr bwMode="auto">
          <a:xfrm>
            <a:off x="2997121" y="5646945"/>
            <a:ext cx="576064" cy="461820"/>
          </a:xfrm>
          <a:prstGeom prst="rightArrow">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lstStyle/>
          <a:p>
            <a:pPr marL="0" marR="0" indent="0" algn="l" defTabSz="914400" rtl="0" eaLnBrk="1" fontAlgn="base" latinLnBrk="0" hangingPunct="1">
              <a:lnSpc>
                <a:spcPct val="100000"/>
              </a:lnSpc>
              <a:spcBef>
                <a:spcPct val="0"/>
              </a:spcBef>
              <a:spcAft>
                <a:spcPct val="0"/>
              </a:spcAft>
              <a:buClrTx/>
              <a:buSzTx/>
              <a:buFont typeface="Arial" panose="020B0604020202020204" pitchFamily="34" charset="0"/>
              <a:buNone/>
            </a:pPr>
            <a:endParaRPr kumimoji="0" lang="zh-CN" altLang="en-US" sz="1800" b="0" i="0" u="none" strike="noStrike" cap="none" normalizeH="0" baseline="0">
              <a:ln>
                <a:noFill/>
              </a:ln>
              <a:solidFill>
                <a:schemeClr val="bg1"/>
              </a:solidFill>
              <a:effectLst/>
              <a:latin typeface="Arial" panose="020B0604020202020204" pitchFamily="34" charset="0"/>
              <a:ea typeface="宋体" panose="02010600030101010101" pitchFamily="2" charset="-122"/>
            </a:endParaRPr>
          </a:p>
        </p:txBody>
      </p:sp>
      <p:sp>
        <p:nvSpPr>
          <p:cNvPr id="10" name="矩形 9"/>
          <p:cNvSpPr/>
          <p:nvPr/>
        </p:nvSpPr>
        <p:spPr bwMode="auto">
          <a:xfrm>
            <a:off x="784240" y="5445576"/>
            <a:ext cx="2481545" cy="801314"/>
          </a:xfrm>
          <a:prstGeom prst="rect">
            <a:avLst/>
          </a:prstGeom>
          <a:solidFill>
            <a:schemeClr val="tx1"/>
          </a:solidFill>
          <a:ln w="9525" cap="flat" cmpd="sng" algn="ctr">
            <a:solidFill>
              <a:schemeClr val="bg2"/>
            </a:solidFill>
            <a:prstDash val="solid"/>
            <a:round/>
            <a:headEnd type="none" w="med" len="med"/>
            <a:tailEnd type="none" w="med" len="med"/>
          </a:ln>
          <a:effectLst>
            <a:outerShdw blurRad="50800" dist="38100" dir="2700000" algn="tl" rotWithShape="0">
              <a:prstClr val="black">
                <a:alpha val="40000"/>
              </a:prstClr>
            </a:outerShdw>
          </a:effectLst>
        </p:spPr>
        <p:txBody>
          <a:bodyPr vert="horz" wrap="square" lIns="91440" tIns="45720" rIns="91440" bIns="45720" numCol="1" rtlCol="0" anchor="t" anchorCtr="0" compatLnSpc="1"/>
          <a:lstStyle/>
          <a:p>
            <a:endParaRPr lang="zh-CN" altLang="en-US">
              <a:solidFill>
                <a:schemeClr val="bg1"/>
              </a:solidFill>
            </a:endParaRPr>
          </a:p>
        </p:txBody>
      </p:sp>
      <p:sp>
        <p:nvSpPr>
          <p:cNvPr id="17" name="TextBox 18"/>
          <p:cNvSpPr txBox="1"/>
          <p:nvPr/>
        </p:nvSpPr>
        <p:spPr>
          <a:xfrm>
            <a:off x="960933" y="1542416"/>
            <a:ext cx="2362472" cy="398780"/>
          </a:xfrm>
          <a:prstGeom prst="rect">
            <a:avLst/>
          </a:prstGeom>
          <a:noFill/>
        </p:spPr>
        <p:txBody>
          <a:bodyPr wrap="square" rtlCol="0">
            <a:spAutoFit/>
          </a:bodyPr>
          <a:lstStyle/>
          <a:p>
            <a:pPr algn="ctr"/>
            <a:r>
              <a:rPr lang="zh-CN" altLang="en-US" sz="2000" dirty="0">
                <a:solidFill>
                  <a:schemeClr val="bg2"/>
                </a:solidFill>
                <a:latin typeface="+mj-ea"/>
                <a:ea typeface="+mj-ea"/>
              </a:rPr>
              <a:t>学生习作</a:t>
            </a:r>
            <a:endParaRPr lang="zh-CN" altLang="en-US" sz="2000" dirty="0">
              <a:solidFill>
                <a:schemeClr val="bg2"/>
              </a:solidFill>
              <a:latin typeface="+mj-ea"/>
              <a:ea typeface="+mj-ea"/>
            </a:endParaRPr>
          </a:p>
        </p:txBody>
      </p:sp>
      <p:sp>
        <p:nvSpPr>
          <p:cNvPr id="18" name="TextBox 19"/>
          <p:cNvSpPr txBox="1"/>
          <p:nvPr/>
        </p:nvSpPr>
        <p:spPr>
          <a:xfrm>
            <a:off x="3726583" y="1403061"/>
            <a:ext cx="7200800" cy="3970318"/>
          </a:xfrm>
          <a:prstGeom prst="rect">
            <a:avLst/>
          </a:prstGeom>
          <a:noFill/>
        </p:spPr>
        <p:txBody>
          <a:bodyPr wrap="square" rtlCol="0">
            <a:spAutoFit/>
          </a:bodyPr>
          <a:lstStyle/>
          <a:p>
            <a:pPr algn="just"/>
            <a:r>
              <a:rPr lang="zh-CN" altLang="en-US" dirty="0">
                <a:solidFill>
                  <a:schemeClr val="bg1"/>
                </a:solidFill>
                <a:latin typeface="+mj-ea"/>
                <a:ea typeface="+mj-ea"/>
              </a:rPr>
              <a:t>Dear Chris，</a:t>
            </a:r>
            <a:endParaRPr lang="zh-CN" altLang="en-US" dirty="0">
              <a:solidFill>
                <a:schemeClr val="bg1"/>
              </a:solidFill>
              <a:latin typeface="+mj-ea"/>
              <a:ea typeface="+mj-ea"/>
            </a:endParaRPr>
          </a:p>
          <a:p>
            <a:pPr indent="457200" algn="just" eaLnBrk="1" latinLnBrk="0" hangingPunct="1"/>
            <a:r>
              <a:rPr lang="zh-CN" altLang="en-US" dirty="0">
                <a:solidFill>
                  <a:schemeClr val="bg1"/>
                </a:solidFill>
                <a:latin typeface="+mj-ea"/>
                <a:ea typeface="+mj-ea"/>
              </a:rPr>
              <a:t>Hearing that you have returned to Ireland, I’m writing this letter to convey how much I miss you.</a:t>
            </a:r>
            <a:endParaRPr lang="zh-CN" altLang="en-US" dirty="0">
              <a:solidFill>
                <a:schemeClr val="bg1"/>
              </a:solidFill>
              <a:latin typeface="+mj-ea"/>
              <a:ea typeface="+mj-ea"/>
            </a:endParaRPr>
          </a:p>
          <a:p>
            <a:pPr indent="457200" algn="just" eaLnBrk="1" latinLnBrk="0" hangingPunct="1"/>
            <a:r>
              <a:rPr lang="zh-CN" altLang="en-US" dirty="0">
                <a:solidFill>
                  <a:schemeClr val="bg1"/>
                </a:solidFill>
                <a:latin typeface="+mj-ea"/>
                <a:ea typeface="+mj-ea"/>
              </a:rPr>
              <a:t>I can still clearly remember the activities that we participated in together. </a:t>
            </a:r>
            <a:r>
              <a:rPr lang="en-US" altLang="zh-CN" dirty="0" smtClean="0">
                <a:solidFill>
                  <a:schemeClr val="bg1"/>
                </a:solidFill>
                <a:latin typeface="+mj-ea"/>
                <a:ea typeface="+mj-ea"/>
              </a:rPr>
              <a:t>We turned up in the literature forum where we discussed so many distinguished writers such as Mo Yan and </a:t>
            </a:r>
            <a:r>
              <a:rPr lang="en-US" altLang="en-US" dirty="0" smtClean="0">
                <a:solidFill>
                  <a:schemeClr val="bg1"/>
                </a:solidFill>
                <a:latin typeface="+mj-ea"/>
                <a:ea typeface="+mj-ea"/>
              </a:rPr>
              <a:t>Oscar Wilde. </a:t>
            </a:r>
            <a:r>
              <a:rPr lang="zh-CN" altLang="en-US" dirty="0" smtClean="0">
                <a:solidFill>
                  <a:schemeClr val="bg1"/>
                </a:solidFill>
                <a:latin typeface="+mj-ea"/>
                <a:ea typeface="+mj-ea"/>
              </a:rPr>
              <a:t>From </a:t>
            </a:r>
            <a:r>
              <a:rPr lang="zh-CN" altLang="en-US" dirty="0">
                <a:solidFill>
                  <a:schemeClr val="bg1"/>
                </a:solidFill>
                <a:latin typeface="+mj-ea"/>
                <a:ea typeface="+mj-ea"/>
              </a:rPr>
              <a:t>these activities I </a:t>
            </a:r>
            <a:r>
              <a:rPr lang="en-US" altLang="zh-CN" dirty="0" smtClean="0">
                <a:solidFill>
                  <a:schemeClr val="bg1"/>
                </a:solidFill>
                <a:latin typeface="+mj-ea"/>
                <a:ea typeface="+mj-ea"/>
              </a:rPr>
              <a:t>definitely </a:t>
            </a:r>
            <a:r>
              <a:rPr lang="zh-CN" altLang="en-US" dirty="0" smtClean="0">
                <a:solidFill>
                  <a:schemeClr val="bg1"/>
                </a:solidFill>
                <a:latin typeface="+mj-ea"/>
                <a:ea typeface="+mj-ea"/>
              </a:rPr>
              <a:t>benefit </a:t>
            </a:r>
            <a:r>
              <a:rPr lang="zh-CN" altLang="en-US" dirty="0">
                <a:solidFill>
                  <a:schemeClr val="bg1"/>
                </a:solidFill>
                <a:latin typeface="+mj-ea"/>
                <a:ea typeface="+mj-ea"/>
              </a:rPr>
              <a:t>a lot. For example, I have a deeper understanding of the Irish culture but it is the sincere friendship with you that I will treasure most. </a:t>
            </a:r>
            <a:endParaRPr lang="zh-CN" altLang="en-US" dirty="0">
              <a:solidFill>
                <a:schemeClr val="bg1"/>
              </a:solidFill>
              <a:latin typeface="+mj-ea"/>
              <a:ea typeface="+mj-ea"/>
            </a:endParaRPr>
          </a:p>
          <a:p>
            <a:pPr indent="457200" algn="just" eaLnBrk="1" latinLnBrk="0" hangingPunct="1"/>
            <a:r>
              <a:rPr lang="zh-CN" altLang="en-US" dirty="0">
                <a:solidFill>
                  <a:schemeClr val="bg1"/>
                </a:solidFill>
                <a:latin typeface="+mj-ea"/>
                <a:ea typeface="+mj-ea"/>
              </a:rPr>
              <a:t>I hope that we can keep in contact for good and best wishes to you.</a:t>
            </a:r>
            <a:endParaRPr lang="zh-CN" altLang="en-US" dirty="0">
              <a:solidFill>
                <a:schemeClr val="bg1"/>
              </a:solidFill>
              <a:latin typeface="+mj-ea"/>
              <a:ea typeface="+mj-ea"/>
            </a:endParaRPr>
          </a:p>
          <a:p>
            <a:pPr algn="r"/>
            <a:r>
              <a:rPr lang="zh-CN" altLang="en-US" dirty="0">
                <a:solidFill>
                  <a:schemeClr val="bg1"/>
                </a:solidFill>
                <a:latin typeface="+mj-ea"/>
                <a:ea typeface="+mj-ea"/>
              </a:rPr>
              <a:t>                                                               Yours </a:t>
            </a:r>
            <a:endParaRPr lang="zh-CN" altLang="en-US" dirty="0">
              <a:solidFill>
                <a:schemeClr val="bg1"/>
              </a:solidFill>
              <a:latin typeface="+mj-ea"/>
              <a:ea typeface="+mj-ea"/>
            </a:endParaRPr>
          </a:p>
          <a:p>
            <a:pPr algn="r"/>
            <a:r>
              <a:rPr lang="zh-CN" altLang="en-US" dirty="0">
                <a:solidFill>
                  <a:schemeClr val="bg1"/>
                </a:solidFill>
                <a:latin typeface="+mj-ea"/>
                <a:ea typeface="+mj-ea"/>
              </a:rPr>
              <a:t>                                                               Li Hua</a:t>
            </a:r>
            <a:endParaRPr lang="zh-CN" altLang="en-US" dirty="0">
              <a:solidFill>
                <a:schemeClr val="bg1"/>
              </a:solidFill>
              <a:latin typeface="+mj-ea"/>
              <a:ea typeface="+mj-ea"/>
            </a:endParaRPr>
          </a:p>
        </p:txBody>
      </p:sp>
      <p:sp>
        <p:nvSpPr>
          <p:cNvPr id="19" name="TextBox 20"/>
          <p:cNvSpPr txBox="1"/>
          <p:nvPr/>
        </p:nvSpPr>
        <p:spPr>
          <a:xfrm>
            <a:off x="889178" y="5655425"/>
            <a:ext cx="2362472" cy="398780"/>
          </a:xfrm>
          <a:prstGeom prst="rect">
            <a:avLst/>
          </a:prstGeom>
          <a:noFill/>
        </p:spPr>
        <p:txBody>
          <a:bodyPr wrap="square" rtlCol="0">
            <a:spAutoFit/>
          </a:bodyPr>
          <a:lstStyle>
            <a:defPPr>
              <a:defRPr lang="zh-CN"/>
            </a:defPPr>
            <a:lvl1pPr algn="ctr">
              <a:defRPr sz="2400">
                <a:solidFill>
                  <a:schemeClr val="accent3"/>
                </a:solidFill>
                <a:latin typeface="+mj-ea"/>
                <a:ea typeface="+mj-ea"/>
              </a:defRPr>
            </a:lvl1pPr>
          </a:lstStyle>
          <a:p>
            <a:r>
              <a:rPr lang="zh-CN" sz="2000" dirty="0">
                <a:solidFill>
                  <a:schemeClr val="bg2"/>
                </a:solidFill>
              </a:rPr>
              <a:t>问题</a:t>
            </a:r>
            <a:endParaRPr lang="zh-CN" sz="2000" dirty="0">
              <a:solidFill>
                <a:schemeClr val="bg2"/>
              </a:solidFill>
            </a:endParaRPr>
          </a:p>
        </p:txBody>
      </p:sp>
      <p:sp>
        <p:nvSpPr>
          <p:cNvPr id="20" name="TextBox 21"/>
          <p:cNvSpPr txBox="1"/>
          <p:nvPr/>
        </p:nvSpPr>
        <p:spPr>
          <a:xfrm>
            <a:off x="3619903" y="5539914"/>
            <a:ext cx="7200800" cy="645160"/>
          </a:xfrm>
          <a:prstGeom prst="rect">
            <a:avLst/>
          </a:prstGeom>
          <a:noFill/>
        </p:spPr>
        <p:txBody>
          <a:bodyPr wrap="square" rtlCol="0">
            <a:spAutoFit/>
          </a:bodyPr>
          <a:lstStyle/>
          <a:p>
            <a:pPr marL="285750" indent="-285750" algn="just">
              <a:buFont typeface="Wingdings" panose="05000000000000000000" charset="0"/>
              <a:buChar char="l"/>
            </a:pPr>
            <a:r>
              <a:rPr lang="zh-CN" altLang="en-US" dirty="0">
                <a:solidFill>
                  <a:schemeClr val="bg1"/>
                </a:solidFill>
                <a:latin typeface="+mj-ea"/>
                <a:ea typeface="+mj-ea"/>
              </a:rPr>
              <a:t>点明了主题，陈述了这些活动对他的好处以及保持联系的想法</a:t>
            </a:r>
            <a:endParaRPr lang="zh-CN" altLang="en-US" dirty="0">
              <a:solidFill>
                <a:schemeClr val="bg1"/>
              </a:solidFill>
              <a:latin typeface="+mj-ea"/>
              <a:ea typeface="+mj-ea"/>
            </a:endParaRPr>
          </a:p>
          <a:p>
            <a:pPr marL="285750" indent="-285750" algn="just">
              <a:buFont typeface="Wingdings" panose="05000000000000000000" charset="0"/>
              <a:buChar char="l"/>
            </a:pPr>
            <a:r>
              <a:rPr lang="zh-CN" altLang="en-US" dirty="0">
                <a:solidFill>
                  <a:schemeClr val="bg1"/>
                </a:solidFill>
                <a:latin typeface="+mj-ea"/>
                <a:ea typeface="+mj-ea"/>
              </a:rPr>
              <a:t>在具体构思活动内容时却遇到了没有素材的</a:t>
            </a:r>
            <a:r>
              <a:rPr lang="zh-CN" altLang="en-US" dirty="0">
                <a:solidFill>
                  <a:schemeClr val="bg1"/>
                </a:solidFill>
                <a:latin typeface="+mj-ea"/>
                <a:ea typeface="+mj-ea"/>
                <a:sym typeface="+mn-ea"/>
              </a:rPr>
              <a:t>问题</a:t>
            </a:r>
            <a:endParaRPr lang="zh-CN" altLang="en-US" dirty="0">
              <a:solidFill>
                <a:schemeClr val="bg1"/>
              </a:solidFill>
              <a:latin typeface="+mj-ea"/>
              <a:ea typeface="+mj-ea"/>
            </a:endParaRPr>
          </a:p>
        </p:txBody>
      </p:sp>
      <p:sp>
        <p:nvSpPr>
          <p:cNvPr id="25" name="TextBox 42"/>
          <p:cNvSpPr txBox="1"/>
          <p:nvPr/>
        </p:nvSpPr>
        <p:spPr>
          <a:xfrm>
            <a:off x="2138680" y="539750"/>
            <a:ext cx="8494395" cy="430530"/>
          </a:xfrm>
          <a:prstGeom prst="rect">
            <a:avLst/>
          </a:prstGeom>
          <a:noFill/>
          <a:ln>
            <a:noFill/>
          </a:ln>
        </p:spPr>
        <p:txBody>
          <a:bodyPr vert="horz" wrap="square" lIns="0" tIns="0" rIns="0" bIns="0" numCol="1" anchor="t" anchorCtr="0" compatLnSpc="1">
            <a:spAutoFit/>
          </a:bodyPr>
          <a:lstStyle>
            <a:defPPr>
              <a:defRPr lang="zh-CN"/>
            </a:defPPr>
            <a:lvl1pPr marL="0" marR="0" lvl="0" indent="0" algn="ctr" defTabSz="914400" eaLnBrk="1" latinLnBrk="0" hangingPunct="1">
              <a:lnSpc>
                <a:spcPct val="100000"/>
              </a:lnSpc>
              <a:buClrTx/>
              <a:buSzTx/>
              <a:buFontTx/>
              <a:buNone/>
              <a:defRPr kumimoji="0" sz="2800" b="0" i="0" u="none" strike="noStrike" cap="none" normalizeH="0" baseline="0">
                <a:ln>
                  <a:noFill/>
                </a:ln>
                <a:solidFill>
                  <a:schemeClr val="bg1"/>
                </a:solidFill>
                <a:effectLst/>
                <a:latin typeface="微软雅黑" panose="020B0503020204020204" pitchFamily="34" charset="-122"/>
                <a:ea typeface="微软雅黑" panose="020B0503020204020204" pitchFamily="34" charset="-122"/>
                <a:cs typeface="宋体" panose="02010600030101010101" pitchFamily="2" charset="-122"/>
              </a:defRPr>
            </a:lvl1pPr>
          </a:lstStyle>
          <a:p>
            <a:r>
              <a:rPr lang="zh-CN" altLang="en-US" dirty="0">
                <a:sym typeface="+mn-ea"/>
              </a:rPr>
              <a:t>例</a:t>
            </a:r>
            <a:r>
              <a:rPr lang="en-US" altLang="zh-CN" dirty="0">
                <a:sym typeface="+mn-ea"/>
              </a:rPr>
              <a:t>7 </a:t>
            </a:r>
            <a:r>
              <a:rPr lang="zh-CN" altLang="en-US" dirty="0">
                <a:sym typeface="+mn-ea"/>
              </a:rPr>
              <a:t>浙江省2022年1月英语首考应用文</a:t>
            </a:r>
            <a:endParaRPr lang="zh-CN" altLang="en-US" dirty="0"/>
          </a:p>
        </p:txBody>
      </p:sp>
      <p:grpSp>
        <p:nvGrpSpPr>
          <p:cNvPr id="26" name="Group 9"/>
          <p:cNvGrpSpPr>
            <a:grpSpLocks noChangeAspect="1"/>
          </p:cNvGrpSpPr>
          <p:nvPr/>
        </p:nvGrpSpPr>
        <p:grpSpPr bwMode="auto">
          <a:xfrm>
            <a:off x="2311400" y="980886"/>
            <a:ext cx="7575550" cy="201688"/>
            <a:chOff x="1927" y="2201"/>
            <a:chExt cx="4019" cy="107"/>
          </a:xfrm>
        </p:grpSpPr>
        <p:sp>
          <p:nvSpPr>
            <p:cNvPr id="29" name="Line 10"/>
            <p:cNvSpPr>
              <a:spLocks noChangeShapeType="1"/>
            </p:cNvSpPr>
            <p:nvPr/>
          </p:nvSpPr>
          <p:spPr bwMode="auto">
            <a:xfrm>
              <a:off x="4169" y="2255"/>
              <a:ext cx="1777" cy="0"/>
            </a:xfrm>
            <a:prstGeom prst="line">
              <a:avLst/>
            </a:prstGeom>
            <a:noFill/>
            <a:ln w="14288" cap="flat">
              <a:solidFill>
                <a:srgbClr val="40474D"/>
              </a:solidFill>
              <a:prstDash val="solid"/>
              <a:miter lim="800000"/>
            </a:ln>
            <a:extLst>
              <a:ext uri="{909E8E84-426E-40DD-AFC4-6F175D3DCCD1}">
                <a14:hiddenFill xmlns:a14="http://schemas.microsoft.com/office/drawing/2010/main">
                  <a:noFill/>
                </a14:hiddenFill>
              </a:ext>
            </a:extLst>
          </p:spPr>
          <p:txBody>
            <a:bodyPr vert="horz" wrap="square" lIns="91440" tIns="45720" rIns="91440" bIns="45720" numCol="1" anchor="t" anchorCtr="0" compatLnSpc="1"/>
            <a:lstStyle/>
            <a:p>
              <a:endParaRPr lang="zh-CN" altLang="en-US"/>
            </a:p>
          </p:txBody>
        </p:sp>
        <p:sp>
          <p:nvSpPr>
            <p:cNvPr id="30" name="Line 11"/>
            <p:cNvSpPr>
              <a:spLocks noChangeShapeType="1"/>
            </p:cNvSpPr>
            <p:nvPr/>
          </p:nvSpPr>
          <p:spPr bwMode="auto">
            <a:xfrm>
              <a:off x="1927" y="2255"/>
              <a:ext cx="1777" cy="0"/>
            </a:xfrm>
            <a:prstGeom prst="line">
              <a:avLst/>
            </a:prstGeom>
            <a:noFill/>
            <a:ln w="14288" cap="flat">
              <a:solidFill>
                <a:srgbClr val="40474D"/>
              </a:solidFill>
              <a:prstDash val="solid"/>
              <a:miter lim="800000"/>
            </a:ln>
            <a:extLst>
              <a:ext uri="{909E8E84-426E-40DD-AFC4-6F175D3DCCD1}">
                <a14:hiddenFill xmlns:a14="http://schemas.microsoft.com/office/drawing/2010/main">
                  <a:noFill/>
                </a14:hiddenFill>
              </a:ext>
            </a:extLst>
          </p:spPr>
          <p:txBody>
            <a:bodyPr vert="horz" wrap="square" lIns="91440" tIns="45720" rIns="91440" bIns="45720" numCol="1" anchor="t" anchorCtr="0" compatLnSpc="1"/>
            <a:lstStyle/>
            <a:p>
              <a:endParaRPr lang="zh-CN" altLang="en-US"/>
            </a:p>
          </p:txBody>
        </p:sp>
        <p:sp>
          <p:nvSpPr>
            <p:cNvPr id="31" name="Freeform 12"/>
            <p:cNvSpPr>
              <a:spLocks noEditPoints="1"/>
            </p:cNvSpPr>
            <p:nvPr/>
          </p:nvSpPr>
          <p:spPr bwMode="auto">
            <a:xfrm>
              <a:off x="3728" y="2201"/>
              <a:ext cx="415" cy="107"/>
            </a:xfrm>
            <a:custGeom>
              <a:avLst/>
              <a:gdLst>
                <a:gd name="T0" fmla="*/ 593 w 959"/>
                <a:gd name="T1" fmla="*/ 114 h 228"/>
                <a:gd name="T2" fmla="*/ 479 w 959"/>
                <a:gd name="T3" fmla="*/ 228 h 228"/>
                <a:gd name="T4" fmla="*/ 365 w 959"/>
                <a:gd name="T5" fmla="*/ 114 h 228"/>
                <a:gd name="T6" fmla="*/ 479 w 959"/>
                <a:gd name="T7" fmla="*/ 0 h 228"/>
                <a:gd name="T8" fmla="*/ 593 w 959"/>
                <a:gd name="T9" fmla="*/ 114 h 228"/>
                <a:gd name="T10" fmla="*/ 7 w 959"/>
                <a:gd name="T11" fmla="*/ 105 h 228"/>
                <a:gd name="T12" fmla="*/ 149 w 959"/>
                <a:gd name="T13" fmla="*/ 30 h 228"/>
                <a:gd name="T14" fmla="*/ 158 w 959"/>
                <a:gd name="T15" fmla="*/ 30 h 228"/>
                <a:gd name="T16" fmla="*/ 300 w 959"/>
                <a:gd name="T17" fmla="*/ 102 h 228"/>
                <a:gd name="T18" fmla="*/ 301 w 959"/>
                <a:gd name="T19" fmla="*/ 120 h 228"/>
                <a:gd name="T20" fmla="*/ 159 w 959"/>
                <a:gd name="T21" fmla="*/ 198 h 228"/>
                <a:gd name="T22" fmla="*/ 149 w 959"/>
                <a:gd name="T23" fmla="*/ 198 h 228"/>
                <a:gd name="T24" fmla="*/ 7 w 959"/>
                <a:gd name="T25" fmla="*/ 123 h 228"/>
                <a:gd name="T26" fmla="*/ 7 w 959"/>
                <a:gd name="T27" fmla="*/ 105 h 228"/>
                <a:gd name="T28" fmla="*/ 951 w 959"/>
                <a:gd name="T29" fmla="*/ 105 h 228"/>
                <a:gd name="T30" fmla="*/ 809 w 959"/>
                <a:gd name="T31" fmla="*/ 30 h 228"/>
                <a:gd name="T32" fmla="*/ 800 w 959"/>
                <a:gd name="T33" fmla="*/ 30 h 228"/>
                <a:gd name="T34" fmla="*/ 658 w 959"/>
                <a:gd name="T35" fmla="*/ 102 h 228"/>
                <a:gd name="T36" fmla="*/ 657 w 959"/>
                <a:gd name="T37" fmla="*/ 120 h 228"/>
                <a:gd name="T38" fmla="*/ 800 w 959"/>
                <a:gd name="T39" fmla="*/ 198 h 228"/>
                <a:gd name="T40" fmla="*/ 809 w 959"/>
                <a:gd name="T41" fmla="*/ 198 h 228"/>
                <a:gd name="T42" fmla="*/ 951 w 959"/>
                <a:gd name="T43" fmla="*/ 123 h 228"/>
                <a:gd name="T44" fmla="*/ 951 w 959"/>
                <a:gd name="T45" fmla="*/ 105 h 2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959" h="228">
                  <a:moveTo>
                    <a:pt x="593" y="114"/>
                  </a:moveTo>
                  <a:cubicBezTo>
                    <a:pt x="593" y="177"/>
                    <a:pt x="542" y="228"/>
                    <a:pt x="479" y="228"/>
                  </a:cubicBezTo>
                  <a:cubicBezTo>
                    <a:pt x="416" y="228"/>
                    <a:pt x="365" y="177"/>
                    <a:pt x="365" y="114"/>
                  </a:cubicBezTo>
                  <a:cubicBezTo>
                    <a:pt x="365" y="51"/>
                    <a:pt x="416" y="0"/>
                    <a:pt x="479" y="0"/>
                  </a:cubicBezTo>
                  <a:cubicBezTo>
                    <a:pt x="542" y="0"/>
                    <a:pt x="593" y="51"/>
                    <a:pt x="593" y="114"/>
                  </a:cubicBezTo>
                  <a:close/>
                  <a:moveTo>
                    <a:pt x="7" y="105"/>
                  </a:moveTo>
                  <a:lnTo>
                    <a:pt x="149" y="30"/>
                  </a:lnTo>
                  <a:cubicBezTo>
                    <a:pt x="152" y="29"/>
                    <a:pt x="155" y="29"/>
                    <a:pt x="158" y="30"/>
                  </a:cubicBezTo>
                  <a:lnTo>
                    <a:pt x="300" y="102"/>
                  </a:lnTo>
                  <a:cubicBezTo>
                    <a:pt x="308" y="106"/>
                    <a:pt x="308" y="116"/>
                    <a:pt x="301" y="120"/>
                  </a:cubicBezTo>
                  <a:lnTo>
                    <a:pt x="159" y="198"/>
                  </a:lnTo>
                  <a:cubicBezTo>
                    <a:pt x="156" y="200"/>
                    <a:pt x="152" y="200"/>
                    <a:pt x="149" y="198"/>
                  </a:cubicBezTo>
                  <a:lnTo>
                    <a:pt x="7" y="123"/>
                  </a:lnTo>
                  <a:cubicBezTo>
                    <a:pt x="0" y="119"/>
                    <a:pt x="0" y="109"/>
                    <a:pt x="7" y="105"/>
                  </a:cubicBezTo>
                  <a:close/>
                  <a:moveTo>
                    <a:pt x="951" y="105"/>
                  </a:moveTo>
                  <a:lnTo>
                    <a:pt x="809" y="30"/>
                  </a:lnTo>
                  <a:cubicBezTo>
                    <a:pt x="806" y="29"/>
                    <a:pt x="803" y="29"/>
                    <a:pt x="800" y="30"/>
                  </a:cubicBezTo>
                  <a:lnTo>
                    <a:pt x="658" y="102"/>
                  </a:lnTo>
                  <a:cubicBezTo>
                    <a:pt x="650" y="106"/>
                    <a:pt x="650" y="116"/>
                    <a:pt x="657" y="120"/>
                  </a:cubicBezTo>
                  <a:lnTo>
                    <a:pt x="800" y="198"/>
                  </a:lnTo>
                  <a:cubicBezTo>
                    <a:pt x="803" y="200"/>
                    <a:pt x="806" y="200"/>
                    <a:pt x="809" y="198"/>
                  </a:cubicBezTo>
                  <a:lnTo>
                    <a:pt x="951" y="123"/>
                  </a:lnTo>
                  <a:cubicBezTo>
                    <a:pt x="959" y="119"/>
                    <a:pt x="959" y="109"/>
                    <a:pt x="951" y="105"/>
                  </a:cubicBezTo>
                  <a:close/>
                </a:path>
              </a:pathLst>
            </a:custGeom>
            <a:solidFill>
              <a:srgbClr val="3F454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grpSp>
      <p:sp>
        <p:nvSpPr>
          <p:cNvPr id="34" name="Freeform 21"/>
          <p:cNvSpPr>
            <a:spLocks noEditPoints="1"/>
          </p:cNvSpPr>
          <p:nvPr/>
        </p:nvSpPr>
        <p:spPr bwMode="auto">
          <a:xfrm>
            <a:off x="663891" y="599048"/>
            <a:ext cx="266700" cy="268288"/>
          </a:xfrm>
          <a:custGeom>
            <a:avLst/>
            <a:gdLst>
              <a:gd name="T0" fmla="*/ 117 w 234"/>
              <a:gd name="T1" fmla="*/ 0 h 234"/>
              <a:gd name="T2" fmla="*/ 234 w 234"/>
              <a:gd name="T3" fmla="*/ 117 h 234"/>
              <a:gd name="T4" fmla="*/ 117 w 234"/>
              <a:gd name="T5" fmla="*/ 234 h 234"/>
              <a:gd name="T6" fmla="*/ 0 w 234"/>
              <a:gd name="T7" fmla="*/ 117 h 234"/>
              <a:gd name="T8" fmla="*/ 117 w 234"/>
              <a:gd name="T9" fmla="*/ 0 h 234"/>
              <a:gd name="T10" fmla="*/ 99 w 234"/>
              <a:gd name="T11" fmla="*/ 199 h 234"/>
              <a:gd name="T12" fmla="*/ 135 w 234"/>
              <a:gd name="T13" fmla="*/ 199 h 234"/>
              <a:gd name="T14" fmla="*/ 135 w 234"/>
              <a:gd name="T15" fmla="*/ 136 h 234"/>
              <a:gd name="T16" fmla="*/ 199 w 234"/>
              <a:gd name="T17" fmla="*/ 136 h 234"/>
              <a:gd name="T18" fmla="*/ 199 w 234"/>
              <a:gd name="T19" fmla="*/ 99 h 234"/>
              <a:gd name="T20" fmla="*/ 135 w 234"/>
              <a:gd name="T21" fmla="*/ 99 h 234"/>
              <a:gd name="T22" fmla="*/ 135 w 234"/>
              <a:gd name="T23" fmla="*/ 35 h 234"/>
              <a:gd name="T24" fmla="*/ 99 w 234"/>
              <a:gd name="T25" fmla="*/ 35 h 234"/>
              <a:gd name="T26" fmla="*/ 99 w 234"/>
              <a:gd name="T27" fmla="*/ 99 h 234"/>
              <a:gd name="T28" fmla="*/ 35 w 234"/>
              <a:gd name="T29" fmla="*/ 99 h 234"/>
              <a:gd name="T30" fmla="*/ 35 w 234"/>
              <a:gd name="T31" fmla="*/ 136 h 234"/>
              <a:gd name="T32" fmla="*/ 99 w 234"/>
              <a:gd name="T33" fmla="*/ 136 h 234"/>
              <a:gd name="T34" fmla="*/ 99 w 234"/>
              <a:gd name="T35" fmla="*/ 199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34" h="234">
                <a:moveTo>
                  <a:pt x="117" y="0"/>
                </a:moveTo>
                <a:cubicBezTo>
                  <a:pt x="182" y="0"/>
                  <a:pt x="234" y="52"/>
                  <a:pt x="234" y="117"/>
                </a:cubicBezTo>
                <a:cubicBezTo>
                  <a:pt x="234" y="182"/>
                  <a:pt x="182" y="234"/>
                  <a:pt x="117" y="234"/>
                </a:cubicBezTo>
                <a:cubicBezTo>
                  <a:pt x="52" y="234"/>
                  <a:pt x="0" y="182"/>
                  <a:pt x="0" y="117"/>
                </a:cubicBezTo>
                <a:cubicBezTo>
                  <a:pt x="0" y="52"/>
                  <a:pt x="52" y="0"/>
                  <a:pt x="117" y="0"/>
                </a:cubicBezTo>
                <a:close/>
                <a:moveTo>
                  <a:pt x="99" y="199"/>
                </a:moveTo>
                <a:lnTo>
                  <a:pt x="135" y="199"/>
                </a:lnTo>
                <a:lnTo>
                  <a:pt x="135" y="136"/>
                </a:lnTo>
                <a:lnTo>
                  <a:pt x="199" y="136"/>
                </a:lnTo>
                <a:lnTo>
                  <a:pt x="199" y="99"/>
                </a:lnTo>
                <a:lnTo>
                  <a:pt x="135" y="99"/>
                </a:lnTo>
                <a:lnTo>
                  <a:pt x="135" y="35"/>
                </a:lnTo>
                <a:lnTo>
                  <a:pt x="99" y="35"/>
                </a:lnTo>
                <a:lnTo>
                  <a:pt x="99" y="99"/>
                </a:lnTo>
                <a:lnTo>
                  <a:pt x="35" y="99"/>
                </a:lnTo>
                <a:lnTo>
                  <a:pt x="35" y="136"/>
                </a:lnTo>
                <a:lnTo>
                  <a:pt x="99" y="136"/>
                </a:lnTo>
                <a:lnTo>
                  <a:pt x="99" y="199"/>
                </a:lnTo>
                <a:close/>
              </a:path>
            </a:pathLst>
          </a:custGeom>
          <a:solidFill>
            <a:schemeClr val="accent2"/>
          </a:solidFill>
          <a:ln>
            <a:noFill/>
          </a:ln>
        </p:spPr>
        <p:txBody>
          <a:bodyPr vert="horz" wrap="square" lIns="91440" tIns="45720" rIns="91440" bIns="45720" numCol="1" anchor="t" anchorCtr="0" compatLnSpc="1"/>
          <a:lstStyle/>
          <a:p>
            <a:endParaRPr lang="zh-CN" altLang="en-US" sz="1600">
              <a:solidFill>
                <a:schemeClr val="bg1"/>
              </a:solidFill>
            </a:endParaRPr>
          </a:p>
        </p:txBody>
      </p:sp>
      <p:sp>
        <p:nvSpPr>
          <p:cNvPr id="35" name="TextBox 44"/>
          <p:cNvSpPr txBox="1"/>
          <p:nvPr/>
        </p:nvSpPr>
        <p:spPr>
          <a:xfrm>
            <a:off x="959485" y="548640"/>
            <a:ext cx="1840230" cy="368300"/>
          </a:xfrm>
          <a:prstGeom prst="rect">
            <a:avLst/>
          </a:prstGeom>
          <a:noFill/>
        </p:spPr>
        <p:txBody>
          <a:bodyPr wrap="square" rtlCol="0">
            <a:spAutoFit/>
          </a:bodyPr>
          <a:lstStyle/>
          <a:p>
            <a:r>
              <a:rPr lang="zh-CN" altLang="en-US" dirty="0">
                <a:solidFill>
                  <a:schemeClr val="bg1"/>
                </a:solidFill>
                <a:latin typeface="+mj-ea"/>
                <a:ea typeface="+mj-ea"/>
                <a:sym typeface="+mn-ea"/>
              </a:rPr>
              <a:t>应用文写作素材</a:t>
            </a:r>
            <a:endParaRPr lang="zh-CN" altLang="en-US" dirty="0">
              <a:solidFill>
                <a:schemeClr val="bg1"/>
              </a:solidFill>
              <a:latin typeface="+mj-ea"/>
              <a:ea typeface="+mj-ea"/>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linds(horizontal)">
                                      <p:cBhvr>
                                        <p:cTn id="7" dur="500"/>
                                        <p:tgtEl>
                                          <p:spTgt spid="8"/>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blinds(horizontal)">
                                      <p:cBhvr>
                                        <p:cTn id="10" dur="500"/>
                                        <p:tgtEl>
                                          <p:spTgt spid="9"/>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blinds(horizontal)">
                                      <p:cBhvr>
                                        <p:cTn id="13" dur="500"/>
                                        <p:tgtEl>
                                          <p:spTgt spid="10"/>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19"/>
                                        </p:tgtEl>
                                        <p:attrNameLst>
                                          <p:attrName>style.visibility</p:attrName>
                                        </p:attrNameLst>
                                      </p:cBhvr>
                                      <p:to>
                                        <p:strVal val="visible"/>
                                      </p:to>
                                    </p:set>
                                    <p:animEffect transition="in" filter="blinds(horizontal)">
                                      <p:cBhvr>
                                        <p:cTn id="16" dur="500"/>
                                        <p:tgtEl>
                                          <p:spTgt spid="19"/>
                                        </p:tgtEl>
                                      </p:cBhvr>
                                    </p:animEffect>
                                  </p:childTnLst>
                                </p:cTn>
                              </p:par>
                              <p:par>
                                <p:cTn id="17" presetID="3" presetClass="entr" presetSubtype="10" fill="hold" grpId="0" nodeType="withEffect">
                                  <p:stCondLst>
                                    <p:cond delay="0"/>
                                  </p:stCondLst>
                                  <p:childTnLst>
                                    <p:set>
                                      <p:cBhvr>
                                        <p:cTn id="18" dur="1" fill="hold">
                                          <p:stCondLst>
                                            <p:cond delay="0"/>
                                          </p:stCondLst>
                                        </p:cTn>
                                        <p:tgtEl>
                                          <p:spTgt spid="20"/>
                                        </p:tgtEl>
                                        <p:attrNameLst>
                                          <p:attrName>style.visibility</p:attrName>
                                        </p:attrNameLst>
                                      </p:cBhvr>
                                      <p:to>
                                        <p:strVal val="visible"/>
                                      </p:to>
                                    </p:set>
                                    <p:animEffect transition="in" filter="blinds(horizontal)">
                                      <p:cBhvr>
                                        <p:cTn id="19"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ldLvl="0" animBg="1"/>
      <p:bldP spid="8" grpId="1" animBg="1"/>
      <p:bldP spid="9" grpId="0" bldLvl="0" animBg="1"/>
      <p:bldP spid="9" grpId="1" animBg="1"/>
      <p:bldP spid="10" grpId="0" bldLvl="0" animBg="1"/>
      <p:bldP spid="10" grpId="1" animBg="1"/>
      <p:bldP spid="19" grpId="0"/>
      <p:bldP spid="19" grpId="1"/>
      <p:bldP spid="20" grpId="0"/>
      <p:bldP spid="20" grpId="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bwMode="auto">
          <a:xfrm>
            <a:off x="3319145" y="1709420"/>
            <a:ext cx="7852410" cy="2109470"/>
          </a:xfrm>
          <a:prstGeom prst="rect">
            <a:avLst/>
          </a:prstGeom>
          <a:solidFill>
            <a:srgbClr val="FFFFFF"/>
          </a:solidFill>
          <a:ln w="9525" cap="flat" cmpd="sng" algn="ctr">
            <a:solidFill>
              <a:schemeClr val="bg2">
                <a:lumMod val="85000"/>
              </a:schemeClr>
            </a:solidFill>
            <a:prstDash val="solid"/>
            <a:round/>
            <a:headEnd type="none" w="med" len="med"/>
            <a:tailEnd type="none" w="med" len="med"/>
          </a:ln>
          <a:effectLst/>
        </p:spPr>
        <p:txBody>
          <a:bodyPr vert="horz" wrap="square" lIns="91440" tIns="45720" rIns="91440" bIns="45720" numCol="1" rtlCol="0" anchor="t" anchorCtr="0" compatLnSpc="1"/>
          <a:lstStyle/>
          <a:p>
            <a:endParaRPr lang="zh-CN" altLang="en-US">
              <a:solidFill>
                <a:schemeClr val="bg1"/>
              </a:solidFill>
            </a:endParaRPr>
          </a:p>
        </p:txBody>
      </p:sp>
      <p:sp>
        <p:nvSpPr>
          <p:cNvPr id="6" name="右箭头 7"/>
          <p:cNvSpPr/>
          <p:nvPr/>
        </p:nvSpPr>
        <p:spPr bwMode="auto">
          <a:xfrm>
            <a:off x="3097451" y="1910716"/>
            <a:ext cx="576064" cy="461820"/>
          </a:xfrm>
          <a:prstGeom prst="rightArrow">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lstStyle/>
          <a:p>
            <a:pPr marL="0" marR="0" indent="0" algn="l" defTabSz="914400" rtl="0" eaLnBrk="1" fontAlgn="base" latinLnBrk="0" hangingPunct="1">
              <a:lnSpc>
                <a:spcPct val="100000"/>
              </a:lnSpc>
              <a:spcBef>
                <a:spcPct val="0"/>
              </a:spcBef>
              <a:spcAft>
                <a:spcPct val="0"/>
              </a:spcAft>
              <a:buClrTx/>
              <a:buSzTx/>
              <a:buFont typeface="Arial" panose="020B0604020202020204" pitchFamily="34" charset="0"/>
              <a:buNone/>
            </a:pPr>
            <a:endParaRPr kumimoji="0" lang="zh-CN" altLang="en-US" sz="1800" b="0" i="0" u="none" strike="noStrike" cap="none" normalizeH="0" baseline="0">
              <a:ln>
                <a:noFill/>
              </a:ln>
              <a:solidFill>
                <a:schemeClr val="bg1"/>
              </a:solidFill>
              <a:effectLst/>
              <a:latin typeface="Arial" panose="020B0604020202020204" pitchFamily="34" charset="0"/>
              <a:ea typeface="宋体" panose="02010600030101010101" pitchFamily="2" charset="-122"/>
            </a:endParaRPr>
          </a:p>
        </p:txBody>
      </p:sp>
      <p:sp>
        <p:nvSpPr>
          <p:cNvPr id="7" name="矩形 6"/>
          <p:cNvSpPr/>
          <p:nvPr/>
        </p:nvSpPr>
        <p:spPr bwMode="auto">
          <a:xfrm>
            <a:off x="884570" y="1709347"/>
            <a:ext cx="2481545" cy="801314"/>
          </a:xfrm>
          <a:prstGeom prst="rect">
            <a:avLst/>
          </a:prstGeom>
          <a:solidFill>
            <a:schemeClr val="bg1"/>
          </a:solidFill>
          <a:ln w="9525" cap="flat" cmpd="sng" algn="ctr">
            <a:solidFill>
              <a:schemeClr val="bg2"/>
            </a:solidFill>
            <a:prstDash val="solid"/>
            <a:round/>
            <a:headEnd type="none" w="med" len="med"/>
            <a:tailEnd type="none" w="med" len="med"/>
          </a:ln>
          <a:effectLst>
            <a:outerShdw blurRad="50800" dist="38100" dir="2700000" algn="tl" rotWithShape="0">
              <a:prstClr val="black">
                <a:alpha val="40000"/>
              </a:prstClr>
            </a:outerShdw>
          </a:effectLst>
        </p:spPr>
        <p:txBody>
          <a:bodyPr vert="horz" wrap="square" lIns="91440" tIns="45720" rIns="91440" bIns="45720" numCol="1" rtlCol="0" anchor="t" anchorCtr="0" compatLnSpc="1"/>
          <a:lstStyle/>
          <a:p>
            <a:pPr marL="0" marR="0" indent="0" algn="l" defTabSz="914400" rtl="0" eaLnBrk="1" fontAlgn="base" latinLnBrk="0" hangingPunct="1">
              <a:lnSpc>
                <a:spcPct val="100000"/>
              </a:lnSpc>
              <a:spcBef>
                <a:spcPct val="0"/>
              </a:spcBef>
              <a:spcAft>
                <a:spcPct val="0"/>
              </a:spcAft>
              <a:buClrTx/>
              <a:buSzTx/>
              <a:buFont typeface="Arial" panose="020B0604020202020204" pitchFamily="34" charset="0"/>
              <a:buNone/>
            </a:pPr>
            <a:endParaRPr kumimoji="0" lang="zh-CN" altLang="en-US" sz="1800" b="0" i="0" u="none" strike="noStrike" cap="none" normalizeH="0" baseline="0">
              <a:ln>
                <a:noFill/>
              </a:ln>
              <a:solidFill>
                <a:schemeClr val="bg1"/>
              </a:solidFill>
              <a:effectLst/>
              <a:latin typeface="Arial" panose="020B0604020202020204" pitchFamily="34" charset="0"/>
              <a:ea typeface="宋体" panose="02010600030101010101" pitchFamily="2" charset="-122"/>
            </a:endParaRPr>
          </a:p>
        </p:txBody>
      </p:sp>
      <p:sp>
        <p:nvSpPr>
          <p:cNvPr id="8" name="矩形 7"/>
          <p:cNvSpPr/>
          <p:nvPr/>
        </p:nvSpPr>
        <p:spPr bwMode="auto">
          <a:xfrm>
            <a:off x="3272155" y="3938270"/>
            <a:ext cx="7852410" cy="2145030"/>
          </a:xfrm>
          <a:prstGeom prst="rect">
            <a:avLst/>
          </a:prstGeom>
          <a:solidFill>
            <a:srgbClr val="FFFFFF"/>
          </a:solidFill>
          <a:ln w="9525" cap="flat" cmpd="sng" algn="ctr">
            <a:solidFill>
              <a:schemeClr val="bg2">
                <a:lumMod val="85000"/>
              </a:schemeClr>
            </a:solidFill>
            <a:prstDash val="solid"/>
            <a:round/>
            <a:headEnd type="none" w="med" len="med"/>
            <a:tailEnd type="none" w="med" len="med"/>
          </a:ln>
          <a:effectLst/>
        </p:spPr>
        <p:txBody>
          <a:bodyPr vert="horz" wrap="square" lIns="91440" tIns="45720" rIns="91440" bIns="45720" numCol="1" rtlCol="0" anchor="t" anchorCtr="0" compatLnSpc="1"/>
          <a:lstStyle/>
          <a:p>
            <a:endParaRPr lang="zh-CN" altLang="en-US">
              <a:solidFill>
                <a:schemeClr val="bg1"/>
              </a:solidFill>
            </a:endParaRPr>
          </a:p>
        </p:txBody>
      </p:sp>
      <p:sp>
        <p:nvSpPr>
          <p:cNvPr id="9" name="右箭头 10"/>
          <p:cNvSpPr/>
          <p:nvPr/>
        </p:nvSpPr>
        <p:spPr bwMode="auto">
          <a:xfrm>
            <a:off x="3050461" y="4139455"/>
            <a:ext cx="576064" cy="461820"/>
          </a:xfrm>
          <a:prstGeom prst="rightArrow">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lstStyle/>
          <a:p>
            <a:pPr marL="0" marR="0" indent="0" algn="l" defTabSz="914400" rtl="0" eaLnBrk="1" fontAlgn="base" latinLnBrk="0" hangingPunct="1">
              <a:lnSpc>
                <a:spcPct val="100000"/>
              </a:lnSpc>
              <a:spcBef>
                <a:spcPct val="0"/>
              </a:spcBef>
              <a:spcAft>
                <a:spcPct val="0"/>
              </a:spcAft>
              <a:buClrTx/>
              <a:buSzTx/>
              <a:buFont typeface="Arial" panose="020B0604020202020204" pitchFamily="34" charset="0"/>
              <a:buNone/>
            </a:pPr>
            <a:endParaRPr kumimoji="0" lang="zh-CN" altLang="en-US" sz="1800" b="0" i="0" u="none" strike="noStrike" cap="none" normalizeH="0" baseline="0">
              <a:ln>
                <a:noFill/>
              </a:ln>
              <a:solidFill>
                <a:schemeClr val="bg1"/>
              </a:solidFill>
              <a:effectLst/>
              <a:latin typeface="Arial" panose="020B0604020202020204" pitchFamily="34" charset="0"/>
              <a:ea typeface="宋体" panose="02010600030101010101" pitchFamily="2" charset="-122"/>
            </a:endParaRPr>
          </a:p>
        </p:txBody>
      </p:sp>
      <p:sp>
        <p:nvSpPr>
          <p:cNvPr id="10" name="矩形 9"/>
          <p:cNvSpPr/>
          <p:nvPr/>
        </p:nvSpPr>
        <p:spPr bwMode="auto">
          <a:xfrm>
            <a:off x="837580" y="3938086"/>
            <a:ext cx="2481545" cy="801314"/>
          </a:xfrm>
          <a:prstGeom prst="rect">
            <a:avLst/>
          </a:prstGeom>
          <a:solidFill>
            <a:schemeClr val="tx1"/>
          </a:solidFill>
          <a:ln w="9525" cap="flat" cmpd="sng" algn="ctr">
            <a:solidFill>
              <a:schemeClr val="bg2"/>
            </a:solidFill>
            <a:prstDash val="solid"/>
            <a:round/>
            <a:headEnd type="none" w="med" len="med"/>
            <a:tailEnd type="none" w="med" len="med"/>
          </a:ln>
          <a:effectLst>
            <a:outerShdw blurRad="50800" dist="38100" dir="2700000" algn="tl" rotWithShape="0">
              <a:prstClr val="black">
                <a:alpha val="40000"/>
              </a:prstClr>
            </a:outerShdw>
          </a:effectLst>
        </p:spPr>
        <p:txBody>
          <a:bodyPr vert="horz" wrap="square" lIns="91440" tIns="45720" rIns="91440" bIns="45720" numCol="1" rtlCol="0" anchor="t" anchorCtr="0" compatLnSpc="1"/>
          <a:lstStyle/>
          <a:p>
            <a:endParaRPr lang="zh-CN" altLang="en-US">
              <a:solidFill>
                <a:schemeClr val="bg1"/>
              </a:solidFill>
            </a:endParaRPr>
          </a:p>
        </p:txBody>
      </p:sp>
      <p:sp>
        <p:nvSpPr>
          <p:cNvPr id="17" name="TextBox 18"/>
          <p:cNvSpPr txBox="1"/>
          <p:nvPr/>
        </p:nvSpPr>
        <p:spPr>
          <a:xfrm>
            <a:off x="989508" y="1910716"/>
            <a:ext cx="2362472" cy="398780"/>
          </a:xfrm>
          <a:prstGeom prst="rect">
            <a:avLst/>
          </a:prstGeom>
          <a:noFill/>
        </p:spPr>
        <p:txBody>
          <a:bodyPr wrap="square" rtlCol="0">
            <a:spAutoFit/>
          </a:bodyPr>
          <a:lstStyle/>
          <a:p>
            <a:pPr algn="ctr"/>
            <a:r>
              <a:rPr lang="zh-CN" altLang="en-US" sz="2000" dirty="0">
                <a:solidFill>
                  <a:schemeClr val="bg2"/>
                </a:solidFill>
                <a:latin typeface="+mj-ea"/>
                <a:ea typeface="+mj-ea"/>
              </a:rPr>
              <a:t>课文素材</a:t>
            </a:r>
            <a:endParaRPr lang="zh-CN" altLang="en-US" sz="2000" dirty="0">
              <a:solidFill>
                <a:schemeClr val="bg2"/>
              </a:solidFill>
              <a:latin typeface="+mj-ea"/>
              <a:ea typeface="+mj-ea"/>
            </a:endParaRPr>
          </a:p>
        </p:txBody>
      </p:sp>
      <p:sp>
        <p:nvSpPr>
          <p:cNvPr id="18" name="TextBox 19"/>
          <p:cNvSpPr txBox="1"/>
          <p:nvPr/>
        </p:nvSpPr>
        <p:spPr>
          <a:xfrm>
            <a:off x="3755158" y="1771361"/>
            <a:ext cx="7200800" cy="2030095"/>
          </a:xfrm>
          <a:prstGeom prst="rect">
            <a:avLst/>
          </a:prstGeom>
          <a:noFill/>
        </p:spPr>
        <p:txBody>
          <a:bodyPr wrap="square" rtlCol="0">
            <a:spAutoFit/>
          </a:bodyPr>
          <a:lstStyle/>
          <a:p>
            <a:pPr algn="just"/>
            <a:r>
              <a:rPr lang="zh-CN" altLang="en-US" dirty="0">
                <a:solidFill>
                  <a:schemeClr val="bg1"/>
                </a:solidFill>
                <a:latin typeface="+mj-ea"/>
                <a:ea typeface="+mj-ea"/>
              </a:rPr>
              <a:t>With all this beauty, it is not surprising that Ireland has developed </a:t>
            </a:r>
            <a:r>
              <a:rPr lang="zh-CN" altLang="en-US" u="sng" dirty="0">
                <a:solidFill>
                  <a:schemeClr val="bg1"/>
                </a:solidFill>
                <a:latin typeface="+mj-ea"/>
                <a:ea typeface="+mj-ea"/>
              </a:rPr>
              <a:t>strong traditions that include music, dancing, and dining</a:t>
            </a:r>
            <a:r>
              <a:rPr lang="zh-CN" altLang="en-US" dirty="0">
                <a:solidFill>
                  <a:schemeClr val="bg1"/>
                </a:solidFill>
                <a:latin typeface="+mj-ea"/>
                <a:ea typeface="+mj-ea"/>
              </a:rPr>
              <a:t>. </a:t>
            </a:r>
            <a:r>
              <a:rPr lang="zh-CN" altLang="en-US" u="sng" dirty="0">
                <a:solidFill>
                  <a:schemeClr val="bg1"/>
                </a:solidFill>
                <a:latin typeface="+mj-ea"/>
                <a:ea typeface="+mj-ea"/>
              </a:rPr>
              <a:t>To have a chance of experiencing this, stop by a village pub and relax with a glass of wine or a local beer.</a:t>
            </a:r>
            <a:r>
              <a:rPr lang="zh-CN" altLang="en-US" dirty="0">
                <a:solidFill>
                  <a:schemeClr val="bg1"/>
                </a:solidFill>
                <a:latin typeface="+mj-ea"/>
                <a:ea typeface="+mj-ea"/>
              </a:rPr>
              <a:t> Better yet, </a:t>
            </a:r>
            <a:r>
              <a:rPr lang="zh-CN" altLang="en-US" u="sng" dirty="0">
                <a:solidFill>
                  <a:schemeClr val="bg1"/>
                </a:solidFill>
                <a:latin typeface="+mj-ea"/>
                <a:ea typeface="+mj-ea"/>
              </a:rPr>
              <a:t>enjoy a delicious traditional Irish Beef Stew</a:t>
            </a:r>
            <a:r>
              <a:rPr lang="zh-CN" altLang="en-US" dirty="0">
                <a:solidFill>
                  <a:schemeClr val="bg1"/>
                </a:solidFill>
                <a:latin typeface="+mj-ea"/>
                <a:ea typeface="+mj-ea"/>
              </a:rPr>
              <a:t>. And if </a:t>
            </a:r>
            <a:r>
              <a:rPr lang="zh-CN" altLang="en-US" dirty="0">
                <a:solidFill>
                  <a:schemeClr val="bg1"/>
                </a:solidFill>
                <a:latin typeface="微软雅黑" panose="020B0503020204020204" pitchFamily="34" charset="-122"/>
                <a:ea typeface="微软雅黑" panose="020B0503020204020204" pitchFamily="34" charset="-122"/>
                <a:cs typeface="Times New Roman" panose="02020603050405020304" charset="0"/>
              </a:rPr>
              <a:t>you</a:t>
            </a:r>
            <a:r>
              <a:rPr lang="en-US" altLang="zh-CN" dirty="0">
                <a:solidFill>
                  <a:schemeClr val="bg1"/>
                </a:solidFill>
                <a:latin typeface="微软雅黑" panose="020B0503020204020204" pitchFamily="34" charset="-122"/>
                <a:ea typeface="微软雅黑" panose="020B0503020204020204" pitchFamily="34" charset="-122"/>
                <a:cs typeface="Times New Roman" panose="02020603050405020304" charset="0"/>
              </a:rPr>
              <a:t>’</a:t>
            </a:r>
            <a:r>
              <a:rPr lang="zh-CN" altLang="en-US" dirty="0">
                <a:solidFill>
                  <a:schemeClr val="bg1"/>
                </a:solidFill>
                <a:latin typeface="微软雅黑" panose="020B0503020204020204" pitchFamily="34" charset="-122"/>
                <a:ea typeface="微软雅黑" panose="020B0503020204020204" pitchFamily="34" charset="-122"/>
                <a:cs typeface="Times New Roman" panose="02020603050405020304" charset="0"/>
              </a:rPr>
              <a:t>re </a:t>
            </a:r>
            <a:r>
              <a:rPr lang="zh-CN" altLang="en-US" dirty="0">
                <a:solidFill>
                  <a:schemeClr val="bg1"/>
                </a:solidFill>
                <a:latin typeface="+mj-ea"/>
                <a:ea typeface="+mj-ea"/>
              </a:rPr>
              <a:t>lucky, </a:t>
            </a:r>
            <a:r>
              <a:rPr lang="zh-CN" altLang="en-US" u="sng" dirty="0">
                <a:solidFill>
                  <a:schemeClr val="bg1"/>
                </a:solidFill>
                <a:latin typeface="+mj-ea"/>
                <a:ea typeface="+mj-ea"/>
              </a:rPr>
              <a:t>you might be able to enjoy some traditional music and dancing</a:t>
            </a:r>
            <a:r>
              <a:rPr lang="zh-CN" altLang="en-US" dirty="0">
                <a:solidFill>
                  <a:schemeClr val="bg1"/>
                </a:solidFill>
                <a:latin typeface="+mj-ea"/>
                <a:ea typeface="+mj-ea"/>
              </a:rPr>
              <a:t>, too.</a:t>
            </a:r>
            <a:endParaRPr lang="zh-CN" altLang="en-US" dirty="0">
              <a:solidFill>
                <a:schemeClr val="bg1"/>
              </a:solidFill>
              <a:latin typeface="+mj-ea"/>
              <a:ea typeface="+mj-ea"/>
            </a:endParaRPr>
          </a:p>
        </p:txBody>
      </p:sp>
      <p:sp>
        <p:nvSpPr>
          <p:cNvPr id="19" name="TextBox 20"/>
          <p:cNvSpPr txBox="1"/>
          <p:nvPr/>
        </p:nvSpPr>
        <p:spPr>
          <a:xfrm>
            <a:off x="942518" y="4147935"/>
            <a:ext cx="2362472" cy="398780"/>
          </a:xfrm>
          <a:prstGeom prst="rect">
            <a:avLst/>
          </a:prstGeom>
          <a:noFill/>
        </p:spPr>
        <p:txBody>
          <a:bodyPr wrap="square" rtlCol="0">
            <a:spAutoFit/>
          </a:bodyPr>
          <a:lstStyle>
            <a:defPPr>
              <a:defRPr lang="zh-CN"/>
            </a:defPPr>
            <a:lvl1pPr algn="ctr">
              <a:defRPr sz="2400">
                <a:solidFill>
                  <a:schemeClr val="accent3"/>
                </a:solidFill>
                <a:latin typeface="+mj-ea"/>
                <a:ea typeface="+mj-ea"/>
              </a:defRPr>
            </a:lvl1pPr>
          </a:lstStyle>
          <a:p>
            <a:r>
              <a:rPr lang="zh-CN" altLang="en-US" sz="2000" dirty="0">
                <a:solidFill>
                  <a:schemeClr val="bg2"/>
                </a:solidFill>
              </a:rPr>
              <a:t>参考课文写作</a:t>
            </a:r>
            <a:endParaRPr lang="zh-CN" altLang="en-US" sz="2000" dirty="0">
              <a:solidFill>
                <a:schemeClr val="bg2"/>
              </a:solidFill>
            </a:endParaRPr>
          </a:p>
        </p:txBody>
      </p:sp>
      <p:sp>
        <p:nvSpPr>
          <p:cNvPr id="20" name="TextBox 21"/>
          <p:cNvSpPr txBox="1"/>
          <p:nvPr/>
        </p:nvSpPr>
        <p:spPr>
          <a:xfrm>
            <a:off x="3673243" y="4032424"/>
            <a:ext cx="7200800" cy="2030095"/>
          </a:xfrm>
          <a:prstGeom prst="rect">
            <a:avLst/>
          </a:prstGeom>
          <a:noFill/>
        </p:spPr>
        <p:txBody>
          <a:bodyPr wrap="square" rtlCol="0">
            <a:spAutoFit/>
          </a:bodyPr>
          <a:lstStyle/>
          <a:p>
            <a:pPr marL="285750" indent="-285750" algn="just">
              <a:buFont typeface="Wingdings" panose="05000000000000000000" charset="0"/>
              <a:buChar char="l"/>
            </a:pPr>
            <a:r>
              <a:rPr lang="zh-CN" altLang="en-US" dirty="0">
                <a:solidFill>
                  <a:schemeClr val="bg1"/>
                </a:solidFill>
                <a:latin typeface="+mj-ea"/>
                <a:ea typeface="+mj-ea"/>
              </a:rPr>
              <a:t>So impressive was every move you taught me about the traditional Irish dancing.</a:t>
            </a:r>
            <a:endParaRPr lang="zh-CN" altLang="en-US" dirty="0">
              <a:solidFill>
                <a:schemeClr val="bg1"/>
              </a:solidFill>
              <a:latin typeface="+mj-ea"/>
              <a:ea typeface="+mj-ea"/>
            </a:endParaRPr>
          </a:p>
          <a:p>
            <a:pPr marL="285750" indent="-285750" algn="just">
              <a:buFont typeface="Wingdings" panose="05000000000000000000" charset="0"/>
              <a:buChar char="l"/>
            </a:pPr>
            <a:r>
              <a:rPr lang="zh-CN" altLang="en-US" dirty="0">
                <a:solidFill>
                  <a:schemeClr val="bg1"/>
                </a:solidFill>
                <a:latin typeface="+mj-ea"/>
                <a:ea typeface="+mj-ea"/>
              </a:rPr>
              <a:t>The speech about traditional Irish snacks and drinks given by you was really amazing.</a:t>
            </a:r>
            <a:endParaRPr lang="zh-CN" altLang="en-US" dirty="0">
              <a:solidFill>
                <a:schemeClr val="bg1"/>
              </a:solidFill>
              <a:latin typeface="+mj-ea"/>
              <a:ea typeface="+mj-ea"/>
            </a:endParaRPr>
          </a:p>
          <a:p>
            <a:pPr marL="285750" indent="-285750" algn="just">
              <a:buFont typeface="Wingdings" panose="05000000000000000000" charset="0"/>
              <a:buChar char="l"/>
            </a:pPr>
            <a:r>
              <a:rPr lang="zh-CN" altLang="en-US" dirty="0">
                <a:solidFill>
                  <a:schemeClr val="bg1"/>
                </a:solidFill>
                <a:latin typeface="+mj-ea"/>
                <a:ea typeface="+mj-ea"/>
              </a:rPr>
              <a:t>We went to a concert together, where some famous Irish musicians sang and played their musical instruments wonderfully.</a:t>
            </a:r>
            <a:endParaRPr lang="zh-CN" altLang="en-US" dirty="0">
              <a:solidFill>
                <a:schemeClr val="bg1"/>
              </a:solidFill>
              <a:latin typeface="+mj-ea"/>
              <a:ea typeface="+mj-ea"/>
            </a:endParaRPr>
          </a:p>
        </p:txBody>
      </p:sp>
      <p:sp>
        <p:nvSpPr>
          <p:cNvPr id="25" name="TextBox 42"/>
          <p:cNvSpPr txBox="1"/>
          <p:nvPr/>
        </p:nvSpPr>
        <p:spPr>
          <a:xfrm>
            <a:off x="2138680" y="467995"/>
            <a:ext cx="8494395" cy="861695"/>
          </a:xfrm>
          <a:prstGeom prst="rect">
            <a:avLst/>
          </a:prstGeom>
          <a:noFill/>
          <a:ln>
            <a:noFill/>
          </a:ln>
        </p:spPr>
        <p:txBody>
          <a:bodyPr vert="horz" wrap="square" lIns="0" tIns="0" rIns="0" bIns="0" numCol="1" anchor="t" anchorCtr="0" compatLnSpc="1">
            <a:spAutoFit/>
          </a:bodyPr>
          <a:lstStyle>
            <a:defPPr>
              <a:defRPr lang="zh-CN"/>
            </a:defPPr>
            <a:lvl1pPr marL="0" marR="0" lvl="0" indent="0" algn="ctr" defTabSz="914400" eaLnBrk="1" latinLnBrk="0" hangingPunct="1">
              <a:lnSpc>
                <a:spcPct val="100000"/>
              </a:lnSpc>
              <a:buClrTx/>
              <a:buSzTx/>
              <a:buFontTx/>
              <a:buNone/>
              <a:defRPr kumimoji="0" sz="2800" b="0" i="0" u="none" strike="noStrike" cap="none" normalizeH="0" baseline="0">
                <a:ln>
                  <a:noFill/>
                </a:ln>
                <a:solidFill>
                  <a:schemeClr val="bg1"/>
                </a:solidFill>
                <a:effectLst/>
                <a:latin typeface="微软雅黑" panose="020B0503020204020204" pitchFamily="34" charset="-122"/>
                <a:ea typeface="微软雅黑" panose="020B0503020204020204" pitchFamily="34" charset="-122"/>
                <a:cs typeface="宋体" panose="02010600030101010101" pitchFamily="2" charset="-122"/>
              </a:defRPr>
            </a:lvl1pPr>
          </a:lstStyle>
          <a:p>
            <a:r>
              <a:rPr dirty="0">
                <a:sym typeface="+mn-ea"/>
              </a:rPr>
              <a:t>人教版必修二Unit 4</a:t>
            </a:r>
            <a:r>
              <a:rPr lang="en-US" dirty="0">
                <a:sym typeface="+mn-ea"/>
              </a:rPr>
              <a:t> </a:t>
            </a:r>
            <a:endParaRPr lang="en-US" dirty="0">
              <a:sym typeface="+mn-ea"/>
            </a:endParaRPr>
          </a:p>
          <a:p>
            <a:r>
              <a:rPr dirty="0">
                <a:sym typeface="+mn-ea"/>
              </a:rPr>
              <a:t>Beautiful Ireland And Its Traditions </a:t>
            </a:r>
            <a:endParaRPr dirty="0">
              <a:sym typeface="+mn-ea"/>
            </a:endParaRPr>
          </a:p>
        </p:txBody>
      </p:sp>
      <p:grpSp>
        <p:nvGrpSpPr>
          <p:cNvPr id="26" name="Group 9"/>
          <p:cNvGrpSpPr>
            <a:grpSpLocks noChangeAspect="1"/>
          </p:cNvGrpSpPr>
          <p:nvPr/>
        </p:nvGrpSpPr>
        <p:grpSpPr bwMode="auto">
          <a:xfrm>
            <a:off x="2311400" y="1339661"/>
            <a:ext cx="7575550" cy="201688"/>
            <a:chOff x="1927" y="2201"/>
            <a:chExt cx="4019" cy="107"/>
          </a:xfrm>
        </p:grpSpPr>
        <p:sp>
          <p:nvSpPr>
            <p:cNvPr id="29" name="Line 10"/>
            <p:cNvSpPr>
              <a:spLocks noChangeShapeType="1"/>
            </p:cNvSpPr>
            <p:nvPr/>
          </p:nvSpPr>
          <p:spPr bwMode="auto">
            <a:xfrm>
              <a:off x="4169" y="2255"/>
              <a:ext cx="1777" cy="0"/>
            </a:xfrm>
            <a:prstGeom prst="line">
              <a:avLst/>
            </a:prstGeom>
            <a:noFill/>
            <a:ln w="14288" cap="flat">
              <a:solidFill>
                <a:srgbClr val="40474D"/>
              </a:solidFill>
              <a:prstDash val="solid"/>
              <a:miter lim="800000"/>
            </a:ln>
            <a:extLst>
              <a:ext uri="{909E8E84-426E-40DD-AFC4-6F175D3DCCD1}">
                <a14:hiddenFill xmlns:a14="http://schemas.microsoft.com/office/drawing/2010/main">
                  <a:noFill/>
                </a14:hiddenFill>
              </a:ext>
            </a:extLst>
          </p:spPr>
          <p:txBody>
            <a:bodyPr vert="horz" wrap="square" lIns="91440" tIns="45720" rIns="91440" bIns="45720" numCol="1" anchor="t" anchorCtr="0" compatLnSpc="1"/>
            <a:lstStyle/>
            <a:p>
              <a:endParaRPr lang="zh-CN" altLang="en-US"/>
            </a:p>
          </p:txBody>
        </p:sp>
        <p:sp>
          <p:nvSpPr>
            <p:cNvPr id="30" name="Line 11"/>
            <p:cNvSpPr>
              <a:spLocks noChangeShapeType="1"/>
            </p:cNvSpPr>
            <p:nvPr/>
          </p:nvSpPr>
          <p:spPr bwMode="auto">
            <a:xfrm>
              <a:off x="1927" y="2255"/>
              <a:ext cx="1777" cy="0"/>
            </a:xfrm>
            <a:prstGeom prst="line">
              <a:avLst/>
            </a:prstGeom>
            <a:noFill/>
            <a:ln w="14288" cap="flat">
              <a:solidFill>
                <a:srgbClr val="40474D"/>
              </a:solidFill>
              <a:prstDash val="solid"/>
              <a:miter lim="800000"/>
            </a:ln>
            <a:extLst>
              <a:ext uri="{909E8E84-426E-40DD-AFC4-6F175D3DCCD1}">
                <a14:hiddenFill xmlns:a14="http://schemas.microsoft.com/office/drawing/2010/main">
                  <a:noFill/>
                </a14:hiddenFill>
              </a:ext>
            </a:extLst>
          </p:spPr>
          <p:txBody>
            <a:bodyPr vert="horz" wrap="square" lIns="91440" tIns="45720" rIns="91440" bIns="45720" numCol="1" anchor="t" anchorCtr="0" compatLnSpc="1"/>
            <a:lstStyle/>
            <a:p>
              <a:endParaRPr lang="zh-CN" altLang="en-US"/>
            </a:p>
          </p:txBody>
        </p:sp>
        <p:sp>
          <p:nvSpPr>
            <p:cNvPr id="31" name="Freeform 12"/>
            <p:cNvSpPr>
              <a:spLocks noEditPoints="1"/>
            </p:cNvSpPr>
            <p:nvPr/>
          </p:nvSpPr>
          <p:spPr bwMode="auto">
            <a:xfrm>
              <a:off x="3728" y="2201"/>
              <a:ext cx="415" cy="107"/>
            </a:xfrm>
            <a:custGeom>
              <a:avLst/>
              <a:gdLst>
                <a:gd name="T0" fmla="*/ 593 w 959"/>
                <a:gd name="T1" fmla="*/ 114 h 228"/>
                <a:gd name="T2" fmla="*/ 479 w 959"/>
                <a:gd name="T3" fmla="*/ 228 h 228"/>
                <a:gd name="T4" fmla="*/ 365 w 959"/>
                <a:gd name="T5" fmla="*/ 114 h 228"/>
                <a:gd name="T6" fmla="*/ 479 w 959"/>
                <a:gd name="T7" fmla="*/ 0 h 228"/>
                <a:gd name="T8" fmla="*/ 593 w 959"/>
                <a:gd name="T9" fmla="*/ 114 h 228"/>
                <a:gd name="T10" fmla="*/ 7 w 959"/>
                <a:gd name="T11" fmla="*/ 105 h 228"/>
                <a:gd name="T12" fmla="*/ 149 w 959"/>
                <a:gd name="T13" fmla="*/ 30 h 228"/>
                <a:gd name="T14" fmla="*/ 158 w 959"/>
                <a:gd name="T15" fmla="*/ 30 h 228"/>
                <a:gd name="T16" fmla="*/ 300 w 959"/>
                <a:gd name="T17" fmla="*/ 102 h 228"/>
                <a:gd name="T18" fmla="*/ 301 w 959"/>
                <a:gd name="T19" fmla="*/ 120 h 228"/>
                <a:gd name="T20" fmla="*/ 159 w 959"/>
                <a:gd name="T21" fmla="*/ 198 h 228"/>
                <a:gd name="T22" fmla="*/ 149 w 959"/>
                <a:gd name="T23" fmla="*/ 198 h 228"/>
                <a:gd name="T24" fmla="*/ 7 w 959"/>
                <a:gd name="T25" fmla="*/ 123 h 228"/>
                <a:gd name="T26" fmla="*/ 7 w 959"/>
                <a:gd name="T27" fmla="*/ 105 h 228"/>
                <a:gd name="T28" fmla="*/ 951 w 959"/>
                <a:gd name="T29" fmla="*/ 105 h 228"/>
                <a:gd name="T30" fmla="*/ 809 w 959"/>
                <a:gd name="T31" fmla="*/ 30 h 228"/>
                <a:gd name="T32" fmla="*/ 800 w 959"/>
                <a:gd name="T33" fmla="*/ 30 h 228"/>
                <a:gd name="T34" fmla="*/ 658 w 959"/>
                <a:gd name="T35" fmla="*/ 102 h 228"/>
                <a:gd name="T36" fmla="*/ 657 w 959"/>
                <a:gd name="T37" fmla="*/ 120 h 228"/>
                <a:gd name="T38" fmla="*/ 800 w 959"/>
                <a:gd name="T39" fmla="*/ 198 h 228"/>
                <a:gd name="T40" fmla="*/ 809 w 959"/>
                <a:gd name="T41" fmla="*/ 198 h 228"/>
                <a:gd name="T42" fmla="*/ 951 w 959"/>
                <a:gd name="T43" fmla="*/ 123 h 228"/>
                <a:gd name="T44" fmla="*/ 951 w 959"/>
                <a:gd name="T45" fmla="*/ 105 h 2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959" h="228">
                  <a:moveTo>
                    <a:pt x="593" y="114"/>
                  </a:moveTo>
                  <a:cubicBezTo>
                    <a:pt x="593" y="177"/>
                    <a:pt x="542" y="228"/>
                    <a:pt x="479" y="228"/>
                  </a:cubicBezTo>
                  <a:cubicBezTo>
                    <a:pt x="416" y="228"/>
                    <a:pt x="365" y="177"/>
                    <a:pt x="365" y="114"/>
                  </a:cubicBezTo>
                  <a:cubicBezTo>
                    <a:pt x="365" y="51"/>
                    <a:pt x="416" y="0"/>
                    <a:pt x="479" y="0"/>
                  </a:cubicBezTo>
                  <a:cubicBezTo>
                    <a:pt x="542" y="0"/>
                    <a:pt x="593" y="51"/>
                    <a:pt x="593" y="114"/>
                  </a:cubicBezTo>
                  <a:close/>
                  <a:moveTo>
                    <a:pt x="7" y="105"/>
                  </a:moveTo>
                  <a:lnTo>
                    <a:pt x="149" y="30"/>
                  </a:lnTo>
                  <a:cubicBezTo>
                    <a:pt x="152" y="29"/>
                    <a:pt x="155" y="29"/>
                    <a:pt x="158" y="30"/>
                  </a:cubicBezTo>
                  <a:lnTo>
                    <a:pt x="300" y="102"/>
                  </a:lnTo>
                  <a:cubicBezTo>
                    <a:pt x="308" y="106"/>
                    <a:pt x="308" y="116"/>
                    <a:pt x="301" y="120"/>
                  </a:cubicBezTo>
                  <a:lnTo>
                    <a:pt x="159" y="198"/>
                  </a:lnTo>
                  <a:cubicBezTo>
                    <a:pt x="156" y="200"/>
                    <a:pt x="152" y="200"/>
                    <a:pt x="149" y="198"/>
                  </a:cubicBezTo>
                  <a:lnTo>
                    <a:pt x="7" y="123"/>
                  </a:lnTo>
                  <a:cubicBezTo>
                    <a:pt x="0" y="119"/>
                    <a:pt x="0" y="109"/>
                    <a:pt x="7" y="105"/>
                  </a:cubicBezTo>
                  <a:close/>
                  <a:moveTo>
                    <a:pt x="951" y="105"/>
                  </a:moveTo>
                  <a:lnTo>
                    <a:pt x="809" y="30"/>
                  </a:lnTo>
                  <a:cubicBezTo>
                    <a:pt x="806" y="29"/>
                    <a:pt x="803" y="29"/>
                    <a:pt x="800" y="30"/>
                  </a:cubicBezTo>
                  <a:lnTo>
                    <a:pt x="658" y="102"/>
                  </a:lnTo>
                  <a:cubicBezTo>
                    <a:pt x="650" y="106"/>
                    <a:pt x="650" y="116"/>
                    <a:pt x="657" y="120"/>
                  </a:cubicBezTo>
                  <a:lnTo>
                    <a:pt x="800" y="198"/>
                  </a:lnTo>
                  <a:cubicBezTo>
                    <a:pt x="803" y="200"/>
                    <a:pt x="806" y="200"/>
                    <a:pt x="809" y="198"/>
                  </a:cubicBezTo>
                  <a:lnTo>
                    <a:pt x="951" y="123"/>
                  </a:lnTo>
                  <a:cubicBezTo>
                    <a:pt x="959" y="119"/>
                    <a:pt x="959" y="109"/>
                    <a:pt x="951" y="105"/>
                  </a:cubicBezTo>
                  <a:close/>
                </a:path>
              </a:pathLst>
            </a:custGeom>
            <a:solidFill>
              <a:srgbClr val="3F454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grpSp>
      <p:sp>
        <p:nvSpPr>
          <p:cNvPr id="34" name="Freeform 21"/>
          <p:cNvSpPr>
            <a:spLocks noEditPoints="1"/>
          </p:cNvSpPr>
          <p:nvPr/>
        </p:nvSpPr>
        <p:spPr bwMode="auto">
          <a:xfrm>
            <a:off x="663891" y="599048"/>
            <a:ext cx="266700" cy="268288"/>
          </a:xfrm>
          <a:custGeom>
            <a:avLst/>
            <a:gdLst>
              <a:gd name="T0" fmla="*/ 117 w 234"/>
              <a:gd name="T1" fmla="*/ 0 h 234"/>
              <a:gd name="T2" fmla="*/ 234 w 234"/>
              <a:gd name="T3" fmla="*/ 117 h 234"/>
              <a:gd name="T4" fmla="*/ 117 w 234"/>
              <a:gd name="T5" fmla="*/ 234 h 234"/>
              <a:gd name="T6" fmla="*/ 0 w 234"/>
              <a:gd name="T7" fmla="*/ 117 h 234"/>
              <a:gd name="T8" fmla="*/ 117 w 234"/>
              <a:gd name="T9" fmla="*/ 0 h 234"/>
              <a:gd name="T10" fmla="*/ 99 w 234"/>
              <a:gd name="T11" fmla="*/ 199 h 234"/>
              <a:gd name="T12" fmla="*/ 135 w 234"/>
              <a:gd name="T13" fmla="*/ 199 h 234"/>
              <a:gd name="T14" fmla="*/ 135 w 234"/>
              <a:gd name="T15" fmla="*/ 136 h 234"/>
              <a:gd name="T16" fmla="*/ 199 w 234"/>
              <a:gd name="T17" fmla="*/ 136 h 234"/>
              <a:gd name="T18" fmla="*/ 199 w 234"/>
              <a:gd name="T19" fmla="*/ 99 h 234"/>
              <a:gd name="T20" fmla="*/ 135 w 234"/>
              <a:gd name="T21" fmla="*/ 99 h 234"/>
              <a:gd name="T22" fmla="*/ 135 w 234"/>
              <a:gd name="T23" fmla="*/ 35 h 234"/>
              <a:gd name="T24" fmla="*/ 99 w 234"/>
              <a:gd name="T25" fmla="*/ 35 h 234"/>
              <a:gd name="T26" fmla="*/ 99 w 234"/>
              <a:gd name="T27" fmla="*/ 99 h 234"/>
              <a:gd name="T28" fmla="*/ 35 w 234"/>
              <a:gd name="T29" fmla="*/ 99 h 234"/>
              <a:gd name="T30" fmla="*/ 35 w 234"/>
              <a:gd name="T31" fmla="*/ 136 h 234"/>
              <a:gd name="T32" fmla="*/ 99 w 234"/>
              <a:gd name="T33" fmla="*/ 136 h 234"/>
              <a:gd name="T34" fmla="*/ 99 w 234"/>
              <a:gd name="T35" fmla="*/ 199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34" h="234">
                <a:moveTo>
                  <a:pt x="117" y="0"/>
                </a:moveTo>
                <a:cubicBezTo>
                  <a:pt x="182" y="0"/>
                  <a:pt x="234" y="52"/>
                  <a:pt x="234" y="117"/>
                </a:cubicBezTo>
                <a:cubicBezTo>
                  <a:pt x="234" y="182"/>
                  <a:pt x="182" y="234"/>
                  <a:pt x="117" y="234"/>
                </a:cubicBezTo>
                <a:cubicBezTo>
                  <a:pt x="52" y="234"/>
                  <a:pt x="0" y="182"/>
                  <a:pt x="0" y="117"/>
                </a:cubicBezTo>
                <a:cubicBezTo>
                  <a:pt x="0" y="52"/>
                  <a:pt x="52" y="0"/>
                  <a:pt x="117" y="0"/>
                </a:cubicBezTo>
                <a:close/>
                <a:moveTo>
                  <a:pt x="99" y="199"/>
                </a:moveTo>
                <a:lnTo>
                  <a:pt x="135" y="199"/>
                </a:lnTo>
                <a:lnTo>
                  <a:pt x="135" y="136"/>
                </a:lnTo>
                <a:lnTo>
                  <a:pt x="199" y="136"/>
                </a:lnTo>
                <a:lnTo>
                  <a:pt x="199" y="99"/>
                </a:lnTo>
                <a:lnTo>
                  <a:pt x="135" y="99"/>
                </a:lnTo>
                <a:lnTo>
                  <a:pt x="135" y="35"/>
                </a:lnTo>
                <a:lnTo>
                  <a:pt x="99" y="35"/>
                </a:lnTo>
                <a:lnTo>
                  <a:pt x="99" y="99"/>
                </a:lnTo>
                <a:lnTo>
                  <a:pt x="35" y="99"/>
                </a:lnTo>
                <a:lnTo>
                  <a:pt x="35" y="136"/>
                </a:lnTo>
                <a:lnTo>
                  <a:pt x="99" y="136"/>
                </a:lnTo>
                <a:lnTo>
                  <a:pt x="99" y="199"/>
                </a:lnTo>
                <a:close/>
              </a:path>
            </a:pathLst>
          </a:custGeom>
          <a:solidFill>
            <a:schemeClr val="accent2"/>
          </a:solidFill>
          <a:ln>
            <a:noFill/>
          </a:ln>
        </p:spPr>
        <p:txBody>
          <a:bodyPr vert="horz" wrap="square" lIns="91440" tIns="45720" rIns="91440" bIns="45720" numCol="1" anchor="t" anchorCtr="0" compatLnSpc="1"/>
          <a:lstStyle/>
          <a:p>
            <a:endParaRPr lang="zh-CN" altLang="en-US" sz="1600">
              <a:solidFill>
                <a:schemeClr val="bg1"/>
              </a:solidFill>
            </a:endParaRPr>
          </a:p>
        </p:txBody>
      </p:sp>
      <p:sp>
        <p:nvSpPr>
          <p:cNvPr id="35" name="TextBox 44"/>
          <p:cNvSpPr txBox="1"/>
          <p:nvPr/>
        </p:nvSpPr>
        <p:spPr>
          <a:xfrm>
            <a:off x="959485" y="548640"/>
            <a:ext cx="1840230" cy="368300"/>
          </a:xfrm>
          <a:prstGeom prst="rect">
            <a:avLst/>
          </a:prstGeom>
          <a:noFill/>
        </p:spPr>
        <p:txBody>
          <a:bodyPr wrap="square" rtlCol="0">
            <a:spAutoFit/>
          </a:bodyPr>
          <a:lstStyle/>
          <a:p>
            <a:r>
              <a:rPr lang="zh-CN" altLang="en-US" dirty="0">
                <a:solidFill>
                  <a:schemeClr val="bg1"/>
                </a:solidFill>
                <a:latin typeface="+mj-ea"/>
                <a:ea typeface="+mj-ea"/>
                <a:sym typeface="+mn-ea"/>
              </a:rPr>
              <a:t>应用文写作素材</a:t>
            </a:r>
            <a:endParaRPr lang="zh-CN" altLang="en-US" dirty="0">
              <a:solidFill>
                <a:schemeClr val="bg1"/>
              </a:solidFill>
              <a:latin typeface="+mj-ea"/>
              <a:ea typeface="+mj-ea"/>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linds(horizontal)">
                                      <p:cBhvr>
                                        <p:cTn id="7" dur="500"/>
                                        <p:tgtEl>
                                          <p:spTgt spid="8"/>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blinds(horizontal)">
                                      <p:cBhvr>
                                        <p:cTn id="10" dur="500"/>
                                        <p:tgtEl>
                                          <p:spTgt spid="9"/>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blinds(horizontal)">
                                      <p:cBhvr>
                                        <p:cTn id="13" dur="500"/>
                                        <p:tgtEl>
                                          <p:spTgt spid="10"/>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19"/>
                                        </p:tgtEl>
                                        <p:attrNameLst>
                                          <p:attrName>style.visibility</p:attrName>
                                        </p:attrNameLst>
                                      </p:cBhvr>
                                      <p:to>
                                        <p:strVal val="visible"/>
                                      </p:to>
                                    </p:set>
                                    <p:animEffect transition="in" filter="blinds(horizontal)">
                                      <p:cBhvr>
                                        <p:cTn id="16" dur="500"/>
                                        <p:tgtEl>
                                          <p:spTgt spid="19"/>
                                        </p:tgtEl>
                                      </p:cBhvr>
                                    </p:animEffect>
                                  </p:childTnLst>
                                </p:cTn>
                              </p:par>
                              <p:par>
                                <p:cTn id="17" presetID="3" presetClass="entr" presetSubtype="10" fill="hold" grpId="0" nodeType="withEffect">
                                  <p:stCondLst>
                                    <p:cond delay="0"/>
                                  </p:stCondLst>
                                  <p:childTnLst>
                                    <p:set>
                                      <p:cBhvr>
                                        <p:cTn id="18" dur="1" fill="hold">
                                          <p:stCondLst>
                                            <p:cond delay="0"/>
                                          </p:stCondLst>
                                        </p:cTn>
                                        <p:tgtEl>
                                          <p:spTgt spid="20"/>
                                        </p:tgtEl>
                                        <p:attrNameLst>
                                          <p:attrName>style.visibility</p:attrName>
                                        </p:attrNameLst>
                                      </p:cBhvr>
                                      <p:to>
                                        <p:strVal val="visible"/>
                                      </p:to>
                                    </p:set>
                                    <p:animEffect transition="in" filter="blinds(horizontal)">
                                      <p:cBhvr>
                                        <p:cTn id="19"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8" grpId="1" animBg="1"/>
      <p:bldP spid="9" grpId="0" animBg="1"/>
      <p:bldP spid="9" grpId="1" animBg="1"/>
      <p:bldP spid="10" grpId="0" animBg="1"/>
      <p:bldP spid="10" grpId="1" animBg="1"/>
      <p:bldP spid="19" grpId="0"/>
      <p:bldP spid="19" grpId="1"/>
      <p:bldP spid="20" grpId="0"/>
      <p:bldP spid="20" grpId="1"/>
    </p:bld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0">
          <a:blip r:embed="rId1" cstate="print">
            <a:lum/>
          </a:blip>
          <a:srcRect/>
          <a:stretch>
            <a:fillRect/>
          </a:stretch>
        </a:blipFill>
        <a:effectLst/>
      </p:bgPr>
    </p:bg>
    <p:spTree>
      <p:nvGrpSpPr>
        <p:cNvPr id="1" name=""/>
        <p:cNvGrpSpPr/>
        <p:nvPr/>
      </p:nvGrpSpPr>
      <p:grpSpPr>
        <a:xfrm>
          <a:off x="0" y="0"/>
          <a:ext cx="0" cy="0"/>
          <a:chOff x="0" y="0"/>
          <a:chExt cx="0" cy="0"/>
        </a:xfrm>
      </p:grpSpPr>
      <p:grpSp>
        <p:nvGrpSpPr>
          <p:cNvPr id="7" name="Group 4"/>
          <p:cNvGrpSpPr>
            <a:grpSpLocks noChangeAspect="1"/>
          </p:cNvGrpSpPr>
          <p:nvPr/>
        </p:nvGrpSpPr>
        <p:grpSpPr bwMode="auto">
          <a:xfrm>
            <a:off x="5202673" y="917846"/>
            <a:ext cx="1793004" cy="1770062"/>
            <a:chOff x="3347" y="572"/>
            <a:chExt cx="1016" cy="1003"/>
          </a:xfrm>
        </p:grpSpPr>
        <p:sp>
          <p:nvSpPr>
            <p:cNvPr id="9" name="Freeform 5"/>
            <p:cNvSpPr>
              <a:spLocks noEditPoints="1"/>
            </p:cNvSpPr>
            <p:nvPr/>
          </p:nvSpPr>
          <p:spPr bwMode="auto">
            <a:xfrm>
              <a:off x="3347" y="572"/>
              <a:ext cx="1016" cy="1003"/>
            </a:xfrm>
            <a:custGeom>
              <a:avLst/>
              <a:gdLst>
                <a:gd name="T0" fmla="*/ 1189 w 2343"/>
                <a:gd name="T1" fmla="*/ 2128 h 2280"/>
                <a:gd name="T2" fmla="*/ 1226 w 2343"/>
                <a:gd name="T3" fmla="*/ 2156 h 2280"/>
                <a:gd name="T4" fmla="*/ 669 w 2343"/>
                <a:gd name="T5" fmla="*/ 1624 h 2280"/>
                <a:gd name="T6" fmla="*/ 1724 w 2343"/>
                <a:gd name="T7" fmla="*/ 1589 h 2280"/>
                <a:gd name="T8" fmla="*/ 1608 w 2343"/>
                <a:gd name="T9" fmla="*/ 1587 h 2280"/>
                <a:gd name="T10" fmla="*/ 957 w 2343"/>
                <a:gd name="T11" fmla="*/ 1811 h 2280"/>
                <a:gd name="T12" fmla="*/ 1452 w 2343"/>
                <a:gd name="T13" fmla="*/ 1653 h 2280"/>
                <a:gd name="T14" fmla="*/ 1415 w 2343"/>
                <a:gd name="T15" fmla="*/ 1755 h 2280"/>
                <a:gd name="T16" fmla="*/ 1211 w 2343"/>
                <a:gd name="T17" fmla="*/ 1805 h 2280"/>
                <a:gd name="T18" fmla="*/ 1178 w 2343"/>
                <a:gd name="T19" fmla="*/ 1707 h 2280"/>
                <a:gd name="T20" fmla="*/ 940 w 2343"/>
                <a:gd name="T21" fmla="*/ 164 h 2280"/>
                <a:gd name="T22" fmla="*/ 949 w 2343"/>
                <a:gd name="T23" fmla="*/ 139 h 2280"/>
                <a:gd name="T24" fmla="*/ 759 w 2343"/>
                <a:gd name="T25" fmla="*/ 227 h 2280"/>
                <a:gd name="T26" fmla="*/ 762 w 2343"/>
                <a:gd name="T27" fmla="*/ 237 h 2280"/>
                <a:gd name="T28" fmla="*/ 585 w 2343"/>
                <a:gd name="T29" fmla="*/ 194 h 2280"/>
                <a:gd name="T30" fmla="*/ 591 w 2343"/>
                <a:gd name="T31" fmla="*/ 327 h 2280"/>
                <a:gd name="T32" fmla="*/ 493 w 2343"/>
                <a:gd name="T33" fmla="*/ 207 h 2280"/>
                <a:gd name="T34" fmla="*/ 485 w 2343"/>
                <a:gd name="T35" fmla="*/ 434 h 2280"/>
                <a:gd name="T36" fmla="*/ 308 w 2343"/>
                <a:gd name="T37" fmla="*/ 464 h 2280"/>
                <a:gd name="T38" fmla="*/ 391 w 2343"/>
                <a:gd name="T39" fmla="*/ 586 h 2280"/>
                <a:gd name="T40" fmla="*/ 190 w 2343"/>
                <a:gd name="T41" fmla="*/ 795 h 2280"/>
                <a:gd name="T42" fmla="*/ 406 w 2343"/>
                <a:gd name="T43" fmla="*/ 740 h 2280"/>
                <a:gd name="T44" fmla="*/ 152 w 2343"/>
                <a:gd name="T45" fmla="*/ 1123 h 2280"/>
                <a:gd name="T46" fmla="*/ 264 w 2343"/>
                <a:gd name="T47" fmla="*/ 1139 h 2280"/>
                <a:gd name="T48" fmla="*/ 152 w 2343"/>
                <a:gd name="T49" fmla="*/ 1123 h 2280"/>
                <a:gd name="T50" fmla="*/ 242 w 2343"/>
                <a:gd name="T51" fmla="*/ 1459 h 2280"/>
                <a:gd name="T52" fmla="*/ 204 w 2343"/>
                <a:gd name="T53" fmla="*/ 1443 h 2280"/>
                <a:gd name="T54" fmla="*/ 311 w 2343"/>
                <a:gd name="T55" fmla="*/ 1690 h 2280"/>
                <a:gd name="T56" fmla="*/ 325 w 2343"/>
                <a:gd name="T57" fmla="*/ 1686 h 2280"/>
                <a:gd name="T58" fmla="*/ 319 w 2343"/>
                <a:gd name="T59" fmla="*/ 1874 h 2280"/>
                <a:gd name="T60" fmla="*/ 464 w 2343"/>
                <a:gd name="T61" fmla="*/ 1824 h 2280"/>
                <a:gd name="T62" fmla="*/ 340 w 2343"/>
                <a:gd name="T63" fmla="*/ 1943 h 2280"/>
                <a:gd name="T64" fmla="*/ 591 w 2343"/>
                <a:gd name="T65" fmla="*/ 1904 h 2280"/>
                <a:gd name="T66" fmla="*/ 614 w 2343"/>
                <a:gd name="T67" fmla="*/ 2044 h 2280"/>
                <a:gd name="T68" fmla="*/ 744 w 2343"/>
                <a:gd name="T69" fmla="*/ 1937 h 2280"/>
                <a:gd name="T70" fmla="*/ 936 w 2343"/>
                <a:gd name="T71" fmla="*/ 2133 h 2280"/>
                <a:gd name="T72" fmla="*/ 873 w 2343"/>
                <a:gd name="T73" fmla="*/ 1879 h 2280"/>
                <a:gd name="T74" fmla="*/ 1399 w 2343"/>
                <a:gd name="T75" fmla="*/ 131 h 2280"/>
                <a:gd name="T76" fmla="*/ 1384 w 2343"/>
                <a:gd name="T77" fmla="*/ 205 h 2280"/>
                <a:gd name="T78" fmla="*/ 1399 w 2343"/>
                <a:gd name="T79" fmla="*/ 131 h 2280"/>
                <a:gd name="T80" fmla="*/ 1609 w 2343"/>
                <a:gd name="T81" fmla="*/ 272 h 2280"/>
                <a:gd name="T82" fmla="*/ 1605 w 2343"/>
                <a:gd name="T83" fmla="*/ 242 h 2280"/>
                <a:gd name="T84" fmla="*/ 1817 w 2343"/>
                <a:gd name="T85" fmla="*/ 345 h 2280"/>
                <a:gd name="T86" fmla="*/ 1814 w 2343"/>
                <a:gd name="T87" fmla="*/ 357 h 2280"/>
                <a:gd name="T88" fmla="*/ 1991 w 2343"/>
                <a:gd name="T89" fmla="*/ 351 h 2280"/>
                <a:gd name="T90" fmla="*/ 1953 w 2343"/>
                <a:gd name="T91" fmla="*/ 490 h 2280"/>
                <a:gd name="T92" fmla="*/ 2103 w 2343"/>
                <a:gd name="T93" fmla="*/ 434 h 2280"/>
                <a:gd name="T94" fmla="*/ 2033 w 2343"/>
                <a:gd name="T95" fmla="*/ 649 h 2280"/>
                <a:gd name="T96" fmla="*/ 2205 w 2343"/>
                <a:gd name="T97" fmla="*/ 742 h 2280"/>
                <a:gd name="T98" fmla="*/ 2082 w 2343"/>
                <a:gd name="T99" fmla="*/ 842 h 2280"/>
                <a:gd name="T100" fmla="*/ 2211 w 2343"/>
                <a:gd name="T101" fmla="*/ 1092 h 2280"/>
                <a:gd name="T102" fmla="*/ 2022 w 2343"/>
                <a:gd name="T103" fmla="*/ 972 h 2280"/>
                <a:gd name="T104" fmla="*/ 2156 w 2343"/>
                <a:gd name="T105" fmla="*/ 1420 h 2280"/>
                <a:gd name="T106" fmla="*/ 2045 w 2343"/>
                <a:gd name="T107" fmla="*/ 1398 h 2280"/>
                <a:gd name="T108" fmla="*/ 2156 w 2343"/>
                <a:gd name="T109" fmla="*/ 1420 h 2280"/>
                <a:gd name="T110" fmla="*/ 1978 w 2343"/>
                <a:gd name="T111" fmla="*/ 1701 h 2280"/>
                <a:gd name="T112" fmla="*/ 2018 w 2343"/>
                <a:gd name="T113" fmla="*/ 1697 h 2280"/>
                <a:gd name="T114" fmla="*/ 1853 w 2343"/>
                <a:gd name="T115" fmla="*/ 1886 h 2280"/>
                <a:gd name="T116" fmla="*/ 1840 w 2343"/>
                <a:gd name="T117" fmla="*/ 1879 h 2280"/>
                <a:gd name="T118" fmla="*/ 1826 w 2343"/>
                <a:gd name="T119" fmla="*/ 2067 h 2280"/>
                <a:gd name="T120" fmla="*/ 1681 w 2343"/>
                <a:gd name="T121" fmla="*/ 1993 h 2280"/>
                <a:gd name="T122" fmla="*/ 1767 w 2343"/>
                <a:gd name="T123" fmla="*/ 2115 h 2280"/>
                <a:gd name="T124" fmla="*/ 1532 w 2343"/>
                <a:gd name="T125" fmla="*/ 2015 h 22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343" h="2280">
                  <a:moveTo>
                    <a:pt x="1296" y="2145"/>
                  </a:moveTo>
                  <a:cubicBezTo>
                    <a:pt x="1325" y="2141"/>
                    <a:pt x="1354" y="2139"/>
                    <a:pt x="1375" y="2141"/>
                  </a:cubicBezTo>
                  <a:cubicBezTo>
                    <a:pt x="1410" y="2145"/>
                    <a:pt x="1446" y="2162"/>
                    <a:pt x="1475" y="2183"/>
                  </a:cubicBezTo>
                  <a:cubicBezTo>
                    <a:pt x="1503" y="2204"/>
                    <a:pt x="1526" y="2229"/>
                    <a:pt x="1535" y="2251"/>
                  </a:cubicBezTo>
                  <a:cubicBezTo>
                    <a:pt x="1482" y="2269"/>
                    <a:pt x="1406" y="2280"/>
                    <a:pt x="1346" y="2279"/>
                  </a:cubicBezTo>
                  <a:cubicBezTo>
                    <a:pt x="1290" y="2278"/>
                    <a:pt x="1228" y="2229"/>
                    <a:pt x="1206" y="2176"/>
                  </a:cubicBezTo>
                  <a:cubicBezTo>
                    <a:pt x="1196" y="2151"/>
                    <a:pt x="1177" y="2154"/>
                    <a:pt x="1189" y="2128"/>
                  </a:cubicBezTo>
                  <a:cubicBezTo>
                    <a:pt x="1205" y="2093"/>
                    <a:pt x="1227" y="2049"/>
                    <a:pt x="1250" y="2020"/>
                  </a:cubicBezTo>
                  <a:cubicBezTo>
                    <a:pt x="1298" y="1961"/>
                    <a:pt x="1399" y="1908"/>
                    <a:pt x="1448" y="1890"/>
                  </a:cubicBezTo>
                  <a:cubicBezTo>
                    <a:pt x="1425" y="1932"/>
                    <a:pt x="1400" y="1984"/>
                    <a:pt x="1364" y="2038"/>
                  </a:cubicBezTo>
                  <a:cubicBezTo>
                    <a:pt x="1350" y="2057"/>
                    <a:pt x="1330" y="2077"/>
                    <a:pt x="1307" y="2095"/>
                  </a:cubicBezTo>
                  <a:cubicBezTo>
                    <a:pt x="1279" y="2117"/>
                    <a:pt x="1262" y="2126"/>
                    <a:pt x="1232" y="2142"/>
                  </a:cubicBezTo>
                  <a:lnTo>
                    <a:pt x="1198" y="2161"/>
                  </a:lnTo>
                  <a:lnTo>
                    <a:pt x="1226" y="2156"/>
                  </a:lnTo>
                  <a:cubicBezTo>
                    <a:pt x="1250" y="2153"/>
                    <a:pt x="1273" y="2148"/>
                    <a:pt x="1296" y="2145"/>
                  </a:cubicBezTo>
                  <a:close/>
                  <a:moveTo>
                    <a:pt x="671" y="1505"/>
                  </a:moveTo>
                  <a:lnTo>
                    <a:pt x="692" y="1570"/>
                  </a:lnTo>
                  <a:lnTo>
                    <a:pt x="763" y="1571"/>
                  </a:lnTo>
                  <a:lnTo>
                    <a:pt x="705" y="1604"/>
                  </a:lnTo>
                  <a:lnTo>
                    <a:pt x="726" y="1666"/>
                  </a:lnTo>
                  <a:lnTo>
                    <a:pt x="669" y="1624"/>
                  </a:lnTo>
                  <a:lnTo>
                    <a:pt x="611" y="1662"/>
                  </a:lnTo>
                  <a:lnTo>
                    <a:pt x="634" y="1603"/>
                  </a:lnTo>
                  <a:lnTo>
                    <a:pt x="577" y="1568"/>
                  </a:lnTo>
                  <a:lnTo>
                    <a:pt x="648" y="1569"/>
                  </a:lnTo>
                  <a:lnTo>
                    <a:pt x="671" y="1505"/>
                  </a:lnTo>
                  <a:close/>
                  <a:moveTo>
                    <a:pt x="1703" y="1524"/>
                  </a:moveTo>
                  <a:lnTo>
                    <a:pt x="1724" y="1589"/>
                  </a:lnTo>
                  <a:lnTo>
                    <a:pt x="1795" y="1590"/>
                  </a:lnTo>
                  <a:lnTo>
                    <a:pt x="1736" y="1623"/>
                  </a:lnTo>
                  <a:lnTo>
                    <a:pt x="1757" y="1685"/>
                  </a:lnTo>
                  <a:lnTo>
                    <a:pt x="1700" y="1643"/>
                  </a:lnTo>
                  <a:lnTo>
                    <a:pt x="1642" y="1681"/>
                  </a:lnTo>
                  <a:lnTo>
                    <a:pt x="1665" y="1622"/>
                  </a:lnTo>
                  <a:lnTo>
                    <a:pt x="1608" y="1587"/>
                  </a:lnTo>
                  <a:lnTo>
                    <a:pt x="1680" y="1588"/>
                  </a:lnTo>
                  <a:lnTo>
                    <a:pt x="1703" y="1524"/>
                  </a:lnTo>
                  <a:close/>
                  <a:moveTo>
                    <a:pt x="903" y="1643"/>
                  </a:moveTo>
                  <a:lnTo>
                    <a:pt x="924" y="1707"/>
                  </a:lnTo>
                  <a:lnTo>
                    <a:pt x="995" y="1708"/>
                  </a:lnTo>
                  <a:lnTo>
                    <a:pt x="936" y="1747"/>
                  </a:lnTo>
                  <a:lnTo>
                    <a:pt x="957" y="1811"/>
                  </a:lnTo>
                  <a:lnTo>
                    <a:pt x="900" y="1770"/>
                  </a:lnTo>
                  <a:lnTo>
                    <a:pt x="842" y="1809"/>
                  </a:lnTo>
                  <a:lnTo>
                    <a:pt x="865" y="1745"/>
                  </a:lnTo>
                  <a:lnTo>
                    <a:pt x="809" y="1705"/>
                  </a:lnTo>
                  <a:lnTo>
                    <a:pt x="880" y="1706"/>
                  </a:lnTo>
                  <a:lnTo>
                    <a:pt x="903" y="1643"/>
                  </a:lnTo>
                  <a:close/>
                  <a:moveTo>
                    <a:pt x="1452" y="1653"/>
                  </a:moveTo>
                  <a:lnTo>
                    <a:pt x="1473" y="1717"/>
                  </a:lnTo>
                  <a:lnTo>
                    <a:pt x="1544" y="1718"/>
                  </a:lnTo>
                  <a:lnTo>
                    <a:pt x="1486" y="1757"/>
                  </a:lnTo>
                  <a:lnTo>
                    <a:pt x="1507" y="1821"/>
                  </a:lnTo>
                  <a:lnTo>
                    <a:pt x="1450" y="1780"/>
                  </a:lnTo>
                  <a:lnTo>
                    <a:pt x="1392" y="1819"/>
                  </a:lnTo>
                  <a:lnTo>
                    <a:pt x="1415" y="1755"/>
                  </a:lnTo>
                  <a:lnTo>
                    <a:pt x="1358" y="1715"/>
                  </a:lnTo>
                  <a:lnTo>
                    <a:pt x="1429" y="1716"/>
                  </a:lnTo>
                  <a:lnTo>
                    <a:pt x="1452" y="1653"/>
                  </a:lnTo>
                  <a:close/>
                  <a:moveTo>
                    <a:pt x="1178" y="1707"/>
                  </a:moveTo>
                  <a:lnTo>
                    <a:pt x="1198" y="1771"/>
                  </a:lnTo>
                  <a:lnTo>
                    <a:pt x="1269" y="1772"/>
                  </a:lnTo>
                  <a:lnTo>
                    <a:pt x="1211" y="1805"/>
                  </a:lnTo>
                  <a:lnTo>
                    <a:pt x="1232" y="1866"/>
                  </a:lnTo>
                  <a:lnTo>
                    <a:pt x="1175" y="1824"/>
                  </a:lnTo>
                  <a:lnTo>
                    <a:pt x="1117" y="1861"/>
                  </a:lnTo>
                  <a:lnTo>
                    <a:pt x="1140" y="1804"/>
                  </a:lnTo>
                  <a:lnTo>
                    <a:pt x="1083" y="1769"/>
                  </a:lnTo>
                  <a:lnTo>
                    <a:pt x="1154" y="1770"/>
                  </a:lnTo>
                  <a:lnTo>
                    <a:pt x="1178" y="1707"/>
                  </a:lnTo>
                  <a:close/>
                  <a:moveTo>
                    <a:pt x="987" y="123"/>
                  </a:moveTo>
                  <a:cubicBezTo>
                    <a:pt x="1002" y="116"/>
                    <a:pt x="1017" y="109"/>
                    <a:pt x="1026" y="102"/>
                  </a:cubicBezTo>
                  <a:cubicBezTo>
                    <a:pt x="1042" y="89"/>
                    <a:pt x="1055" y="70"/>
                    <a:pt x="1063" y="51"/>
                  </a:cubicBezTo>
                  <a:cubicBezTo>
                    <a:pt x="1071" y="32"/>
                    <a:pt x="1075" y="13"/>
                    <a:pt x="1073" y="0"/>
                  </a:cubicBezTo>
                  <a:cubicBezTo>
                    <a:pt x="1042" y="7"/>
                    <a:pt x="1002" y="24"/>
                    <a:pt x="973" y="43"/>
                  </a:cubicBezTo>
                  <a:cubicBezTo>
                    <a:pt x="946" y="60"/>
                    <a:pt x="930" y="102"/>
                    <a:pt x="934" y="135"/>
                  </a:cubicBezTo>
                  <a:cubicBezTo>
                    <a:pt x="936" y="150"/>
                    <a:pt x="926" y="155"/>
                    <a:pt x="940" y="164"/>
                  </a:cubicBezTo>
                  <a:cubicBezTo>
                    <a:pt x="957" y="176"/>
                    <a:pt x="980" y="191"/>
                    <a:pt x="999" y="198"/>
                  </a:cubicBezTo>
                  <a:cubicBezTo>
                    <a:pt x="1040" y="213"/>
                    <a:pt x="1104" y="208"/>
                    <a:pt x="1133" y="202"/>
                  </a:cubicBezTo>
                  <a:cubicBezTo>
                    <a:pt x="1110" y="189"/>
                    <a:pt x="1083" y="171"/>
                    <a:pt x="1050" y="156"/>
                  </a:cubicBezTo>
                  <a:cubicBezTo>
                    <a:pt x="1038" y="150"/>
                    <a:pt x="1023" y="146"/>
                    <a:pt x="1006" y="144"/>
                  </a:cubicBezTo>
                  <a:cubicBezTo>
                    <a:pt x="987" y="142"/>
                    <a:pt x="975" y="143"/>
                    <a:pt x="956" y="144"/>
                  </a:cubicBezTo>
                  <a:lnTo>
                    <a:pt x="934" y="145"/>
                  </a:lnTo>
                  <a:lnTo>
                    <a:pt x="949" y="139"/>
                  </a:lnTo>
                  <a:cubicBezTo>
                    <a:pt x="962" y="133"/>
                    <a:pt x="974" y="129"/>
                    <a:pt x="987" y="123"/>
                  </a:cubicBezTo>
                  <a:close/>
                  <a:moveTo>
                    <a:pt x="813" y="201"/>
                  </a:moveTo>
                  <a:cubicBezTo>
                    <a:pt x="828" y="190"/>
                    <a:pt x="842" y="179"/>
                    <a:pt x="850" y="168"/>
                  </a:cubicBezTo>
                  <a:cubicBezTo>
                    <a:pt x="865" y="151"/>
                    <a:pt x="874" y="128"/>
                    <a:pt x="878" y="106"/>
                  </a:cubicBezTo>
                  <a:cubicBezTo>
                    <a:pt x="882" y="83"/>
                    <a:pt x="882" y="62"/>
                    <a:pt x="877" y="48"/>
                  </a:cubicBezTo>
                  <a:cubicBezTo>
                    <a:pt x="846" y="63"/>
                    <a:pt x="807" y="91"/>
                    <a:pt x="780" y="119"/>
                  </a:cubicBezTo>
                  <a:cubicBezTo>
                    <a:pt x="755" y="144"/>
                    <a:pt x="747" y="193"/>
                    <a:pt x="759" y="227"/>
                  </a:cubicBezTo>
                  <a:cubicBezTo>
                    <a:pt x="765" y="242"/>
                    <a:pt x="755" y="250"/>
                    <a:pt x="772" y="256"/>
                  </a:cubicBezTo>
                  <a:cubicBezTo>
                    <a:pt x="793" y="265"/>
                    <a:pt x="821" y="275"/>
                    <a:pt x="844" y="278"/>
                  </a:cubicBezTo>
                  <a:cubicBezTo>
                    <a:pt x="890" y="284"/>
                    <a:pt x="958" y="264"/>
                    <a:pt x="988" y="251"/>
                  </a:cubicBezTo>
                  <a:cubicBezTo>
                    <a:pt x="960" y="242"/>
                    <a:pt x="927" y="229"/>
                    <a:pt x="888" y="221"/>
                  </a:cubicBezTo>
                  <a:cubicBezTo>
                    <a:pt x="874" y="218"/>
                    <a:pt x="857" y="217"/>
                    <a:pt x="839" y="219"/>
                  </a:cubicBezTo>
                  <a:cubicBezTo>
                    <a:pt x="817" y="222"/>
                    <a:pt x="805" y="225"/>
                    <a:pt x="785" y="231"/>
                  </a:cubicBezTo>
                  <a:lnTo>
                    <a:pt x="762" y="237"/>
                  </a:lnTo>
                  <a:lnTo>
                    <a:pt x="776" y="227"/>
                  </a:lnTo>
                  <a:cubicBezTo>
                    <a:pt x="788" y="218"/>
                    <a:pt x="801" y="210"/>
                    <a:pt x="813" y="201"/>
                  </a:cubicBezTo>
                  <a:close/>
                  <a:moveTo>
                    <a:pt x="624" y="292"/>
                  </a:moveTo>
                  <a:cubicBezTo>
                    <a:pt x="641" y="279"/>
                    <a:pt x="658" y="265"/>
                    <a:pt x="668" y="253"/>
                  </a:cubicBezTo>
                  <a:cubicBezTo>
                    <a:pt x="685" y="233"/>
                    <a:pt x="696" y="205"/>
                    <a:pt x="701" y="179"/>
                  </a:cubicBezTo>
                  <a:cubicBezTo>
                    <a:pt x="706" y="153"/>
                    <a:pt x="706" y="127"/>
                    <a:pt x="700" y="111"/>
                  </a:cubicBezTo>
                  <a:cubicBezTo>
                    <a:pt x="662" y="129"/>
                    <a:pt x="617" y="162"/>
                    <a:pt x="585" y="194"/>
                  </a:cubicBezTo>
                  <a:cubicBezTo>
                    <a:pt x="555" y="224"/>
                    <a:pt x="546" y="282"/>
                    <a:pt x="561" y="322"/>
                  </a:cubicBezTo>
                  <a:cubicBezTo>
                    <a:pt x="567" y="340"/>
                    <a:pt x="556" y="349"/>
                    <a:pt x="575" y="356"/>
                  </a:cubicBezTo>
                  <a:cubicBezTo>
                    <a:pt x="601" y="367"/>
                    <a:pt x="634" y="379"/>
                    <a:pt x="660" y="383"/>
                  </a:cubicBezTo>
                  <a:cubicBezTo>
                    <a:pt x="715" y="390"/>
                    <a:pt x="796" y="365"/>
                    <a:pt x="831" y="350"/>
                  </a:cubicBezTo>
                  <a:cubicBezTo>
                    <a:pt x="798" y="339"/>
                    <a:pt x="759" y="324"/>
                    <a:pt x="713" y="314"/>
                  </a:cubicBezTo>
                  <a:cubicBezTo>
                    <a:pt x="696" y="311"/>
                    <a:pt x="676" y="311"/>
                    <a:pt x="654" y="313"/>
                  </a:cubicBezTo>
                  <a:cubicBezTo>
                    <a:pt x="629" y="316"/>
                    <a:pt x="615" y="320"/>
                    <a:pt x="591" y="327"/>
                  </a:cubicBezTo>
                  <a:lnTo>
                    <a:pt x="564" y="334"/>
                  </a:lnTo>
                  <a:lnTo>
                    <a:pt x="581" y="322"/>
                  </a:lnTo>
                  <a:cubicBezTo>
                    <a:pt x="595" y="312"/>
                    <a:pt x="610" y="302"/>
                    <a:pt x="624" y="292"/>
                  </a:cubicBezTo>
                  <a:close/>
                  <a:moveTo>
                    <a:pt x="448" y="418"/>
                  </a:moveTo>
                  <a:cubicBezTo>
                    <a:pt x="464" y="400"/>
                    <a:pt x="479" y="382"/>
                    <a:pt x="488" y="366"/>
                  </a:cubicBezTo>
                  <a:cubicBezTo>
                    <a:pt x="502" y="341"/>
                    <a:pt x="508" y="309"/>
                    <a:pt x="509" y="280"/>
                  </a:cubicBezTo>
                  <a:cubicBezTo>
                    <a:pt x="508" y="251"/>
                    <a:pt x="503" y="223"/>
                    <a:pt x="493" y="207"/>
                  </a:cubicBezTo>
                  <a:cubicBezTo>
                    <a:pt x="457" y="234"/>
                    <a:pt x="414" y="280"/>
                    <a:pt x="386" y="321"/>
                  </a:cubicBezTo>
                  <a:cubicBezTo>
                    <a:pt x="361" y="359"/>
                    <a:pt x="363" y="423"/>
                    <a:pt x="386" y="463"/>
                  </a:cubicBezTo>
                  <a:cubicBezTo>
                    <a:pt x="397" y="481"/>
                    <a:pt x="387" y="493"/>
                    <a:pt x="409" y="497"/>
                  </a:cubicBezTo>
                  <a:cubicBezTo>
                    <a:pt x="438" y="503"/>
                    <a:pt x="477" y="509"/>
                    <a:pt x="506" y="508"/>
                  </a:cubicBezTo>
                  <a:cubicBezTo>
                    <a:pt x="566" y="504"/>
                    <a:pt x="647" y="460"/>
                    <a:pt x="682" y="436"/>
                  </a:cubicBezTo>
                  <a:cubicBezTo>
                    <a:pt x="645" y="432"/>
                    <a:pt x="600" y="424"/>
                    <a:pt x="549" y="423"/>
                  </a:cubicBezTo>
                  <a:cubicBezTo>
                    <a:pt x="530" y="423"/>
                    <a:pt x="508" y="427"/>
                    <a:pt x="485" y="434"/>
                  </a:cubicBezTo>
                  <a:cubicBezTo>
                    <a:pt x="458" y="442"/>
                    <a:pt x="444" y="450"/>
                    <a:pt x="420" y="462"/>
                  </a:cubicBezTo>
                  <a:lnTo>
                    <a:pt x="392" y="476"/>
                  </a:lnTo>
                  <a:lnTo>
                    <a:pt x="408" y="459"/>
                  </a:lnTo>
                  <a:cubicBezTo>
                    <a:pt x="421" y="445"/>
                    <a:pt x="435" y="432"/>
                    <a:pt x="448" y="418"/>
                  </a:cubicBezTo>
                  <a:close/>
                  <a:moveTo>
                    <a:pt x="294" y="614"/>
                  </a:moveTo>
                  <a:cubicBezTo>
                    <a:pt x="304" y="592"/>
                    <a:pt x="313" y="570"/>
                    <a:pt x="316" y="553"/>
                  </a:cubicBezTo>
                  <a:cubicBezTo>
                    <a:pt x="321" y="524"/>
                    <a:pt x="317" y="492"/>
                    <a:pt x="308" y="464"/>
                  </a:cubicBezTo>
                  <a:cubicBezTo>
                    <a:pt x="299" y="436"/>
                    <a:pt x="286" y="412"/>
                    <a:pt x="272" y="400"/>
                  </a:cubicBezTo>
                  <a:cubicBezTo>
                    <a:pt x="245" y="438"/>
                    <a:pt x="219" y="494"/>
                    <a:pt x="206" y="543"/>
                  </a:cubicBezTo>
                  <a:cubicBezTo>
                    <a:pt x="193" y="587"/>
                    <a:pt x="215" y="647"/>
                    <a:pt x="250" y="678"/>
                  </a:cubicBezTo>
                  <a:cubicBezTo>
                    <a:pt x="266" y="691"/>
                    <a:pt x="259" y="706"/>
                    <a:pt x="282" y="703"/>
                  </a:cubicBezTo>
                  <a:cubicBezTo>
                    <a:pt x="311" y="698"/>
                    <a:pt x="350" y="691"/>
                    <a:pt x="377" y="680"/>
                  </a:cubicBezTo>
                  <a:cubicBezTo>
                    <a:pt x="433" y="657"/>
                    <a:pt x="496" y="589"/>
                    <a:pt x="522" y="555"/>
                  </a:cubicBezTo>
                  <a:cubicBezTo>
                    <a:pt x="485" y="563"/>
                    <a:pt x="440" y="570"/>
                    <a:pt x="391" y="586"/>
                  </a:cubicBezTo>
                  <a:cubicBezTo>
                    <a:pt x="373" y="592"/>
                    <a:pt x="353" y="603"/>
                    <a:pt x="334" y="617"/>
                  </a:cubicBezTo>
                  <a:cubicBezTo>
                    <a:pt x="312" y="634"/>
                    <a:pt x="300" y="646"/>
                    <a:pt x="281" y="666"/>
                  </a:cubicBezTo>
                  <a:lnTo>
                    <a:pt x="259" y="688"/>
                  </a:lnTo>
                  <a:lnTo>
                    <a:pt x="269" y="666"/>
                  </a:lnTo>
                  <a:cubicBezTo>
                    <a:pt x="277" y="649"/>
                    <a:pt x="286" y="632"/>
                    <a:pt x="294" y="614"/>
                  </a:cubicBezTo>
                  <a:close/>
                  <a:moveTo>
                    <a:pt x="184" y="865"/>
                  </a:moveTo>
                  <a:cubicBezTo>
                    <a:pt x="188" y="839"/>
                    <a:pt x="191" y="813"/>
                    <a:pt x="190" y="795"/>
                  </a:cubicBezTo>
                  <a:cubicBezTo>
                    <a:pt x="188" y="763"/>
                    <a:pt x="176" y="731"/>
                    <a:pt x="159" y="704"/>
                  </a:cubicBezTo>
                  <a:cubicBezTo>
                    <a:pt x="142" y="678"/>
                    <a:pt x="122" y="656"/>
                    <a:pt x="103" y="647"/>
                  </a:cubicBezTo>
                  <a:cubicBezTo>
                    <a:pt x="86" y="694"/>
                    <a:pt x="74" y="761"/>
                    <a:pt x="72" y="815"/>
                  </a:cubicBezTo>
                  <a:cubicBezTo>
                    <a:pt x="71" y="865"/>
                    <a:pt x="110" y="922"/>
                    <a:pt x="154" y="944"/>
                  </a:cubicBezTo>
                  <a:cubicBezTo>
                    <a:pt x="174" y="953"/>
                    <a:pt x="172" y="970"/>
                    <a:pt x="194" y="961"/>
                  </a:cubicBezTo>
                  <a:cubicBezTo>
                    <a:pt x="224" y="948"/>
                    <a:pt x="262" y="930"/>
                    <a:pt x="287" y="911"/>
                  </a:cubicBezTo>
                  <a:cubicBezTo>
                    <a:pt x="340" y="871"/>
                    <a:pt x="388" y="782"/>
                    <a:pt x="406" y="740"/>
                  </a:cubicBezTo>
                  <a:cubicBezTo>
                    <a:pt x="369" y="758"/>
                    <a:pt x="324" y="778"/>
                    <a:pt x="278" y="809"/>
                  </a:cubicBezTo>
                  <a:cubicBezTo>
                    <a:pt x="260" y="820"/>
                    <a:pt x="243" y="837"/>
                    <a:pt x="226" y="857"/>
                  </a:cubicBezTo>
                  <a:cubicBezTo>
                    <a:pt x="207" y="881"/>
                    <a:pt x="199" y="896"/>
                    <a:pt x="183" y="922"/>
                  </a:cubicBezTo>
                  <a:lnTo>
                    <a:pt x="166" y="952"/>
                  </a:lnTo>
                  <a:lnTo>
                    <a:pt x="171" y="927"/>
                  </a:lnTo>
                  <a:cubicBezTo>
                    <a:pt x="175" y="906"/>
                    <a:pt x="180" y="885"/>
                    <a:pt x="184" y="865"/>
                  </a:cubicBezTo>
                  <a:close/>
                  <a:moveTo>
                    <a:pt x="152" y="1123"/>
                  </a:moveTo>
                  <a:cubicBezTo>
                    <a:pt x="150" y="1097"/>
                    <a:pt x="146" y="1071"/>
                    <a:pt x="140" y="1054"/>
                  </a:cubicBezTo>
                  <a:cubicBezTo>
                    <a:pt x="130" y="1024"/>
                    <a:pt x="109" y="996"/>
                    <a:pt x="86" y="975"/>
                  </a:cubicBezTo>
                  <a:cubicBezTo>
                    <a:pt x="62" y="955"/>
                    <a:pt x="37" y="939"/>
                    <a:pt x="18" y="936"/>
                  </a:cubicBezTo>
                  <a:cubicBezTo>
                    <a:pt x="13" y="986"/>
                    <a:pt x="19" y="1054"/>
                    <a:pt x="32" y="1106"/>
                  </a:cubicBezTo>
                  <a:cubicBezTo>
                    <a:pt x="44" y="1155"/>
                    <a:pt x="96" y="1198"/>
                    <a:pt x="145" y="1207"/>
                  </a:cubicBezTo>
                  <a:cubicBezTo>
                    <a:pt x="167" y="1211"/>
                    <a:pt x="169" y="1228"/>
                    <a:pt x="188" y="1212"/>
                  </a:cubicBezTo>
                  <a:cubicBezTo>
                    <a:pt x="213" y="1192"/>
                    <a:pt x="245" y="1164"/>
                    <a:pt x="264" y="1139"/>
                  </a:cubicBezTo>
                  <a:cubicBezTo>
                    <a:pt x="304" y="1085"/>
                    <a:pt x="328" y="987"/>
                    <a:pt x="333" y="941"/>
                  </a:cubicBezTo>
                  <a:cubicBezTo>
                    <a:pt x="303" y="969"/>
                    <a:pt x="265" y="1001"/>
                    <a:pt x="228" y="1043"/>
                  </a:cubicBezTo>
                  <a:cubicBezTo>
                    <a:pt x="214" y="1059"/>
                    <a:pt x="202" y="1080"/>
                    <a:pt x="191" y="1104"/>
                  </a:cubicBezTo>
                  <a:cubicBezTo>
                    <a:pt x="179" y="1132"/>
                    <a:pt x="175" y="1149"/>
                    <a:pt x="167" y="1178"/>
                  </a:cubicBezTo>
                  <a:lnTo>
                    <a:pt x="159" y="1211"/>
                  </a:lnTo>
                  <a:lnTo>
                    <a:pt x="157" y="1186"/>
                  </a:lnTo>
                  <a:cubicBezTo>
                    <a:pt x="155" y="1165"/>
                    <a:pt x="154" y="1144"/>
                    <a:pt x="152" y="1123"/>
                  </a:cubicBezTo>
                  <a:close/>
                  <a:moveTo>
                    <a:pt x="182" y="1384"/>
                  </a:moveTo>
                  <a:cubicBezTo>
                    <a:pt x="173" y="1360"/>
                    <a:pt x="161" y="1336"/>
                    <a:pt x="151" y="1321"/>
                  </a:cubicBezTo>
                  <a:cubicBezTo>
                    <a:pt x="133" y="1296"/>
                    <a:pt x="105" y="1276"/>
                    <a:pt x="76" y="1262"/>
                  </a:cubicBezTo>
                  <a:cubicBezTo>
                    <a:pt x="48" y="1250"/>
                    <a:pt x="20" y="1243"/>
                    <a:pt x="0" y="1246"/>
                  </a:cubicBezTo>
                  <a:cubicBezTo>
                    <a:pt x="10" y="1295"/>
                    <a:pt x="35" y="1358"/>
                    <a:pt x="63" y="1404"/>
                  </a:cubicBezTo>
                  <a:cubicBezTo>
                    <a:pt x="87" y="1447"/>
                    <a:pt x="150" y="1473"/>
                    <a:pt x="199" y="1466"/>
                  </a:cubicBezTo>
                  <a:cubicBezTo>
                    <a:pt x="221" y="1464"/>
                    <a:pt x="228" y="1479"/>
                    <a:pt x="242" y="1459"/>
                  </a:cubicBezTo>
                  <a:cubicBezTo>
                    <a:pt x="260" y="1431"/>
                    <a:pt x="283" y="1395"/>
                    <a:pt x="294" y="1365"/>
                  </a:cubicBezTo>
                  <a:cubicBezTo>
                    <a:pt x="317" y="1302"/>
                    <a:pt x="311" y="1201"/>
                    <a:pt x="303" y="1155"/>
                  </a:cubicBezTo>
                  <a:cubicBezTo>
                    <a:pt x="282" y="1191"/>
                    <a:pt x="255" y="1233"/>
                    <a:pt x="232" y="1285"/>
                  </a:cubicBezTo>
                  <a:cubicBezTo>
                    <a:pt x="223" y="1304"/>
                    <a:pt x="217" y="1328"/>
                    <a:pt x="214" y="1354"/>
                  </a:cubicBezTo>
                  <a:cubicBezTo>
                    <a:pt x="211" y="1384"/>
                    <a:pt x="211" y="1402"/>
                    <a:pt x="212" y="1432"/>
                  </a:cubicBezTo>
                  <a:lnTo>
                    <a:pt x="214" y="1466"/>
                  </a:lnTo>
                  <a:lnTo>
                    <a:pt x="204" y="1443"/>
                  </a:lnTo>
                  <a:cubicBezTo>
                    <a:pt x="197" y="1423"/>
                    <a:pt x="190" y="1403"/>
                    <a:pt x="182" y="1384"/>
                  </a:cubicBezTo>
                  <a:close/>
                  <a:moveTo>
                    <a:pt x="274" y="1615"/>
                  </a:moveTo>
                  <a:cubicBezTo>
                    <a:pt x="258" y="1595"/>
                    <a:pt x="241" y="1575"/>
                    <a:pt x="227" y="1563"/>
                  </a:cubicBezTo>
                  <a:cubicBezTo>
                    <a:pt x="203" y="1544"/>
                    <a:pt x="171" y="1532"/>
                    <a:pt x="140" y="1527"/>
                  </a:cubicBezTo>
                  <a:cubicBezTo>
                    <a:pt x="110" y="1522"/>
                    <a:pt x="81" y="1523"/>
                    <a:pt x="62" y="1531"/>
                  </a:cubicBezTo>
                  <a:cubicBezTo>
                    <a:pt x="84" y="1576"/>
                    <a:pt x="125" y="1630"/>
                    <a:pt x="163" y="1667"/>
                  </a:cubicBezTo>
                  <a:cubicBezTo>
                    <a:pt x="198" y="1701"/>
                    <a:pt x="265" y="1710"/>
                    <a:pt x="311" y="1690"/>
                  </a:cubicBezTo>
                  <a:cubicBezTo>
                    <a:pt x="332" y="1681"/>
                    <a:pt x="342" y="1695"/>
                    <a:pt x="350" y="1671"/>
                  </a:cubicBezTo>
                  <a:cubicBezTo>
                    <a:pt x="361" y="1640"/>
                    <a:pt x="374" y="1599"/>
                    <a:pt x="377" y="1567"/>
                  </a:cubicBezTo>
                  <a:cubicBezTo>
                    <a:pt x="383" y="1500"/>
                    <a:pt x="351" y="1404"/>
                    <a:pt x="332" y="1362"/>
                  </a:cubicBezTo>
                  <a:cubicBezTo>
                    <a:pt x="321" y="1402"/>
                    <a:pt x="305" y="1450"/>
                    <a:pt x="296" y="1506"/>
                  </a:cubicBezTo>
                  <a:cubicBezTo>
                    <a:pt x="293" y="1527"/>
                    <a:pt x="293" y="1551"/>
                    <a:pt x="297" y="1577"/>
                  </a:cubicBezTo>
                  <a:cubicBezTo>
                    <a:pt x="301" y="1608"/>
                    <a:pt x="306" y="1625"/>
                    <a:pt x="315" y="1654"/>
                  </a:cubicBezTo>
                  <a:lnTo>
                    <a:pt x="325" y="1686"/>
                  </a:lnTo>
                  <a:lnTo>
                    <a:pt x="310" y="1666"/>
                  </a:lnTo>
                  <a:cubicBezTo>
                    <a:pt x="298" y="1649"/>
                    <a:pt x="286" y="1632"/>
                    <a:pt x="274" y="1615"/>
                  </a:cubicBezTo>
                  <a:close/>
                  <a:moveTo>
                    <a:pt x="415" y="1797"/>
                  </a:moveTo>
                  <a:cubicBezTo>
                    <a:pt x="395" y="1781"/>
                    <a:pt x="374" y="1766"/>
                    <a:pt x="358" y="1757"/>
                  </a:cubicBezTo>
                  <a:cubicBezTo>
                    <a:pt x="330" y="1744"/>
                    <a:pt x="296" y="1740"/>
                    <a:pt x="265" y="1743"/>
                  </a:cubicBezTo>
                  <a:cubicBezTo>
                    <a:pt x="235" y="1746"/>
                    <a:pt x="206" y="1754"/>
                    <a:pt x="190" y="1766"/>
                  </a:cubicBezTo>
                  <a:cubicBezTo>
                    <a:pt x="222" y="1804"/>
                    <a:pt x="273" y="1847"/>
                    <a:pt x="319" y="1874"/>
                  </a:cubicBezTo>
                  <a:cubicBezTo>
                    <a:pt x="361" y="1899"/>
                    <a:pt x="428" y="1891"/>
                    <a:pt x="468" y="1861"/>
                  </a:cubicBezTo>
                  <a:cubicBezTo>
                    <a:pt x="486" y="1847"/>
                    <a:pt x="500" y="1858"/>
                    <a:pt x="502" y="1833"/>
                  </a:cubicBezTo>
                  <a:cubicBezTo>
                    <a:pt x="505" y="1800"/>
                    <a:pt x="508" y="1757"/>
                    <a:pt x="504" y="1725"/>
                  </a:cubicBezTo>
                  <a:cubicBezTo>
                    <a:pt x="495" y="1659"/>
                    <a:pt x="442" y="1573"/>
                    <a:pt x="414" y="1537"/>
                  </a:cubicBezTo>
                  <a:cubicBezTo>
                    <a:pt x="412" y="1579"/>
                    <a:pt x="408" y="1629"/>
                    <a:pt x="412" y="1685"/>
                  </a:cubicBezTo>
                  <a:cubicBezTo>
                    <a:pt x="413" y="1706"/>
                    <a:pt x="419" y="1730"/>
                    <a:pt x="429" y="1755"/>
                  </a:cubicBezTo>
                  <a:cubicBezTo>
                    <a:pt x="440" y="1783"/>
                    <a:pt x="449" y="1798"/>
                    <a:pt x="464" y="1824"/>
                  </a:cubicBezTo>
                  <a:lnTo>
                    <a:pt x="481" y="1854"/>
                  </a:lnTo>
                  <a:lnTo>
                    <a:pt x="462" y="1837"/>
                  </a:lnTo>
                  <a:cubicBezTo>
                    <a:pt x="446" y="1824"/>
                    <a:pt x="431" y="1810"/>
                    <a:pt x="415" y="1797"/>
                  </a:cubicBezTo>
                  <a:close/>
                  <a:moveTo>
                    <a:pt x="581" y="1950"/>
                  </a:moveTo>
                  <a:cubicBezTo>
                    <a:pt x="558" y="1935"/>
                    <a:pt x="535" y="1922"/>
                    <a:pt x="516" y="1915"/>
                  </a:cubicBezTo>
                  <a:cubicBezTo>
                    <a:pt x="486" y="1904"/>
                    <a:pt x="449" y="1904"/>
                    <a:pt x="417" y="1910"/>
                  </a:cubicBezTo>
                  <a:cubicBezTo>
                    <a:pt x="385" y="1916"/>
                    <a:pt x="356" y="1928"/>
                    <a:pt x="340" y="1943"/>
                  </a:cubicBezTo>
                  <a:cubicBezTo>
                    <a:pt x="377" y="1979"/>
                    <a:pt x="436" y="2019"/>
                    <a:pt x="488" y="2042"/>
                  </a:cubicBezTo>
                  <a:cubicBezTo>
                    <a:pt x="535" y="2064"/>
                    <a:pt x="605" y="2048"/>
                    <a:pt x="644" y="2012"/>
                  </a:cubicBezTo>
                  <a:cubicBezTo>
                    <a:pt x="662" y="1996"/>
                    <a:pt x="677" y="2005"/>
                    <a:pt x="677" y="1979"/>
                  </a:cubicBezTo>
                  <a:cubicBezTo>
                    <a:pt x="677" y="1943"/>
                    <a:pt x="676" y="1898"/>
                    <a:pt x="668" y="1864"/>
                  </a:cubicBezTo>
                  <a:cubicBezTo>
                    <a:pt x="651" y="1795"/>
                    <a:pt x="586" y="1710"/>
                    <a:pt x="552" y="1675"/>
                  </a:cubicBezTo>
                  <a:cubicBezTo>
                    <a:pt x="555" y="1720"/>
                    <a:pt x="556" y="1773"/>
                    <a:pt x="566" y="1833"/>
                  </a:cubicBezTo>
                  <a:cubicBezTo>
                    <a:pt x="570" y="1855"/>
                    <a:pt x="579" y="1879"/>
                    <a:pt x="591" y="1904"/>
                  </a:cubicBezTo>
                  <a:cubicBezTo>
                    <a:pt x="606" y="1933"/>
                    <a:pt x="617" y="1948"/>
                    <a:pt x="636" y="1974"/>
                  </a:cubicBezTo>
                  <a:lnTo>
                    <a:pt x="657" y="2003"/>
                  </a:lnTo>
                  <a:lnTo>
                    <a:pt x="635" y="1988"/>
                  </a:lnTo>
                  <a:cubicBezTo>
                    <a:pt x="617" y="1976"/>
                    <a:pt x="599" y="1962"/>
                    <a:pt x="581" y="1950"/>
                  </a:cubicBezTo>
                  <a:close/>
                  <a:moveTo>
                    <a:pt x="783" y="2049"/>
                  </a:moveTo>
                  <a:cubicBezTo>
                    <a:pt x="758" y="2039"/>
                    <a:pt x="732" y="2031"/>
                    <a:pt x="713" y="2028"/>
                  </a:cubicBezTo>
                  <a:cubicBezTo>
                    <a:pt x="681" y="2024"/>
                    <a:pt x="645" y="2032"/>
                    <a:pt x="614" y="2044"/>
                  </a:cubicBezTo>
                  <a:cubicBezTo>
                    <a:pt x="584" y="2058"/>
                    <a:pt x="558" y="2075"/>
                    <a:pt x="546" y="2093"/>
                  </a:cubicBezTo>
                  <a:cubicBezTo>
                    <a:pt x="590" y="2121"/>
                    <a:pt x="655" y="2147"/>
                    <a:pt x="711" y="2159"/>
                  </a:cubicBezTo>
                  <a:cubicBezTo>
                    <a:pt x="761" y="2170"/>
                    <a:pt x="827" y="2139"/>
                    <a:pt x="858" y="2096"/>
                  </a:cubicBezTo>
                  <a:cubicBezTo>
                    <a:pt x="872" y="2076"/>
                    <a:pt x="889" y="2082"/>
                    <a:pt x="883" y="2056"/>
                  </a:cubicBezTo>
                  <a:cubicBezTo>
                    <a:pt x="876" y="2022"/>
                    <a:pt x="865" y="1977"/>
                    <a:pt x="851" y="1946"/>
                  </a:cubicBezTo>
                  <a:cubicBezTo>
                    <a:pt x="820" y="1882"/>
                    <a:pt x="739" y="1813"/>
                    <a:pt x="699" y="1786"/>
                  </a:cubicBezTo>
                  <a:cubicBezTo>
                    <a:pt x="711" y="1829"/>
                    <a:pt x="723" y="1881"/>
                    <a:pt x="744" y="1937"/>
                  </a:cubicBezTo>
                  <a:cubicBezTo>
                    <a:pt x="753" y="1958"/>
                    <a:pt x="767" y="1980"/>
                    <a:pt x="784" y="2002"/>
                  </a:cubicBezTo>
                  <a:cubicBezTo>
                    <a:pt x="804" y="2027"/>
                    <a:pt x="818" y="2039"/>
                    <a:pt x="842" y="2060"/>
                  </a:cubicBezTo>
                  <a:lnTo>
                    <a:pt x="868" y="2084"/>
                  </a:lnTo>
                  <a:lnTo>
                    <a:pt x="844" y="2074"/>
                  </a:lnTo>
                  <a:cubicBezTo>
                    <a:pt x="823" y="2066"/>
                    <a:pt x="804" y="2057"/>
                    <a:pt x="783" y="2049"/>
                  </a:cubicBezTo>
                  <a:close/>
                  <a:moveTo>
                    <a:pt x="1015" y="2140"/>
                  </a:moveTo>
                  <a:cubicBezTo>
                    <a:pt x="986" y="2135"/>
                    <a:pt x="957" y="2132"/>
                    <a:pt x="936" y="2133"/>
                  </a:cubicBezTo>
                  <a:cubicBezTo>
                    <a:pt x="902" y="2136"/>
                    <a:pt x="865" y="2151"/>
                    <a:pt x="835" y="2171"/>
                  </a:cubicBezTo>
                  <a:cubicBezTo>
                    <a:pt x="806" y="2191"/>
                    <a:pt x="782" y="2216"/>
                    <a:pt x="772" y="2237"/>
                  </a:cubicBezTo>
                  <a:cubicBezTo>
                    <a:pt x="825" y="2257"/>
                    <a:pt x="900" y="2271"/>
                    <a:pt x="961" y="2271"/>
                  </a:cubicBezTo>
                  <a:cubicBezTo>
                    <a:pt x="1016" y="2273"/>
                    <a:pt x="1079" y="2226"/>
                    <a:pt x="1103" y="2174"/>
                  </a:cubicBezTo>
                  <a:cubicBezTo>
                    <a:pt x="1114" y="2150"/>
                    <a:pt x="1133" y="2153"/>
                    <a:pt x="1122" y="2126"/>
                  </a:cubicBezTo>
                  <a:cubicBezTo>
                    <a:pt x="1108" y="2091"/>
                    <a:pt x="1087" y="2047"/>
                    <a:pt x="1066" y="2017"/>
                  </a:cubicBezTo>
                  <a:cubicBezTo>
                    <a:pt x="1020" y="1956"/>
                    <a:pt x="921" y="1900"/>
                    <a:pt x="873" y="1879"/>
                  </a:cubicBezTo>
                  <a:cubicBezTo>
                    <a:pt x="894" y="1922"/>
                    <a:pt x="917" y="1975"/>
                    <a:pt x="951" y="2030"/>
                  </a:cubicBezTo>
                  <a:cubicBezTo>
                    <a:pt x="964" y="2050"/>
                    <a:pt x="983" y="2071"/>
                    <a:pt x="1006" y="2090"/>
                  </a:cubicBezTo>
                  <a:cubicBezTo>
                    <a:pt x="1033" y="2112"/>
                    <a:pt x="1050" y="2122"/>
                    <a:pt x="1079" y="2139"/>
                  </a:cubicBezTo>
                  <a:lnTo>
                    <a:pt x="1112" y="2159"/>
                  </a:lnTo>
                  <a:lnTo>
                    <a:pt x="1084" y="2154"/>
                  </a:lnTo>
                  <a:cubicBezTo>
                    <a:pt x="1061" y="2149"/>
                    <a:pt x="1038" y="2144"/>
                    <a:pt x="1015" y="2140"/>
                  </a:cubicBezTo>
                  <a:close/>
                  <a:moveTo>
                    <a:pt x="1399" y="131"/>
                  </a:moveTo>
                  <a:cubicBezTo>
                    <a:pt x="1384" y="124"/>
                    <a:pt x="1369" y="115"/>
                    <a:pt x="1360" y="108"/>
                  </a:cubicBezTo>
                  <a:cubicBezTo>
                    <a:pt x="1345" y="95"/>
                    <a:pt x="1333" y="75"/>
                    <a:pt x="1325" y="56"/>
                  </a:cubicBezTo>
                  <a:cubicBezTo>
                    <a:pt x="1318" y="37"/>
                    <a:pt x="1315" y="18"/>
                    <a:pt x="1317" y="5"/>
                  </a:cubicBezTo>
                  <a:cubicBezTo>
                    <a:pt x="1348" y="13"/>
                    <a:pt x="1387" y="31"/>
                    <a:pt x="1416" y="51"/>
                  </a:cubicBezTo>
                  <a:cubicBezTo>
                    <a:pt x="1442" y="69"/>
                    <a:pt x="1457" y="112"/>
                    <a:pt x="1451" y="145"/>
                  </a:cubicBezTo>
                  <a:cubicBezTo>
                    <a:pt x="1448" y="160"/>
                    <a:pt x="1458" y="164"/>
                    <a:pt x="1445" y="173"/>
                  </a:cubicBezTo>
                  <a:cubicBezTo>
                    <a:pt x="1427" y="184"/>
                    <a:pt x="1403" y="198"/>
                    <a:pt x="1384" y="205"/>
                  </a:cubicBezTo>
                  <a:cubicBezTo>
                    <a:pt x="1343" y="218"/>
                    <a:pt x="1279" y="211"/>
                    <a:pt x="1250" y="205"/>
                  </a:cubicBezTo>
                  <a:cubicBezTo>
                    <a:pt x="1273" y="192"/>
                    <a:pt x="1301" y="175"/>
                    <a:pt x="1334" y="161"/>
                  </a:cubicBezTo>
                  <a:cubicBezTo>
                    <a:pt x="1347" y="156"/>
                    <a:pt x="1362" y="153"/>
                    <a:pt x="1379" y="151"/>
                  </a:cubicBezTo>
                  <a:cubicBezTo>
                    <a:pt x="1399" y="150"/>
                    <a:pt x="1410" y="151"/>
                    <a:pt x="1429" y="153"/>
                  </a:cubicBezTo>
                  <a:lnTo>
                    <a:pt x="1450" y="155"/>
                  </a:lnTo>
                  <a:lnTo>
                    <a:pt x="1436" y="148"/>
                  </a:lnTo>
                  <a:cubicBezTo>
                    <a:pt x="1424" y="142"/>
                    <a:pt x="1411" y="137"/>
                    <a:pt x="1399" y="131"/>
                  </a:cubicBezTo>
                  <a:close/>
                  <a:moveTo>
                    <a:pt x="1570" y="215"/>
                  </a:moveTo>
                  <a:cubicBezTo>
                    <a:pt x="1555" y="204"/>
                    <a:pt x="1542" y="192"/>
                    <a:pt x="1534" y="181"/>
                  </a:cubicBezTo>
                  <a:cubicBezTo>
                    <a:pt x="1520" y="164"/>
                    <a:pt x="1512" y="140"/>
                    <a:pt x="1508" y="117"/>
                  </a:cubicBezTo>
                  <a:cubicBezTo>
                    <a:pt x="1505" y="95"/>
                    <a:pt x="1505" y="73"/>
                    <a:pt x="1511" y="60"/>
                  </a:cubicBezTo>
                  <a:cubicBezTo>
                    <a:pt x="1542" y="76"/>
                    <a:pt x="1580" y="106"/>
                    <a:pt x="1606" y="134"/>
                  </a:cubicBezTo>
                  <a:cubicBezTo>
                    <a:pt x="1630" y="160"/>
                    <a:pt x="1636" y="209"/>
                    <a:pt x="1622" y="243"/>
                  </a:cubicBezTo>
                  <a:cubicBezTo>
                    <a:pt x="1616" y="258"/>
                    <a:pt x="1626" y="266"/>
                    <a:pt x="1609" y="272"/>
                  </a:cubicBezTo>
                  <a:cubicBezTo>
                    <a:pt x="1587" y="280"/>
                    <a:pt x="1559" y="289"/>
                    <a:pt x="1536" y="291"/>
                  </a:cubicBezTo>
                  <a:cubicBezTo>
                    <a:pt x="1489" y="296"/>
                    <a:pt x="1422" y="272"/>
                    <a:pt x="1393" y="258"/>
                  </a:cubicBezTo>
                  <a:cubicBezTo>
                    <a:pt x="1421" y="250"/>
                    <a:pt x="1455" y="238"/>
                    <a:pt x="1494" y="232"/>
                  </a:cubicBezTo>
                  <a:cubicBezTo>
                    <a:pt x="1508" y="229"/>
                    <a:pt x="1525" y="230"/>
                    <a:pt x="1544" y="232"/>
                  </a:cubicBezTo>
                  <a:cubicBezTo>
                    <a:pt x="1565" y="235"/>
                    <a:pt x="1577" y="239"/>
                    <a:pt x="1597" y="246"/>
                  </a:cubicBezTo>
                  <a:lnTo>
                    <a:pt x="1620" y="253"/>
                  </a:lnTo>
                  <a:lnTo>
                    <a:pt x="1605" y="242"/>
                  </a:lnTo>
                  <a:cubicBezTo>
                    <a:pt x="1594" y="233"/>
                    <a:pt x="1582" y="225"/>
                    <a:pt x="1570" y="215"/>
                  </a:cubicBezTo>
                  <a:close/>
                  <a:moveTo>
                    <a:pt x="1755" y="313"/>
                  </a:moveTo>
                  <a:cubicBezTo>
                    <a:pt x="1738" y="299"/>
                    <a:pt x="1722" y="285"/>
                    <a:pt x="1712" y="272"/>
                  </a:cubicBezTo>
                  <a:cubicBezTo>
                    <a:pt x="1697" y="252"/>
                    <a:pt x="1687" y="224"/>
                    <a:pt x="1682" y="197"/>
                  </a:cubicBezTo>
                  <a:cubicBezTo>
                    <a:pt x="1679" y="171"/>
                    <a:pt x="1679" y="145"/>
                    <a:pt x="1686" y="129"/>
                  </a:cubicBezTo>
                  <a:cubicBezTo>
                    <a:pt x="1723" y="148"/>
                    <a:pt x="1767" y="183"/>
                    <a:pt x="1798" y="217"/>
                  </a:cubicBezTo>
                  <a:cubicBezTo>
                    <a:pt x="1827" y="247"/>
                    <a:pt x="1833" y="305"/>
                    <a:pt x="1817" y="345"/>
                  </a:cubicBezTo>
                  <a:cubicBezTo>
                    <a:pt x="1810" y="363"/>
                    <a:pt x="1821" y="372"/>
                    <a:pt x="1802" y="379"/>
                  </a:cubicBezTo>
                  <a:cubicBezTo>
                    <a:pt x="1776" y="389"/>
                    <a:pt x="1742" y="399"/>
                    <a:pt x="1716" y="402"/>
                  </a:cubicBezTo>
                  <a:cubicBezTo>
                    <a:pt x="1660" y="407"/>
                    <a:pt x="1581" y="380"/>
                    <a:pt x="1546" y="363"/>
                  </a:cubicBezTo>
                  <a:cubicBezTo>
                    <a:pt x="1580" y="354"/>
                    <a:pt x="1619" y="340"/>
                    <a:pt x="1665" y="332"/>
                  </a:cubicBezTo>
                  <a:cubicBezTo>
                    <a:pt x="1682" y="329"/>
                    <a:pt x="1703" y="330"/>
                    <a:pt x="1724" y="333"/>
                  </a:cubicBezTo>
                  <a:cubicBezTo>
                    <a:pt x="1750" y="337"/>
                    <a:pt x="1763" y="341"/>
                    <a:pt x="1787" y="349"/>
                  </a:cubicBezTo>
                  <a:lnTo>
                    <a:pt x="1814" y="357"/>
                  </a:lnTo>
                  <a:lnTo>
                    <a:pt x="1797" y="344"/>
                  </a:lnTo>
                  <a:cubicBezTo>
                    <a:pt x="1783" y="334"/>
                    <a:pt x="1769" y="324"/>
                    <a:pt x="1755" y="313"/>
                  </a:cubicBezTo>
                  <a:close/>
                  <a:moveTo>
                    <a:pt x="1926" y="445"/>
                  </a:moveTo>
                  <a:cubicBezTo>
                    <a:pt x="1911" y="427"/>
                    <a:pt x="1896" y="408"/>
                    <a:pt x="1888" y="392"/>
                  </a:cubicBezTo>
                  <a:cubicBezTo>
                    <a:pt x="1875" y="367"/>
                    <a:pt x="1870" y="335"/>
                    <a:pt x="1871" y="305"/>
                  </a:cubicBezTo>
                  <a:cubicBezTo>
                    <a:pt x="1872" y="276"/>
                    <a:pt x="1878" y="249"/>
                    <a:pt x="1889" y="233"/>
                  </a:cubicBezTo>
                  <a:cubicBezTo>
                    <a:pt x="1925" y="261"/>
                    <a:pt x="1965" y="308"/>
                    <a:pt x="1991" y="351"/>
                  </a:cubicBezTo>
                  <a:cubicBezTo>
                    <a:pt x="2016" y="390"/>
                    <a:pt x="2011" y="454"/>
                    <a:pt x="1986" y="493"/>
                  </a:cubicBezTo>
                  <a:cubicBezTo>
                    <a:pt x="1975" y="511"/>
                    <a:pt x="1985" y="523"/>
                    <a:pt x="1963" y="526"/>
                  </a:cubicBezTo>
                  <a:cubicBezTo>
                    <a:pt x="1933" y="531"/>
                    <a:pt x="1894" y="535"/>
                    <a:pt x="1866" y="533"/>
                  </a:cubicBezTo>
                  <a:cubicBezTo>
                    <a:pt x="1805" y="527"/>
                    <a:pt x="1726" y="480"/>
                    <a:pt x="1692" y="455"/>
                  </a:cubicBezTo>
                  <a:cubicBezTo>
                    <a:pt x="1729" y="452"/>
                    <a:pt x="1775" y="445"/>
                    <a:pt x="1826" y="447"/>
                  </a:cubicBezTo>
                  <a:cubicBezTo>
                    <a:pt x="1845" y="447"/>
                    <a:pt x="1867" y="452"/>
                    <a:pt x="1889" y="460"/>
                  </a:cubicBezTo>
                  <a:cubicBezTo>
                    <a:pt x="1915" y="469"/>
                    <a:pt x="1929" y="477"/>
                    <a:pt x="1953" y="490"/>
                  </a:cubicBezTo>
                  <a:lnTo>
                    <a:pt x="1980" y="505"/>
                  </a:lnTo>
                  <a:lnTo>
                    <a:pt x="1965" y="488"/>
                  </a:lnTo>
                  <a:cubicBezTo>
                    <a:pt x="1952" y="473"/>
                    <a:pt x="1939" y="460"/>
                    <a:pt x="1926" y="445"/>
                  </a:cubicBezTo>
                  <a:close/>
                  <a:moveTo>
                    <a:pt x="2073" y="647"/>
                  </a:moveTo>
                  <a:cubicBezTo>
                    <a:pt x="2064" y="625"/>
                    <a:pt x="2056" y="602"/>
                    <a:pt x="2053" y="585"/>
                  </a:cubicBezTo>
                  <a:cubicBezTo>
                    <a:pt x="2049" y="556"/>
                    <a:pt x="2054" y="524"/>
                    <a:pt x="2064" y="496"/>
                  </a:cubicBezTo>
                  <a:cubicBezTo>
                    <a:pt x="2075" y="469"/>
                    <a:pt x="2089" y="445"/>
                    <a:pt x="2103" y="434"/>
                  </a:cubicBezTo>
                  <a:cubicBezTo>
                    <a:pt x="2128" y="472"/>
                    <a:pt x="2152" y="530"/>
                    <a:pt x="2164" y="579"/>
                  </a:cubicBezTo>
                  <a:cubicBezTo>
                    <a:pt x="2175" y="624"/>
                    <a:pt x="2151" y="683"/>
                    <a:pt x="2115" y="712"/>
                  </a:cubicBezTo>
                  <a:cubicBezTo>
                    <a:pt x="2098" y="725"/>
                    <a:pt x="2104" y="740"/>
                    <a:pt x="2082" y="736"/>
                  </a:cubicBezTo>
                  <a:cubicBezTo>
                    <a:pt x="2052" y="730"/>
                    <a:pt x="2014" y="722"/>
                    <a:pt x="1988" y="710"/>
                  </a:cubicBezTo>
                  <a:cubicBezTo>
                    <a:pt x="1933" y="685"/>
                    <a:pt x="1872" y="615"/>
                    <a:pt x="1847" y="579"/>
                  </a:cubicBezTo>
                  <a:cubicBezTo>
                    <a:pt x="1884" y="589"/>
                    <a:pt x="1929" y="598"/>
                    <a:pt x="1977" y="616"/>
                  </a:cubicBezTo>
                  <a:cubicBezTo>
                    <a:pt x="1995" y="622"/>
                    <a:pt x="2014" y="634"/>
                    <a:pt x="2033" y="649"/>
                  </a:cubicBezTo>
                  <a:cubicBezTo>
                    <a:pt x="2055" y="666"/>
                    <a:pt x="2065" y="678"/>
                    <a:pt x="2084" y="699"/>
                  </a:cubicBezTo>
                  <a:lnTo>
                    <a:pt x="2105" y="722"/>
                  </a:lnTo>
                  <a:lnTo>
                    <a:pt x="2096" y="700"/>
                  </a:lnTo>
                  <a:cubicBezTo>
                    <a:pt x="2089" y="682"/>
                    <a:pt x="2080" y="665"/>
                    <a:pt x="2073" y="647"/>
                  </a:cubicBezTo>
                  <a:close/>
                  <a:moveTo>
                    <a:pt x="2174" y="902"/>
                  </a:moveTo>
                  <a:cubicBezTo>
                    <a:pt x="2170" y="876"/>
                    <a:pt x="2168" y="850"/>
                    <a:pt x="2170" y="831"/>
                  </a:cubicBezTo>
                  <a:cubicBezTo>
                    <a:pt x="2173" y="800"/>
                    <a:pt x="2187" y="768"/>
                    <a:pt x="2205" y="742"/>
                  </a:cubicBezTo>
                  <a:cubicBezTo>
                    <a:pt x="2223" y="716"/>
                    <a:pt x="2244" y="695"/>
                    <a:pt x="2262" y="687"/>
                  </a:cubicBezTo>
                  <a:cubicBezTo>
                    <a:pt x="2278" y="735"/>
                    <a:pt x="2288" y="802"/>
                    <a:pt x="2287" y="856"/>
                  </a:cubicBezTo>
                  <a:cubicBezTo>
                    <a:pt x="2287" y="906"/>
                    <a:pt x="2246" y="961"/>
                    <a:pt x="2201" y="981"/>
                  </a:cubicBezTo>
                  <a:cubicBezTo>
                    <a:pt x="2180" y="991"/>
                    <a:pt x="2182" y="1008"/>
                    <a:pt x="2160" y="997"/>
                  </a:cubicBezTo>
                  <a:cubicBezTo>
                    <a:pt x="2131" y="983"/>
                    <a:pt x="2093" y="964"/>
                    <a:pt x="2069" y="944"/>
                  </a:cubicBezTo>
                  <a:cubicBezTo>
                    <a:pt x="2018" y="902"/>
                    <a:pt x="1972" y="812"/>
                    <a:pt x="1956" y="769"/>
                  </a:cubicBezTo>
                  <a:cubicBezTo>
                    <a:pt x="1992" y="788"/>
                    <a:pt x="2037" y="810"/>
                    <a:pt x="2082" y="842"/>
                  </a:cubicBezTo>
                  <a:cubicBezTo>
                    <a:pt x="2099" y="854"/>
                    <a:pt x="2116" y="872"/>
                    <a:pt x="2132" y="893"/>
                  </a:cubicBezTo>
                  <a:cubicBezTo>
                    <a:pt x="2150" y="917"/>
                    <a:pt x="2158" y="932"/>
                    <a:pt x="2172" y="959"/>
                  </a:cubicBezTo>
                  <a:lnTo>
                    <a:pt x="2188" y="989"/>
                  </a:lnTo>
                  <a:lnTo>
                    <a:pt x="2184" y="964"/>
                  </a:lnTo>
                  <a:cubicBezTo>
                    <a:pt x="2181" y="943"/>
                    <a:pt x="2177" y="922"/>
                    <a:pt x="2174" y="902"/>
                  </a:cubicBezTo>
                  <a:close/>
                  <a:moveTo>
                    <a:pt x="2196" y="1161"/>
                  </a:moveTo>
                  <a:cubicBezTo>
                    <a:pt x="2199" y="1135"/>
                    <a:pt x="2204" y="1110"/>
                    <a:pt x="2211" y="1092"/>
                  </a:cubicBezTo>
                  <a:cubicBezTo>
                    <a:pt x="2222" y="1063"/>
                    <a:pt x="2244" y="1036"/>
                    <a:pt x="2268" y="1016"/>
                  </a:cubicBezTo>
                  <a:cubicBezTo>
                    <a:pt x="2292" y="996"/>
                    <a:pt x="2318" y="982"/>
                    <a:pt x="2337" y="979"/>
                  </a:cubicBezTo>
                  <a:cubicBezTo>
                    <a:pt x="2340" y="1029"/>
                    <a:pt x="2332" y="1096"/>
                    <a:pt x="2317" y="1149"/>
                  </a:cubicBezTo>
                  <a:cubicBezTo>
                    <a:pt x="2303" y="1197"/>
                    <a:pt x="2249" y="1238"/>
                    <a:pt x="2200" y="1245"/>
                  </a:cubicBezTo>
                  <a:cubicBezTo>
                    <a:pt x="2178" y="1248"/>
                    <a:pt x="2176" y="1265"/>
                    <a:pt x="2157" y="1249"/>
                  </a:cubicBezTo>
                  <a:cubicBezTo>
                    <a:pt x="2133" y="1227"/>
                    <a:pt x="2102" y="1199"/>
                    <a:pt x="2083" y="1173"/>
                  </a:cubicBezTo>
                  <a:cubicBezTo>
                    <a:pt x="2045" y="1118"/>
                    <a:pt x="2026" y="1018"/>
                    <a:pt x="2022" y="972"/>
                  </a:cubicBezTo>
                  <a:cubicBezTo>
                    <a:pt x="2051" y="1001"/>
                    <a:pt x="2088" y="1035"/>
                    <a:pt x="2123" y="1078"/>
                  </a:cubicBezTo>
                  <a:cubicBezTo>
                    <a:pt x="2136" y="1094"/>
                    <a:pt x="2148" y="1116"/>
                    <a:pt x="2157" y="1140"/>
                  </a:cubicBezTo>
                  <a:cubicBezTo>
                    <a:pt x="2169" y="1169"/>
                    <a:pt x="2172" y="1186"/>
                    <a:pt x="2179" y="1216"/>
                  </a:cubicBezTo>
                  <a:lnTo>
                    <a:pt x="2186" y="1249"/>
                  </a:lnTo>
                  <a:lnTo>
                    <a:pt x="2189" y="1224"/>
                  </a:lnTo>
                  <a:cubicBezTo>
                    <a:pt x="2192" y="1203"/>
                    <a:pt x="2193" y="1182"/>
                    <a:pt x="2196" y="1161"/>
                  </a:cubicBezTo>
                  <a:close/>
                  <a:moveTo>
                    <a:pt x="2156" y="1420"/>
                  </a:moveTo>
                  <a:cubicBezTo>
                    <a:pt x="2167" y="1397"/>
                    <a:pt x="2179" y="1374"/>
                    <a:pt x="2190" y="1359"/>
                  </a:cubicBezTo>
                  <a:cubicBezTo>
                    <a:pt x="2209" y="1335"/>
                    <a:pt x="2238" y="1315"/>
                    <a:pt x="2266" y="1303"/>
                  </a:cubicBezTo>
                  <a:cubicBezTo>
                    <a:pt x="2295" y="1292"/>
                    <a:pt x="2324" y="1286"/>
                    <a:pt x="2343" y="1289"/>
                  </a:cubicBezTo>
                  <a:cubicBezTo>
                    <a:pt x="2332" y="1338"/>
                    <a:pt x="2305" y="1400"/>
                    <a:pt x="2275" y="1445"/>
                  </a:cubicBezTo>
                  <a:cubicBezTo>
                    <a:pt x="2249" y="1487"/>
                    <a:pt x="2185" y="1510"/>
                    <a:pt x="2136" y="1502"/>
                  </a:cubicBezTo>
                  <a:cubicBezTo>
                    <a:pt x="2114" y="1499"/>
                    <a:pt x="2107" y="1514"/>
                    <a:pt x="2094" y="1493"/>
                  </a:cubicBezTo>
                  <a:cubicBezTo>
                    <a:pt x="2077" y="1465"/>
                    <a:pt x="2055" y="1428"/>
                    <a:pt x="2045" y="1398"/>
                  </a:cubicBezTo>
                  <a:cubicBezTo>
                    <a:pt x="2025" y="1334"/>
                    <a:pt x="2034" y="1233"/>
                    <a:pt x="2044" y="1188"/>
                  </a:cubicBezTo>
                  <a:cubicBezTo>
                    <a:pt x="2063" y="1224"/>
                    <a:pt x="2089" y="1267"/>
                    <a:pt x="2110" y="1319"/>
                  </a:cubicBezTo>
                  <a:cubicBezTo>
                    <a:pt x="2118" y="1339"/>
                    <a:pt x="2123" y="1363"/>
                    <a:pt x="2125" y="1389"/>
                  </a:cubicBezTo>
                  <a:cubicBezTo>
                    <a:pt x="2128" y="1420"/>
                    <a:pt x="2126" y="1437"/>
                    <a:pt x="2124" y="1468"/>
                  </a:cubicBezTo>
                  <a:lnTo>
                    <a:pt x="2122" y="1502"/>
                  </a:lnTo>
                  <a:lnTo>
                    <a:pt x="2132" y="1478"/>
                  </a:lnTo>
                  <a:cubicBezTo>
                    <a:pt x="2140" y="1459"/>
                    <a:pt x="2148" y="1440"/>
                    <a:pt x="2156" y="1420"/>
                  </a:cubicBezTo>
                  <a:close/>
                  <a:moveTo>
                    <a:pt x="2056" y="1648"/>
                  </a:moveTo>
                  <a:cubicBezTo>
                    <a:pt x="2073" y="1628"/>
                    <a:pt x="2090" y="1609"/>
                    <a:pt x="2105" y="1598"/>
                  </a:cubicBezTo>
                  <a:cubicBezTo>
                    <a:pt x="2129" y="1580"/>
                    <a:pt x="2162" y="1569"/>
                    <a:pt x="2193" y="1565"/>
                  </a:cubicBezTo>
                  <a:cubicBezTo>
                    <a:pt x="2223" y="1561"/>
                    <a:pt x="2253" y="1563"/>
                    <a:pt x="2271" y="1572"/>
                  </a:cubicBezTo>
                  <a:cubicBezTo>
                    <a:pt x="2247" y="1616"/>
                    <a:pt x="2205" y="1668"/>
                    <a:pt x="2165" y="1704"/>
                  </a:cubicBezTo>
                  <a:cubicBezTo>
                    <a:pt x="2128" y="1737"/>
                    <a:pt x="2061" y="1743"/>
                    <a:pt x="2016" y="1722"/>
                  </a:cubicBezTo>
                  <a:cubicBezTo>
                    <a:pt x="1996" y="1712"/>
                    <a:pt x="1985" y="1725"/>
                    <a:pt x="1978" y="1701"/>
                  </a:cubicBezTo>
                  <a:cubicBezTo>
                    <a:pt x="1968" y="1670"/>
                    <a:pt x="1957" y="1628"/>
                    <a:pt x="1955" y="1596"/>
                  </a:cubicBezTo>
                  <a:cubicBezTo>
                    <a:pt x="1952" y="1529"/>
                    <a:pt x="1987" y="1434"/>
                    <a:pt x="2008" y="1393"/>
                  </a:cubicBezTo>
                  <a:cubicBezTo>
                    <a:pt x="2017" y="1434"/>
                    <a:pt x="2031" y="1482"/>
                    <a:pt x="2038" y="1538"/>
                  </a:cubicBezTo>
                  <a:cubicBezTo>
                    <a:pt x="2041" y="1559"/>
                    <a:pt x="2039" y="1584"/>
                    <a:pt x="2035" y="1610"/>
                  </a:cubicBezTo>
                  <a:cubicBezTo>
                    <a:pt x="2029" y="1640"/>
                    <a:pt x="2023" y="1656"/>
                    <a:pt x="2013" y="1685"/>
                  </a:cubicBezTo>
                  <a:lnTo>
                    <a:pt x="2002" y="1717"/>
                  </a:lnTo>
                  <a:lnTo>
                    <a:pt x="2018" y="1697"/>
                  </a:lnTo>
                  <a:cubicBezTo>
                    <a:pt x="2031" y="1681"/>
                    <a:pt x="2043" y="1664"/>
                    <a:pt x="2056" y="1648"/>
                  </a:cubicBezTo>
                  <a:close/>
                  <a:moveTo>
                    <a:pt x="1908" y="1824"/>
                  </a:moveTo>
                  <a:cubicBezTo>
                    <a:pt x="1929" y="1809"/>
                    <a:pt x="1950" y="1795"/>
                    <a:pt x="1967" y="1787"/>
                  </a:cubicBezTo>
                  <a:cubicBezTo>
                    <a:pt x="1995" y="1775"/>
                    <a:pt x="2029" y="1772"/>
                    <a:pt x="2060" y="1776"/>
                  </a:cubicBezTo>
                  <a:cubicBezTo>
                    <a:pt x="2090" y="1780"/>
                    <a:pt x="2118" y="1789"/>
                    <a:pt x="2134" y="1802"/>
                  </a:cubicBezTo>
                  <a:cubicBezTo>
                    <a:pt x="2101" y="1839"/>
                    <a:pt x="2048" y="1879"/>
                    <a:pt x="2001" y="1905"/>
                  </a:cubicBezTo>
                  <a:cubicBezTo>
                    <a:pt x="1958" y="1928"/>
                    <a:pt x="1892" y="1918"/>
                    <a:pt x="1853" y="1886"/>
                  </a:cubicBezTo>
                  <a:cubicBezTo>
                    <a:pt x="1835" y="1872"/>
                    <a:pt x="1821" y="1882"/>
                    <a:pt x="1820" y="1857"/>
                  </a:cubicBezTo>
                  <a:cubicBezTo>
                    <a:pt x="1818" y="1824"/>
                    <a:pt x="1817" y="1781"/>
                    <a:pt x="1822" y="1750"/>
                  </a:cubicBezTo>
                  <a:cubicBezTo>
                    <a:pt x="1834" y="1684"/>
                    <a:pt x="1890" y="1600"/>
                    <a:pt x="1919" y="1565"/>
                  </a:cubicBezTo>
                  <a:cubicBezTo>
                    <a:pt x="1919" y="1607"/>
                    <a:pt x="1922" y="1657"/>
                    <a:pt x="1916" y="1713"/>
                  </a:cubicBezTo>
                  <a:cubicBezTo>
                    <a:pt x="1913" y="1734"/>
                    <a:pt x="1906" y="1758"/>
                    <a:pt x="1896" y="1782"/>
                  </a:cubicBezTo>
                  <a:cubicBezTo>
                    <a:pt x="1884" y="1810"/>
                    <a:pt x="1874" y="1825"/>
                    <a:pt x="1858" y="1850"/>
                  </a:cubicBezTo>
                  <a:lnTo>
                    <a:pt x="1840" y="1879"/>
                  </a:lnTo>
                  <a:lnTo>
                    <a:pt x="1860" y="1863"/>
                  </a:lnTo>
                  <a:cubicBezTo>
                    <a:pt x="1876" y="1851"/>
                    <a:pt x="1892" y="1837"/>
                    <a:pt x="1908" y="1824"/>
                  </a:cubicBezTo>
                  <a:close/>
                  <a:moveTo>
                    <a:pt x="1737" y="1972"/>
                  </a:moveTo>
                  <a:cubicBezTo>
                    <a:pt x="1760" y="1957"/>
                    <a:pt x="1784" y="1945"/>
                    <a:pt x="1803" y="1939"/>
                  </a:cubicBezTo>
                  <a:cubicBezTo>
                    <a:pt x="1834" y="1929"/>
                    <a:pt x="1870" y="1930"/>
                    <a:pt x="1902" y="1937"/>
                  </a:cubicBezTo>
                  <a:cubicBezTo>
                    <a:pt x="1934" y="1945"/>
                    <a:pt x="1963" y="1958"/>
                    <a:pt x="1978" y="1973"/>
                  </a:cubicBezTo>
                  <a:cubicBezTo>
                    <a:pt x="1939" y="2008"/>
                    <a:pt x="1879" y="2045"/>
                    <a:pt x="1826" y="2067"/>
                  </a:cubicBezTo>
                  <a:cubicBezTo>
                    <a:pt x="1778" y="2087"/>
                    <a:pt x="1709" y="2068"/>
                    <a:pt x="1671" y="2031"/>
                  </a:cubicBezTo>
                  <a:cubicBezTo>
                    <a:pt x="1654" y="2014"/>
                    <a:pt x="1638" y="2023"/>
                    <a:pt x="1640" y="1997"/>
                  </a:cubicBezTo>
                  <a:cubicBezTo>
                    <a:pt x="1641" y="1961"/>
                    <a:pt x="1644" y="1916"/>
                    <a:pt x="1653" y="1883"/>
                  </a:cubicBezTo>
                  <a:cubicBezTo>
                    <a:pt x="1673" y="1814"/>
                    <a:pt x="1741" y="1732"/>
                    <a:pt x="1776" y="1698"/>
                  </a:cubicBezTo>
                  <a:cubicBezTo>
                    <a:pt x="1771" y="1742"/>
                    <a:pt x="1768" y="1796"/>
                    <a:pt x="1756" y="1855"/>
                  </a:cubicBezTo>
                  <a:cubicBezTo>
                    <a:pt x="1752" y="1877"/>
                    <a:pt x="1742" y="1901"/>
                    <a:pt x="1728" y="1925"/>
                  </a:cubicBezTo>
                  <a:cubicBezTo>
                    <a:pt x="1712" y="1954"/>
                    <a:pt x="1701" y="1968"/>
                    <a:pt x="1681" y="1993"/>
                  </a:cubicBezTo>
                  <a:lnTo>
                    <a:pt x="1659" y="2021"/>
                  </a:lnTo>
                  <a:lnTo>
                    <a:pt x="1681" y="2007"/>
                  </a:lnTo>
                  <a:cubicBezTo>
                    <a:pt x="1700" y="1996"/>
                    <a:pt x="1718" y="1983"/>
                    <a:pt x="1737" y="1972"/>
                  </a:cubicBezTo>
                  <a:close/>
                  <a:moveTo>
                    <a:pt x="1531" y="2063"/>
                  </a:moveTo>
                  <a:cubicBezTo>
                    <a:pt x="1557" y="2054"/>
                    <a:pt x="1583" y="2047"/>
                    <a:pt x="1602" y="2045"/>
                  </a:cubicBezTo>
                  <a:cubicBezTo>
                    <a:pt x="1634" y="2042"/>
                    <a:pt x="1670" y="2051"/>
                    <a:pt x="1700" y="2064"/>
                  </a:cubicBezTo>
                  <a:cubicBezTo>
                    <a:pt x="1730" y="2079"/>
                    <a:pt x="1755" y="2097"/>
                    <a:pt x="1767" y="2115"/>
                  </a:cubicBezTo>
                  <a:cubicBezTo>
                    <a:pt x="1722" y="2142"/>
                    <a:pt x="1655" y="2165"/>
                    <a:pt x="1599" y="2175"/>
                  </a:cubicBezTo>
                  <a:cubicBezTo>
                    <a:pt x="1548" y="2185"/>
                    <a:pt x="1484" y="2152"/>
                    <a:pt x="1455" y="2107"/>
                  </a:cubicBezTo>
                  <a:cubicBezTo>
                    <a:pt x="1441" y="2087"/>
                    <a:pt x="1425" y="2092"/>
                    <a:pt x="1431" y="2066"/>
                  </a:cubicBezTo>
                  <a:cubicBezTo>
                    <a:pt x="1439" y="2032"/>
                    <a:pt x="1452" y="1988"/>
                    <a:pt x="1467" y="1958"/>
                  </a:cubicBezTo>
                  <a:cubicBezTo>
                    <a:pt x="1500" y="1895"/>
                    <a:pt x="1583" y="1829"/>
                    <a:pt x="1625" y="1803"/>
                  </a:cubicBezTo>
                  <a:cubicBezTo>
                    <a:pt x="1611" y="1846"/>
                    <a:pt x="1598" y="1898"/>
                    <a:pt x="1574" y="1953"/>
                  </a:cubicBezTo>
                  <a:cubicBezTo>
                    <a:pt x="1565" y="1973"/>
                    <a:pt x="1550" y="1995"/>
                    <a:pt x="1532" y="2015"/>
                  </a:cubicBezTo>
                  <a:cubicBezTo>
                    <a:pt x="1511" y="2040"/>
                    <a:pt x="1496" y="2052"/>
                    <a:pt x="1472" y="2072"/>
                  </a:cubicBezTo>
                  <a:lnTo>
                    <a:pt x="1445" y="2095"/>
                  </a:lnTo>
                  <a:lnTo>
                    <a:pt x="1470" y="2086"/>
                  </a:lnTo>
                  <a:cubicBezTo>
                    <a:pt x="1490" y="2078"/>
                    <a:pt x="1510" y="2070"/>
                    <a:pt x="1531" y="2063"/>
                  </a:cubicBezTo>
                  <a:close/>
                </a:path>
              </a:pathLst>
            </a:custGeom>
            <a:solidFill>
              <a:srgbClr val="40474D"/>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rgbClr val="E11F28"/>
                </a:solidFill>
                <a:effectLst/>
                <a:uLnTx/>
                <a:uFillTx/>
                <a:latin typeface="Arial" panose="020B0604020202020204" pitchFamily="34" charset="0"/>
                <a:ea typeface="宋体" panose="02010600030101010101" pitchFamily="2" charset="-122"/>
                <a:cs typeface="+mn-cs"/>
              </a:endParaRPr>
            </a:p>
          </p:txBody>
        </p:sp>
        <p:sp>
          <p:nvSpPr>
            <p:cNvPr id="10" name="Freeform 6"/>
            <p:cNvSpPr>
              <a:spLocks noEditPoints="1"/>
            </p:cNvSpPr>
            <p:nvPr/>
          </p:nvSpPr>
          <p:spPr bwMode="auto">
            <a:xfrm>
              <a:off x="3595" y="803"/>
              <a:ext cx="456" cy="488"/>
            </a:xfrm>
            <a:custGeom>
              <a:avLst/>
              <a:gdLst>
                <a:gd name="T0" fmla="*/ 801 w 1050"/>
                <a:gd name="T1" fmla="*/ 242 h 1110"/>
                <a:gd name="T2" fmla="*/ 782 w 1050"/>
                <a:gd name="T3" fmla="*/ 118 h 1110"/>
                <a:gd name="T4" fmla="*/ 859 w 1050"/>
                <a:gd name="T5" fmla="*/ 317 h 1110"/>
                <a:gd name="T6" fmla="*/ 427 w 1050"/>
                <a:gd name="T7" fmla="*/ 373 h 1110"/>
                <a:gd name="T8" fmla="*/ 859 w 1050"/>
                <a:gd name="T9" fmla="*/ 317 h 1110"/>
                <a:gd name="T10" fmla="*/ 427 w 1050"/>
                <a:gd name="T11" fmla="*/ 437 h 1110"/>
                <a:gd name="T12" fmla="*/ 859 w 1050"/>
                <a:gd name="T13" fmla="*/ 493 h 1110"/>
                <a:gd name="T14" fmla="*/ 859 w 1050"/>
                <a:gd name="T15" fmla="*/ 566 h 1110"/>
                <a:gd name="T16" fmla="*/ 717 w 1050"/>
                <a:gd name="T17" fmla="*/ 622 h 1110"/>
                <a:gd name="T18" fmla="*/ 859 w 1050"/>
                <a:gd name="T19" fmla="*/ 566 h 1110"/>
                <a:gd name="T20" fmla="*/ 427 w 1050"/>
                <a:gd name="T21" fmla="*/ 194 h 1110"/>
                <a:gd name="T22" fmla="*/ 670 w 1050"/>
                <a:gd name="T23" fmla="*/ 250 h 1110"/>
                <a:gd name="T24" fmla="*/ 326 w 1050"/>
                <a:gd name="T25" fmla="*/ 914 h 1110"/>
                <a:gd name="T26" fmla="*/ 494 w 1050"/>
                <a:gd name="T27" fmla="*/ 818 h 1110"/>
                <a:gd name="T28" fmla="*/ 326 w 1050"/>
                <a:gd name="T29" fmla="*/ 914 h 1110"/>
                <a:gd name="T30" fmla="*/ 211 w 1050"/>
                <a:gd name="T31" fmla="*/ 750 h 1110"/>
                <a:gd name="T32" fmla="*/ 388 w 1050"/>
                <a:gd name="T33" fmla="*/ 836 h 1110"/>
                <a:gd name="T34" fmla="*/ 410 w 1050"/>
                <a:gd name="T35" fmla="*/ 636 h 1110"/>
                <a:gd name="T36" fmla="*/ 183 w 1050"/>
                <a:gd name="T37" fmla="*/ 470 h 1110"/>
                <a:gd name="T38" fmla="*/ 118 w 1050"/>
                <a:gd name="T39" fmla="*/ 358 h 1110"/>
                <a:gd name="T40" fmla="*/ 13 w 1050"/>
                <a:gd name="T41" fmla="*/ 464 h 1110"/>
                <a:gd name="T42" fmla="*/ 136 w 1050"/>
                <a:gd name="T43" fmla="*/ 761 h 1110"/>
                <a:gd name="T44" fmla="*/ 65 w 1050"/>
                <a:gd name="T45" fmla="*/ 534 h 1110"/>
                <a:gd name="T46" fmla="*/ 92 w 1050"/>
                <a:gd name="T47" fmla="*/ 470 h 1110"/>
                <a:gd name="T48" fmla="*/ 228 w 1050"/>
                <a:gd name="T49" fmla="*/ 391 h 1110"/>
                <a:gd name="T50" fmla="*/ 820 w 1050"/>
                <a:gd name="T51" fmla="*/ 0 h 1110"/>
                <a:gd name="T52" fmla="*/ 248 w 1050"/>
                <a:gd name="T53" fmla="*/ 146 h 1110"/>
                <a:gd name="T54" fmla="*/ 359 w 1050"/>
                <a:gd name="T55" fmla="*/ 461 h 1110"/>
                <a:gd name="T56" fmla="*/ 395 w 1050"/>
                <a:gd name="T57" fmla="*/ 111 h 1110"/>
                <a:gd name="T58" fmla="*/ 732 w 1050"/>
                <a:gd name="T59" fmla="*/ 265 h 1110"/>
                <a:gd name="T60" fmla="*/ 940 w 1050"/>
                <a:gd name="T61" fmla="*/ 293 h 1110"/>
                <a:gd name="T62" fmla="*/ 904 w 1050"/>
                <a:gd name="T63" fmla="*/ 868 h 1110"/>
                <a:gd name="T64" fmla="*/ 594 w 1050"/>
                <a:gd name="T65" fmla="*/ 978 h 1110"/>
                <a:gd name="T66" fmla="*/ 1050 w 1050"/>
                <a:gd name="T67" fmla="*/ 832 h 1110"/>
                <a:gd name="T68" fmla="*/ 820 w 1050"/>
                <a:gd name="T69" fmla="*/ 0 h 11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050" h="1110">
                  <a:moveTo>
                    <a:pt x="906" y="242"/>
                  </a:moveTo>
                  <a:lnTo>
                    <a:pt x="801" y="242"/>
                  </a:lnTo>
                  <a:cubicBezTo>
                    <a:pt x="791" y="242"/>
                    <a:pt x="782" y="234"/>
                    <a:pt x="782" y="224"/>
                  </a:cubicBezTo>
                  <a:lnTo>
                    <a:pt x="782" y="118"/>
                  </a:lnTo>
                  <a:lnTo>
                    <a:pt x="906" y="242"/>
                  </a:lnTo>
                  <a:close/>
                  <a:moveTo>
                    <a:pt x="859" y="317"/>
                  </a:moveTo>
                  <a:lnTo>
                    <a:pt x="427" y="317"/>
                  </a:lnTo>
                  <a:lnTo>
                    <a:pt x="427" y="373"/>
                  </a:lnTo>
                  <a:lnTo>
                    <a:pt x="859" y="373"/>
                  </a:lnTo>
                  <a:lnTo>
                    <a:pt x="859" y="317"/>
                  </a:lnTo>
                  <a:close/>
                  <a:moveTo>
                    <a:pt x="859" y="437"/>
                  </a:moveTo>
                  <a:lnTo>
                    <a:pt x="427" y="437"/>
                  </a:lnTo>
                  <a:lnTo>
                    <a:pt x="427" y="493"/>
                  </a:lnTo>
                  <a:lnTo>
                    <a:pt x="859" y="493"/>
                  </a:lnTo>
                  <a:lnTo>
                    <a:pt x="859" y="437"/>
                  </a:lnTo>
                  <a:close/>
                  <a:moveTo>
                    <a:pt x="859" y="566"/>
                  </a:moveTo>
                  <a:lnTo>
                    <a:pt x="717" y="566"/>
                  </a:lnTo>
                  <a:lnTo>
                    <a:pt x="717" y="622"/>
                  </a:lnTo>
                  <a:lnTo>
                    <a:pt x="859" y="622"/>
                  </a:lnTo>
                  <a:lnTo>
                    <a:pt x="859" y="566"/>
                  </a:lnTo>
                  <a:close/>
                  <a:moveTo>
                    <a:pt x="670" y="194"/>
                  </a:moveTo>
                  <a:lnTo>
                    <a:pt x="427" y="194"/>
                  </a:lnTo>
                  <a:lnTo>
                    <a:pt x="427" y="250"/>
                  </a:lnTo>
                  <a:lnTo>
                    <a:pt x="670" y="250"/>
                  </a:lnTo>
                  <a:lnTo>
                    <a:pt x="670" y="194"/>
                  </a:lnTo>
                  <a:close/>
                  <a:moveTo>
                    <a:pt x="326" y="914"/>
                  </a:moveTo>
                  <a:cubicBezTo>
                    <a:pt x="422" y="1032"/>
                    <a:pt x="520" y="1110"/>
                    <a:pt x="543" y="1097"/>
                  </a:cubicBezTo>
                  <a:cubicBezTo>
                    <a:pt x="566" y="1084"/>
                    <a:pt x="547" y="960"/>
                    <a:pt x="494" y="818"/>
                  </a:cubicBezTo>
                  <a:cubicBezTo>
                    <a:pt x="467" y="835"/>
                    <a:pt x="440" y="853"/>
                    <a:pt x="411" y="869"/>
                  </a:cubicBezTo>
                  <a:cubicBezTo>
                    <a:pt x="383" y="886"/>
                    <a:pt x="355" y="900"/>
                    <a:pt x="326" y="914"/>
                  </a:cubicBezTo>
                  <a:close/>
                  <a:moveTo>
                    <a:pt x="102" y="511"/>
                  </a:moveTo>
                  <a:cubicBezTo>
                    <a:pt x="121" y="576"/>
                    <a:pt x="159" y="658"/>
                    <a:pt x="211" y="750"/>
                  </a:cubicBezTo>
                  <a:cubicBezTo>
                    <a:pt x="238" y="796"/>
                    <a:pt x="269" y="841"/>
                    <a:pt x="300" y="882"/>
                  </a:cubicBezTo>
                  <a:cubicBezTo>
                    <a:pt x="330" y="867"/>
                    <a:pt x="359" y="852"/>
                    <a:pt x="388" y="836"/>
                  </a:cubicBezTo>
                  <a:cubicBezTo>
                    <a:pt x="419" y="819"/>
                    <a:pt x="449" y="798"/>
                    <a:pt x="479" y="778"/>
                  </a:cubicBezTo>
                  <a:cubicBezTo>
                    <a:pt x="459" y="731"/>
                    <a:pt x="436" y="682"/>
                    <a:pt x="410" y="636"/>
                  </a:cubicBezTo>
                  <a:cubicBezTo>
                    <a:pt x="357" y="544"/>
                    <a:pt x="305" y="471"/>
                    <a:pt x="259" y="421"/>
                  </a:cubicBezTo>
                  <a:cubicBezTo>
                    <a:pt x="234" y="437"/>
                    <a:pt x="210" y="455"/>
                    <a:pt x="183" y="470"/>
                  </a:cubicBezTo>
                  <a:cubicBezTo>
                    <a:pt x="156" y="486"/>
                    <a:pt x="129" y="497"/>
                    <a:pt x="102" y="511"/>
                  </a:cubicBezTo>
                  <a:close/>
                  <a:moveTo>
                    <a:pt x="118" y="358"/>
                  </a:moveTo>
                  <a:cubicBezTo>
                    <a:pt x="103" y="367"/>
                    <a:pt x="94" y="381"/>
                    <a:pt x="90" y="401"/>
                  </a:cubicBezTo>
                  <a:cubicBezTo>
                    <a:pt x="61" y="409"/>
                    <a:pt x="33" y="428"/>
                    <a:pt x="13" y="464"/>
                  </a:cubicBezTo>
                  <a:cubicBezTo>
                    <a:pt x="0" y="495"/>
                    <a:pt x="5" y="539"/>
                    <a:pt x="24" y="573"/>
                  </a:cubicBezTo>
                  <a:cubicBezTo>
                    <a:pt x="55" y="631"/>
                    <a:pt x="98" y="702"/>
                    <a:pt x="136" y="761"/>
                  </a:cubicBezTo>
                  <a:cubicBezTo>
                    <a:pt x="160" y="770"/>
                    <a:pt x="156" y="719"/>
                    <a:pt x="147" y="707"/>
                  </a:cubicBezTo>
                  <a:cubicBezTo>
                    <a:pt x="116" y="660"/>
                    <a:pt x="90" y="617"/>
                    <a:pt x="65" y="534"/>
                  </a:cubicBezTo>
                  <a:cubicBezTo>
                    <a:pt x="60" y="495"/>
                    <a:pt x="78" y="477"/>
                    <a:pt x="90" y="459"/>
                  </a:cubicBezTo>
                  <a:cubicBezTo>
                    <a:pt x="90" y="463"/>
                    <a:pt x="91" y="467"/>
                    <a:pt x="92" y="470"/>
                  </a:cubicBezTo>
                  <a:cubicBezTo>
                    <a:pt x="115" y="460"/>
                    <a:pt x="138" y="448"/>
                    <a:pt x="161" y="436"/>
                  </a:cubicBezTo>
                  <a:cubicBezTo>
                    <a:pt x="184" y="423"/>
                    <a:pt x="206" y="407"/>
                    <a:pt x="228" y="391"/>
                  </a:cubicBezTo>
                  <a:cubicBezTo>
                    <a:pt x="185" y="354"/>
                    <a:pt x="147" y="341"/>
                    <a:pt x="118" y="358"/>
                  </a:cubicBezTo>
                  <a:close/>
                  <a:moveTo>
                    <a:pt x="820" y="0"/>
                  </a:moveTo>
                  <a:lnTo>
                    <a:pt x="395" y="0"/>
                  </a:lnTo>
                  <a:cubicBezTo>
                    <a:pt x="314" y="0"/>
                    <a:pt x="248" y="66"/>
                    <a:pt x="248" y="146"/>
                  </a:cubicBezTo>
                  <a:lnTo>
                    <a:pt x="248" y="342"/>
                  </a:lnTo>
                  <a:cubicBezTo>
                    <a:pt x="295" y="378"/>
                    <a:pt x="322" y="412"/>
                    <a:pt x="359" y="461"/>
                  </a:cubicBezTo>
                  <a:lnTo>
                    <a:pt x="359" y="146"/>
                  </a:lnTo>
                  <a:cubicBezTo>
                    <a:pt x="359" y="127"/>
                    <a:pt x="375" y="111"/>
                    <a:pt x="395" y="111"/>
                  </a:cubicBezTo>
                  <a:lnTo>
                    <a:pt x="732" y="111"/>
                  </a:lnTo>
                  <a:lnTo>
                    <a:pt x="732" y="265"/>
                  </a:lnTo>
                  <a:cubicBezTo>
                    <a:pt x="732" y="280"/>
                    <a:pt x="744" y="293"/>
                    <a:pt x="760" y="293"/>
                  </a:cubicBezTo>
                  <a:lnTo>
                    <a:pt x="940" y="293"/>
                  </a:lnTo>
                  <a:lnTo>
                    <a:pt x="940" y="832"/>
                  </a:lnTo>
                  <a:cubicBezTo>
                    <a:pt x="940" y="852"/>
                    <a:pt x="924" y="868"/>
                    <a:pt x="904" y="868"/>
                  </a:cubicBezTo>
                  <a:lnTo>
                    <a:pt x="566" y="868"/>
                  </a:lnTo>
                  <a:cubicBezTo>
                    <a:pt x="577" y="904"/>
                    <a:pt x="587" y="941"/>
                    <a:pt x="594" y="978"/>
                  </a:cubicBezTo>
                  <a:lnTo>
                    <a:pt x="904" y="978"/>
                  </a:lnTo>
                  <a:cubicBezTo>
                    <a:pt x="984" y="978"/>
                    <a:pt x="1050" y="912"/>
                    <a:pt x="1050" y="832"/>
                  </a:cubicBezTo>
                  <a:lnTo>
                    <a:pt x="1050" y="231"/>
                  </a:lnTo>
                  <a:lnTo>
                    <a:pt x="820" y="0"/>
                  </a:lnTo>
                  <a:close/>
                </a:path>
              </a:pathLst>
            </a:custGeom>
            <a:solidFill>
              <a:srgbClr val="40474D"/>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rgbClr val="E11F28"/>
                </a:solidFill>
                <a:effectLst/>
                <a:uLnTx/>
                <a:uFillTx/>
                <a:latin typeface="Arial" panose="020B0604020202020204" pitchFamily="34" charset="0"/>
                <a:ea typeface="宋体" panose="02010600030101010101" pitchFamily="2" charset="-122"/>
                <a:cs typeface="+mn-cs"/>
              </a:endParaRPr>
            </a:p>
          </p:txBody>
        </p:sp>
      </p:grpSp>
      <p:grpSp>
        <p:nvGrpSpPr>
          <p:cNvPr id="11" name="Group 9"/>
          <p:cNvGrpSpPr>
            <a:grpSpLocks noChangeAspect="1"/>
          </p:cNvGrpSpPr>
          <p:nvPr/>
        </p:nvGrpSpPr>
        <p:grpSpPr bwMode="auto">
          <a:xfrm>
            <a:off x="2909094" y="4883719"/>
            <a:ext cx="6380162" cy="169862"/>
            <a:chOff x="1927" y="2201"/>
            <a:chExt cx="4019" cy="107"/>
          </a:xfrm>
        </p:grpSpPr>
        <p:sp>
          <p:nvSpPr>
            <p:cNvPr id="13" name="Line 10"/>
            <p:cNvSpPr>
              <a:spLocks noChangeShapeType="1"/>
            </p:cNvSpPr>
            <p:nvPr/>
          </p:nvSpPr>
          <p:spPr bwMode="auto">
            <a:xfrm>
              <a:off x="4169" y="2255"/>
              <a:ext cx="1777" cy="0"/>
            </a:xfrm>
            <a:prstGeom prst="line">
              <a:avLst/>
            </a:prstGeom>
            <a:noFill/>
            <a:ln w="14288" cap="flat">
              <a:solidFill>
                <a:srgbClr val="40474D"/>
              </a:solidFill>
              <a:prstDash val="solid"/>
              <a:miter lim="800000"/>
            </a:ln>
            <a:extLst>
              <a:ext uri="{909E8E84-426E-40DD-AFC4-6F175D3DCCD1}">
                <a14:hiddenFill xmlns:a14="http://schemas.microsoft.com/office/drawing/2010/main">
                  <a:noFill/>
                </a14:hiddenFill>
              </a:ext>
            </a:extLst>
          </p:spPr>
          <p:txBody>
            <a:bodyPr vert="horz" wrap="square" lIns="91440" tIns="45720" rIns="91440" bIns="45720" numCol="1" anchor="t" anchorCtr="0" compatLnSpc="1"/>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rgbClr val="E11F28"/>
                </a:solidFill>
                <a:effectLst/>
                <a:uLnTx/>
                <a:uFillTx/>
                <a:latin typeface="Arial" panose="020B0604020202020204" pitchFamily="34" charset="0"/>
                <a:ea typeface="宋体" panose="02010600030101010101" pitchFamily="2" charset="-122"/>
                <a:cs typeface="+mn-cs"/>
              </a:endParaRPr>
            </a:p>
          </p:txBody>
        </p:sp>
        <p:sp>
          <p:nvSpPr>
            <p:cNvPr id="14" name="Line 11"/>
            <p:cNvSpPr>
              <a:spLocks noChangeShapeType="1"/>
            </p:cNvSpPr>
            <p:nvPr/>
          </p:nvSpPr>
          <p:spPr bwMode="auto">
            <a:xfrm>
              <a:off x="1927" y="2255"/>
              <a:ext cx="1777" cy="0"/>
            </a:xfrm>
            <a:prstGeom prst="line">
              <a:avLst/>
            </a:prstGeom>
            <a:noFill/>
            <a:ln w="14288" cap="flat">
              <a:solidFill>
                <a:srgbClr val="40474D"/>
              </a:solidFill>
              <a:prstDash val="solid"/>
              <a:miter lim="800000"/>
            </a:ln>
            <a:extLst>
              <a:ext uri="{909E8E84-426E-40DD-AFC4-6F175D3DCCD1}">
                <a14:hiddenFill xmlns:a14="http://schemas.microsoft.com/office/drawing/2010/main">
                  <a:noFill/>
                </a14:hiddenFill>
              </a:ext>
            </a:extLst>
          </p:spPr>
          <p:txBody>
            <a:bodyPr vert="horz" wrap="square" lIns="91440" tIns="45720" rIns="91440" bIns="45720" numCol="1" anchor="t" anchorCtr="0" compatLnSpc="1"/>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rgbClr val="E11F28"/>
                </a:solidFill>
                <a:effectLst/>
                <a:uLnTx/>
                <a:uFillTx/>
                <a:latin typeface="Arial" panose="020B0604020202020204" pitchFamily="34" charset="0"/>
                <a:ea typeface="宋体" panose="02010600030101010101" pitchFamily="2" charset="-122"/>
                <a:cs typeface="+mn-cs"/>
              </a:endParaRPr>
            </a:p>
          </p:txBody>
        </p:sp>
        <p:sp>
          <p:nvSpPr>
            <p:cNvPr id="15" name="Freeform 12"/>
            <p:cNvSpPr>
              <a:spLocks noEditPoints="1"/>
            </p:cNvSpPr>
            <p:nvPr/>
          </p:nvSpPr>
          <p:spPr bwMode="auto">
            <a:xfrm>
              <a:off x="3728" y="2201"/>
              <a:ext cx="415" cy="107"/>
            </a:xfrm>
            <a:custGeom>
              <a:avLst/>
              <a:gdLst>
                <a:gd name="T0" fmla="*/ 593 w 959"/>
                <a:gd name="T1" fmla="*/ 114 h 228"/>
                <a:gd name="T2" fmla="*/ 479 w 959"/>
                <a:gd name="T3" fmla="*/ 228 h 228"/>
                <a:gd name="T4" fmla="*/ 365 w 959"/>
                <a:gd name="T5" fmla="*/ 114 h 228"/>
                <a:gd name="T6" fmla="*/ 479 w 959"/>
                <a:gd name="T7" fmla="*/ 0 h 228"/>
                <a:gd name="T8" fmla="*/ 593 w 959"/>
                <a:gd name="T9" fmla="*/ 114 h 228"/>
                <a:gd name="T10" fmla="*/ 7 w 959"/>
                <a:gd name="T11" fmla="*/ 105 h 228"/>
                <a:gd name="T12" fmla="*/ 149 w 959"/>
                <a:gd name="T13" fmla="*/ 30 h 228"/>
                <a:gd name="T14" fmla="*/ 158 w 959"/>
                <a:gd name="T15" fmla="*/ 30 h 228"/>
                <a:gd name="T16" fmla="*/ 300 w 959"/>
                <a:gd name="T17" fmla="*/ 102 h 228"/>
                <a:gd name="T18" fmla="*/ 301 w 959"/>
                <a:gd name="T19" fmla="*/ 120 h 228"/>
                <a:gd name="T20" fmla="*/ 159 w 959"/>
                <a:gd name="T21" fmla="*/ 198 h 228"/>
                <a:gd name="T22" fmla="*/ 149 w 959"/>
                <a:gd name="T23" fmla="*/ 198 h 228"/>
                <a:gd name="T24" fmla="*/ 7 w 959"/>
                <a:gd name="T25" fmla="*/ 123 h 228"/>
                <a:gd name="T26" fmla="*/ 7 w 959"/>
                <a:gd name="T27" fmla="*/ 105 h 228"/>
                <a:gd name="T28" fmla="*/ 951 w 959"/>
                <a:gd name="T29" fmla="*/ 105 h 228"/>
                <a:gd name="T30" fmla="*/ 809 w 959"/>
                <a:gd name="T31" fmla="*/ 30 h 228"/>
                <a:gd name="T32" fmla="*/ 800 w 959"/>
                <a:gd name="T33" fmla="*/ 30 h 228"/>
                <a:gd name="T34" fmla="*/ 658 w 959"/>
                <a:gd name="T35" fmla="*/ 102 h 228"/>
                <a:gd name="T36" fmla="*/ 657 w 959"/>
                <a:gd name="T37" fmla="*/ 120 h 228"/>
                <a:gd name="T38" fmla="*/ 800 w 959"/>
                <a:gd name="T39" fmla="*/ 198 h 228"/>
                <a:gd name="T40" fmla="*/ 809 w 959"/>
                <a:gd name="T41" fmla="*/ 198 h 228"/>
                <a:gd name="T42" fmla="*/ 951 w 959"/>
                <a:gd name="T43" fmla="*/ 123 h 228"/>
                <a:gd name="T44" fmla="*/ 951 w 959"/>
                <a:gd name="T45" fmla="*/ 105 h 2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959" h="228">
                  <a:moveTo>
                    <a:pt x="593" y="114"/>
                  </a:moveTo>
                  <a:cubicBezTo>
                    <a:pt x="593" y="177"/>
                    <a:pt x="542" y="228"/>
                    <a:pt x="479" y="228"/>
                  </a:cubicBezTo>
                  <a:cubicBezTo>
                    <a:pt x="416" y="228"/>
                    <a:pt x="365" y="177"/>
                    <a:pt x="365" y="114"/>
                  </a:cubicBezTo>
                  <a:cubicBezTo>
                    <a:pt x="365" y="51"/>
                    <a:pt x="416" y="0"/>
                    <a:pt x="479" y="0"/>
                  </a:cubicBezTo>
                  <a:cubicBezTo>
                    <a:pt x="542" y="0"/>
                    <a:pt x="593" y="51"/>
                    <a:pt x="593" y="114"/>
                  </a:cubicBezTo>
                  <a:close/>
                  <a:moveTo>
                    <a:pt x="7" y="105"/>
                  </a:moveTo>
                  <a:lnTo>
                    <a:pt x="149" y="30"/>
                  </a:lnTo>
                  <a:cubicBezTo>
                    <a:pt x="152" y="29"/>
                    <a:pt x="155" y="29"/>
                    <a:pt x="158" y="30"/>
                  </a:cubicBezTo>
                  <a:lnTo>
                    <a:pt x="300" y="102"/>
                  </a:lnTo>
                  <a:cubicBezTo>
                    <a:pt x="308" y="106"/>
                    <a:pt x="308" y="116"/>
                    <a:pt x="301" y="120"/>
                  </a:cubicBezTo>
                  <a:lnTo>
                    <a:pt x="159" y="198"/>
                  </a:lnTo>
                  <a:cubicBezTo>
                    <a:pt x="156" y="200"/>
                    <a:pt x="152" y="200"/>
                    <a:pt x="149" y="198"/>
                  </a:cubicBezTo>
                  <a:lnTo>
                    <a:pt x="7" y="123"/>
                  </a:lnTo>
                  <a:cubicBezTo>
                    <a:pt x="0" y="119"/>
                    <a:pt x="0" y="109"/>
                    <a:pt x="7" y="105"/>
                  </a:cubicBezTo>
                  <a:close/>
                  <a:moveTo>
                    <a:pt x="951" y="105"/>
                  </a:moveTo>
                  <a:lnTo>
                    <a:pt x="809" y="30"/>
                  </a:lnTo>
                  <a:cubicBezTo>
                    <a:pt x="806" y="29"/>
                    <a:pt x="803" y="29"/>
                    <a:pt x="800" y="30"/>
                  </a:cubicBezTo>
                  <a:lnTo>
                    <a:pt x="658" y="102"/>
                  </a:lnTo>
                  <a:cubicBezTo>
                    <a:pt x="650" y="106"/>
                    <a:pt x="650" y="116"/>
                    <a:pt x="657" y="120"/>
                  </a:cubicBezTo>
                  <a:lnTo>
                    <a:pt x="800" y="198"/>
                  </a:lnTo>
                  <a:cubicBezTo>
                    <a:pt x="803" y="200"/>
                    <a:pt x="806" y="200"/>
                    <a:pt x="809" y="198"/>
                  </a:cubicBezTo>
                  <a:lnTo>
                    <a:pt x="951" y="123"/>
                  </a:lnTo>
                  <a:cubicBezTo>
                    <a:pt x="959" y="119"/>
                    <a:pt x="959" y="109"/>
                    <a:pt x="951" y="105"/>
                  </a:cubicBezTo>
                  <a:close/>
                </a:path>
              </a:pathLst>
            </a:custGeom>
            <a:solidFill>
              <a:srgbClr val="3F454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rgbClr val="E11F28"/>
                </a:solidFill>
                <a:effectLst/>
                <a:uLnTx/>
                <a:uFillTx/>
                <a:latin typeface="Arial" panose="020B0604020202020204" pitchFamily="34" charset="0"/>
                <a:ea typeface="宋体" panose="02010600030101010101" pitchFamily="2" charset="-122"/>
                <a:cs typeface="+mn-cs"/>
              </a:endParaRPr>
            </a:p>
          </p:txBody>
        </p:sp>
      </p:grpSp>
      <p:sp>
        <p:nvSpPr>
          <p:cNvPr id="29" name="Rectangle 3"/>
          <p:cNvSpPr txBox="1">
            <a:spLocks noChangeArrowheads="1"/>
          </p:cNvSpPr>
          <p:nvPr/>
        </p:nvSpPr>
        <p:spPr bwMode="auto">
          <a:xfrm>
            <a:off x="954801" y="3285497"/>
            <a:ext cx="10288748" cy="86058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lstStyle>
            <a:lvl1pPr algn="l" rtl="0" fontAlgn="base">
              <a:spcBef>
                <a:spcPct val="0"/>
              </a:spcBef>
              <a:spcAft>
                <a:spcPct val="0"/>
              </a:spcAft>
              <a:defRPr sz="2400">
                <a:solidFill>
                  <a:schemeClr val="accent2"/>
                </a:solidFill>
                <a:latin typeface="+mj-lt"/>
                <a:ea typeface="+mj-ea"/>
                <a:cs typeface="+mj-cs"/>
              </a:defRPr>
            </a:lvl1pPr>
            <a:lvl2pPr algn="l" rtl="0" fontAlgn="base">
              <a:spcBef>
                <a:spcPct val="0"/>
              </a:spcBef>
              <a:spcAft>
                <a:spcPct val="0"/>
              </a:spcAft>
              <a:defRPr sz="2400">
                <a:solidFill>
                  <a:schemeClr val="tx2"/>
                </a:solidFill>
                <a:latin typeface="Arial" panose="020B0604020202020204" pitchFamily="34" charset="0"/>
                <a:ea typeface="微软雅黑" panose="020B0503020204020204" pitchFamily="34" charset="-122"/>
              </a:defRPr>
            </a:lvl2pPr>
            <a:lvl3pPr algn="l" rtl="0" fontAlgn="base">
              <a:spcBef>
                <a:spcPct val="0"/>
              </a:spcBef>
              <a:spcAft>
                <a:spcPct val="0"/>
              </a:spcAft>
              <a:defRPr sz="2400">
                <a:solidFill>
                  <a:schemeClr val="tx2"/>
                </a:solidFill>
                <a:latin typeface="Arial" panose="020B0604020202020204" pitchFamily="34" charset="0"/>
                <a:ea typeface="微软雅黑" panose="020B0503020204020204" pitchFamily="34" charset="-122"/>
              </a:defRPr>
            </a:lvl3pPr>
            <a:lvl4pPr algn="l" rtl="0" fontAlgn="base">
              <a:spcBef>
                <a:spcPct val="0"/>
              </a:spcBef>
              <a:spcAft>
                <a:spcPct val="0"/>
              </a:spcAft>
              <a:defRPr sz="2400">
                <a:solidFill>
                  <a:schemeClr val="tx2"/>
                </a:solidFill>
                <a:latin typeface="Arial" panose="020B0604020202020204" pitchFamily="34" charset="0"/>
                <a:ea typeface="微软雅黑" panose="020B0503020204020204" pitchFamily="34" charset="-122"/>
              </a:defRPr>
            </a:lvl4pPr>
            <a:lvl5pPr algn="l" rtl="0" fontAlgn="base">
              <a:spcBef>
                <a:spcPct val="0"/>
              </a:spcBef>
              <a:spcAft>
                <a:spcPct val="0"/>
              </a:spcAft>
              <a:defRPr sz="2400">
                <a:solidFill>
                  <a:schemeClr val="tx2"/>
                </a:solidFill>
                <a:latin typeface="Arial" panose="020B0604020202020204" pitchFamily="34" charset="0"/>
                <a:ea typeface="微软雅黑" panose="020B0503020204020204" pitchFamily="34" charset="-122"/>
              </a:defRPr>
            </a:lvl5pPr>
            <a:lvl6pPr marL="457200" algn="l" rtl="0" fontAlgn="base">
              <a:spcBef>
                <a:spcPct val="0"/>
              </a:spcBef>
              <a:spcAft>
                <a:spcPct val="0"/>
              </a:spcAft>
              <a:defRPr sz="2400">
                <a:solidFill>
                  <a:schemeClr val="tx2"/>
                </a:solidFill>
                <a:latin typeface="Arial" panose="020B0604020202020204" pitchFamily="34" charset="0"/>
                <a:ea typeface="微软雅黑" panose="020B0503020204020204" pitchFamily="34" charset="-122"/>
              </a:defRPr>
            </a:lvl6pPr>
            <a:lvl7pPr marL="914400" algn="l" rtl="0" fontAlgn="base">
              <a:spcBef>
                <a:spcPct val="0"/>
              </a:spcBef>
              <a:spcAft>
                <a:spcPct val="0"/>
              </a:spcAft>
              <a:defRPr sz="2400">
                <a:solidFill>
                  <a:schemeClr val="tx2"/>
                </a:solidFill>
                <a:latin typeface="Arial" panose="020B0604020202020204" pitchFamily="34" charset="0"/>
                <a:ea typeface="微软雅黑" panose="020B0503020204020204" pitchFamily="34" charset="-122"/>
              </a:defRPr>
            </a:lvl7pPr>
            <a:lvl8pPr marL="1371600" algn="l" rtl="0" fontAlgn="base">
              <a:spcBef>
                <a:spcPct val="0"/>
              </a:spcBef>
              <a:spcAft>
                <a:spcPct val="0"/>
              </a:spcAft>
              <a:defRPr sz="2400">
                <a:solidFill>
                  <a:schemeClr val="tx2"/>
                </a:solidFill>
                <a:latin typeface="Arial" panose="020B0604020202020204" pitchFamily="34" charset="0"/>
                <a:ea typeface="微软雅黑" panose="020B0503020204020204" pitchFamily="34" charset="-122"/>
              </a:defRPr>
            </a:lvl8pPr>
            <a:lvl9pPr marL="1828800" algn="l" rtl="0" fontAlgn="base">
              <a:spcBef>
                <a:spcPct val="0"/>
              </a:spcBef>
              <a:spcAft>
                <a:spcPct val="0"/>
              </a:spcAft>
              <a:defRPr sz="2400">
                <a:solidFill>
                  <a:schemeClr val="tx2"/>
                </a:solidFill>
                <a:latin typeface="Arial" panose="020B0604020202020204" pitchFamily="34" charset="0"/>
                <a:ea typeface="微软雅黑" panose="020B0503020204020204" pitchFamily="34" charset="-122"/>
              </a:defRPr>
            </a:lvl9pPr>
          </a:lstStyle>
          <a:p>
            <a:pPr algn="ctr"/>
            <a:r>
              <a:rPr lang="en-US" altLang="zh-CN" sz="7200" b="1" dirty="0">
                <a:solidFill>
                  <a:schemeClr val="bg1"/>
                </a:solidFill>
                <a:latin typeface="微软雅黑" panose="020B0503020204020204" pitchFamily="34" charset="-122"/>
              </a:rPr>
              <a:t>Thanks</a:t>
            </a:r>
            <a:endParaRPr lang="en-US" altLang="zh-CN" sz="7200" b="1" dirty="0">
              <a:solidFill>
                <a:schemeClr val="bg1"/>
              </a:solidFill>
              <a:latin typeface="微软雅黑" panose="020B0503020204020204" pitchFamily="34" charset="-122"/>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extBox 42"/>
          <p:cNvSpPr txBox="1"/>
          <p:nvPr/>
        </p:nvSpPr>
        <p:spPr>
          <a:xfrm>
            <a:off x="4172422" y="507690"/>
            <a:ext cx="3649369" cy="430530"/>
          </a:xfrm>
          <a:prstGeom prst="rect">
            <a:avLst/>
          </a:prstGeom>
          <a:noFill/>
          <a:ln>
            <a:noFill/>
          </a:ln>
        </p:spPr>
        <p:txBody>
          <a:bodyPr vert="horz" wrap="square" lIns="0" tIns="0" rIns="0" bIns="0" numCol="1" anchor="t" anchorCtr="0" compatLnSpc="1">
            <a:spAutoFit/>
          </a:bodyPr>
          <a:lstStyle>
            <a:defPPr>
              <a:defRPr lang="zh-CN"/>
            </a:defPPr>
            <a:lvl1pPr marL="0" marR="0" lvl="0" indent="0" defTabSz="914400" eaLnBrk="1" latinLnBrk="0" hangingPunct="1">
              <a:lnSpc>
                <a:spcPct val="100000"/>
              </a:lnSpc>
              <a:buClrTx/>
              <a:buSzTx/>
              <a:buFontTx/>
              <a:buNone/>
              <a:defRPr kumimoji="0" sz="2800" b="1" i="0" u="none" strike="noStrike" cap="none" normalizeH="0" baseline="0">
                <a:ln>
                  <a:noFill/>
                </a:ln>
                <a:effectLst/>
                <a:latin typeface="微软雅黑" panose="020B0503020204020204" pitchFamily="34" charset="-122"/>
                <a:ea typeface="微软雅黑" panose="020B0503020204020204" pitchFamily="34" charset="-122"/>
                <a:cs typeface="宋体" panose="02010600030101010101" pitchFamily="2" charset="-122"/>
              </a:defRPr>
            </a:lvl1pPr>
          </a:lstStyle>
          <a:p>
            <a:pPr algn="ctr"/>
            <a:r>
              <a:rPr lang="zh-CN" b="0" dirty="0">
                <a:solidFill>
                  <a:schemeClr val="bg1"/>
                </a:solidFill>
              </a:rPr>
              <a:t>学生存在问题</a:t>
            </a:r>
            <a:endParaRPr lang="zh-CN" b="0" dirty="0">
              <a:solidFill>
                <a:schemeClr val="bg1"/>
              </a:solidFill>
            </a:endParaRPr>
          </a:p>
        </p:txBody>
      </p:sp>
      <p:grpSp>
        <p:nvGrpSpPr>
          <p:cNvPr id="49" name="Group 9"/>
          <p:cNvGrpSpPr>
            <a:grpSpLocks noChangeAspect="1"/>
          </p:cNvGrpSpPr>
          <p:nvPr/>
        </p:nvGrpSpPr>
        <p:grpSpPr bwMode="auto">
          <a:xfrm>
            <a:off x="2311400" y="980886"/>
            <a:ext cx="7575550" cy="201688"/>
            <a:chOff x="1927" y="2201"/>
            <a:chExt cx="4019" cy="107"/>
          </a:xfrm>
        </p:grpSpPr>
        <p:sp>
          <p:nvSpPr>
            <p:cNvPr id="50" name="Line 10"/>
            <p:cNvSpPr>
              <a:spLocks noChangeShapeType="1"/>
            </p:cNvSpPr>
            <p:nvPr/>
          </p:nvSpPr>
          <p:spPr bwMode="auto">
            <a:xfrm>
              <a:off x="4169" y="2255"/>
              <a:ext cx="1777" cy="0"/>
            </a:xfrm>
            <a:prstGeom prst="line">
              <a:avLst/>
            </a:prstGeom>
            <a:noFill/>
            <a:ln w="14288" cap="flat">
              <a:solidFill>
                <a:srgbClr val="40474D"/>
              </a:solidFill>
              <a:prstDash val="solid"/>
              <a:miter lim="800000"/>
            </a:ln>
            <a:extLst>
              <a:ext uri="{909E8E84-426E-40DD-AFC4-6F175D3DCCD1}">
                <a14:hiddenFill xmlns:a14="http://schemas.microsoft.com/office/drawing/2010/main">
                  <a:noFill/>
                </a14:hiddenFill>
              </a:ext>
            </a:extLst>
          </p:spPr>
          <p:txBody>
            <a:bodyPr vert="horz" wrap="square" lIns="91440" tIns="45720" rIns="91440" bIns="45720" numCol="1" anchor="t" anchorCtr="0" compatLnSpc="1"/>
            <a:lstStyle/>
            <a:p>
              <a:endParaRPr lang="zh-CN" altLang="en-US"/>
            </a:p>
          </p:txBody>
        </p:sp>
        <p:sp>
          <p:nvSpPr>
            <p:cNvPr id="51" name="Line 11"/>
            <p:cNvSpPr>
              <a:spLocks noChangeShapeType="1"/>
            </p:cNvSpPr>
            <p:nvPr/>
          </p:nvSpPr>
          <p:spPr bwMode="auto">
            <a:xfrm>
              <a:off x="1927" y="2255"/>
              <a:ext cx="1777" cy="0"/>
            </a:xfrm>
            <a:prstGeom prst="line">
              <a:avLst/>
            </a:prstGeom>
            <a:noFill/>
            <a:ln w="14288" cap="flat">
              <a:solidFill>
                <a:srgbClr val="40474D"/>
              </a:solidFill>
              <a:prstDash val="solid"/>
              <a:miter lim="800000"/>
            </a:ln>
            <a:extLst>
              <a:ext uri="{909E8E84-426E-40DD-AFC4-6F175D3DCCD1}">
                <a14:hiddenFill xmlns:a14="http://schemas.microsoft.com/office/drawing/2010/main">
                  <a:noFill/>
                </a14:hiddenFill>
              </a:ext>
            </a:extLst>
          </p:spPr>
          <p:txBody>
            <a:bodyPr vert="horz" wrap="square" lIns="91440" tIns="45720" rIns="91440" bIns="45720" numCol="1" anchor="t" anchorCtr="0" compatLnSpc="1"/>
            <a:lstStyle/>
            <a:p>
              <a:endParaRPr lang="zh-CN" altLang="en-US"/>
            </a:p>
          </p:txBody>
        </p:sp>
        <p:sp>
          <p:nvSpPr>
            <p:cNvPr id="52" name="Freeform 12"/>
            <p:cNvSpPr>
              <a:spLocks noEditPoints="1"/>
            </p:cNvSpPr>
            <p:nvPr/>
          </p:nvSpPr>
          <p:spPr bwMode="auto">
            <a:xfrm>
              <a:off x="3728" y="2201"/>
              <a:ext cx="415" cy="107"/>
            </a:xfrm>
            <a:custGeom>
              <a:avLst/>
              <a:gdLst>
                <a:gd name="T0" fmla="*/ 593 w 959"/>
                <a:gd name="T1" fmla="*/ 114 h 228"/>
                <a:gd name="T2" fmla="*/ 479 w 959"/>
                <a:gd name="T3" fmla="*/ 228 h 228"/>
                <a:gd name="T4" fmla="*/ 365 w 959"/>
                <a:gd name="T5" fmla="*/ 114 h 228"/>
                <a:gd name="T6" fmla="*/ 479 w 959"/>
                <a:gd name="T7" fmla="*/ 0 h 228"/>
                <a:gd name="T8" fmla="*/ 593 w 959"/>
                <a:gd name="T9" fmla="*/ 114 h 228"/>
                <a:gd name="T10" fmla="*/ 7 w 959"/>
                <a:gd name="T11" fmla="*/ 105 h 228"/>
                <a:gd name="T12" fmla="*/ 149 w 959"/>
                <a:gd name="T13" fmla="*/ 30 h 228"/>
                <a:gd name="T14" fmla="*/ 158 w 959"/>
                <a:gd name="T15" fmla="*/ 30 h 228"/>
                <a:gd name="T16" fmla="*/ 300 w 959"/>
                <a:gd name="T17" fmla="*/ 102 h 228"/>
                <a:gd name="T18" fmla="*/ 301 w 959"/>
                <a:gd name="T19" fmla="*/ 120 h 228"/>
                <a:gd name="T20" fmla="*/ 159 w 959"/>
                <a:gd name="T21" fmla="*/ 198 h 228"/>
                <a:gd name="T22" fmla="*/ 149 w 959"/>
                <a:gd name="T23" fmla="*/ 198 h 228"/>
                <a:gd name="T24" fmla="*/ 7 w 959"/>
                <a:gd name="T25" fmla="*/ 123 h 228"/>
                <a:gd name="T26" fmla="*/ 7 w 959"/>
                <a:gd name="T27" fmla="*/ 105 h 228"/>
                <a:gd name="T28" fmla="*/ 951 w 959"/>
                <a:gd name="T29" fmla="*/ 105 h 228"/>
                <a:gd name="T30" fmla="*/ 809 w 959"/>
                <a:gd name="T31" fmla="*/ 30 h 228"/>
                <a:gd name="T32" fmla="*/ 800 w 959"/>
                <a:gd name="T33" fmla="*/ 30 h 228"/>
                <a:gd name="T34" fmla="*/ 658 w 959"/>
                <a:gd name="T35" fmla="*/ 102 h 228"/>
                <a:gd name="T36" fmla="*/ 657 w 959"/>
                <a:gd name="T37" fmla="*/ 120 h 228"/>
                <a:gd name="T38" fmla="*/ 800 w 959"/>
                <a:gd name="T39" fmla="*/ 198 h 228"/>
                <a:gd name="T40" fmla="*/ 809 w 959"/>
                <a:gd name="T41" fmla="*/ 198 h 228"/>
                <a:gd name="T42" fmla="*/ 951 w 959"/>
                <a:gd name="T43" fmla="*/ 123 h 228"/>
                <a:gd name="T44" fmla="*/ 951 w 959"/>
                <a:gd name="T45" fmla="*/ 105 h 2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959" h="228">
                  <a:moveTo>
                    <a:pt x="593" y="114"/>
                  </a:moveTo>
                  <a:cubicBezTo>
                    <a:pt x="593" y="177"/>
                    <a:pt x="542" y="228"/>
                    <a:pt x="479" y="228"/>
                  </a:cubicBezTo>
                  <a:cubicBezTo>
                    <a:pt x="416" y="228"/>
                    <a:pt x="365" y="177"/>
                    <a:pt x="365" y="114"/>
                  </a:cubicBezTo>
                  <a:cubicBezTo>
                    <a:pt x="365" y="51"/>
                    <a:pt x="416" y="0"/>
                    <a:pt x="479" y="0"/>
                  </a:cubicBezTo>
                  <a:cubicBezTo>
                    <a:pt x="542" y="0"/>
                    <a:pt x="593" y="51"/>
                    <a:pt x="593" y="114"/>
                  </a:cubicBezTo>
                  <a:close/>
                  <a:moveTo>
                    <a:pt x="7" y="105"/>
                  </a:moveTo>
                  <a:lnTo>
                    <a:pt x="149" y="30"/>
                  </a:lnTo>
                  <a:cubicBezTo>
                    <a:pt x="152" y="29"/>
                    <a:pt x="155" y="29"/>
                    <a:pt x="158" y="30"/>
                  </a:cubicBezTo>
                  <a:lnTo>
                    <a:pt x="300" y="102"/>
                  </a:lnTo>
                  <a:cubicBezTo>
                    <a:pt x="308" y="106"/>
                    <a:pt x="308" y="116"/>
                    <a:pt x="301" y="120"/>
                  </a:cubicBezTo>
                  <a:lnTo>
                    <a:pt x="159" y="198"/>
                  </a:lnTo>
                  <a:cubicBezTo>
                    <a:pt x="156" y="200"/>
                    <a:pt x="152" y="200"/>
                    <a:pt x="149" y="198"/>
                  </a:cubicBezTo>
                  <a:lnTo>
                    <a:pt x="7" y="123"/>
                  </a:lnTo>
                  <a:cubicBezTo>
                    <a:pt x="0" y="119"/>
                    <a:pt x="0" y="109"/>
                    <a:pt x="7" y="105"/>
                  </a:cubicBezTo>
                  <a:close/>
                  <a:moveTo>
                    <a:pt x="951" y="105"/>
                  </a:moveTo>
                  <a:lnTo>
                    <a:pt x="809" y="30"/>
                  </a:lnTo>
                  <a:cubicBezTo>
                    <a:pt x="806" y="29"/>
                    <a:pt x="803" y="29"/>
                    <a:pt x="800" y="30"/>
                  </a:cubicBezTo>
                  <a:lnTo>
                    <a:pt x="658" y="102"/>
                  </a:lnTo>
                  <a:cubicBezTo>
                    <a:pt x="650" y="106"/>
                    <a:pt x="650" y="116"/>
                    <a:pt x="657" y="120"/>
                  </a:cubicBezTo>
                  <a:lnTo>
                    <a:pt x="800" y="198"/>
                  </a:lnTo>
                  <a:cubicBezTo>
                    <a:pt x="803" y="200"/>
                    <a:pt x="806" y="200"/>
                    <a:pt x="809" y="198"/>
                  </a:cubicBezTo>
                  <a:lnTo>
                    <a:pt x="951" y="123"/>
                  </a:lnTo>
                  <a:cubicBezTo>
                    <a:pt x="959" y="119"/>
                    <a:pt x="959" y="109"/>
                    <a:pt x="951" y="105"/>
                  </a:cubicBezTo>
                  <a:close/>
                </a:path>
              </a:pathLst>
            </a:custGeom>
            <a:solidFill>
              <a:srgbClr val="3F454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grpSp>
      <p:sp>
        <p:nvSpPr>
          <p:cNvPr id="31" name="Freeform 5"/>
          <p:cNvSpPr/>
          <p:nvPr/>
        </p:nvSpPr>
        <p:spPr bwMode="auto">
          <a:xfrm>
            <a:off x="1096147" y="1430355"/>
            <a:ext cx="3031218" cy="4687988"/>
          </a:xfrm>
          <a:custGeom>
            <a:avLst/>
            <a:gdLst>
              <a:gd name="T0" fmla="*/ 2177 w 3905"/>
              <a:gd name="T1" fmla="*/ 80 h 7262"/>
              <a:gd name="T2" fmla="*/ 2929 w 3905"/>
              <a:gd name="T3" fmla="*/ 514 h 7262"/>
              <a:gd name="T4" fmla="*/ 3684 w 3905"/>
              <a:gd name="T5" fmla="*/ 950 h 7262"/>
              <a:gd name="T6" fmla="*/ 3905 w 3905"/>
              <a:gd name="T7" fmla="*/ 1337 h 7262"/>
              <a:gd name="T8" fmla="*/ 3905 w 3905"/>
              <a:gd name="T9" fmla="*/ 5057 h 7262"/>
              <a:gd name="T10" fmla="*/ 3905 w 3905"/>
              <a:gd name="T11" fmla="*/ 5929 h 7262"/>
              <a:gd name="T12" fmla="*/ 3681 w 3905"/>
              <a:gd name="T13" fmla="*/ 6314 h 7262"/>
              <a:gd name="T14" fmla="*/ 2929 w 3905"/>
              <a:gd name="T15" fmla="*/ 6748 h 7262"/>
              <a:gd name="T16" fmla="*/ 2174 w 3905"/>
              <a:gd name="T17" fmla="*/ 7184 h 7262"/>
              <a:gd name="T18" fmla="*/ 1729 w 3905"/>
              <a:gd name="T19" fmla="*/ 7182 h 7262"/>
              <a:gd name="T20" fmla="*/ 976 w 3905"/>
              <a:gd name="T21" fmla="*/ 6748 h 7262"/>
              <a:gd name="T22" fmla="*/ 221 w 3905"/>
              <a:gd name="T23" fmla="*/ 6312 h 7262"/>
              <a:gd name="T24" fmla="*/ 0 w 3905"/>
              <a:gd name="T25" fmla="*/ 5925 h 7262"/>
              <a:gd name="T26" fmla="*/ 0 w 3905"/>
              <a:gd name="T27" fmla="*/ 5057 h 7262"/>
              <a:gd name="T28" fmla="*/ 0 w 3905"/>
              <a:gd name="T29" fmla="*/ 1333 h 7262"/>
              <a:gd name="T30" fmla="*/ 224 w 3905"/>
              <a:gd name="T31" fmla="*/ 949 h 7262"/>
              <a:gd name="T32" fmla="*/ 976 w 3905"/>
              <a:gd name="T33" fmla="*/ 514 h 7262"/>
              <a:gd name="T34" fmla="*/ 1731 w 3905"/>
              <a:gd name="T35" fmla="*/ 78 h 7262"/>
              <a:gd name="T36" fmla="*/ 2177 w 3905"/>
              <a:gd name="T37" fmla="*/ 80 h 72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905" h="7262">
                <a:moveTo>
                  <a:pt x="2177" y="80"/>
                </a:moveTo>
                <a:lnTo>
                  <a:pt x="2929" y="514"/>
                </a:lnTo>
                <a:cubicBezTo>
                  <a:pt x="3181" y="660"/>
                  <a:pt x="3432" y="805"/>
                  <a:pt x="3684" y="950"/>
                </a:cubicBezTo>
                <a:cubicBezTo>
                  <a:pt x="3829" y="1045"/>
                  <a:pt x="3903" y="1173"/>
                  <a:pt x="3905" y="1337"/>
                </a:cubicBezTo>
                <a:lnTo>
                  <a:pt x="3905" y="5057"/>
                </a:lnTo>
                <a:cubicBezTo>
                  <a:pt x="3905" y="5347"/>
                  <a:pt x="3905" y="5638"/>
                  <a:pt x="3905" y="5929"/>
                </a:cubicBezTo>
                <a:cubicBezTo>
                  <a:pt x="3896" y="6101"/>
                  <a:pt x="3822" y="6230"/>
                  <a:pt x="3681" y="6314"/>
                </a:cubicBezTo>
                <a:lnTo>
                  <a:pt x="2929" y="6748"/>
                </a:lnTo>
                <a:cubicBezTo>
                  <a:pt x="2677" y="6893"/>
                  <a:pt x="2426" y="7038"/>
                  <a:pt x="2174" y="7184"/>
                </a:cubicBezTo>
                <a:cubicBezTo>
                  <a:pt x="2020" y="7262"/>
                  <a:pt x="1871" y="7262"/>
                  <a:pt x="1729" y="7182"/>
                </a:cubicBezTo>
                <a:lnTo>
                  <a:pt x="976" y="6748"/>
                </a:lnTo>
                <a:cubicBezTo>
                  <a:pt x="725" y="6603"/>
                  <a:pt x="473" y="6457"/>
                  <a:pt x="221" y="6312"/>
                </a:cubicBezTo>
                <a:cubicBezTo>
                  <a:pt x="77" y="6217"/>
                  <a:pt x="2" y="6089"/>
                  <a:pt x="0" y="5925"/>
                </a:cubicBezTo>
                <a:lnTo>
                  <a:pt x="0" y="5057"/>
                </a:lnTo>
                <a:cubicBezTo>
                  <a:pt x="0" y="4766"/>
                  <a:pt x="0" y="1624"/>
                  <a:pt x="0" y="1333"/>
                </a:cubicBezTo>
                <a:cubicBezTo>
                  <a:pt x="10" y="1161"/>
                  <a:pt x="84" y="1032"/>
                  <a:pt x="224" y="949"/>
                </a:cubicBezTo>
                <a:lnTo>
                  <a:pt x="976" y="514"/>
                </a:lnTo>
                <a:cubicBezTo>
                  <a:pt x="1228" y="369"/>
                  <a:pt x="1480" y="224"/>
                  <a:pt x="1731" y="78"/>
                </a:cubicBezTo>
                <a:cubicBezTo>
                  <a:pt x="1886" y="0"/>
                  <a:pt x="2034" y="0"/>
                  <a:pt x="2177" y="80"/>
                </a:cubicBezTo>
                <a:close/>
              </a:path>
            </a:pathLst>
          </a:custGeom>
          <a:solidFill>
            <a:schemeClr val="bg2"/>
          </a:solidFill>
          <a:ln w="12700" cap="flat">
            <a:solidFill>
              <a:schemeClr val="accent1">
                <a:lumMod val="40000"/>
                <a:lumOff val="60000"/>
              </a:schemeClr>
            </a:solidFill>
            <a:prstDash val="solid"/>
            <a:miter lim="800000"/>
          </a:ln>
        </p:spPr>
        <p:txBody>
          <a:bodyPr vert="horz" wrap="square" lIns="91440" tIns="45720" rIns="91440" bIns="45720" numCol="1" anchor="t" anchorCtr="0" compatLnSpc="1"/>
          <a:lstStyle/>
          <a:p>
            <a:endParaRPr lang="zh-CN" altLang="en-US"/>
          </a:p>
        </p:txBody>
      </p:sp>
      <p:sp>
        <p:nvSpPr>
          <p:cNvPr id="53" name="Rectangle 6"/>
          <p:cNvSpPr>
            <a:spLocks noChangeArrowheads="1"/>
          </p:cNvSpPr>
          <p:nvPr/>
        </p:nvSpPr>
        <p:spPr bwMode="auto">
          <a:xfrm>
            <a:off x="1091000" y="2223638"/>
            <a:ext cx="3041510" cy="471034"/>
          </a:xfrm>
          <a:prstGeom prst="rect">
            <a:avLst/>
          </a:prstGeom>
          <a:solidFill>
            <a:schemeClr val="bg1"/>
          </a:solidFill>
          <a:ln>
            <a:noFill/>
          </a:ln>
        </p:spPr>
        <p:txBody>
          <a:bodyPr vert="horz" wrap="square" lIns="91440" tIns="45720" rIns="91440" bIns="45720" numCol="1" anchor="t" anchorCtr="0" compatLnSpc="1"/>
          <a:lstStyle/>
          <a:p>
            <a:endParaRPr lang="zh-CN" altLang="en-US"/>
          </a:p>
        </p:txBody>
      </p:sp>
      <p:sp>
        <p:nvSpPr>
          <p:cNvPr id="54" name="Freeform 7"/>
          <p:cNvSpPr/>
          <p:nvPr/>
        </p:nvSpPr>
        <p:spPr bwMode="auto">
          <a:xfrm>
            <a:off x="4735212" y="1430355"/>
            <a:ext cx="3031218" cy="4687988"/>
          </a:xfrm>
          <a:custGeom>
            <a:avLst/>
            <a:gdLst>
              <a:gd name="T0" fmla="*/ 2176 w 3905"/>
              <a:gd name="T1" fmla="*/ 80 h 7262"/>
              <a:gd name="T2" fmla="*/ 2929 w 3905"/>
              <a:gd name="T3" fmla="*/ 514 h 7262"/>
              <a:gd name="T4" fmla="*/ 3684 w 3905"/>
              <a:gd name="T5" fmla="*/ 950 h 7262"/>
              <a:gd name="T6" fmla="*/ 3905 w 3905"/>
              <a:gd name="T7" fmla="*/ 1337 h 7262"/>
              <a:gd name="T8" fmla="*/ 3905 w 3905"/>
              <a:gd name="T9" fmla="*/ 5057 h 7262"/>
              <a:gd name="T10" fmla="*/ 3905 w 3905"/>
              <a:gd name="T11" fmla="*/ 5929 h 7262"/>
              <a:gd name="T12" fmla="*/ 3681 w 3905"/>
              <a:gd name="T13" fmla="*/ 6314 h 7262"/>
              <a:gd name="T14" fmla="*/ 2929 w 3905"/>
              <a:gd name="T15" fmla="*/ 6748 h 7262"/>
              <a:gd name="T16" fmla="*/ 2174 w 3905"/>
              <a:gd name="T17" fmla="*/ 7184 h 7262"/>
              <a:gd name="T18" fmla="*/ 1728 w 3905"/>
              <a:gd name="T19" fmla="*/ 7182 h 7262"/>
              <a:gd name="T20" fmla="*/ 976 w 3905"/>
              <a:gd name="T21" fmla="*/ 6748 h 7262"/>
              <a:gd name="T22" fmla="*/ 221 w 3905"/>
              <a:gd name="T23" fmla="*/ 6312 h 7262"/>
              <a:gd name="T24" fmla="*/ 0 w 3905"/>
              <a:gd name="T25" fmla="*/ 5925 h 7262"/>
              <a:gd name="T26" fmla="*/ 0 w 3905"/>
              <a:gd name="T27" fmla="*/ 5057 h 7262"/>
              <a:gd name="T28" fmla="*/ 0 w 3905"/>
              <a:gd name="T29" fmla="*/ 1333 h 7262"/>
              <a:gd name="T30" fmla="*/ 224 w 3905"/>
              <a:gd name="T31" fmla="*/ 949 h 7262"/>
              <a:gd name="T32" fmla="*/ 976 w 3905"/>
              <a:gd name="T33" fmla="*/ 514 h 7262"/>
              <a:gd name="T34" fmla="*/ 1731 w 3905"/>
              <a:gd name="T35" fmla="*/ 78 h 7262"/>
              <a:gd name="T36" fmla="*/ 2176 w 3905"/>
              <a:gd name="T37" fmla="*/ 80 h 72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905" h="7262">
                <a:moveTo>
                  <a:pt x="2176" y="80"/>
                </a:moveTo>
                <a:lnTo>
                  <a:pt x="2929" y="514"/>
                </a:lnTo>
                <a:cubicBezTo>
                  <a:pt x="3180" y="660"/>
                  <a:pt x="3432" y="805"/>
                  <a:pt x="3684" y="950"/>
                </a:cubicBezTo>
                <a:cubicBezTo>
                  <a:pt x="3828" y="1045"/>
                  <a:pt x="3903" y="1173"/>
                  <a:pt x="3905" y="1337"/>
                </a:cubicBezTo>
                <a:lnTo>
                  <a:pt x="3905" y="5057"/>
                </a:lnTo>
                <a:cubicBezTo>
                  <a:pt x="3905" y="5347"/>
                  <a:pt x="3905" y="5638"/>
                  <a:pt x="3905" y="5929"/>
                </a:cubicBezTo>
                <a:cubicBezTo>
                  <a:pt x="3895" y="6101"/>
                  <a:pt x="3821" y="6230"/>
                  <a:pt x="3681" y="6314"/>
                </a:cubicBezTo>
                <a:lnTo>
                  <a:pt x="2929" y="6748"/>
                </a:lnTo>
                <a:cubicBezTo>
                  <a:pt x="2677" y="6893"/>
                  <a:pt x="2425" y="7038"/>
                  <a:pt x="2174" y="7184"/>
                </a:cubicBezTo>
                <a:cubicBezTo>
                  <a:pt x="2019" y="7262"/>
                  <a:pt x="1871" y="7262"/>
                  <a:pt x="1728" y="7182"/>
                </a:cubicBezTo>
                <a:lnTo>
                  <a:pt x="976" y="6748"/>
                </a:lnTo>
                <a:cubicBezTo>
                  <a:pt x="724" y="6603"/>
                  <a:pt x="473" y="6457"/>
                  <a:pt x="221" y="6312"/>
                </a:cubicBezTo>
                <a:cubicBezTo>
                  <a:pt x="76" y="6217"/>
                  <a:pt x="2" y="6089"/>
                  <a:pt x="0" y="5925"/>
                </a:cubicBezTo>
                <a:lnTo>
                  <a:pt x="0" y="5057"/>
                </a:lnTo>
                <a:cubicBezTo>
                  <a:pt x="0" y="4766"/>
                  <a:pt x="0" y="1624"/>
                  <a:pt x="0" y="1333"/>
                </a:cubicBezTo>
                <a:cubicBezTo>
                  <a:pt x="9" y="1161"/>
                  <a:pt x="83" y="1032"/>
                  <a:pt x="224" y="949"/>
                </a:cubicBezTo>
                <a:lnTo>
                  <a:pt x="976" y="514"/>
                </a:lnTo>
                <a:cubicBezTo>
                  <a:pt x="1228" y="369"/>
                  <a:pt x="1479" y="224"/>
                  <a:pt x="1731" y="78"/>
                </a:cubicBezTo>
                <a:cubicBezTo>
                  <a:pt x="1885" y="0"/>
                  <a:pt x="2034" y="0"/>
                  <a:pt x="2176" y="80"/>
                </a:cubicBezTo>
                <a:close/>
              </a:path>
            </a:pathLst>
          </a:custGeom>
          <a:solidFill>
            <a:schemeClr val="bg2"/>
          </a:solidFill>
          <a:ln w="12700" cap="flat">
            <a:solidFill>
              <a:schemeClr val="accent1">
                <a:lumMod val="40000"/>
                <a:lumOff val="60000"/>
              </a:schemeClr>
            </a:solidFill>
            <a:prstDash val="solid"/>
            <a:miter lim="800000"/>
          </a:ln>
        </p:spPr>
        <p:txBody>
          <a:bodyPr vert="horz" wrap="square" lIns="91440" tIns="45720" rIns="91440" bIns="45720" numCol="1" anchor="t" anchorCtr="0" compatLnSpc="1"/>
          <a:lstStyle/>
          <a:p>
            <a:endParaRPr lang="zh-CN" altLang="en-US"/>
          </a:p>
        </p:txBody>
      </p:sp>
      <p:sp>
        <p:nvSpPr>
          <p:cNvPr id="55" name="Rectangle 8"/>
          <p:cNvSpPr>
            <a:spLocks noChangeArrowheads="1"/>
          </p:cNvSpPr>
          <p:nvPr/>
        </p:nvSpPr>
        <p:spPr bwMode="auto">
          <a:xfrm>
            <a:off x="4730001" y="2223638"/>
            <a:ext cx="3043226" cy="471034"/>
          </a:xfrm>
          <a:prstGeom prst="rect">
            <a:avLst/>
          </a:prstGeom>
          <a:solidFill>
            <a:schemeClr val="bg1"/>
          </a:solidFill>
          <a:ln>
            <a:noFill/>
          </a:ln>
        </p:spPr>
        <p:txBody>
          <a:bodyPr vert="horz" wrap="square" lIns="91440" tIns="45720" rIns="91440" bIns="45720" numCol="1" anchor="t" anchorCtr="0" compatLnSpc="1"/>
          <a:lstStyle/>
          <a:p>
            <a:endParaRPr lang="zh-CN" altLang="en-US"/>
          </a:p>
        </p:txBody>
      </p:sp>
      <p:sp>
        <p:nvSpPr>
          <p:cNvPr id="56" name="文本框 55"/>
          <p:cNvSpPr txBox="1"/>
          <p:nvPr/>
        </p:nvSpPr>
        <p:spPr>
          <a:xfrm>
            <a:off x="1236980" y="2212975"/>
            <a:ext cx="2680335" cy="460375"/>
          </a:xfrm>
          <a:prstGeom prst="rect">
            <a:avLst/>
          </a:prstGeom>
          <a:noFill/>
        </p:spPr>
        <p:txBody>
          <a:bodyPr wrap="square" rtlCol="0">
            <a:spAutoFit/>
          </a:bodyPr>
          <a:lstStyle/>
          <a:p>
            <a:pPr algn="ctr"/>
            <a:r>
              <a:rPr lang="zh-CN" altLang="en-US" sz="2400" b="1" dirty="0">
                <a:solidFill>
                  <a:schemeClr val="bg2"/>
                </a:solidFill>
                <a:latin typeface="+mj-ea"/>
                <a:ea typeface="+mj-ea"/>
              </a:rPr>
              <a:t>词汇和句型知识</a:t>
            </a:r>
            <a:endParaRPr lang="zh-CN" altLang="en-US" sz="2400" b="1" dirty="0">
              <a:solidFill>
                <a:schemeClr val="bg2"/>
              </a:solidFill>
              <a:latin typeface="+mj-ea"/>
              <a:ea typeface="+mj-ea"/>
            </a:endParaRPr>
          </a:p>
        </p:txBody>
      </p:sp>
      <p:sp>
        <p:nvSpPr>
          <p:cNvPr id="57" name="文本框 56"/>
          <p:cNvSpPr txBox="1"/>
          <p:nvPr/>
        </p:nvSpPr>
        <p:spPr>
          <a:xfrm>
            <a:off x="5406757" y="2206952"/>
            <a:ext cx="1846822" cy="460375"/>
          </a:xfrm>
          <a:prstGeom prst="rect">
            <a:avLst/>
          </a:prstGeom>
          <a:noFill/>
        </p:spPr>
        <p:txBody>
          <a:bodyPr wrap="square" rtlCol="0">
            <a:spAutoFit/>
          </a:bodyPr>
          <a:lstStyle>
            <a:defPPr>
              <a:defRPr lang="zh-CN"/>
            </a:defPPr>
            <a:lvl1pPr>
              <a:defRPr sz="2000">
                <a:solidFill>
                  <a:schemeClr val="accent2"/>
                </a:solidFill>
                <a:latin typeface="+mj-ea"/>
                <a:ea typeface="+mj-ea"/>
              </a:defRPr>
            </a:lvl1pPr>
          </a:lstStyle>
          <a:p>
            <a:pPr algn="ctr"/>
            <a:r>
              <a:rPr lang="zh-CN" altLang="en-US" sz="2400" b="1" dirty="0">
                <a:solidFill>
                  <a:schemeClr val="bg2"/>
                </a:solidFill>
                <a:latin typeface="微软雅黑" panose="020B0503020204020204" pitchFamily="34" charset="-122"/>
                <a:ea typeface="微软雅黑" panose="020B0503020204020204" pitchFamily="34" charset="-122"/>
              </a:rPr>
              <a:t>语篇结构</a:t>
            </a:r>
            <a:endParaRPr lang="zh-CN" altLang="en-US" sz="2400" b="1" dirty="0">
              <a:solidFill>
                <a:schemeClr val="bg2"/>
              </a:solidFill>
              <a:latin typeface="微软雅黑" panose="020B0503020204020204" pitchFamily="34" charset="-122"/>
              <a:ea typeface="微软雅黑" panose="020B0503020204020204" pitchFamily="34" charset="-122"/>
            </a:endParaRPr>
          </a:p>
        </p:txBody>
      </p:sp>
      <p:sp>
        <p:nvSpPr>
          <p:cNvPr id="58" name="TextBox 10"/>
          <p:cNvSpPr txBox="1"/>
          <p:nvPr/>
        </p:nvSpPr>
        <p:spPr>
          <a:xfrm>
            <a:off x="1253381" y="3012259"/>
            <a:ext cx="2748638" cy="119888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rtlCol="0">
            <a:spAutoFit/>
          </a:bodyPr>
          <a:lstStyle>
            <a:defPPr>
              <a:defRPr lang="zh-CN"/>
            </a:defPPr>
            <a:lvl1pPr algn="just">
              <a:defRPr>
                <a:solidFill>
                  <a:schemeClr val="bg1"/>
                </a:solidFill>
                <a:latin typeface="+mn-ea"/>
                <a:ea typeface="+mn-ea"/>
              </a:defRPr>
            </a:lvl1pPr>
          </a:lstStyle>
          <a:p>
            <a:r>
              <a:rPr lang="zh-CN" altLang="en-US" dirty="0"/>
              <a:t>无法恰当使用词汇和句型知识，例如在语篇中定语从句，在写作时运用所学词汇等。</a:t>
            </a:r>
            <a:endParaRPr lang="zh-CN" altLang="en-US" dirty="0"/>
          </a:p>
        </p:txBody>
      </p:sp>
      <p:sp>
        <p:nvSpPr>
          <p:cNvPr id="60" name="TextBox 10"/>
          <p:cNvSpPr txBox="1"/>
          <p:nvPr/>
        </p:nvSpPr>
        <p:spPr>
          <a:xfrm>
            <a:off x="5018348" y="2982842"/>
            <a:ext cx="2559300" cy="147637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rtlCol="0">
            <a:spAutoFit/>
          </a:bodyPr>
          <a:lstStyle>
            <a:defPPr>
              <a:defRPr lang="zh-CN"/>
            </a:defPPr>
            <a:lvl1pPr algn="just">
              <a:defRPr>
                <a:solidFill>
                  <a:schemeClr val="bg1"/>
                </a:solidFill>
                <a:latin typeface="+mn-ea"/>
                <a:ea typeface="+mn-ea"/>
              </a:defRPr>
            </a:lvl1pPr>
          </a:lstStyle>
          <a:p>
            <a:r>
              <a:rPr lang="zh-CN" altLang="en-US" dirty="0"/>
              <a:t>理不清各种文体篇章的主题引出手法以及主题深化手法，在高考解题中不能确定各类语篇的主题。</a:t>
            </a:r>
            <a:endParaRPr lang="zh-CN" altLang="en-US" dirty="0"/>
          </a:p>
        </p:txBody>
      </p:sp>
      <p:sp>
        <p:nvSpPr>
          <p:cNvPr id="63" name="Freeform 7"/>
          <p:cNvSpPr/>
          <p:nvPr/>
        </p:nvSpPr>
        <p:spPr bwMode="auto">
          <a:xfrm>
            <a:off x="8300533" y="1430355"/>
            <a:ext cx="3031218" cy="4687988"/>
          </a:xfrm>
          <a:custGeom>
            <a:avLst/>
            <a:gdLst>
              <a:gd name="T0" fmla="*/ 2176 w 3905"/>
              <a:gd name="T1" fmla="*/ 80 h 7262"/>
              <a:gd name="T2" fmla="*/ 2929 w 3905"/>
              <a:gd name="T3" fmla="*/ 514 h 7262"/>
              <a:gd name="T4" fmla="*/ 3684 w 3905"/>
              <a:gd name="T5" fmla="*/ 950 h 7262"/>
              <a:gd name="T6" fmla="*/ 3905 w 3905"/>
              <a:gd name="T7" fmla="*/ 1337 h 7262"/>
              <a:gd name="T8" fmla="*/ 3905 w 3905"/>
              <a:gd name="T9" fmla="*/ 5057 h 7262"/>
              <a:gd name="T10" fmla="*/ 3905 w 3905"/>
              <a:gd name="T11" fmla="*/ 5929 h 7262"/>
              <a:gd name="T12" fmla="*/ 3681 w 3905"/>
              <a:gd name="T13" fmla="*/ 6314 h 7262"/>
              <a:gd name="T14" fmla="*/ 2929 w 3905"/>
              <a:gd name="T15" fmla="*/ 6748 h 7262"/>
              <a:gd name="T16" fmla="*/ 2174 w 3905"/>
              <a:gd name="T17" fmla="*/ 7184 h 7262"/>
              <a:gd name="T18" fmla="*/ 1728 w 3905"/>
              <a:gd name="T19" fmla="*/ 7182 h 7262"/>
              <a:gd name="T20" fmla="*/ 976 w 3905"/>
              <a:gd name="T21" fmla="*/ 6748 h 7262"/>
              <a:gd name="T22" fmla="*/ 221 w 3905"/>
              <a:gd name="T23" fmla="*/ 6312 h 7262"/>
              <a:gd name="T24" fmla="*/ 0 w 3905"/>
              <a:gd name="T25" fmla="*/ 5925 h 7262"/>
              <a:gd name="T26" fmla="*/ 0 w 3905"/>
              <a:gd name="T27" fmla="*/ 5057 h 7262"/>
              <a:gd name="T28" fmla="*/ 0 w 3905"/>
              <a:gd name="T29" fmla="*/ 1333 h 7262"/>
              <a:gd name="T30" fmla="*/ 224 w 3905"/>
              <a:gd name="T31" fmla="*/ 949 h 7262"/>
              <a:gd name="T32" fmla="*/ 976 w 3905"/>
              <a:gd name="T33" fmla="*/ 514 h 7262"/>
              <a:gd name="T34" fmla="*/ 1731 w 3905"/>
              <a:gd name="T35" fmla="*/ 78 h 7262"/>
              <a:gd name="T36" fmla="*/ 2176 w 3905"/>
              <a:gd name="T37" fmla="*/ 80 h 72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905" h="7262">
                <a:moveTo>
                  <a:pt x="2176" y="80"/>
                </a:moveTo>
                <a:lnTo>
                  <a:pt x="2929" y="514"/>
                </a:lnTo>
                <a:cubicBezTo>
                  <a:pt x="3180" y="660"/>
                  <a:pt x="3432" y="805"/>
                  <a:pt x="3684" y="950"/>
                </a:cubicBezTo>
                <a:cubicBezTo>
                  <a:pt x="3828" y="1045"/>
                  <a:pt x="3903" y="1173"/>
                  <a:pt x="3905" y="1337"/>
                </a:cubicBezTo>
                <a:lnTo>
                  <a:pt x="3905" y="5057"/>
                </a:lnTo>
                <a:cubicBezTo>
                  <a:pt x="3905" y="5347"/>
                  <a:pt x="3905" y="5638"/>
                  <a:pt x="3905" y="5929"/>
                </a:cubicBezTo>
                <a:cubicBezTo>
                  <a:pt x="3895" y="6101"/>
                  <a:pt x="3821" y="6230"/>
                  <a:pt x="3681" y="6314"/>
                </a:cubicBezTo>
                <a:lnTo>
                  <a:pt x="2929" y="6748"/>
                </a:lnTo>
                <a:cubicBezTo>
                  <a:pt x="2677" y="6893"/>
                  <a:pt x="2425" y="7038"/>
                  <a:pt x="2174" y="7184"/>
                </a:cubicBezTo>
                <a:cubicBezTo>
                  <a:pt x="2019" y="7262"/>
                  <a:pt x="1871" y="7262"/>
                  <a:pt x="1728" y="7182"/>
                </a:cubicBezTo>
                <a:lnTo>
                  <a:pt x="976" y="6748"/>
                </a:lnTo>
                <a:cubicBezTo>
                  <a:pt x="724" y="6603"/>
                  <a:pt x="473" y="6457"/>
                  <a:pt x="221" y="6312"/>
                </a:cubicBezTo>
                <a:cubicBezTo>
                  <a:pt x="76" y="6217"/>
                  <a:pt x="2" y="6089"/>
                  <a:pt x="0" y="5925"/>
                </a:cubicBezTo>
                <a:lnTo>
                  <a:pt x="0" y="5057"/>
                </a:lnTo>
                <a:cubicBezTo>
                  <a:pt x="0" y="4766"/>
                  <a:pt x="0" y="1624"/>
                  <a:pt x="0" y="1333"/>
                </a:cubicBezTo>
                <a:cubicBezTo>
                  <a:pt x="9" y="1161"/>
                  <a:pt x="83" y="1032"/>
                  <a:pt x="224" y="949"/>
                </a:cubicBezTo>
                <a:lnTo>
                  <a:pt x="976" y="514"/>
                </a:lnTo>
                <a:cubicBezTo>
                  <a:pt x="1228" y="369"/>
                  <a:pt x="1479" y="224"/>
                  <a:pt x="1731" y="78"/>
                </a:cubicBezTo>
                <a:cubicBezTo>
                  <a:pt x="1885" y="0"/>
                  <a:pt x="2034" y="0"/>
                  <a:pt x="2176" y="80"/>
                </a:cubicBezTo>
                <a:close/>
              </a:path>
            </a:pathLst>
          </a:custGeom>
          <a:solidFill>
            <a:schemeClr val="bg2"/>
          </a:solidFill>
          <a:ln w="12700" cap="flat">
            <a:solidFill>
              <a:schemeClr val="accent1">
                <a:lumMod val="40000"/>
                <a:lumOff val="60000"/>
              </a:schemeClr>
            </a:solidFill>
            <a:prstDash val="solid"/>
            <a:miter lim="800000"/>
          </a:ln>
        </p:spPr>
        <p:txBody>
          <a:bodyPr vert="horz" wrap="square" lIns="91440" tIns="45720" rIns="91440" bIns="45720" numCol="1" anchor="t" anchorCtr="0" compatLnSpc="1"/>
          <a:lstStyle/>
          <a:p>
            <a:endParaRPr lang="zh-CN" altLang="en-US"/>
          </a:p>
        </p:txBody>
      </p:sp>
      <p:sp>
        <p:nvSpPr>
          <p:cNvPr id="64" name="Rectangle 8"/>
          <p:cNvSpPr>
            <a:spLocks noChangeArrowheads="1"/>
          </p:cNvSpPr>
          <p:nvPr/>
        </p:nvSpPr>
        <p:spPr bwMode="auto">
          <a:xfrm>
            <a:off x="8295322" y="2223638"/>
            <a:ext cx="3043226" cy="471034"/>
          </a:xfrm>
          <a:prstGeom prst="rect">
            <a:avLst/>
          </a:prstGeom>
          <a:solidFill>
            <a:schemeClr val="bg1"/>
          </a:solidFill>
          <a:ln>
            <a:noFill/>
          </a:ln>
        </p:spPr>
        <p:txBody>
          <a:bodyPr vert="horz" wrap="square" lIns="91440" tIns="45720" rIns="91440" bIns="45720" numCol="1" anchor="t" anchorCtr="0" compatLnSpc="1"/>
          <a:lstStyle/>
          <a:p>
            <a:endParaRPr lang="zh-CN" altLang="en-US"/>
          </a:p>
        </p:txBody>
      </p:sp>
      <p:sp>
        <p:nvSpPr>
          <p:cNvPr id="65" name="文本框 64"/>
          <p:cNvSpPr txBox="1"/>
          <p:nvPr/>
        </p:nvSpPr>
        <p:spPr>
          <a:xfrm>
            <a:off x="8972078" y="2206952"/>
            <a:ext cx="1846822" cy="460375"/>
          </a:xfrm>
          <a:prstGeom prst="rect">
            <a:avLst/>
          </a:prstGeom>
          <a:noFill/>
        </p:spPr>
        <p:txBody>
          <a:bodyPr wrap="square" rtlCol="0">
            <a:spAutoFit/>
          </a:bodyPr>
          <a:lstStyle>
            <a:defPPr>
              <a:defRPr lang="zh-CN"/>
            </a:defPPr>
            <a:lvl1pPr>
              <a:defRPr sz="2000">
                <a:solidFill>
                  <a:schemeClr val="accent2"/>
                </a:solidFill>
                <a:latin typeface="+mj-ea"/>
                <a:ea typeface="+mj-ea"/>
              </a:defRPr>
            </a:lvl1pPr>
          </a:lstStyle>
          <a:p>
            <a:pPr algn="ctr"/>
            <a:r>
              <a:rPr lang="zh-CN" altLang="en-US" sz="2400" b="1" dirty="0">
                <a:solidFill>
                  <a:schemeClr val="bg2"/>
                </a:solidFill>
                <a:latin typeface="微软雅黑" panose="020B0503020204020204" pitchFamily="34" charset="-122"/>
                <a:ea typeface="微软雅黑" panose="020B0503020204020204" pitchFamily="34" charset="-122"/>
              </a:rPr>
              <a:t>作文素材</a:t>
            </a:r>
            <a:endParaRPr lang="zh-CN" altLang="en-US" sz="2400" b="1" dirty="0">
              <a:solidFill>
                <a:schemeClr val="bg2"/>
              </a:solidFill>
              <a:latin typeface="微软雅黑" panose="020B0503020204020204" pitchFamily="34" charset="-122"/>
              <a:ea typeface="微软雅黑" panose="020B0503020204020204" pitchFamily="34" charset="-122"/>
            </a:endParaRPr>
          </a:p>
        </p:txBody>
      </p:sp>
      <p:sp>
        <p:nvSpPr>
          <p:cNvPr id="66" name="TextBox 10"/>
          <p:cNvSpPr txBox="1"/>
          <p:nvPr/>
        </p:nvSpPr>
        <p:spPr>
          <a:xfrm>
            <a:off x="8583669" y="2982842"/>
            <a:ext cx="2559300" cy="175323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rtlCol="0">
            <a:spAutoFit/>
          </a:bodyPr>
          <a:lstStyle>
            <a:defPPr>
              <a:defRPr lang="zh-CN"/>
            </a:defPPr>
            <a:lvl1pPr algn="just">
              <a:defRPr>
                <a:solidFill>
                  <a:schemeClr val="bg1"/>
                </a:solidFill>
                <a:latin typeface="+mn-ea"/>
                <a:ea typeface="+mn-ea"/>
              </a:defRPr>
            </a:lvl1pPr>
          </a:lstStyle>
          <a:p>
            <a:r>
              <a:rPr lang="zh-CN" altLang="en-US" dirty="0"/>
              <a:t>解答应用文写作时缺少素材，在第二段主体部分内容展现时特别空洞，缺乏支撑的细节，不能使语篇在具体内容上表现主题语境。</a:t>
            </a:r>
            <a:endParaRPr lang="zh-CN" altLang="en-US" dirty="0"/>
          </a:p>
        </p:txBody>
      </p:sp>
      <p:sp>
        <p:nvSpPr>
          <p:cNvPr id="69" name="文本框 68"/>
          <p:cNvSpPr txBox="1"/>
          <p:nvPr/>
        </p:nvSpPr>
        <p:spPr>
          <a:xfrm>
            <a:off x="2263140" y="1595755"/>
            <a:ext cx="1011555" cy="521970"/>
          </a:xfrm>
          <a:prstGeom prst="rect">
            <a:avLst/>
          </a:prstGeom>
          <a:noFill/>
        </p:spPr>
        <p:txBody>
          <a:bodyPr wrap="square" rtlCol="0">
            <a:spAutoFit/>
          </a:bodyPr>
          <a:lstStyle/>
          <a:p>
            <a:pPr algn="ctr"/>
            <a:r>
              <a:rPr lang="en-US" altLang="zh-CN" sz="2800" dirty="0">
                <a:solidFill>
                  <a:schemeClr val="bg1"/>
                </a:solidFill>
                <a:latin typeface="Lifeline JL" panose="00000400000000000000" pitchFamily="2" charset="0"/>
              </a:rPr>
              <a:t>01</a:t>
            </a:r>
            <a:endParaRPr lang="en-US" altLang="zh-CN" sz="2800" dirty="0">
              <a:solidFill>
                <a:schemeClr val="bg1"/>
              </a:solidFill>
              <a:latin typeface="Lifeline JL" panose="00000400000000000000" pitchFamily="2" charset="0"/>
            </a:endParaRPr>
          </a:p>
        </p:txBody>
      </p:sp>
      <p:sp>
        <p:nvSpPr>
          <p:cNvPr id="70" name="文本框 69"/>
          <p:cNvSpPr txBox="1"/>
          <p:nvPr/>
        </p:nvSpPr>
        <p:spPr>
          <a:xfrm>
            <a:off x="5884939" y="1595588"/>
            <a:ext cx="793728" cy="523220"/>
          </a:xfrm>
          <a:prstGeom prst="rect">
            <a:avLst/>
          </a:prstGeom>
          <a:noFill/>
        </p:spPr>
        <p:txBody>
          <a:bodyPr wrap="square" rtlCol="0">
            <a:spAutoFit/>
          </a:bodyPr>
          <a:lstStyle/>
          <a:p>
            <a:pPr algn="ctr"/>
            <a:r>
              <a:rPr lang="en-US" altLang="zh-CN" sz="2800" dirty="0">
                <a:solidFill>
                  <a:schemeClr val="bg1"/>
                </a:solidFill>
                <a:latin typeface="Lifeline JL" panose="00000400000000000000" pitchFamily="2" charset="0"/>
              </a:rPr>
              <a:t>02</a:t>
            </a:r>
            <a:endParaRPr lang="en-US" altLang="zh-CN" sz="2800" dirty="0">
              <a:solidFill>
                <a:schemeClr val="bg1"/>
              </a:solidFill>
              <a:latin typeface="Lifeline JL" panose="00000400000000000000" pitchFamily="2" charset="0"/>
            </a:endParaRPr>
          </a:p>
        </p:txBody>
      </p:sp>
      <p:sp>
        <p:nvSpPr>
          <p:cNvPr id="71" name="文本框 70"/>
          <p:cNvSpPr txBox="1"/>
          <p:nvPr/>
        </p:nvSpPr>
        <p:spPr>
          <a:xfrm>
            <a:off x="9374158" y="1595588"/>
            <a:ext cx="799740" cy="523220"/>
          </a:xfrm>
          <a:prstGeom prst="rect">
            <a:avLst/>
          </a:prstGeom>
          <a:noFill/>
        </p:spPr>
        <p:txBody>
          <a:bodyPr wrap="square" rtlCol="0">
            <a:spAutoFit/>
          </a:bodyPr>
          <a:lstStyle/>
          <a:p>
            <a:pPr algn="ctr"/>
            <a:r>
              <a:rPr lang="en-US" altLang="zh-CN" sz="2800" dirty="0">
                <a:solidFill>
                  <a:schemeClr val="bg1"/>
                </a:solidFill>
                <a:latin typeface="Lifeline JL" panose="00000400000000000000" pitchFamily="2" charset="0"/>
              </a:rPr>
              <a:t>03</a:t>
            </a:r>
            <a:endParaRPr lang="en-US" altLang="zh-CN" sz="2800" dirty="0">
              <a:solidFill>
                <a:schemeClr val="bg1"/>
              </a:solidFill>
              <a:latin typeface="Lifeline JL" panose="00000400000000000000" pitchFamily="2" charset="0"/>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Oval 6"/>
          <p:cNvSpPr>
            <a:spLocks noChangeArrowheads="1"/>
          </p:cNvSpPr>
          <p:nvPr/>
        </p:nvSpPr>
        <p:spPr bwMode="auto">
          <a:xfrm flipH="1">
            <a:off x="985428" y="2909777"/>
            <a:ext cx="1907896" cy="1906222"/>
          </a:xfrm>
          <a:prstGeom prst="ellipse">
            <a:avLst/>
          </a:prstGeom>
          <a:solidFill>
            <a:schemeClr val="bg2">
              <a:lumMod val="20000"/>
              <a:lumOff val="80000"/>
            </a:schemeClr>
          </a:solidFill>
          <a:ln>
            <a:noFill/>
          </a:ln>
        </p:spPr>
        <p:txBody>
          <a:bodyPr vert="horz" wrap="square" lIns="91440" tIns="45720" rIns="91440" bIns="45720" numCol="1" anchor="t" anchorCtr="0" compatLnSpc="1"/>
          <a:lstStyle/>
          <a:p>
            <a:endParaRPr lang="zh-CN" altLang="en-US">
              <a:solidFill>
                <a:schemeClr val="bg1"/>
              </a:solidFill>
            </a:endParaRPr>
          </a:p>
        </p:txBody>
      </p:sp>
      <p:sp>
        <p:nvSpPr>
          <p:cNvPr id="25" name="Freeform 7"/>
          <p:cNvSpPr/>
          <p:nvPr/>
        </p:nvSpPr>
        <p:spPr bwMode="auto">
          <a:xfrm flipH="1">
            <a:off x="3755477" y="1785644"/>
            <a:ext cx="1292225" cy="4079875"/>
          </a:xfrm>
          <a:custGeom>
            <a:avLst/>
            <a:gdLst>
              <a:gd name="T0" fmla="*/ 1750 w 1750"/>
              <a:gd name="T1" fmla="*/ 272 h 5527"/>
              <a:gd name="T2" fmla="*/ 314 w 1750"/>
              <a:gd name="T3" fmla="*/ 2778 h 5527"/>
              <a:gd name="T4" fmla="*/ 1699 w 1750"/>
              <a:gd name="T5" fmla="*/ 5254 h 5527"/>
              <a:gd name="T6" fmla="*/ 1542 w 1750"/>
              <a:gd name="T7" fmla="*/ 5527 h 5527"/>
              <a:gd name="T8" fmla="*/ 0 w 1750"/>
              <a:gd name="T9" fmla="*/ 2778 h 5527"/>
              <a:gd name="T10" fmla="*/ 1593 w 1750"/>
              <a:gd name="T11" fmla="*/ 0 h 5527"/>
              <a:gd name="T12" fmla="*/ 1750 w 1750"/>
              <a:gd name="T13" fmla="*/ 272 h 5527"/>
            </a:gdLst>
            <a:ahLst/>
            <a:cxnLst>
              <a:cxn ang="0">
                <a:pos x="T0" y="T1"/>
              </a:cxn>
              <a:cxn ang="0">
                <a:pos x="T2" y="T3"/>
              </a:cxn>
              <a:cxn ang="0">
                <a:pos x="T4" y="T5"/>
              </a:cxn>
              <a:cxn ang="0">
                <a:pos x="T6" y="T7"/>
              </a:cxn>
              <a:cxn ang="0">
                <a:pos x="T8" y="T9"/>
              </a:cxn>
              <a:cxn ang="0">
                <a:pos x="T10" y="T11"/>
              </a:cxn>
              <a:cxn ang="0">
                <a:pos x="T12" y="T13"/>
              </a:cxn>
            </a:cxnLst>
            <a:rect l="0" t="0" r="r" b="b"/>
            <a:pathLst>
              <a:path w="1750" h="5527">
                <a:moveTo>
                  <a:pt x="1750" y="272"/>
                </a:moveTo>
                <a:cubicBezTo>
                  <a:pt x="891" y="777"/>
                  <a:pt x="314" y="1710"/>
                  <a:pt x="314" y="2778"/>
                </a:cubicBezTo>
                <a:cubicBezTo>
                  <a:pt x="314" y="3825"/>
                  <a:pt x="868" y="4743"/>
                  <a:pt x="1699" y="5254"/>
                </a:cubicBezTo>
                <a:lnTo>
                  <a:pt x="1542" y="5527"/>
                </a:lnTo>
                <a:cubicBezTo>
                  <a:pt x="617" y="4961"/>
                  <a:pt x="0" y="3942"/>
                  <a:pt x="0" y="2778"/>
                </a:cubicBezTo>
                <a:cubicBezTo>
                  <a:pt x="0" y="1594"/>
                  <a:pt x="640" y="559"/>
                  <a:pt x="1593" y="0"/>
                </a:cubicBezTo>
                <a:lnTo>
                  <a:pt x="1750" y="272"/>
                </a:lnTo>
                <a:close/>
              </a:path>
            </a:pathLst>
          </a:custGeom>
          <a:solidFill>
            <a:schemeClr val="bg2">
              <a:lumMod val="85000"/>
            </a:schemeClr>
          </a:solidFill>
          <a:ln>
            <a:noFill/>
          </a:ln>
        </p:spPr>
        <p:txBody>
          <a:bodyPr vert="horz" wrap="square" lIns="91440" tIns="45720" rIns="91440" bIns="45720" numCol="1" anchor="t" anchorCtr="0" compatLnSpc="1"/>
          <a:lstStyle/>
          <a:p>
            <a:endParaRPr lang="zh-CN" altLang="en-US">
              <a:solidFill>
                <a:schemeClr val="bg1"/>
              </a:solidFill>
            </a:endParaRPr>
          </a:p>
        </p:txBody>
      </p:sp>
      <p:sp>
        <p:nvSpPr>
          <p:cNvPr id="26" name="Oval 8"/>
          <p:cNvSpPr>
            <a:spLocks noChangeArrowheads="1"/>
          </p:cNvSpPr>
          <p:nvPr/>
        </p:nvSpPr>
        <p:spPr bwMode="auto">
          <a:xfrm flipH="1">
            <a:off x="3428452" y="1347494"/>
            <a:ext cx="1219200" cy="1220788"/>
          </a:xfrm>
          <a:prstGeom prst="ellipse">
            <a:avLst/>
          </a:prstGeom>
          <a:solidFill>
            <a:schemeClr val="bg1"/>
          </a:solidFill>
          <a:ln w="28575" cap="flat">
            <a:solidFill>
              <a:schemeClr val="bg2"/>
            </a:solidFill>
            <a:prstDash val="solid"/>
            <a:miter lim="800000"/>
          </a:ln>
          <a:effectLst>
            <a:outerShdw blurRad="63500" sx="102000" sy="102000" algn="ctr" rotWithShape="0">
              <a:prstClr val="black">
                <a:alpha val="40000"/>
              </a:prstClr>
            </a:outerShdw>
          </a:effectLst>
        </p:spPr>
        <p:txBody>
          <a:bodyPr vert="horz" wrap="square" lIns="91440" tIns="45720" rIns="91440" bIns="45720" numCol="1" anchor="t" anchorCtr="0" compatLnSpc="1"/>
          <a:lstStyle/>
          <a:p>
            <a:pPr algn="ctr">
              <a:lnSpc>
                <a:spcPct val="200000"/>
              </a:lnSpc>
              <a:spcBef>
                <a:spcPct val="20000"/>
              </a:spcBef>
            </a:pPr>
            <a:endParaRPr lang="zh-CN" altLang="en-US" sz="2000">
              <a:solidFill>
                <a:schemeClr val="tx2"/>
              </a:solidFill>
              <a:latin typeface="Lifeline JL" panose="00000400000000000000" pitchFamily="2" charset="0"/>
              <a:ea typeface="微软雅黑" panose="020B0503020204020204" pitchFamily="34" charset="-122"/>
            </a:endParaRPr>
          </a:p>
        </p:txBody>
      </p:sp>
      <p:sp>
        <p:nvSpPr>
          <p:cNvPr id="27" name="Oval 9"/>
          <p:cNvSpPr>
            <a:spLocks noChangeArrowheads="1"/>
          </p:cNvSpPr>
          <p:nvPr/>
        </p:nvSpPr>
        <p:spPr bwMode="auto">
          <a:xfrm flipH="1">
            <a:off x="4303164" y="3206457"/>
            <a:ext cx="1220788" cy="1219200"/>
          </a:xfrm>
          <a:prstGeom prst="ellipse">
            <a:avLst/>
          </a:prstGeom>
          <a:solidFill>
            <a:schemeClr val="bg1"/>
          </a:solidFill>
          <a:ln w="28575" cap="flat">
            <a:solidFill>
              <a:schemeClr val="bg2"/>
            </a:solidFill>
            <a:prstDash val="solid"/>
            <a:miter lim="800000"/>
          </a:ln>
          <a:effectLst>
            <a:outerShdw blurRad="63500" sx="102000" sy="102000" algn="ctr" rotWithShape="0">
              <a:prstClr val="black">
                <a:alpha val="40000"/>
              </a:prstClr>
            </a:outerShdw>
          </a:effectLst>
        </p:spPr>
        <p:txBody>
          <a:bodyPr vert="horz" wrap="square" lIns="91440" tIns="45720" rIns="91440" bIns="45720" numCol="1" anchor="t" anchorCtr="0" compatLnSpc="1"/>
          <a:lstStyle/>
          <a:p>
            <a:pPr algn="ctr">
              <a:lnSpc>
                <a:spcPct val="200000"/>
              </a:lnSpc>
              <a:spcBef>
                <a:spcPct val="20000"/>
              </a:spcBef>
            </a:pPr>
            <a:endParaRPr lang="zh-CN" altLang="en-US" sz="2000">
              <a:solidFill>
                <a:schemeClr val="tx2"/>
              </a:solidFill>
              <a:latin typeface="Lifeline JL" panose="00000400000000000000" pitchFamily="2" charset="0"/>
              <a:ea typeface="微软雅黑" panose="020B0503020204020204" pitchFamily="34" charset="-122"/>
            </a:endParaRPr>
          </a:p>
        </p:txBody>
      </p:sp>
      <p:sp>
        <p:nvSpPr>
          <p:cNvPr id="28" name="Oval 10"/>
          <p:cNvSpPr>
            <a:spLocks noChangeArrowheads="1"/>
          </p:cNvSpPr>
          <p:nvPr/>
        </p:nvSpPr>
        <p:spPr bwMode="auto">
          <a:xfrm flipH="1">
            <a:off x="3303039" y="5008269"/>
            <a:ext cx="1220788" cy="1219200"/>
          </a:xfrm>
          <a:prstGeom prst="ellipse">
            <a:avLst/>
          </a:prstGeom>
          <a:solidFill>
            <a:schemeClr val="bg1"/>
          </a:solidFill>
          <a:ln w="28575" cap="flat">
            <a:solidFill>
              <a:schemeClr val="bg2"/>
            </a:solidFill>
            <a:prstDash val="solid"/>
            <a:miter lim="800000"/>
          </a:ln>
          <a:effectLst>
            <a:outerShdw blurRad="63500" sx="102000" sy="102000" algn="ctr" rotWithShape="0">
              <a:prstClr val="black">
                <a:alpha val="40000"/>
              </a:prstClr>
            </a:outerShdw>
          </a:effectLst>
        </p:spPr>
        <p:txBody>
          <a:bodyPr vert="horz" wrap="square" lIns="91440" tIns="45720" rIns="91440" bIns="45720" numCol="1" anchor="t" anchorCtr="0" compatLnSpc="1"/>
          <a:lstStyle/>
          <a:p>
            <a:pPr algn="ctr">
              <a:lnSpc>
                <a:spcPct val="200000"/>
              </a:lnSpc>
              <a:spcBef>
                <a:spcPct val="20000"/>
              </a:spcBef>
            </a:pPr>
            <a:endParaRPr lang="zh-CN" altLang="en-US" sz="2000">
              <a:solidFill>
                <a:schemeClr val="tx2"/>
              </a:solidFill>
              <a:latin typeface="Lifeline JL" panose="00000400000000000000" pitchFamily="2" charset="0"/>
              <a:ea typeface="微软雅黑" panose="020B0503020204020204" pitchFamily="34" charset="-122"/>
            </a:endParaRPr>
          </a:p>
        </p:txBody>
      </p:sp>
      <p:sp>
        <p:nvSpPr>
          <p:cNvPr id="29" name="Line 11"/>
          <p:cNvSpPr>
            <a:spLocks noChangeShapeType="1"/>
          </p:cNvSpPr>
          <p:nvPr/>
        </p:nvSpPr>
        <p:spPr bwMode="auto">
          <a:xfrm flipH="1">
            <a:off x="2658672" y="2429695"/>
            <a:ext cx="873456" cy="641446"/>
          </a:xfrm>
          <a:prstGeom prst="line">
            <a:avLst/>
          </a:prstGeom>
          <a:noFill/>
          <a:ln w="12700" cap="flat">
            <a:solidFill>
              <a:srgbClr val="2E2C2C"/>
            </a:solidFill>
            <a:prstDash val="solid"/>
            <a:miter lim="800000"/>
            <a:headEnd type="triangle" w="med" len="med"/>
            <a:tailEnd type="non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lstStyle/>
          <a:p>
            <a:endParaRPr lang="zh-CN" altLang="en-US">
              <a:solidFill>
                <a:schemeClr val="bg1"/>
              </a:solidFill>
            </a:endParaRPr>
          </a:p>
        </p:txBody>
      </p:sp>
      <p:sp>
        <p:nvSpPr>
          <p:cNvPr id="30" name="Line 13"/>
          <p:cNvSpPr>
            <a:spLocks noChangeShapeType="1"/>
          </p:cNvSpPr>
          <p:nvPr/>
        </p:nvSpPr>
        <p:spPr bwMode="auto">
          <a:xfrm flipH="1">
            <a:off x="3009352" y="3798594"/>
            <a:ext cx="1164222" cy="0"/>
          </a:xfrm>
          <a:prstGeom prst="line">
            <a:avLst/>
          </a:prstGeom>
          <a:noFill/>
          <a:ln w="12700" cap="flat">
            <a:solidFill>
              <a:srgbClr val="2E2C2C"/>
            </a:solidFill>
            <a:prstDash val="solid"/>
            <a:miter lim="800000"/>
            <a:headEnd type="triangle" w="med" len="med"/>
            <a:tailEnd type="non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lstStyle/>
          <a:p>
            <a:endParaRPr lang="zh-CN" altLang="en-US">
              <a:solidFill>
                <a:schemeClr val="bg1"/>
              </a:solidFill>
            </a:endParaRPr>
          </a:p>
        </p:txBody>
      </p:sp>
      <p:sp>
        <p:nvSpPr>
          <p:cNvPr id="31" name="Oval 14"/>
          <p:cNvSpPr>
            <a:spLocks noChangeArrowheads="1"/>
          </p:cNvSpPr>
          <p:nvPr/>
        </p:nvSpPr>
        <p:spPr bwMode="auto">
          <a:xfrm flipH="1">
            <a:off x="1126577" y="3049294"/>
            <a:ext cx="1625600" cy="1625600"/>
          </a:xfrm>
          <a:prstGeom prst="ellipse">
            <a:avLst/>
          </a:prstGeom>
          <a:solidFill>
            <a:schemeClr val="tx1"/>
          </a:solidFill>
          <a:ln w="57150" cap="flat">
            <a:solidFill>
              <a:schemeClr val="bg2"/>
            </a:solidFill>
            <a:prstDash val="solid"/>
            <a:miter lim="800000"/>
          </a:ln>
          <a:effectLst>
            <a:outerShdw blurRad="63500" sx="102000" sy="102000" algn="ctr" rotWithShape="0">
              <a:prstClr val="black">
                <a:alpha val="40000"/>
              </a:prstClr>
            </a:outerShdw>
          </a:effectLst>
        </p:spPr>
        <p:txBody>
          <a:bodyPr vert="horz" wrap="square" lIns="91440" tIns="45720" rIns="91440" bIns="45720" numCol="1" anchor="t" anchorCtr="0" compatLnSpc="1"/>
          <a:lstStyle/>
          <a:p>
            <a:pPr algn="ctr">
              <a:lnSpc>
                <a:spcPct val="200000"/>
              </a:lnSpc>
              <a:spcBef>
                <a:spcPct val="20000"/>
              </a:spcBef>
            </a:pPr>
            <a:endParaRPr lang="zh-CN" altLang="en-US" sz="2000">
              <a:solidFill>
                <a:schemeClr val="tx2"/>
              </a:solidFill>
              <a:latin typeface="Lifeline JL" panose="00000400000000000000" pitchFamily="2" charset="0"/>
              <a:ea typeface="微软雅黑" panose="020B0503020204020204" pitchFamily="34" charset="-122"/>
            </a:endParaRPr>
          </a:p>
        </p:txBody>
      </p:sp>
      <p:sp>
        <p:nvSpPr>
          <p:cNvPr id="32" name="TextBox 11"/>
          <p:cNvSpPr txBox="1"/>
          <p:nvPr/>
        </p:nvSpPr>
        <p:spPr>
          <a:xfrm flipH="1">
            <a:off x="3477260" y="1542415"/>
            <a:ext cx="1209040" cy="706755"/>
          </a:xfrm>
          <a:prstGeom prst="rect">
            <a:avLst/>
          </a:prstGeom>
          <a:noFill/>
        </p:spPr>
        <p:txBody>
          <a:bodyPr wrap="square" rtlCol="0">
            <a:spAutoFit/>
          </a:bodyPr>
          <a:lstStyle/>
          <a:p>
            <a:pPr algn="ctr"/>
            <a:r>
              <a:rPr lang="zh-CN" altLang="en-US" sz="2000" dirty="0">
                <a:solidFill>
                  <a:schemeClr val="bg2"/>
                </a:solidFill>
                <a:latin typeface="微软雅黑" panose="020B0503020204020204" pitchFamily="34" charset="-122"/>
                <a:ea typeface="微软雅黑" panose="020B0503020204020204" pitchFamily="34" charset="-122"/>
                <a:sym typeface="华文隶书" panose="02010800040101010101" pitchFamily="2" charset="-122"/>
              </a:rPr>
              <a:t>复习高考常考词汇</a:t>
            </a:r>
            <a:endParaRPr lang="zh-CN" altLang="en-US" sz="2000" dirty="0">
              <a:solidFill>
                <a:schemeClr val="bg2"/>
              </a:solidFill>
              <a:latin typeface="微软雅黑" panose="020B0503020204020204" pitchFamily="34" charset="-122"/>
              <a:ea typeface="微软雅黑" panose="020B0503020204020204" pitchFamily="34" charset="-122"/>
              <a:sym typeface="华文隶书" panose="02010800040101010101" pitchFamily="2" charset="-122"/>
            </a:endParaRPr>
          </a:p>
        </p:txBody>
      </p:sp>
      <p:sp>
        <p:nvSpPr>
          <p:cNvPr id="33" name="TextBox 12"/>
          <p:cNvSpPr txBox="1"/>
          <p:nvPr/>
        </p:nvSpPr>
        <p:spPr>
          <a:xfrm flipH="1">
            <a:off x="4431030" y="3457575"/>
            <a:ext cx="999490" cy="706755"/>
          </a:xfrm>
          <a:prstGeom prst="rect">
            <a:avLst/>
          </a:prstGeom>
          <a:noFill/>
        </p:spPr>
        <p:txBody>
          <a:bodyPr wrap="square" rtlCol="0">
            <a:spAutoFit/>
          </a:bodyPr>
          <a:lstStyle/>
          <a:p>
            <a:pPr algn="ctr"/>
            <a:r>
              <a:rPr lang="zh-CN" altLang="en-US" sz="2000" dirty="0">
                <a:solidFill>
                  <a:schemeClr val="bg2"/>
                </a:solidFill>
                <a:latin typeface="微软雅黑" panose="020B0503020204020204" pitchFamily="34" charset="-122"/>
                <a:ea typeface="微软雅黑" panose="020B0503020204020204" pitchFamily="34" charset="-122"/>
                <a:sym typeface="华文隶书" panose="02010800040101010101" pitchFamily="2" charset="-122"/>
              </a:rPr>
              <a:t>训练模拟试卷</a:t>
            </a:r>
            <a:endParaRPr lang="zh-CN" altLang="en-US" sz="2000" dirty="0">
              <a:solidFill>
                <a:schemeClr val="bg2"/>
              </a:solidFill>
              <a:latin typeface="微软雅黑" panose="020B0503020204020204" pitchFamily="34" charset="-122"/>
              <a:ea typeface="微软雅黑" panose="020B0503020204020204" pitchFamily="34" charset="-122"/>
              <a:sym typeface="华文隶书" panose="02010800040101010101" pitchFamily="2" charset="-122"/>
            </a:endParaRPr>
          </a:p>
        </p:txBody>
      </p:sp>
      <p:sp>
        <p:nvSpPr>
          <p:cNvPr id="34" name="TextBox 13"/>
          <p:cNvSpPr txBox="1"/>
          <p:nvPr/>
        </p:nvSpPr>
        <p:spPr>
          <a:xfrm flipH="1">
            <a:off x="3476574" y="5202370"/>
            <a:ext cx="873718" cy="829945"/>
          </a:xfrm>
          <a:prstGeom prst="rect">
            <a:avLst/>
          </a:prstGeom>
          <a:noFill/>
        </p:spPr>
        <p:txBody>
          <a:bodyPr wrap="square" rtlCol="0">
            <a:spAutoFit/>
          </a:bodyPr>
          <a:lstStyle/>
          <a:p>
            <a:pPr algn="ctr"/>
            <a:r>
              <a:rPr lang="zh-CN" altLang="en-US" sz="2400" dirty="0">
                <a:solidFill>
                  <a:schemeClr val="tx1"/>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sym typeface="华文隶书" panose="02010800040101010101" pitchFamily="2" charset="-122"/>
              </a:rPr>
              <a:t>回归课文</a:t>
            </a:r>
            <a:endParaRPr lang="zh-CN" altLang="en-US" sz="2400" dirty="0">
              <a:solidFill>
                <a:schemeClr val="tx1"/>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sym typeface="华文隶书" panose="02010800040101010101" pitchFamily="2" charset="-122"/>
            </a:endParaRPr>
          </a:p>
        </p:txBody>
      </p:sp>
      <p:sp>
        <p:nvSpPr>
          <p:cNvPr id="35" name="TextBox 14"/>
          <p:cNvSpPr txBox="1"/>
          <p:nvPr/>
        </p:nvSpPr>
        <p:spPr>
          <a:xfrm flipH="1">
            <a:off x="1422139" y="3308184"/>
            <a:ext cx="1045036" cy="1076325"/>
          </a:xfrm>
          <a:prstGeom prst="rect">
            <a:avLst/>
          </a:prstGeom>
          <a:noFill/>
        </p:spPr>
        <p:txBody>
          <a:bodyPr wrap="square" rtlCol="0">
            <a:spAutoFit/>
          </a:bodyPr>
          <a:lstStyle/>
          <a:p>
            <a:pPr algn="ctr"/>
            <a:r>
              <a:rPr lang="zh-CN" altLang="en-US" sz="3200" b="1" dirty="0">
                <a:solidFill>
                  <a:schemeClr val="bg2"/>
                </a:solidFill>
                <a:latin typeface="+mn-ea"/>
                <a:ea typeface="+mn-ea"/>
              </a:rPr>
              <a:t>二轮复习</a:t>
            </a:r>
            <a:endParaRPr lang="en-US" altLang="zh-CN" sz="3200" b="1" dirty="0">
              <a:solidFill>
                <a:schemeClr val="bg2"/>
              </a:solidFill>
              <a:latin typeface="+mn-ea"/>
              <a:ea typeface="+mn-ea"/>
            </a:endParaRPr>
          </a:p>
        </p:txBody>
      </p:sp>
      <p:sp>
        <p:nvSpPr>
          <p:cNvPr id="36" name="TextBox 15"/>
          <p:cNvSpPr txBox="1"/>
          <p:nvPr/>
        </p:nvSpPr>
        <p:spPr>
          <a:xfrm flipH="1">
            <a:off x="4679747" y="1462478"/>
            <a:ext cx="5955137" cy="368300"/>
          </a:xfrm>
          <a:prstGeom prst="rect">
            <a:avLst/>
          </a:prstGeom>
          <a:noFill/>
        </p:spPr>
        <p:txBody>
          <a:bodyPr wrap="square" rtlCol="0">
            <a:spAutoFit/>
          </a:bodyPr>
          <a:lstStyle/>
          <a:p>
            <a:pPr algn="just"/>
            <a:r>
              <a:rPr lang="zh-CN" altLang="en-US" dirty="0">
                <a:solidFill>
                  <a:schemeClr val="bg1"/>
                </a:solidFill>
                <a:latin typeface="+mj-ea"/>
                <a:ea typeface="+mj-ea"/>
              </a:rPr>
              <a:t>通过夯实词汇基础来进行高考备战</a:t>
            </a:r>
            <a:endParaRPr lang="zh-CN" altLang="en-US" dirty="0">
              <a:solidFill>
                <a:schemeClr val="bg1"/>
              </a:solidFill>
              <a:latin typeface="+mj-ea"/>
              <a:ea typeface="+mj-ea"/>
            </a:endParaRPr>
          </a:p>
        </p:txBody>
      </p:sp>
      <p:sp>
        <p:nvSpPr>
          <p:cNvPr id="37" name="TextBox 16"/>
          <p:cNvSpPr txBox="1"/>
          <p:nvPr/>
        </p:nvSpPr>
        <p:spPr>
          <a:xfrm flipH="1">
            <a:off x="5580500" y="3508945"/>
            <a:ext cx="5235987" cy="645160"/>
          </a:xfrm>
          <a:prstGeom prst="rect">
            <a:avLst/>
          </a:prstGeom>
          <a:noFill/>
        </p:spPr>
        <p:txBody>
          <a:bodyPr wrap="square" rtlCol="0">
            <a:spAutoFit/>
          </a:bodyPr>
          <a:lstStyle/>
          <a:p>
            <a:pPr algn="just"/>
            <a:r>
              <a:rPr dirty="0">
                <a:solidFill>
                  <a:schemeClr val="bg1"/>
                </a:solidFill>
                <a:latin typeface="+mj-ea"/>
                <a:ea typeface="+mj-ea"/>
              </a:rPr>
              <a:t>以考代练, 训练学生的解题技巧和提高学生的解题速度来实现高考涨分的目的</a:t>
            </a:r>
            <a:endParaRPr dirty="0">
              <a:solidFill>
                <a:schemeClr val="bg1"/>
              </a:solidFill>
              <a:latin typeface="+mj-ea"/>
              <a:ea typeface="+mj-ea"/>
            </a:endParaRPr>
          </a:p>
        </p:txBody>
      </p:sp>
      <p:sp>
        <p:nvSpPr>
          <p:cNvPr id="38" name="TextBox 17"/>
          <p:cNvSpPr txBox="1"/>
          <p:nvPr/>
        </p:nvSpPr>
        <p:spPr>
          <a:xfrm flipH="1">
            <a:off x="4570565" y="5053056"/>
            <a:ext cx="6064318" cy="1198880"/>
          </a:xfrm>
          <a:prstGeom prst="rect">
            <a:avLst/>
          </a:prstGeom>
          <a:noFill/>
        </p:spPr>
        <p:txBody>
          <a:bodyPr wrap="square" rtlCol="0">
            <a:spAutoFit/>
          </a:bodyPr>
          <a:lstStyle/>
          <a:p>
            <a:pPr algn="just"/>
            <a:r>
              <a:rPr lang="zh-CN" altLang="en-US" dirty="0">
                <a:solidFill>
                  <a:srgbClr val="FF0000"/>
                </a:solidFill>
                <a:latin typeface="+mj-ea"/>
                <a:ea typeface="+mj-ea"/>
              </a:rPr>
              <a:t>二轮课文单元复习不能无的放矢，高三学生必须在教师有意识指导下，通过以下三“备”，全方位、立体式进行单元知识、结构和素材三方面的积累，唯有如此，才能在应对各种高考题型时成竹在胸、胜券在握。</a:t>
            </a:r>
            <a:endParaRPr lang="zh-CN" altLang="en-US" dirty="0">
              <a:solidFill>
                <a:srgbClr val="FF0000"/>
              </a:solidFill>
              <a:latin typeface="+mj-ea"/>
              <a:ea typeface="+mj-ea"/>
            </a:endParaRPr>
          </a:p>
        </p:txBody>
      </p:sp>
      <p:sp>
        <p:nvSpPr>
          <p:cNvPr id="39" name="Line 11"/>
          <p:cNvSpPr>
            <a:spLocks noChangeShapeType="1"/>
          </p:cNvSpPr>
          <p:nvPr/>
        </p:nvSpPr>
        <p:spPr bwMode="auto">
          <a:xfrm flipH="1" flipV="1">
            <a:off x="2645025" y="4626985"/>
            <a:ext cx="723331" cy="586853"/>
          </a:xfrm>
          <a:prstGeom prst="line">
            <a:avLst/>
          </a:prstGeom>
          <a:noFill/>
          <a:ln w="12700" cap="flat">
            <a:solidFill>
              <a:srgbClr val="2E2C2C"/>
            </a:solidFill>
            <a:prstDash val="solid"/>
            <a:miter lim="800000"/>
            <a:headEnd type="triangle" w="med" len="med"/>
            <a:tailEnd type="non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lstStyle/>
          <a:p>
            <a:endParaRPr lang="zh-CN" altLang="en-US">
              <a:solidFill>
                <a:schemeClr val="bg1"/>
              </a:solidFill>
            </a:endParaRPr>
          </a:p>
        </p:txBody>
      </p:sp>
      <p:sp>
        <p:nvSpPr>
          <p:cNvPr id="22" name="TextBox 42"/>
          <p:cNvSpPr txBox="1"/>
          <p:nvPr/>
        </p:nvSpPr>
        <p:spPr>
          <a:xfrm>
            <a:off x="3878814" y="507690"/>
            <a:ext cx="4236586" cy="430530"/>
          </a:xfrm>
          <a:prstGeom prst="rect">
            <a:avLst/>
          </a:prstGeom>
          <a:noFill/>
          <a:ln>
            <a:noFill/>
          </a:ln>
        </p:spPr>
        <p:txBody>
          <a:bodyPr vert="horz" wrap="square" lIns="0" tIns="0" rIns="0" bIns="0" numCol="1" anchor="t" anchorCtr="0" compatLnSpc="1">
            <a:spAutoFit/>
          </a:bodyPr>
          <a:lstStyle>
            <a:defPPr>
              <a:defRPr lang="zh-CN"/>
            </a:defPPr>
            <a:lvl1pPr marL="0" marR="0" lvl="0" indent="0" algn="ctr" defTabSz="914400" eaLnBrk="1" latinLnBrk="0" hangingPunct="1">
              <a:lnSpc>
                <a:spcPct val="100000"/>
              </a:lnSpc>
              <a:buClrTx/>
              <a:buSzTx/>
              <a:buFontTx/>
              <a:buNone/>
              <a:defRPr kumimoji="0" sz="2800" b="0" i="0" u="none" strike="noStrike" cap="none" normalizeH="0" baseline="0">
                <a:ln>
                  <a:noFill/>
                </a:ln>
                <a:solidFill>
                  <a:schemeClr val="bg1"/>
                </a:solidFill>
                <a:effectLst/>
                <a:latin typeface="微软雅黑" panose="020B0503020204020204" pitchFamily="34" charset="-122"/>
                <a:ea typeface="微软雅黑" panose="020B0503020204020204" pitchFamily="34" charset="-122"/>
                <a:cs typeface="宋体" panose="02010600030101010101" pitchFamily="2" charset="-122"/>
              </a:defRPr>
            </a:lvl1pPr>
          </a:lstStyle>
          <a:p>
            <a:r>
              <a:rPr lang="zh-CN" dirty="0"/>
              <a:t>复习方法</a:t>
            </a:r>
            <a:endParaRPr lang="zh-CN" dirty="0"/>
          </a:p>
        </p:txBody>
      </p:sp>
      <p:grpSp>
        <p:nvGrpSpPr>
          <p:cNvPr id="40" name="Group 9"/>
          <p:cNvGrpSpPr>
            <a:grpSpLocks noChangeAspect="1"/>
          </p:cNvGrpSpPr>
          <p:nvPr/>
        </p:nvGrpSpPr>
        <p:grpSpPr bwMode="auto">
          <a:xfrm>
            <a:off x="2311400" y="980886"/>
            <a:ext cx="7575550" cy="201688"/>
            <a:chOff x="1927" y="2201"/>
            <a:chExt cx="4019" cy="107"/>
          </a:xfrm>
        </p:grpSpPr>
        <p:sp>
          <p:nvSpPr>
            <p:cNvPr id="41" name="Line 10"/>
            <p:cNvSpPr>
              <a:spLocks noChangeShapeType="1"/>
            </p:cNvSpPr>
            <p:nvPr/>
          </p:nvSpPr>
          <p:spPr bwMode="auto">
            <a:xfrm>
              <a:off x="4169" y="2255"/>
              <a:ext cx="1777" cy="0"/>
            </a:xfrm>
            <a:prstGeom prst="line">
              <a:avLst/>
            </a:prstGeom>
            <a:noFill/>
            <a:ln w="14288" cap="flat">
              <a:solidFill>
                <a:srgbClr val="40474D"/>
              </a:solidFill>
              <a:prstDash val="solid"/>
              <a:miter lim="800000"/>
            </a:ln>
            <a:extLst>
              <a:ext uri="{909E8E84-426E-40DD-AFC4-6F175D3DCCD1}">
                <a14:hiddenFill xmlns:a14="http://schemas.microsoft.com/office/drawing/2010/main">
                  <a:noFill/>
                </a14:hiddenFill>
              </a:ext>
            </a:extLst>
          </p:spPr>
          <p:txBody>
            <a:bodyPr vert="horz" wrap="square" lIns="91440" tIns="45720" rIns="91440" bIns="45720" numCol="1" anchor="t" anchorCtr="0" compatLnSpc="1"/>
            <a:lstStyle/>
            <a:p>
              <a:endParaRPr lang="zh-CN" altLang="en-US"/>
            </a:p>
          </p:txBody>
        </p:sp>
        <p:sp>
          <p:nvSpPr>
            <p:cNvPr id="42" name="Line 11"/>
            <p:cNvSpPr>
              <a:spLocks noChangeShapeType="1"/>
            </p:cNvSpPr>
            <p:nvPr/>
          </p:nvSpPr>
          <p:spPr bwMode="auto">
            <a:xfrm>
              <a:off x="1927" y="2255"/>
              <a:ext cx="1777" cy="0"/>
            </a:xfrm>
            <a:prstGeom prst="line">
              <a:avLst/>
            </a:prstGeom>
            <a:noFill/>
            <a:ln w="14288" cap="flat">
              <a:solidFill>
                <a:srgbClr val="40474D"/>
              </a:solidFill>
              <a:prstDash val="solid"/>
              <a:miter lim="800000"/>
            </a:ln>
            <a:extLst>
              <a:ext uri="{909E8E84-426E-40DD-AFC4-6F175D3DCCD1}">
                <a14:hiddenFill xmlns:a14="http://schemas.microsoft.com/office/drawing/2010/main">
                  <a:noFill/>
                </a14:hiddenFill>
              </a:ext>
            </a:extLst>
          </p:spPr>
          <p:txBody>
            <a:bodyPr vert="horz" wrap="square" lIns="91440" tIns="45720" rIns="91440" bIns="45720" numCol="1" anchor="t" anchorCtr="0" compatLnSpc="1"/>
            <a:lstStyle/>
            <a:p>
              <a:endParaRPr lang="zh-CN" altLang="en-US"/>
            </a:p>
          </p:txBody>
        </p:sp>
        <p:sp>
          <p:nvSpPr>
            <p:cNvPr id="43" name="Freeform 12"/>
            <p:cNvSpPr>
              <a:spLocks noEditPoints="1"/>
            </p:cNvSpPr>
            <p:nvPr/>
          </p:nvSpPr>
          <p:spPr bwMode="auto">
            <a:xfrm>
              <a:off x="3728" y="2201"/>
              <a:ext cx="415" cy="107"/>
            </a:xfrm>
            <a:custGeom>
              <a:avLst/>
              <a:gdLst>
                <a:gd name="T0" fmla="*/ 593 w 959"/>
                <a:gd name="T1" fmla="*/ 114 h 228"/>
                <a:gd name="T2" fmla="*/ 479 w 959"/>
                <a:gd name="T3" fmla="*/ 228 h 228"/>
                <a:gd name="T4" fmla="*/ 365 w 959"/>
                <a:gd name="T5" fmla="*/ 114 h 228"/>
                <a:gd name="T6" fmla="*/ 479 w 959"/>
                <a:gd name="T7" fmla="*/ 0 h 228"/>
                <a:gd name="T8" fmla="*/ 593 w 959"/>
                <a:gd name="T9" fmla="*/ 114 h 228"/>
                <a:gd name="T10" fmla="*/ 7 w 959"/>
                <a:gd name="T11" fmla="*/ 105 h 228"/>
                <a:gd name="T12" fmla="*/ 149 w 959"/>
                <a:gd name="T13" fmla="*/ 30 h 228"/>
                <a:gd name="T14" fmla="*/ 158 w 959"/>
                <a:gd name="T15" fmla="*/ 30 h 228"/>
                <a:gd name="T16" fmla="*/ 300 w 959"/>
                <a:gd name="T17" fmla="*/ 102 h 228"/>
                <a:gd name="T18" fmla="*/ 301 w 959"/>
                <a:gd name="T19" fmla="*/ 120 h 228"/>
                <a:gd name="T20" fmla="*/ 159 w 959"/>
                <a:gd name="T21" fmla="*/ 198 h 228"/>
                <a:gd name="T22" fmla="*/ 149 w 959"/>
                <a:gd name="T23" fmla="*/ 198 h 228"/>
                <a:gd name="T24" fmla="*/ 7 w 959"/>
                <a:gd name="T25" fmla="*/ 123 h 228"/>
                <a:gd name="T26" fmla="*/ 7 w 959"/>
                <a:gd name="T27" fmla="*/ 105 h 228"/>
                <a:gd name="T28" fmla="*/ 951 w 959"/>
                <a:gd name="T29" fmla="*/ 105 h 228"/>
                <a:gd name="T30" fmla="*/ 809 w 959"/>
                <a:gd name="T31" fmla="*/ 30 h 228"/>
                <a:gd name="T32" fmla="*/ 800 w 959"/>
                <a:gd name="T33" fmla="*/ 30 h 228"/>
                <a:gd name="T34" fmla="*/ 658 w 959"/>
                <a:gd name="T35" fmla="*/ 102 h 228"/>
                <a:gd name="T36" fmla="*/ 657 w 959"/>
                <a:gd name="T37" fmla="*/ 120 h 228"/>
                <a:gd name="T38" fmla="*/ 800 w 959"/>
                <a:gd name="T39" fmla="*/ 198 h 228"/>
                <a:gd name="T40" fmla="*/ 809 w 959"/>
                <a:gd name="T41" fmla="*/ 198 h 228"/>
                <a:gd name="T42" fmla="*/ 951 w 959"/>
                <a:gd name="T43" fmla="*/ 123 h 228"/>
                <a:gd name="T44" fmla="*/ 951 w 959"/>
                <a:gd name="T45" fmla="*/ 105 h 2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959" h="228">
                  <a:moveTo>
                    <a:pt x="593" y="114"/>
                  </a:moveTo>
                  <a:cubicBezTo>
                    <a:pt x="593" y="177"/>
                    <a:pt x="542" y="228"/>
                    <a:pt x="479" y="228"/>
                  </a:cubicBezTo>
                  <a:cubicBezTo>
                    <a:pt x="416" y="228"/>
                    <a:pt x="365" y="177"/>
                    <a:pt x="365" y="114"/>
                  </a:cubicBezTo>
                  <a:cubicBezTo>
                    <a:pt x="365" y="51"/>
                    <a:pt x="416" y="0"/>
                    <a:pt x="479" y="0"/>
                  </a:cubicBezTo>
                  <a:cubicBezTo>
                    <a:pt x="542" y="0"/>
                    <a:pt x="593" y="51"/>
                    <a:pt x="593" y="114"/>
                  </a:cubicBezTo>
                  <a:close/>
                  <a:moveTo>
                    <a:pt x="7" y="105"/>
                  </a:moveTo>
                  <a:lnTo>
                    <a:pt x="149" y="30"/>
                  </a:lnTo>
                  <a:cubicBezTo>
                    <a:pt x="152" y="29"/>
                    <a:pt x="155" y="29"/>
                    <a:pt x="158" y="30"/>
                  </a:cubicBezTo>
                  <a:lnTo>
                    <a:pt x="300" y="102"/>
                  </a:lnTo>
                  <a:cubicBezTo>
                    <a:pt x="308" y="106"/>
                    <a:pt x="308" y="116"/>
                    <a:pt x="301" y="120"/>
                  </a:cubicBezTo>
                  <a:lnTo>
                    <a:pt x="159" y="198"/>
                  </a:lnTo>
                  <a:cubicBezTo>
                    <a:pt x="156" y="200"/>
                    <a:pt x="152" y="200"/>
                    <a:pt x="149" y="198"/>
                  </a:cubicBezTo>
                  <a:lnTo>
                    <a:pt x="7" y="123"/>
                  </a:lnTo>
                  <a:cubicBezTo>
                    <a:pt x="0" y="119"/>
                    <a:pt x="0" y="109"/>
                    <a:pt x="7" y="105"/>
                  </a:cubicBezTo>
                  <a:close/>
                  <a:moveTo>
                    <a:pt x="951" y="105"/>
                  </a:moveTo>
                  <a:lnTo>
                    <a:pt x="809" y="30"/>
                  </a:lnTo>
                  <a:cubicBezTo>
                    <a:pt x="806" y="29"/>
                    <a:pt x="803" y="29"/>
                    <a:pt x="800" y="30"/>
                  </a:cubicBezTo>
                  <a:lnTo>
                    <a:pt x="658" y="102"/>
                  </a:lnTo>
                  <a:cubicBezTo>
                    <a:pt x="650" y="106"/>
                    <a:pt x="650" y="116"/>
                    <a:pt x="657" y="120"/>
                  </a:cubicBezTo>
                  <a:lnTo>
                    <a:pt x="800" y="198"/>
                  </a:lnTo>
                  <a:cubicBezTo>
                    <a:pt x="803" y="200"/>
                    <a:pt x="806" y="200"/>
                    <a:pt x="809" y="198"/>
                  </a:cubicBezTo>
                  <a:lnTo>
                    <a:pt x="951" y="123"/>
                  </a:lnTo>
                  <a:cubicBezTo>
                    <a:pt x="959" y="119"/>
                    <a:pt x="959" y="109"/>
                    <a:pt x="951" y="105"/>
                  </a:cubicBezTo>
                  <a:close/>
                </a:path>
              </a:pathLst>
            </a:custGeom>
            <a:solidFill>
              <a:srgbClr val="3F454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gr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1" cstate="print">
            <a:lum/>
          </a:blip>
          <a:srcRect/>
          <a:stretch>
            <a:fillRect/>
          </a:stretch>
        </a:blipFill>
        <a:effectLst/>
      </p:bgPr>
    </p:bg>
    <p:spTree>
      <p:nvGrpSpPr>
        <p:cNvPr id="1" name=""/>
        <p:cNvGrpSpPr/>
        <p:nvPr/>
      </p:nvGrpSpPr>
      <p:grpSpPr>
        <a:xfrm>
          <a:off x="0" y="0"/>
          <a:ext cx="0" cy="0"/>
          <a:chOff x="0" y="0"/>
          <a:chExt cx="0" cy="0"/>
        </a:xfrm>
      </p:grpSpPr>
      <p:sp>
        <p:nvSpPr>
          <p:cNvPr id="34" name="Freeform 6"/>
          <p:cNvSpPr/>
          <p:nvPr/>
        </p:nvSpPr>
        <p:spPr bwMode="auto">
          <a:xfrm>
            <a:off x="4427759" y="2140310"/>
            <a:ext cx="808038" cy="709613"/>
          </a:xfrm>
          <a:custGeom>
            <a:avLst/>
            <a:gdLst>
              <a:gd name="T0" fmla="*/ 787 w 1021"/>
              <a:gd name="T1" fmla="*/ 31 h 896"/>
              <a:gd name="T2" fmla="*/ 899 w 1021"/>
              <a:gd name="T3" fmla="*/ 224 h 896"/>
              <a:gd name="T4" fmla="*/ 1008 w 1021"/>
              <a:gd name="T5" fmla="*/ 414 h 896"/>
              <a:gd name="T6" fmla="*/ 1010 w 1021"/>
              <a:gd name="T7" fmla="*/ 479 h 896"/>
              <a:gd name="T8" fmla="*/ 899 w 1021"/>
              <a:gd name="T9" fmla="*/ 672 h 896"/>
              <a:gd name="T10" fmla="*/ 789 w 1021"/>
              <a:gd name="T11" fmla="*/ 862 h 896"/>
              <a:gd name="T12" fmla="*/ 734 w 1021"/>
              <a:gd name="T13" fmla="*/ 896 h 896"/>
              <a:gd name="T14" fmla="*/ 511 w 1021"/>
              <a:gd name="T15" fmla="*/ 896 h 896"/>
              <a:gd name="T16" fmla="*/ 292 w 1021"/>
              <a:gd name="T17" fmla="*/ 896 h 896"/>
              <a:gd name="T18" fmla="*/ 234 w 1021"/>
              <a:gd name="T19" fmla="*/ 866 h 896"/>
              <a:gd name="T20" fmla="*/ 123 w 1021"/>
              <a:gd name="T21" fmla="*/ 672 h 896"/>
              <a:gd name="T22" fmla="*/ 13 w 1021"/>
              <a:gd name="T23" fmla="*/ 483 h 896"/>
              <a:gd name="T24" fmla="*/ 11 w 1021"/>
              <a:gd name="T25" fmla="*/ 417 h 896"/>
              <a:gd name="T26" fmla="*/ 123 w 1021"/>
              <a:gd name="T27" fmla="*/ 224 h 896"/>
              <a:gd name="T28" fmla="*/ 232 w 1021"/>
              <a:gd name="T29" fmla="*/ 35 h 896"/>
              <a:gd name="T30" fmla="*/ 288 w 1021"/>
              <a:gd name="T31" fmla="*/ 0 h 896"/>
              <a:gd name="T32" fmla="*/ 511 w 1021"/>
              <a:gd name="T33" fmla="*/ 0 h 896"/>
              <a:gd name="T34" fmla="*/ 730 w 1021"/>
              <a:gd name="T35" fmla="*/ 0 h 896"/>
              <a:gd name="T36" fmla="*/ 787 w 1021"/>
              <a:gd name="T37" fmla="*/ 31 h 8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021" h="896">
                <a:moveTo>
                  <a:pt x="787" y="31"/>
                </a:moveTo>
                <a:lnTo>
                  <a:pt x="899" y="224"/>
                </a:lnTo>
                <a:cubicBezTo>
                  <a:pt x="935" y="287"/>
                  <a:pt x="972" y="351"/>
                  <a:pt x="1008" y="414"/>
                </a:cubicBezTo>
                <a:cubicBezTo>
                  <a:pt x="1020" y="435"/>
                  <a:pt x="1021" y="456"/>
                  <a:pt x="1010" y="479"/>
                </a:cubicBezTo>
                <a:lnTo>
                  <a:pt x="899" y="672"/>
                </a:lnTo>
                <a:cubicBezTo>
                  <a:pt x="862" y="736"/>
                  <a:pt x="826" y="799"/>
                  <a:pt x="789" y="862"/>
                </a:cubicBezTo>
                <a:cubicBezTo>
                  <a:pt x="777" y="882"/>
                  <a:pt x="759" y="895"/>
                  <a:pt x="734" y="896"/>
                </a:cubicBezTo>
                <a:lnTo>
                  <a:pt x="511" y="896"/>
                </a:lnTo>
                <a:cubicBezTo>
                  <a:pt x="438" y="896"/>
                  <a:pt x="365" y="896"/>
                  <a:pt x="292" y="896"/>
                </a:cubicBezTo>
                <a:cubicBezTo>
                  <a:pt x="268" y="896"/>
                  <a:pt x="248" y="887"/>
                  <a:pt x="234" y="866"/>
                </a:cubicBezTo>
                <a:lnTo>
                  <a:pt x="123" y="672"/>
                </a:lnTo>
                <a:cubicBezTo>
                  <a:pt x="86" y="609"/>
                  <a:pt x="50" y="546"/>
                  <a:pt x="13" y="483"/>
                </a:cubicBezTo>
                <a:cubicBezTo>
                  <a:pt x="2" y="462"/>
                  <a:pt x="0" y="440"/>
                  <a:pt x="11" y="417"/>
                </a:cubicBezTo>
                <a:lnTo>
                  <a:pt x="123" y="224"/>
                </a:lnTo>
                <a:cubicBezTo>
                  <a:pt x="159" y="161"/>
                  <a:pt x="196" y="98"/>
                  <a:pt x="232" y="35"/>
                </a:cubicBezTo>
                <a:cubicBezTo>
                  <a:pt x="244" y="14"/>
                  <a:pt x="262" y="2"/>
                  <a:pt x="288" y="0"/>
                </a:cubicBezTo>
                <a:lnTo>
                  <a:pt x="511" y="0"/>
                </a:lnTo>
                <a:cubicBezTo>
                  <a:pt x="584" y="0"/>
                  <a:pt x="657" y="0"/>
                  <a:pt x="730" y="0"/>
                </a:cubicBezTo>
                <a:cubicBezTo>
                  <a:pt x="754" y="1"/>
                  <a:pt x="773" y="10"/>
                  <a:pt x="787" y="31"/>
                </a:cubicBezTo>
                <a:close/>
              </a:path>
            </a:pathLst>
          </a:custGeom>
          <a:solidFill>
            <a:schemeClr val="tx1"/>
          </a:solidFill>
          <a:ln w="38100" cap="flat">
            <a:noFill/>
            <a:prstDash val="solid"/>
            <a:miter lim="800000"/>
          </a:ln>
        </p:spPr>
        <p:txBody>
          <a:bodyPr vert="horz" wrap="square" lIns="91440" tIns="45720" rIns="91440" bIns="45720" numCol="1" anchor="t" anchorCtr="0" compatLnSpc="1"/>
          <a:lstStyle/>
          <a:p>
            <a:endParaRPr lang="zh-CN" altLang="en-US"/>
          </a:p>
        </p:txBody>
      </p:sp>
      <p:sp>
        <p:nvSpPr>
          <p:cNvPr id="35" name="Freeform 7"/>
          <p:cNvSpPr/>
          <p:nvPr/>
        </p:nvSpPr>
        <p:spPr bwMode="auto">
          <a:xfrm>
            <a:off x="4427759" y="2995472"/>
            <a:ext cx="808038" cy="709613"/>
          </a:xfrm>
          <a:custGeom>
            <a:avLst/>
            <a:gdLst>
              <a:gd name="T0" fmla="*/ 787 w 1021"/>
              <a:gd name="T1" fmla="*/ 31 h 896"/>
              <a:gd name="T2" fmla="*/ 899 w 1021"/>
              <a:gd name="T3" fmla="*/ 224 h 896"/>
              <a:gd name="T4" fmla="*/ 1008 w 1021"/>
              <a:gd name="T5" fmla="*/ 413 h 896"/>
              <a:gd name="T6" fmla="*/ 1010 w 1021"/>
              <a:gd name="T7" fmla="*/ 479 h 896"/>
              <a:gd name="T8" fmla="*/ 899 w 1021"/>
              <a:gd name="T9" fmla="*/ 672 h 896"/>
              <a:gd name="T10" fmla="*/ 789 w 1021"/>
              <a:gd name="T11" fmla="*/ 861 h 896"/>
              <a:gd name="T12" fmla="*/ 734 w 1021"/>
              <a:gd name="T13" fmla="*/ 896 h 896"/>
              <a:gd name="T14" fmla="*/ 511 w 1021"/>
              <a:gd name="T15" fmla="*/ 896 h 896"/>
              <a:gd name="T16" fmla="*/ 292 w 1021"/>
              <a:gd name="T17" fmla="*/ 896 h 896"/>
              <a:gd name="T18" fmla="*/ 234 w 1021"/>
              <a:gd name="T19" fmla="*/ 865 h 896"/>
              <a:gd name="T20" fmla="*/ 123 w 1021"/>
              <a:gd name="T21" fmla="*/ 672 h 896"/>
              <a:gd name="T22" fmla="*/ 13 w 1021"/>
              <a:gd name="T23" fmla="*/ 482 h 896"/>
              <a:gd name="T24" fmla="*/ 11 w 1021"/>
              <a:gd name="T25" fmla="*/ 417 h 896"/>
              <a:gd name="T26" fmla="*/ 123 w 1021"/>
              <a:gd name="T27" fmla="*/ 224 h 896"/>
              <a:gd name="T28" fmla="*/ 232 w 1021"/>
              <a:gd name="T29" fmla="*/ 34 h 896"/>
              <a:gd name="T30" fmla="*/ 288 w 1021"/>
              <a:gd name="T31" fmla="*/ 0 h 896"/>
              <a:gd name="T32" fmla="*/ 511 w 1021"/>
              <a:gd name="T33" fmla="*/ 0 h 896"/>
              <a:gd name="T34" fmla="*/ 730 w 1021"/>
              <a:gd name="T35" fmla="*/ 0 h 896"/>
              <a:gd name="T36" fmla="*/ 787 w 1021"/>
              <a:gd name="T37" fmla="*/ 31 h 8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021" h="896">
                <a:moveTo>
                  <a:pt x="787" y="31"/>
                </a:moveTo>
                <a:lnTo>
                  <a:pt x="899" y="224"/>
                </a:lnTo>
                <a:cubicBezTo>
                  <a:pt x="935" y="287"/>
                  <a:pt x="972" y="350"/>
                  <a:pt x="1008" y="413"/>
                </a:cubicBezTo>
                <a:cubicBezTo>
                  <a:pt x="1020" y="434"/>
                  <a:pt x="1021" y="456"/>
                  <a:pt x="1010" y="479"/>
                </a:cubicBezTo>
                <a:lnTo>
                  <a:pt x="899" y="672"/>
                </a:lnTo>
                <a:cubicBezTo>
                  <a:pt x="862" y="735"/>
                  <a:pt x="826" y="798"/>
                  <a:pt x="789" y="861"/>
                </a:cubicBezTo>
                <a:cubicBezTo>
                  <a:pt x="777" y="882"/>
                  <a:pt x="759" y="894"/>
                  <a:pt x="734" y="896"/>
                </a:cubicBezTo>
                <a:lnTo>
                  <a:pt x="511" y="896"/>
                </a:lnTo>
                <a:cubicBezTo>
                  <a:pt x="438" y="896"/>
                  <a:pt x="365" y="896"/>
                  <a:pt x="292" y="896"/>
                </a:cubicBezTo>
                <a:cubicBezTo>
                  <a:pt x="268" y="896"/>
                  <a:pt x="248" y="886"/>
                  <a:pt x="234" y="865"/>
                </a:cubicBezTo>
                <a:lnTo>
                  <a:pt x="123" y="672"/>
                </a:lnTo>
                <a:cubicBezTo>
                  <a:pt x="86" y="609"/>
                  <a:pt x="50" y="546"/>
                  <a:pt x="13" y="482"/>
                </a:cubicBezTo>
                <a:cubicBezTo>
                  <a:pt x="2" y="462"/>
                  <a:pt x="0" y="440"/>
                  <a:pt x="11" y="417"/>
                </a:cubicBezTo>
                <a:lnTo>
                  <a:pt x="123" y="224"/>
                </a:lnTo>
                <a:cubicBezTo>
                  <a:pt x="159" y="161"/>
                  <a:pt x="196" y="97"/>
                  <a:pt x="232" y="34"/>
                </a:cubicBezTo>
                <a:cubicBezTo>
                  <a:pt x="244" y="14"/>
                  <a:pt x="262" y="2"/>
                  <a:pt x="288" y="0"/>
                </a:cubicBezTo>
                <a:lnTo>
                  <a:pt x="511" y="0"/>
                </a:lnTo>
                <a:cubicBezTo>
                  <a:pt x="584" y="0"/>
                  <a:pt x="657" y="0"/>
                  <a:pt x="730" y="0"/>
                </a:cubicBezTo>
                <a:cubicBezTo>
                  <a:pt x="754" y="0"/>
                  <a:pt x="773" y="10"/>
                  <a:pt x="787" y="31"/>
                </a:cubicBezTo>
                <a:close/>
              </a:path>
            </a:pathLst>
          </a:custGeom>
          <a:solidFill>
            <a:schemeClr val="tx1"/>
          </a:solidFill>
          <a:ln w="38100" cap="flat">
            <a:noFill/>
            <a:prstDash val="solid"/>
            <a:miter lim="800000"/>
          </a:ln>
        </p:spPr>
        <p:txBody>
          <a:bodyPr vert="horz" wrap="square" lIns="91440" tIns="45720" rIns="91440" bIns="45720" numCol="1" anchor="t" anchorCtr="0" compatLnSpc="1"/>
          <a:lstStyle/>
          <a:p>
            <a:endParaRPr lang="zh-CN" altLang="en-US"/>
          </a:p>
        </p:txBody>
      </p:sp>
      <p:sp>
        <p:nvSpPr>
          <p:cNvPr id="36" name="Freeform 8"/>
          <p:cNvSpPr/>
          <p:nvPr/>
        </p:nvSpPr>
        <p:spPr bwMode="auto">
          <a:xfrm>
            <a:off x="4427759" y="3866325"/>
            <a:ext cx="808038" cy="709613"/>
          </a:xfrm>
          <a:custGeom>
            <a:avLst/>
            <a:gdLst>
              <a:gd name="T0" fmla="*/ 787 w 1021"/>
              <a:gd name="T1" fmla="*/ 31 h 897"/>
              <a:gd name="T2" fmla="*/ 899 w 1021"/>
              <a:gd name="T3" fmla="*/ 224 h 897"/>
              <a:gd name="T4" fmla="*/ 1008 w 1021"/>
              <a:gd name="T5" fmla="*/ 414 h 897"/>
              <a:gd name="T6" fmla="*/ 1010 w 1021"/>
              <a:gd name="T7" fmla="*/ 479 h 897"/>
              <a:gd name="T8" fmla="*/ 899 w 1021"/>
              <a:gd name="T9" fmla="*/ 673 h 897"/>
              <a:gd name="T10" fmla="*/ 789 w 1021"/>
              <a:gd name="T11" fmla="*/ 862 h 897"/>
              <a:gd name="T12" fmla="*/ 734 w 1021"/>
              <a:gd name="T13" fmla="*/ 897 h 897"/>
              <a:gd name="T14" fmla="*/ 511 w 1021"/>
              <a:gd name="T15" fmla="*/ 897 h 897"/>
              <a:gd name="T16" fmla="*/ 292 w 1021"/>
              <a:gd name="T17" fmla="*/ 897 h 897"/>
              <a:gd name="T18" fmla="*/ 234 w 1021"/>
              <a:gd name="T19" fmla="*/ 866 h 897"/>
              <a:gd name="T20" fmla="*/ 123 w 1021"/>
              <a:gd name="T21" fmla="*/ 673 h 897"/>
              <a:gd name="T22" fmla="*/ 13 w 1021"/>
              <a:gd name="T23" fmla="*/ 483 h 897"/>
              <a:gd name="T24" fmla="*/ 11 w 1021"/>
              <a:gd name="T25" fmla="*/ 418 h 897"/>
              <a:gd name="T26" fmla="*/ 123 w 1021"/>
              <a:gd name="T27" fmla="*/ 224 h 897"/>
              <a:gd name="T28" fmla="*/ 232 w 1021"/>
              <a:gd name="T29" fmla="*/ 35 h 897"/>
              <a:gd name="T30" fmla="*/ 288 w 1021"/>
              <a:gd name="T31" fmla="*/ 0 h 897"/>
              <a:gd name="T32" fmla="*/ 511 w 1021"/>
              <a:gd name="T33" fmla="*/ 0 h 897"/>
              <a:gd name="T34" fmla="*/ 730 w 1021"/>
              <a:gd name="T35" fmla="*/ 0 h 897"/>
              <a:gd name="T36" fmla="*/ 787 w 1021"/>
              <a:gd name="T37" fmla="*/ 31 h 8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021" h="897">
                <a:moveTo>
                  <a:pt x="787" y="31"/>
                </a:moveTo>
                <a:lnTo>
                  <a:pt x="899" y="224"/>
                </a:lnTo>
                <a:cubicBezTo>
                  <a:pt x="935" y="288"/>
                  <a:pt x="972" y="351"/>
                  <a:pt x="1008" y="414"/>
                </a:cubicBezTo>
                <a:cubicBezTo>
                  <a:pt x="1020" y="435"/>
                  <a:pt x="1021" y="457"/>
                  <a:pt x="1010" y="479"/>
                </a:cubicBezTo>
                <a:lnTo>
                  <a:pt x="899" y="673"/>
                </a:lnTo>
                <a:cubicBezTo>
                  <a:pt x="862" y="736"/>
                  <a:pt x="826" y="799"/>
                  <a:pt x="789" y="862"/>
                </a:cubicBezTo>
                <a:cubicBezTo>
                  <a:pt x="777" y="883"/>
                  <a:pt x="759" y="895"/>
                  <a:pt x="734" y="897"/>
                </a:cubicBezTo>
                <a:lnTo>
                  <a:pt x="511" y="897"/>
                </a:lnTo>
                <a:cubicBezTo>
                  <a:pt x="438" y="897"/>
                  <a:pt x="365" y="897"/>
                  <a:pt x="292" y="897"/>
                </a:cubicBezTo>
                <a:cubicBezTo>
                  <a:pt x="268" y="896"/>
                  <a:pt x="248" y="887"/>
                  <a:pt x="234" y="866"/>
                </a:cubicBezTo>
                <a:lnTo>
                  <a:pt x="123" y="673"/>
                </a:lnTo>
                <a:cubicBezTo>
                  <a:pt x="86" y="609"/>
                  <a:pt x="50" y="546"/>
                  <a:pt x="13" y="483"/>
                </a:cubicBezTo>
                <a:cubicBezTo>
                  <a:pt x="2" y="462"/>
                  <a:pt x="0" y="440"/>
                  <a:pt x="11" y="418"/>
                </a:cubicBezTo>
                <a:lnTo>
                  <a:pt x="123" y="224"/>
                </a:lnTo>
                <a:cubicBezTo>
                  <a:pt x="159" y="161"/>
                  <a:pt x="196" y="98"/>
                  <a:pt x="232" y="35"/>
                </a:cubicBezTo>
                <a:cubicBezTo>
                  <a:pt x="244" y="14"/>
                  <a:pt x="262" y="2"/>
                  <a:pt x="288" y="0"/>
                </a:cubicBezTo>
                <a:lnTo>
                  <a:pt x="511" y="0"/>
                </a:lnTo>
                <a:cubicBezTo>
                  <a:pt x="584" y="0"/>
                  <a:pt x="657" y="0"/>
                  <a:pt x="730" y="0"/>
                </a:cubicBezTo>
                <a:cubicBezTo>
                  <a:pt x="754" y="1"/>
                  <a:pt x="773" y="10"/>
                  <a:pt x="787" y="31"/>
                </a:cubicBezTo>
                <a:close/>
              </a:path>
            </a:pathLst>
          </a:custGeom>
          <a:solidFill>
            <a:schemeClr val="tx1"/>
          </a:solidFill>
          <a:ln w="38100" cap="flat">
            <a:noFill/>
            <a:prstDash val="solid"/>
            <a:miter lim="800000"/>
          </a:ln>
        </p:spPr>
        <p:txBody>
          <a:bodyPr vert="horz" wrap="square" lIns="91440" tIns="45720" rIns="91440" bIns="45720" numCol="1" anchor="t" anchorCtr="0" compatLnSpc="1"/>
          <a:lstStyle/>
          <a:p>
            <a:endParaRPr lang="zh-CN" altLang="en-US"/>
          </a:p>
        </p:txBody>
      </p:sp>
      <p:sp>
        <p:nvSpPr>
          <p:cNvPr id="39" name="TextBox 47"/>
          <p:cNvSpPr txBox="1"/>
          <p:nvPr/>
        </p:nvSpPr>
        <p:spPr>
          <a:xfrm>
            <a:off x="5321057" y="2163463"/>
            <a:ext cx="4364884" cy="583565"/>
          </a:xfrm>
          <a:prstGeom prst="rect">
            <a:avLst/>
          </a:prstGeom>
          <a:noFill/>
        </p:spPr>
        <p:txBody>
          <a:bodyPr wrap="square" rtlCol="0">
            <a:spAutoFit/>
          </a:bodyPr>
          <a:lstStyle>
            <a:defPPr>
              <a:defRPr lang="zh-CN"/>
            </a:defPPr>
            <a:lvl1pPr>
              <a:defRPr sz="2800">
                <a:solidFill>
                  <a:schemeClr val="accent1"/>
                </a:solidFill>
                <a:latin typeface="微软雅黑" panose="020B0503020204020204" pitchFamily="34" charset="-122"/>
                <a:ea typeface="微软雅黑" panose="020B0503020204020204" pitchFamily="34" charset="-122"/>
              </a:defRPr>
            </a:lvl1pPr>
          </a:lstStyle>
          <a:p>
            <a:r>
              <a:rPr lang="zh-CN" altLang="en-US" sz="3200" dirty="0" smtClean="0"/>
              <a:t>备语言</a:t>
            </a:r>
            <a:endParaRPr lang="zh-CN" altLang="en-US" sz="3200" dirty="0"/>
          </a:p>
        </p:txBody>
      </p:sp>
      <p:sp>
        <p:nvSpPr>
          <p:cNvPr id="41" name="TextBox 48"/>
          <p:cNvSpPr txBox="1"/>
          <p:nvPr/>
        </p:nvSpPr>
        <p:spPr>
          <a:xfrm>
            <a:off x="5321057" y="3008418"/>
            <a:ext cx="5112568" cy="583565"/>
          </a:xfrm>
          <a:prstGeom prst="rect">
            <a:avLst/>
          </a:prstGeom>
          <a:noFill/>
        </p:spPr>
        <p:txBody>
          <a:bodyPr wrap="square" rtlCol="0">
            <a:spAutoFit/>
          </a:bodyPr>
          <a:lstStyle>
            <a:defPPr>
              <a:defRPr lang="zh-CN"/>
            </a:defPPr>
            <a:lvl1pPr>
              <a:defRPr sz="3200">
                <a:latin typeface="微软雅黑" panose="020B0503020204020204" pitchFamily="34" charset="-122"/>
                <a:ea typeface="微软雅黑" panose="020B0503020204020204" pitchFamily="34" charset="-122"/>
              </a:defRPr>
            </a:lvl1pPr>
          </a:lstStyle>
          <a:p>
            <a:r>
              <a:rPr lang="zh-CN" altLang="en-US">
                <a:solidFill>
                  <a:schemeClr val="accent1"/>
                </a:solidFill>
              </a:rPr>
              <a:t>备结构</a:t>
            </a:r>
            <a:endParaRPr lang="zh-CN" altLang="en-US" dirty="0">
              <a:solidFill>
                <a:schemeClr val="accent1"/>
              </a:solidFill>
            </a:endParaRPr>
          </a:p>
        </p:txBody>
      </p:sp>
      <p:sp>
        <p:nvSpPr>
          <p:cNvPr id="67" name="TextBox 55"/>
          <p:cNvSpPr txBox="1"/>
          <p:nvPr/>
        </p:nvSpPr>
        <p:spPr>
          <a:xfrm>
            <a:off x="5321057" y="3868730"/>
            <a:ext cx="5112568" cy="583565"/>
          </a:xfrm>
          <a:prstGeom prst="rect">
            <a:avLst/>
          </a:prstGeom>
          <a:noFill/>
        </p:spPr>
        <p:txBody>
          <a:bodyPr wrap="square" rtlCol="0">
            <a:spAutoFit/>
          </a:bodyPr>
          <a:lstStyle>
            <a:defPPr>
              <a:defRPr lang="zh-CN"/>
            </a:defPPr>
            <a:lvl1pPr>
              <a:defRPr sz="3200">
                <a:latin typeface="微软雅黑" panose="020B0503020204020204" pitchFamily="34" charset="-122"/>
                <a:ea typeface="微软雅黑" panose="020B0503020204020204" pitchFamily="34" charset="-122"/>
              </a:defRPr>
            </a:lvl1pPr>
          </a:lstStyle>
          <a:p>
            <a:r>
              <a:rPr lang="zh-CN" altLang="en-US">
                <a:solidFill>
                  <a:schemeClr val="accent1"/>
                </a:solidFill>
              </a:rPr>
              <a:t>备素材</a:t>
            </a:r>
            <a:endParaRPr lang="zh-CN" altLang="en-US" dirty="0">
              <a:solidFill>
                <a:schemeClr val="accent1"/>
              </a:solidFill>
            </a:endParaRPr>
          </a:p>
        </p:txBody>
      </p:sp>
      <p:sp>
        <p:nvSpPr>
          <p:cNvPr id="75" name="Freeform 21"/>
          <p:cNvSpPr>
            <a:spLocks noEditPoints="1"/>
          </p:cNvSpPr>
          <p:nvPr/>
        </p:nvSpPr>
        <p:spPr bwMode="auto">
          <a:xfrm>
            <a:off x="4580785" y="2304149"/>
            <a:ext cx="421507" cy="426297"/>
          </a:xfrm>
          <a:custGeom>
            <a:avLst/>
            <a:gdLst>
              <a:gd name="T0" fmla="*/ 429 w 563"/>
              <a:gd name="T1" fmla="*/ 130 h 595"/>
              <a:gd name="T2" fmla="*/ 419 w 563"/>
              <a:gd name="T3" fmla="*/ 63 h 595"/>
              <a:gd name="T4" fmla="*/ 460 w 563"/>
              <a:gd name="T5" fmla="*/ 170 h 595"/>
              <a:gd name="T6" fmla="*/ 229 w 563"/>
              <a:gd name="T7" fmla="*/ 200 h 595"/>
              <a:gd name="T8" fmla="*/ 460 w 563"/>
              <a:gd name="T9" fmla="*/ 170 h 595"/>
              <a:gd name="T10" fmla="*/ 229 w 563"/>
              <a:gd name="T11" fmla="*/ 234 h 595"/>
              <a:gd name="T12" fmla="*/ 460 w 563"/>
              <a:gd name="T13" fmla="*/ 264 h 595"/>
              <a:gd name="T14" fmla="*/ 460 w 563"/>
              <a:gd name="T15" fmla="*/ 303 h 595"/>
              <a:gd name="T16" fmla="*/ 384 w 563"/>
              <a:gd name="T17" fmla="*/ 333 h 595"/>
              <a:gd name="T18" fmla="*/ 460 w 563"/>
              <a:gd name="T19" fmla="*/ 303 h 595"/>
              <a:gd name="T20" fmla="*/ 229 w 563"/>
              <a:gd name="T21" fmla="*/ 104 h 595"/>
              <a:gd name="T22" fmla="*/ 359 w 563"/>
              <a:gd name="T23" fmla="*/ 134 h 595"/>
              <a:gd name="T24" fmla="*/ 174 w 563"/>
              <a:gd name="T25" fmla="*/ 490 h 595"/>
              <a:gd name="T26" fmla="*/ 265 w 563"/>
              <a:gd name="T27" fmla="*/ 438 h 595"/>
              <a:gd name="T28" fmla="*/ 174 w 563"/>
              <a:gd name="T29" fmla="*/ 490 h 595"/>
              <a:gd name="T30" fmla="*/ 113 w 563"/>
              <a:gd name="T31" fmla="*/ 402 h 595"/>
              <a:gd name="T32" fmla="*/ 208 w 563"/>
              <a:gd name="T33" fmla="*/ 448 h 595"/>
              <a:gd name="T34" fmla="*/ 219 w 563"/>
              <a:gd name="T35" fmla="*/ 341 h 595"/>
              <a:gd name="T36" fmla="*/ 98 w 563"/>
              <a:gd name="T37" fmla="*/ 252 h 595"/>
              <a:gd name="T38" fmla="*/ 63 w 563"/>
              <a:gd name="T39" fmla="*/ 192 h 595"/>
              <a:gd name="T40" fmla="*/ 7 w 563"/>
              <a:gd name="T41" fmla="*/ 249 h 595"/>
              <a:gd name="T42" fmla="*/ 73 w 563"/>
              <a:gd name="T43" fmla="*/ 408 h 595"/>
              <a:gd name="T44" fmla="*/ 35 w 563"/>
              <a:gd name="T45" fmla="*/ 286 h 595"/>
              <a:gd name="T46" fmla="*/ 49 w 563"/>
              <a:gd name="T47" fmla="*/ 252 h 595"/>
              <a:gd name="T48" fmla="*/ 122 w 563"/>
              <a:gd name="T49" fmla="*/ 210 h 595"/>
              <a:gd name="T50" fmla="*/ 439 w 563"/>
              <a:gd name="T51" fmla="*/ 0 h 595"/>
              <a:gd name="T52" fmla="*/ 133 w 563"/>
              <a:gd name="T53" fmla="*/ 78 h 595"/>
              <a:gd name="T54" fmla="*/ 192 w 563"/>
              <a:gd name="T55" fmla="*/ 247 h 595"/>
              <a:gd name="T56" fmla="*/ 211 w 563"/>
              <a:gd name="T57" fmla="*/ 59 h 595"/>
              <a:gd name="T58" fmla="*/ 392 w 563"/>
              <a:gd name="T59" fmla="*/ 142 h 595"/>
              <a:gd name="T60" fmla="*/ 504 w 563"/>
              <a:gd name="T61" fmla="*/ 157 h 595"/>
              <a:gd name="T62" fmla="*/ 484 w 563"/>
              <a:gd name="T63" fmla="*/ 465 h 595"/>
              <a:gd name="T64" fmla="*/ 318 w 563"/>
              <a:gd name="T65" fmla="*/ 524 h 595"/>
              <a:gd name="T66" fmla="*/ 563 w 563"/>
              <a:gd name="T67" fmla="*/ 446 h 595"/>
              <a:gd name="T68" fmla="*/ 439 w 563"/>
              <a:gd name="T69" fmla="*/ 0 h 5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563" h="595">
                <a:moveTo>
                  <a:pt x="486" y="130"/>
                </a:moveTo>
                <a:lnTo>
                  <a:pt x="429" y="130"/>
                </a:lnTo>
                <a:cubicBezTo>
                  <a:pt x="424" y="130"/>
                  <a:pt x="419" y="125"/>
                  <a:pt x="419" y="120"/>
                </a:cubicBezTo>
                <a:lnTo>
                  <a:pt x="419" y="63"/>
                </a:lnTo>
                <a:lnTo>
                  <a:pt x="486" y="130"/>
                </a:lnTo>
                <a:close/>
                <a:moveTo>
                  <a:pt x="460" y="170"/>
                </a:moveTo>
                <a:lnTo>
                  <a:pt x="229" y="170"/>
                </a:lnTo>
                <a:lnTo>
                  <a:pt x="229" y="200"/>
                </a:lnTo>
                <a:lnTo>
                  <a:pt x="460" y="200"/>
                </a:lnTo>
                <a:lnTo>
                  <a:pt x="460" y="170"/>
                </a:lnTo>
                <a:close/>
                <a:moveTo>
                  <a:pt x="460" y="234"/>
                </a:moveTo>
                <a:lnTo>
                  <a:pt x="229" y="234"/>
                </a:lnTo>
                <a:lnTo>
                  <a:pt x="229" y="264"/>
                </a:lnTo>
                <a:lnTo>
                  <a:pt x="460" y="264"/>
                </a:lnTo>
                <a:lnTo>
                  <a:pt x="460" y="234"/>
                </a:lnTo>
                <a:close/>
                <a:moveTo>
                  <a:pt x="460" y="303"/>
                </a:moveTo>
                <a:lnTo>
                  <a:pt x="384" y="303"/>
                </a:lnTo>
                <a:lnTo>
                  <a:pt x="384" y="333"/>
                </a:lnTo>
                <a:lnTo>
                  <a:pt x="460" y="333"/>
                </a:lnTo>
                <a:lnTo>
                  <a:pt x="460" y="303"/>
                </a:lnTo>
                <a:close/>
                <a:moveTo>
                  <a:pt x="359" y="104"/>
                </a:moveTo>
                <a:lnTo>
                  <a:pt x="229" y="104"/>
                </a:lnTo>
                <a:lnTo>
                  <a:pt x="229" y="134"/>
                </a:lnTo>
                <a:lnTo>
                  <a:pt x="359" y="134"/>
                </a:lnTo>
                <a:lnTo>
                  <a:pt x="359" y="104"/>
                </a:lnTo>
                <a:close/>
                <a:moveTo>
                  <a:pt x="174" y="490"/>
                </a:moveTo>
                <a:cubicBezTo>
                  <a:pt x="226" y="553"/>
                  <a:pt x="279" y="595"/>
                  <a:pt x="291" y="588"/>
                </a:cubicBezTo>
                <a:cubicBezTo>
                  <a:pt x="303" y="581"/>
                  <a:pt x="293" y="515"/>
                  <a:pt x="265" y="438"/>
                </a:cubicBezTo>
                <a:cubicBezTo>
                  <a:pt x="250" y="448"/>
                  <a:pt x="236" y="457"/>
                  <a:pt x="220" y="466"/>
                </a:cubicBezTo>
                <a:cubicBezTo>
                  <a:pt x="205" y="475"/>
                  <a:pt x="190" y="483"/>
                  <a:pt x="174" y="490"/>
                </a:cubicBezTo>
                <a:close/>
                <a:moveTo>
                  <a:pt x="54" y="274"/>
                </a:moveTo>
                <a:cubicBezTo>
                  <a:pt x="64" y="309"/>
                  <a:pt x="85" y="353"/>
                  <a:pt x="113" y="402"/>
                </a:cubicBezTo>
                <a:cubicBezTo>
                  <a:pt x="127" y="427"/>
                  <a:pt x="144" y="451"/>
                  <a:pt x="161" y="473"/>
                </a:cubicBezTo>
                <a:cubicBezTo>
                  <a:pt x="176" y="465"/>
                  <a:pt x="192" y="457"/>
                  <a:pt x="208" y="448"/>
                </a:cubicBezTo>
                <a:cubicBezTo>
                  <a:pt x="225" y="439"/>
                  <a:pt x="241" y="428"/>
                  <a:pt x="256" y="417"/>
                </a:cubicBezTo>
                <a:cubicBezTo>
                  <a:pt x="246" y="392"/>
                  <a:pt x="234" y="366"/>
                  <a:pt x="219" y="341"/>
                </a:cubicBezTo>
                <a:cubicBezTo>
                  <a:pt x="191" y="292"/>
                  <a:pt x="163" y="252"/>
                  <a:pt x="138" y="226"/>
                </a:cubicBezTo>
                <a:cubicBezTo>
                  <a:pt x="125" y="234"/>
                  <a:pt x="112" y="244"/>
                  <a:pt x="98" y="252"/>
                </a:cubicBezTo>
                <a:cubicBezTo>
                  <a:pt x="83" y="260"/>
                  <a:pt x="69" y="267"/>
                  <a:pt x="54" y="274"/>
                </a:cubicBezTo>
                <a:close/>
                <a:moveTo>
                  <a:pt x="63" y="192"/>
                </a:moveTo>
                <a:cubicBezTo>
                  <a:pt x="55" y="197"/>
                  <a:pt x="50" y="205"/>
                  <a:pt x="48" y="215"/>
                </a:cubicBezTo>
                <a:cubicBezTo>
                  <a:pt x="33" y="219"/>
                  <a:pt x="18" y="229"/>
                  <a:pt x="7" y="249"/>
                </a:cubicBezTo>
                <a:cubicBezTo>
                  <a:pt x="0" y="265"/>
                  <a:pt x="2" y="289"/>
                  <a:pt x="12" y="307"/>
                </a:cubicBezTo>
                <a:cubicBezTo>
                  <a:pt x="29" y="338"/>
                  <a:pt x="52" y="377"/>
                  <a:pt x="73" y="408"/>
                </a:cubicBezTo>
                <a:cubicBezTo>
                  <a:pt x="86" y="413"/>
                  <a:pt x="83" y="386"/>
                  <a:pt x="78" y="379"/>
                </a:cubicBezTo>
                <a:cubicBezTo>
                  <a:pt x="62" y="354"/>
                  <a:pt x="48" y="331"/>
                  <a:pt x="35" y="286"/>
                </a:cubicBezTo>
                <a:cubicBezTo>
                  <a:pt x="32" y="265"/>
                  <a:pt x="41" y="256"/>
                  <a:pt x="48" y="246"/>
                </a:cubicBezTo>
                <a:cubicBezTo>
                  <a:pt x="48" y="248"/>
                  <a:pt x="48" y="250"/>
                  <a:pt x="49" y="252"/>
                </a:cubicBezTo>
                <a:cubicBezTo>
                  <a:pt x="61" y="247"/>
                  <a:pt x="73" y="240"/>
                  <a:pt x="86" y="234"/>
                </a:cubicBezTo>
                <a:cubicBezTo>
                  <a:pt x="98" y="227"/>
                  <a:pt x="110" y="218"/>
                  <a:pt x="122" y="210"/>
                </a:cubicBezTo>
                <a:cubicBezTo>
                  <a:pt x="99" y="190"/>
                  <a:pt x="79" y="183"/>
                  <a:pt x="63" y="192"/>
                </a:cubicBezTo>
                <a:close/>
                <a:moveTo>
                  <a:pt x="439" y="0"/>
                </a:moveTo>
                <a:lnTo>
                  <a:pt x="211" y="0"/>
                </a:lnTo>
                <a:cubicBezTo>
                  <a:pt x="168" y="0"/>
                  <a:pt x="133" y="35"/>
                  <a:pt x="133" y="78"/>
                </a:cubicBezTo>
                <a:lnTo>
                  <a:pt x="133" y="183"/>
                </a:lnTo>
                <a:cubicBezTo>
                  <a:pt x="158" y="203"/>
                  <a:pt x="173" y="221"/>
                  <a:pt x="192" y="247"/>
                </a:cubicBezTo>
                <a:lnTo>
                  <a:pt x="192" y="78"/>
                </a:lnTo>
                <a:cubicBezTo>
                  <a:pt x="192" y="68"/>
                  <a:pt x="201" y="59"/>
                  <a:pt x="211" y="59"/>
                </a:cubicBezTo>
                <a:lnTo>
                  <a:pt x="392" y="59"/>
                </a:lnTo>
                <a:lnTo>
                  <a:pt x="392" y="142"/>
                </a:lnTo>
                <a:cubicBezTo>
                  <a:pt x="392" y="150"/>
                  <a:pt x="399" y="157"/>
                  <a:pt x="407" y="157"/>
                </a:cubicBezTo>
                <a:lnTo>
                  <a:pt x="504" y="157"/>
                </a:lnTo>
                <a:lnTo>
                  <a:pt x="504" y="446"/>
                </a:lnTo>
                <a:cubicBezTo>
                  <a:pt x="504" y="457"/>
                  <a:pt x="495" y="465"/>
                  <a:pt x="484" y="465"/>
                </a:cubicBezTo>
                <a:lnTo>
                  <a:pt x="303" y="465"/>
                </a:lnTo>
                <a:cubicBezTo>
                  <a:pt x="309" y="485"/>
                  <a:pt x="315" y="505"/>
                  <a:pt x="318" y="524"/>
                </a:cubicBezTo>
                <a:lnTo>
                  <a:pt x="484" y="524"/>
                </a:lnTo>
                <a:cubicBezTo>
                  <a:pt x="528" y="524"/>
                  <a:pt x="563" y="489"/>
                  <a:pt x="563" y="446"/>
                </a:cubicBezTo>
                <a:lnTo>
                  <a:pt x="563" y="124"/>
                </a:lnTo>
                <a:lnTo>
                  <a:pt x="439" y="0"/>
                </a:lnTo>
                <a:close/>
              </a:path>
            </a:pathLst>
          </a:custGeom>
          <a:solidFill>
            <a:schemeClr val="bg2"/>
          </a:solidFill>
          <a:ln>
            <a:noFill/>
          </a:ln>
        </p:spPr>
        <p:txBody>
          <a:bodyPr vert="horz" wrap="square" lIns="91440" tIns="45720" rIns="91440" bIns="45720" numCol="1" anchor="t" anchorCtr="0" compatLnSpc="1"/>
          <a:lstStyle/>
          <a:p>
            <a:endParaRPr lang="zh-CN" altLang="en-US"/>
          </a:p>
        </p:txBody>
      </p:sp>
      <p:sp>
        <p:nvSpPr>
          <p:cNvPr id="76" name="Freeform 22"/>
          <p:cNvSpPr>
            <a:spLocks noEditPoints="1"/>
          </p:cNvSpPr>
          <p:nvPr/>
        </p:nvSpPr>
        <p:spPr bwMode="auto">
          <a:xfrm>
            <a:off x="4611211" y="3142906"/>
            <a:ext cx="445456" cy="426297"/>
          </a:xfrm>
          <a:custGeom>
            <a:avLst/>
            <a:gdLst>
              <a:gd name="T0" fmla="*/ 422 w 595"/>
              <a:gd name="T1" fmla="*/ 297 h 595"/>
              <a:gd name="T2" fmla="*/ 318 w 595"/>
              <a:gd name="T3" fmla="*/ 231 h 595"/>
              <a:gd name="T4" fmla="*/ 178 w 595"/>
              <a:gd name="T5" fmla="*/ 264 h 595"/>
              <a:gd name="T6" fmla="*/ 351 w 595"/>
              <a:gd name="T7" fmla="*/ 410 h 595"/>
              <a:gd name="T8" fmla="*/ 529 w 595"/>
              <a:gd name="T9" fmla="*/ 469 h 595"/>
              <a:gd name="T10" fmla="*/ 518 w 595"/>
              <a:gd name="T11" fmla="*/ 242 h 595"/>
              <a:gd name="T12" fmla="*/ 485 w 595"/>
              <a:gd name="T13" fmla="*/ 205 h 595"/>
              <a:gd name="T14" fmla="*/ 499 w 595"/>
              <a:gd name="T15" fmla="*/ 176 h 595"/>
              <a:gd name="T16" fmla="*/ 521 w 595"/>
              <a:gd name="T17" fmla="*/ 100 h 595"/>
              <a:gd name="T18" fmla="*/ 434 w 595"/>
              <a:gd name="T19" fmla="*/ 83 h 595"/>
              <a:gd name="T20" fmla="*/ 376 w 595"/>
              <a:gd name="T21" fmla="*/ 108 h 595"/>
              <a:gd name="T22" fmla="*/ 354 w 595"/>
              <a:gd name="T23" fmla="*/ 69 h 595"/>
              <a:gd name="T24" fmla="*/ 316 w 595"/>
              <a:gd name="T25" fmla="*/ 0 h 595"/>
              <a:gd name="T26" fmla="*/ 243 w 595"/>
              <a:gd name="T27" fmla="*/ 49 h 595"/>
              <a:gd name="T28" fmla="*/ 243 w 595"/>
              <a:gd name="T29" fmla="*/ 78 h 595"/>
              <a:gd name="T30" fmla="*/ 242 w 595"/>
              <a:gd name="T31" fmla="*/ 81 h 595"/>
              <a:gd name="T32" fmla="*/ 240 w 595"/>
              <a:gd name="T33" fmla="*/ 87 h 595"/>
              <a:gd name="T34" fmla="*/ 239 w 595"/>
              <a:gd name="T35" fmla="*/ 91 h 595"/>
              <a:gd name="T36" fmla="*/ 183 w 595"/>
              <a:gd name="T37" fmla="*/ 103 h 595"/>
              <a:gd name="T38" fmla="*/ 154 w 595"/>
              <a:gd name="T39" fmla="*/ 74 h 595"/>
              <a:gd name="T40" fmla="*/ 75 w 595"/>
              <a:gd name="T41" fmla="*/ 152 h 595"/>
              <a:gd name="T42" fmla="*/ 104 w 595"/>
              <a:gd name="T43" fmla="*/ 182 h 595"/>
              <a:gd name="T44" fmla="*/ 107 w 595"/>
              <a:gd name="T45" fmla="*/ 187 h 595"/>
              <a:gd name="T46" fmla="*/ 109 w 595"/>
              <a:gd name="T47" fmla="*/ 192 h 595"/>
              <a:gd name="T48" fmla="*/ 111 w 595"/>
              <a:gd name="T49" fmla="*/ 196 h 595"/>
              <a:gd name="T50" fmla="*/ 100 w 595"/>
              <a:gd name="T51" fmla="*/ 231 h 595"/>
              <a:gd name="T52" fmla="*/ 50 w 595"/>
              <a:gd name="T53" fmla="*/ 241 h 595"/>
              <a:gd name="T54" fmla="*/ 0 w 595"/>
              <a:gd name="T55" fmla="*/ 314 h 595"/>
              <a:gd name="T56" fmla="*/ 78 w 595"/>
              <a:gd name="T57" fmla="*/ 353 h 595"/>
              <a:gd name="T58" fmla="*/ 85 w 595"/>
              <a:gd name="T59" fmla="*/ 354 h 595"/>
              <a:gd name="T60" fmla="*/ 103 w 595"/>
              <a:gd name="T61" fmla="*/ 413 h 595"/>
              <a:gd name="T62" fmla="*/ 83 w 595"/>
              <a:gd name="T63" fmla="*/ 433 h 595"/>
              <a:gd name="T64" fmla="*/ 99 w 595"/>
              <a:gd name="T65" fmla="*/ 520 h 595"/>
              <a:gd name="T66" fmla="*/ 181 w 595"/>
              <a:gd name="T67" fmla="*/ 492 h 595"/>
              <a:gd name="T68" fmla="*/ 184 w 595"/>
              <a:gd name="T69" fmla="*/ 490 h 595"/>
              <a:gd name="T70" fmla="*/ 189 w 595"/>
              <a:gd name="T71" fmla="*/ 487 h 595"/>
              <a:gd name="T72" fmla="*/ 193 w 595"/>
              <a:gd name="T73" fmla="*/ 486 h 595"/>
              <a:gd name="T74" fmla="*/ 197 w 595"/>
              <a:gd name="T75" fmla="*/ 485 h 595"/>
              <a:gd name="T76" fmla="*/ 203 w 595"/>
              <a:gd name="T77" fmla="*/ 484 h 595"/>
              <a:gd name="T78" fmla="*/ 241 w 595"/>
              <a:gd name="T79" fmla="*/ 525 h 595"/>
              <a:gd name="T80" fmla="*/ 280 w 595"/>
              <a:gd name="T81" fmla="*/ 595 h 595"/>
              <a:gd name="T82" fmla="*/ 353 w 595"/>
              <a:gd name="T83" fmla="*/ 546 h 595"/>
              <a:gd name="T84" fmla="*/ 353 w 595"/>
              <a:gd name="T85" fmla="*/ 517 h 595"/>
              <a:gd name="T86" fmla="*/ 363 w 595"/>
              <a:gd name="T87" fmla="*/ 496 h 595"/>
              <a:gd name="T88" fmla="*/ 373 w 595"/>
              <a:gd name="T89" fmla="*/ 489 h 595"/>
              <a:gd name="T90" fmla="*/ 376 w 595"/>
              <a:gd name="T91" fmla="*/ 487 h 595"/>
              <a:gd name="T92" fmla="*/ 135 w 595"/>
              <a:gd name="T93" fmla="*/ 297 h 595"/>
              <a:gd name="T94" fmla="*/ 454 w 595"/>
              <a:gd name="T95" fmla="*/ 342 h 595"/>
              <a:gd name="T96" fmla="*/ 507 w 595"/>
              <a:gd name="T97" fmla="*/ 356 h 595"/>
              <a:gd name="T98" fmla="*/ 545 w 595"/>
              <a:gd name="T99" fmla="*/ 354 h 595"/>
              <a:gd name="T100" fmla="*/ 595 w 595"/>
              <a:gd name="T101" fmla="*/ 281 h 595"/>
              <a:gd name="T102" fmla="*/ 497 w 595"/>
              <a:gd name="T103" fmla="*/ 517 h 595"/>
              <a:gd name="T104" fmla="*/ 518 w 595"/>
              <a:gd name="T105" fmla="*/ 496 h 5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595" h="595">
                <a:moveTo>
                  <a:pt x="529" y="469"/>
                </a:moveTo>
                <a:lnTo>
                  <a:pt x="410" y="351"/>
                </a:lnTo>
                <a:cubicBezTo>
                  <a:pt x="418" y="334"/>
                  <a:pt x="422" y="317"/>
                  <a:pt x="422" y="297"/>
                </a:cubicBezTo>
                <a:cubicBezTo>
                  <a:pt x="422" y="229"/>
                  <a:pt x="366" y="173"/>
                  <a:pt x="298" y="173"/>
                </a:cubicBezTo>
                <a:cubicBezTo>
                  <a:pt x="286" y="173"/>
                  <a:pt x="275" y="175"/>
                  <a:pt x="265" y="178"/>
                </a:cubicBezTo>
                <a:lnTo>
                  <a:pt x="318" y="231"/>
                </a:lnTo>
                <a:cubicBezTo>
                  <a:pt x="340" y="253"/>
                  <a:pt x="338" y="290"/>
                  <a:pt x="314" y="314"/>
                </a:cubicBezTo>
                <a:cubicBezTo>
                  <a:pt x="290" y="338"/>
                  <a:pt x="253" y="339"/>
                  <a:pt x="231" y="317"/>
                </a:cubicBezTo>
                <a:lnTo>
                  <a:pt x="178" y="264"/>
                </a:lnTo>
                <a:cubicBezTo>
                  <a:pt x="175" y="275"/>
                  <a:pt x="174" y="286"/>
                  <a:pt x="174" y="297"/>
                </a:cubicBezTo>
                <a:cubicBezTo>
                  <a:pt x="174" y="366"/>
                  <a:pt x="229" y="422"/>
                  <a:pt x="298" y="422"/>
                </a:cubicBezTo>
                <a:cubicBezTo>
                  <a:pt x="317" y="422"/>
                  <a:pt x="335" y="417"/>
                  <a:pt x="351" y="410"/>
                </a:cubicBezTo>
                <a:lnTo>
                  <a:pt x="470" y="528"/>
                </a:lnTo>
                <a:cubicBezTo>
                  <a:pt x="485" y="543"/>
                  <a:pt x="511" y="542"/>
                  <a:pt x="527" y="526"/>
                </a:cubicBezTo>
                <a:cubicBezTo>
                  <a:pt x="543" y="509"/>
                  <a:pt x="544" y="484"/>
                  <a:pt x="529" y="469"/>
                </a:cubicBezTo>
                <a:close/>
                <a:moveTo>
                  <a:pt x="558" y="242"/>
                </a:moveTo>
                <a:lnTo>
                  <a:pt x="546" y="242"/>
                </a:lnTo>
                <a:lnTo>
                  <a:pt x="518" y="242"/>
                </a:lnTo>
                <a:cubicBezTo>
                  <a:pt x="512" y="242"/>
                  <a:pt x="506" y="240"/>
                  <a:pt x="502" y="237"/>
                </a:cubicBezTo>
                <a:cubicBezTo>
                  <a:pt x="502" y="236"/>
                  <a:pt x="501" y="236"/>
                  <a:pt x="501" y="236"/>
                </a:cubicBezTo>
                <a:cubicBezTo>
                  <a:pt x="491" y="230"/>
                  <a:pt x="485" y="218"/>
                  <a:pt x="485" y="205"/>
                </a:cubicBezTo>
                <a:cubicBezTo>
                  <a:pt x="485" y="201"/>
                  <a:pt x="485" y="197"/>
                  <a:pt x="486" y="194"/>
                </a:cubicBezTo>
                <a:cubicBezTo>
                  <a:pt x="488" y="189"/>
                  <a:pt x="490" y="186"/>
                  <a:pt x="493" y="182"/>
                </a:cubicBezTo>
                <a:lnTo>
                  <a:pt x="499" y="176"/>
                </a:lnTo>
                <a:lnTo>
                  <a:pt x="513" y="162"/>
                </a:lnTo>
                <a:lnTo>
                  <a:pt x="521" y="154"/>
                </a:lnTo>
                <a:cubicBezTo>
                  <a:pt x="533" y="138"/>
                  <a:pt x="533" y="116"/>
                  <a:pt x="521" y="100"/>
                </a:cubicBezTo>
                <a:lnTo>
                  <a:pt x="496" y="75"/>
                </a:lnTo>
                <a:cubicBezTo>
                  <a:pt x="481" y="63"/>
                  <a:pt x="459" y="63"/>
                  <a:pt x="443" y="75"/>
                </a:cubicBezTo>
                <a:lnTo>
                  <a:pt x="434" y="83"/>
                </a:lnTo>
                <a:lnTo>
                  <a:pt x="414" y="103"/>
                </a:lnTo>
                <a:lnTo>
                  <a:pt x="414" y="103"/>
                </a:lnTo>
                <a:cubicBezTo>
                  <a:pt x="403" y="112"/>
                  <a:pt x="389" y="113"/>
                  <a:pt x="376" y="108"/>
                </a:cubicBezTo>
                <a:cubicBezTo>
                  <a:pt x="372" y="106"/>
                  <a:pt x="368" y="104"/>
                  <a:pt x="365" y="100"/>
                </a:cubicBezTo>
                <a:cubicBezTo>
                  <a:pt x="358" y="94"/>
                  <a:pt x="355" y="86"/>
                  <a:pt x="354" y="78"/>
                </a:cubicBezTo>
                <a:lnTo>
                  <a:pt x="354" y="69"/>
                </a:lnTo>
                <a:lnTo>
                  <a:pt x="354" y="50"/>
                </a:lnTo>
                <a:lnTo>
                  <a:pt x="354" y="38"/>
                </a:lnTo>
                <a:cubicBezTo>
                  <a:pt x="351" y="18"/>
                  <a:pt x="336" y="2"/>
                  <a:pt x="316" y="0"/>
                </a:cubicBezTo>
                <a:lnTo>
                  <a:pt x="281" y="0"/>
                </a:lnTo>
                <a:cubicBezTo>
                  <a:pt x="261" y="2"/>
                  <a:pt x="245" y="18"/>
                  <a:pt x="243" y="37"/>
                </a:cubicBezTo>
                <a:lnTo>
                  <a:pt x="243" y="49"/>
                </a:lnTo>
                <a:lnTo>
                  <a:pt x="243" y="69"/>
                </a:lnTo>
                <a:lnTo>
                  <a:pt x="243" y="78"/>
                </a:lnTo>
                <a:lnTo>
                  <a:pt x="243" y="78"/>
                </a:lnTo>
                <a:lnTo>
                  <a:pt x="243" y="78"/>
                </a:lnTo>
                <a:cubicBezTo>
                  <a:pt x="242" y="79"/>
                  <a:pt x="242" y="80"/>
                  <a:pt x="242" y="81"/>
                </a:cubicBezTo>
                <a:cubicBezTo>
                  <a:pt x="242" y="81"/>
                  <a:pt x="242" y="81"/>
                  <a:pt x="242" y="81"/>
                </a:cubicBezTo>
                <a:cubicBezTo>
                  <a:pt x="242" y="82"/>
                  <a:pt x="242" y="83"/>
                  <a:pt x="241" y="84"/>
                </a:cubicBezTo>
                <a:cubicBezTo>
                  <a:pt x="241" y="84"/>
                  <a:pt x="241" y="84"/>
                  <a:pt x="241" y="84"/>
                </a:cubicBezTo>
                <a:cubicBezTo>
                  <a:pt x="241" y="85"/>
                  <a:pt x="240" y="86"/>
                  <a:pt x="240" y="87"/>
                </a:cubicBezTo>
                <a:cubicBezTo>
                  <a:pt x="240" y="87"/>
                  <a:pt x="240" y="87"/>
                  <a:pt x="240" y="87"/>
                </a:cubicBezTo>
                <a:cubicBezTo>
                  <a:pt x="240" y="89"/>
                  <a:pt x="239" y="90"/>
                  <a:pt x="239" y="90"/>
                </a:cubicBezTo>
                <a:cubicBezTo>
                  <a:pt x="239" y="90"/>
                  <a:pt x="239" y="91"/>
                  <a:pt x="239" y="91"/>
                </a:cubicBezTo>
                <a:cubicBezTo>
                  <a:pt x="236" y="95"/>
                  <a:pt x="233" y="99"/>
                  <a:pt x="230" y="102"/>
                </a:cubicBezTo>
                <a:cubicBezTo>
                  <a:pt x="223" y="107"/>
                  <a:pt x="215" y="111"/>
                  <a:pt x="206" y="111"/>
                </a:cubicBezTo>
                <a:cubicBezTo>
                  <a:pt x="197" y="111"/>
                  <a:pt x="189" y="108"/>
                  <a:pt x="183" y="103"/>
                </a:cubicBezTo>
                <a:lnTo>
                  <a:pt x="176" y="96"/>
                </a:lnTo>
                <a:lnTo>
                  <a:pt x="162" y="82"/>
                </a:lnTo>
                <a:lnTo>
                  <a:pt x="154" y="74"/>
                </a:lnTo>
                <a:cubicBezTo>
                  <a:pt x="138" y="62"/>
                  <a:pt x="116" y="62"/>
                  <a:pt x="100" y="74"/>
                </a:cubicBezTo>
                <a:lnTo>
                  <a:pt x="76" y="99"/>
                </a:lnTo>
                <a:cubicBezTo>
                  <a:pt x="63" y="114"/>
                  <a:pt x="63" y="137"/>
                  <a:pt x="75" y="152"/>
                </a:cubicBezTo>
                <a:lnTo>
                  <a:pt x="83" y="161"/>
                </a:lnTo>
                <a:lnTo>
                  <a:pt x="103" y="181"/>
                </a:lnTo>
                <a:cubicBezTo>
                  <a:pt x="104" y="182"/>
                  <a:pt x="104" y="182"/>
                  <a:pt x="104" y="182"/>
                </a:cubicBezTo>
                <a:cubicBezTo>
                  <a:pt x="105" y="183"/>
                  <a:pt x="105" y="183"/>
                  <a:pt x="105" y="184"/>
                </a:cubicBezTo>
                <a:cubicBezTo>
                  <a:pt x="106" y="184"/>
                  <a:pt x="106" y="185"/>
                  <a:pt x="106" y="186"/>
                </a:cubicBezTo>
                <a:cubicBezTo>
                  <a:pt x="107" y="186"/>
                  <a:pt x="107" y="186"/>
                  <a:pt x="107" y="187"/>
                </a:cubicBezTo>
                <a:cubicBezTo>
                  <a:pt x="107" y="187"/>
                  <a:pt x="108" y="188"/>
                  <a:pt x="108" y="189"/>
                </a:cubicBezTo>
                <a:cubicBezTo>
                  <a:pt x="108" y="189"/>
                  <a:pt x="108" y="189"/>
                  <a:pt x="109" y="190"/>
                </a:cubicBezTo>
                <a:cubicBezTo>
                  <a:pt x="109" y="191"/>
                  <a:pt x="109" y="191"/>
                  <a:pt x="109" y="192"/>
                </a:cubicBezTo>
                <a:cubicBezTo>
                  <a:pt x="109" y="192"/>
                  <a:pt x="110" y="193"/>
                  <a:pt x="110" y="193"/>
                </a:cubicBezTo>
                <a:cubicBezTo>
                  <a:pt x="110" y="194"/>
                  <a:pt x="110" y="195"/>
                  <a:pt x="111" y="196"/>
                </a:cubicBezTo>
                <a:cubicBezTo>
                  <a:pt x="111" y="196"/>
                  <a:pt x="111" y="196"/>
                  <a:pt x="111" y="196"/>
                </a:cubicBezTo>
                <a:cubicBezTo>
                  <a:pt x="111" y="197"/>
                  <a:pt x="111" y="198"/>
                  <a:pt x="111" y="200"/>
                </a:cubicBezTo>
                <a:cubicBezTo>
                  <a:pt x="111" y="200"/>
                  <a:pt x="111" y="200"/>
                  <a:pt x="111" y="200"/>
                </a:cubicBezTo>
                <a:cubicBezTo>
                  <a:pt x="112" y="211"/>
                  <a:pt x="109" y="222"/>
                  <a:pt x="100" y="231"/>
                </a:cubicBezTo>
                <a:cubicBezTo>
                  <a:pt x="94" y="237"/>
                  <a:pt x="87" y="240"/>
                  <a:pt x="78" y="241"/>
                </a:cubicBezTo>
                <a:lnTo>
                  <a:pt x="70" y="241"/>
                </a:lnTo>
                <a:lnTo>
                  <a:pt x="50" y="241"/>
                </a:lnTo>
                <a:lnTo>
                  <a:pt x="38" y="241"/>
                </a:lnTo>
                <a:cubicBezTo>
                  <a:pt x="18" y="244"/>
                  <a:pt x="3" y="259"/>
                  <a:pt x="0" y="279"/>
                </a:cubicBezTo>
                <a:lnTo>
                  <a:pt x="0" y="314"/>
                </a:lnTo>
                <a:cubicBezTo>
                  <a:pt x="2" y="334"/>
                  <a:pt x="18" y="350"/>
                  <a:pt x="38" y="352"/>
                </a:cubicBezTo>
                <a:lnTo>
                  <a:pt x="50" y="353"/>
                </a:lnTo>
                <a:lnTo>
                  <a:pt x="78" y="353"/>
                </a:lnTo>
                <a:cubicBezTo>
                  <a:pt x="79" y="353"/>
                  <a:pt x="80" y="353"/>
                  <a:pt x="81" y="353"/>
                </a:cubicBezTo>
                <a:cubicBezTo>
                  <a:pt x="82" y="353"/>
                  <a:pt x="82" y="353"/>
                  <a:pt x="82" y="353"/>
                </a:cubicBezTo>
                <a:cubicBezTo>
                  <a:pt x="83" y="354"/>
                  <a:pt x="84" y="354"/>
                  <a:pt x="85" y="354"/>
                </a:cubicBezTo>
                <a:cubicBezTo>
                  <a:pt x="100" y="359"/>
                  <a:pt x="111" y="373"/>
                  <a:pt x="111" y="390"/>
                </a:cubicBezTo>
                <a:lnTo>
                  <a:pt x="111" y="390"/>
                </a:lnTo>
                <a:cubicBezTo>
                  <a:pt x="111" y="398"/>
                  <a:pt x="108" y="406"/>
                  <a:pt x="103" y="413"/>
                </a:cubicBezTo>
                <a:lnTo>
                  <a:pt x="97" y="419"/>
                </a:lnTo>
                <a:lnTo>
                  <a:pt x="97" y="419"/>
                </a:lnTo>
                <a:lnTo>
                  <a:pt x="83" y="433"/>
                </a:lnTo>
                <a:lnTo>
                  <a:pt x="74" y="441"/>
                </a:lnTo>
                <a:cubicBezTo>
                  <a:pt x="62" y="457"/>
                  <a:pt x="62" y="479"/>
                  <a:pt x="75" y="495"/>
                </a:cubicBezTo>
                <a:lnTo>
                  <a:pt x="99" y="520"/>
                </a:lnTo>
                <a:cubicBezTo>
                  <a:pt x="115" y="532"/>
                  <a:pt x="137" y="532"/>
                  <a:pt x="153" y="520"/>
                </a:cubicBezTo>
                <a:lnTo>
                  <a:pt x="161" y="512"/>
                </a:lnTo>
                <a:lnTo>
                  <a:pt x="181" y="492"/>
                </a:lnTo>
                <a:lnTo>
                  <a:pt x="181" y="492"/>
                </a:lnTo>
                <a:cubicBezTo>
                  <a:pt x="181" y="492"/>
                  <a:pt x="182" y="492"/>
                  <a:pt x="182" y="492"/>
                </a:cubicBezTo>
                <a:cubicBezTo>
                  <a:pt x="183" y="491"/>
                  <a:pt x="183" y="490"/>
                  <a:pt x="184" y="490"/>
                </a:cubicBezTo>
                <a:cubicBezTo>
                  <a:pt x="185" y="490"/>
                  <a:pt x="185" y="489"/>
                  <a:pt x="185" y="489"/>
                </a:cubicBezTo>
                <a:cubicBezTo>
                  <a:pt x="186" y="489"/>
                  <a:pt x="187" y="488"/>
                  <a:pt x="187" y="488"/>
                </a:cubicBezTo>
                <a:cubicBezTo>
                  <a:pt x="188" y="488"/>
                  <a:pt x="189" y="487"/>
                  <a:pt x="189" y="487"/>
                </a:cubicBezTo>
                <a:cubicBezTo>
                  <a:pt x="189" y="487"/>
                  <a:pt x="190" y="487"/>
                  <a:pt x="190" y="487"/>
                </a:cubicBezTo>
                <a:cubicBezTo>
                  <a:pt x="191" y="486"/>
                  <a:pt x="192" y="486"/>
                  <a:pt x="193" y="486"/>
                </a:cubicBezTo>
                <a:cubicBezTo>
                  <a:pt x="193" y="486"/>
                  <a:pt x="193" y="486"/>
                  <a:pt x="193" y="486"/>
                </a:cubicBezTo>
                <a:cubicBezTo>
                  <a:pt x="193" y="486"/>
                  <a:pt x="193" y="485"/>
                  <a:pt x="193" y="485"/>
                </a:cubicBezTo>
                <a:cubicBezTo>
                  <a:pt x="194" y="485"/>
                  <a:pt x="195" y="485"/>
                  <a:pt x="196" y="485"/>
                </a:cubicBezTo>
                <a:cubicBezTo>
                  <a:pt x="196" y="485"/>
                  <a:pt x="197" y="485"/>
                  <a:pt x="197" y="485"/>
                </a:cubicBezTo>
                <a:cubicBezTo>
                  <a:pt x="197" y="484"/>
                  <a:pt x="198" y="484"/>
                  <a:pt x="199" y="484"/>
                </a:cubicBezTo>
                <a:cubicBezTo>
                  <a:pt x="200" y="484"/>
                  <a:pt x="200" y="484"/>
                  <a:pt x="200" y="484"/>
                </a:cubicBezTo>
                <a:cubicBezTo>
                  <a:pt x="201" y="484"/>
                  <a:pt x="202" y="484"/>
                  <a:pt x="203" y="484"/>
                </a:cubicBezTo>
                <a:cubicBezTo>
                  <a:pt x="213" y="483"/>
                  <a:pt x="223" y="487"/>
                  <a:pt x="231" y="495"/>
                </a:cubicBezTo>
                <a:cubicBezTo>
                  <a:pt x="237" y="501"/>
                  <a:pt x="240" y="509"/>
                  <a:pt x="241" y="517"/>
                </a:cubicBezTo>
                <a:lnTo>
                  <a:pt x="241" y="525"/>
                </a:lnTo>
                <a:lnTo>
                  <a:pt x="241" y="545"/>
                </a:lnTo>
                <a:lnTo>
                  <a:pt x="241" y="557"/>
                </a:lnTo>
                <a:cubicBezTo>
                  <a:pt x="244" y="577"/>
                  <a:pt x="260" y="593"/>
                  <a:pt x="280" y="595"/>
                </a:cubicBezTo>
                <a:lnTo>
                  <a:pt x="314" y="595"/>
                </a:lnTo>
                <a:cubicBezTo>
                  <a:pt x="334" y="593"/>
                  <a:pt x="350" y="577"/>
                  <a:pt x="353" y="558"/>
                </a:cubicBezTo>
                <a:lnTo>
                  <a:pt x="353" y="546"/>
                </a:lnTo>
                <a:lnTo>
                  <a:pt x="353" y="525"/>
                </a:lnTo>
                <a:lnTo>
                  <a:pt x="353" y="517"/>
                </a:lnTo>
                <a:lnTo>
                  <a:pt x="353" y="517"/>
                </a:lnTo>
                <a:cubicBezTo>
                  <a:pt x="354" y="510"/>
                  <a:pt x="356" y="504"/>
                  <a:pt x="361" y="499"/>
                </a:cubicBezTo>
                <a:cubicBezTo>
                  <a:pt x="361" y="498"/>
                  <a:pt x="361" y="498"/>
                  <a:pt x="362" y="497"/>
                </a:cubicBezTo>
                <a:cubicBezTo>
                  <a:pt x="362" y="497"/>
                  <a:pt x="362" y="496"/>
                  <a:pt x="363" y="496"/>
                </a:cubicBezTo>
                <a:cubicBezTo>
                  <a:pt x="365" y="494"/>
                  <a:pt x="367" y="492"/>
                  <a:pt x="370" y="490"/>
                </a:cubicBezTo>
                <a:lnTo>
                  <a:pt x="370" y="490"/>
                </a:lnTo>
                <a:cubicBezTo>
                  <a:pt x="371" y="489"/>
                  <a:pt x="372" y="489"/>
                  <a:pt x="373" y="489"/>
                </a:cubicBezTo>
                <a:cubicBezTo>
                  <a:pt x="373" y="488"/>
                  <a:pt x="373" y="488"/>
                  <a:pt x="373" y="488"/>
                </a:cubicBezTo>
                <a:cubicBezTo>
                  <a:pt x="374" y="488"/>
                  <a:pt x="374" y="488"/>
                  <a:pt x="374" y="488"/>
                </a:cubicBezTo>
                <a:cubicBezTo>
                  <a:pt x="375" y="488"/>
                  <a:pt x="375" y="487"/>
                  <a:pt x="376" y="487"/>
                </a:cubicBezTo>
                <a:lnTo>
                  <a:pt x="343" y="454"/>
                </a:lnTo>
                <a:cubicBezTo>
                  <a:pt x="328" y="458"/>
                  <a:pt x="313" y="460"/>
                  <a:pt x="297" y="460"/>
                </a:cubicBezTo>
                <a:cubicBezTo>
                  <a:pt x="207" y="460"/>
                  <a:pt x="135" y="387"/>
                  <a:pt x="135" y="297"/>
                </a:cubicBezTo>
                <a:cubicBezTo>
                  <a:pt x="135" y="207"/>
                  <a:pt x="208" y="134"/>
                  <a:pt x="298" y="134"/>
                </a:cubicBezTo>
                <a:cubicBezTo>
                  <a:pt x="388" y="135"/>
                  <a:pt x="461" y="208"/>
                  <a:pt x="461" y="298"/>
                </a:cubicBezTo>
                <a:cubicBezTo>
                  <a:pt x="461" y="313"/>
                  <a:pt x="458" y="328"/>
                  <a:pt x="454" y="342"/>
                </a:cubicBezTo>
                <a:lnTo>
                  <a:pt x="488" y="375"/>
                </a:lnTo>
                <a:cubicBezTo>
                  <a:pt x="489" y="371"/>
                  <a:pt x="492" y="368"/>
                  <a:pt x="495" y="364"/>
                </a:cubicBezTo>
                <a:cubicBezTo>
                  <a:pt x="499" y="361"/>
                  <a:pt x="503" y="358"/>
                  <a:pt x="507" y="356"/>
                </a:cubicBezTo>
                <a:cubicBezTo>
                  <a:pt x="511" y="355"/>
                  <a:pt x="514" y="354"/>
                  <a:pt x="517" y="354"/>
                </a:cubicBezTo>
                <a:lnTo>
                  <a:pt x="526" y="354"/>
                </a:lnTo>
                <a:lnTo>
                  <a:pt x="545" y="354"/>
                </a:lnTo>
                <a:lnTo>
                  <a:pt x="558" y="354"/>
                </a:lnTo>
                <a:cubicBezTo>
                  <a:pt x="577" y="351"/>
                  <a:pt x="593" y="336"/>
                  <a:pt x="595" y="316"/>
                </a:cubicBezTo>
                <a:lnTo>
                  <a:pt x="595" y="281"/>
                </a:lnTo>
                <a:cubicBezTo>
                  <a:pt x="593" y="261"/>
                  <a:pt x="578" y="245"/>
                  <a:pt x="558" y="242"/>
                </a:cubicBezTo>
                <a:close/>
                <a:moveTo>
                  <a:pt x="497" y="517"/>
                </a:moveTo>
                <a:lnTo>
                  <a:pt x="497" y="517"/>
                </a:lnTo>
                <a:cubicBezTo>
                  <a:pt x="486" y="517"/>
                  <a:pt x="476" y="508"/>
                  <a:pt x="476" y="496"/>
                </a:cubicBezTo>
                <a:cubicBezTo>
                  <a:pt x="476" y="484"/>
                  <a:pt x="486" y="475"/>
                  <a:pt x="497" y="475"/>
                </a:cubicBezTo>
                <a:cubicBezTo>
                  <a:pt x="509" y="475"/>
                  <a:pt x="518" y="484"/>
                  <a:pt x="518" y="496"/>
                </a:cubicBezTo>
                <a:cubicBezTo>
                  <a:pt x="518" y="508"/>
                  <a:pt x="509" y="517"/>
                  <a:pt x="497" y="517"/>
                </a:cubicBezTo>
                <a:close/>
              </a:path>
            </a:pathLst>
          </a:custGeom>
          <a:solidFill>
            <a:schemeClr val="bg2"/>
          </a:solidFill>
          <a:ln>
            <a:noFill/>
          </a:ln>
        </p:spPr>
        <p:txBody>
          <a:bodyPr vert="horz" wrap="square" lIns="91440" tIns="45720" rIns="91440" bIns="45720" numCol="1" anchor="t" anchorCtr="0" compatLnSpc="1"/>
          <a:lstStyle/>
          <a:p>
            <a:endParaRPr lang="zh-CN" altLang="en-US"/>
          </a:p>
        </p:txBody>
      </p:sp>
      <p:sp>
        <p:nvSpPr>
          <p:cNvPr id="77" name="Freeform 23"/>
          <p:cNvSpPr>
            <a:spLocks noEditPoints="1"/>
          </p:cNvSpPr>
          <p:nvPr/>
        </p:nvSpPr>
        <p:spPr bwMode="auto">
          <a:xfrm>
            <a:off x="4658811" y="4001477"/>
            <a:ext cx="477789" cy="422705"/>
          </a:xfrm>
          <a:custGeom>
            <a:avLst/>
            <a:gdLst>
              <a:gd name="T0" fmla="*/ 0 w 638"/>
              <a:gd name="T1" fmla="*/ 349 h 590"/>
              <a:gd name="T2" fmla="*/ 245 w 638"/>
              <a:gd name="T3" fmla="*/ 590 h 590"/>
              <a:gd name="T4" fmla="*/ 430 w 638"/>
              <a:gd name="T5" fmla="*/ 558 h 590"/>
              <a:gd name="T6" fmla="*/ 388 w 638"/>
              <a:gd name="T7" fmla="*/ 260 h 590"/>
              <a:gd name="T8" fmla="*/ 378 w 638"/>
              <a:gd name="T9" fmla="*/ 548 h 590"/>
              <a:gd name="T10" fmla="*/ 250 w 638"/>
              <a:gd name="T11" fmla="*/ 494 h 590"/>
              <a:gd name="T12" fmla="*/ 216 w 638"/>
              <a:gd name="T13" fmla="*/ 344 h 590"/>
              <a:gd name="T14" fmla="*/ 44 w 638"/>
              <a:gd name="T15" fmla="*/ 339 h 590"/>
              <a:gd name="T16" fmla="*/ 49 w 638"/>
              <a:gd name="T17" fmla="*/ 108 h 590"/>
              <a:gd name="T18" fmla="*/ 250 w 638"/>
              <a:gd name="T19" fmla="*/ 61 h 590"/>
              <a:gd name="T20" fmla="*/ 0 w 638"/>
              <a:gd name="T21" fmla="*/ 103 h 590"/>
              <a:gd name="T22" fmla="*/ 359 w 638"/>
              <a:gd name="T23" fmla="*/ 122 h 590"/>
              <a:gd name="T24" fmla="*/ 337 w 638"/>
              <a:gd name="T25" fmla="*/ 97 h 590"/>
              <a:gd name="T26" fmla="*/ 354 w 638"/>
              <a:gd name="T27" fmla="*/ 82 h 590"/>
              <a:gd name="T28" fmla="*/ 398 w 638"/>
              <a:gd name="T29" fmla="*/ 82 h 590"/>
              <a:gd name="T30" fmla="*/ 416 w 638"/>
              <a:gd name="T31" fmla="*/ 97 h 590"/>
              <a:gd name="T32" fmla="*/ 394 w 638"/>
              <a:gd name="T33" fmla="*/ 122 h 590"/>
              <a:gd name="T34" fmla="*/ 416 w 638"/>
              <a:gd name="T35" fmla="*/ 147 h 590"/>
              <a:gd name="T36" fmla="*/ 398 w 638"/>
              <a:gd name="T37" fmla="*/ 161 h 590"/>
              <a:gd name="T38" fmla="*/ 354 w 638"/>
              <a:gd name="T39" fmla="*/ 161 h 590"/>
              <a:gd name="T40" fmla="*/ 337 w 638"/>
              <a:gd name="T41" fmla="*/ 147 h 590"/>
              <a:gd name="T42" fmla="*/ 520 w 638"/>
              <a:gd name="T43" fmla="*/ 221 h 590"/>
              <a:gd name="T44" fmla="*/ 629 w 638"/>
              <a:gd name="T45" fmla="*/ 362 h 590"/>
              <a:gd name="T46" fmla="*/ 585 w 638"/>
              <a:gd name="T47" fmla="*/ 375 h 590"/>
              <a:gd name="T48" fmla="*/ 520 w 638"/>
              <a:gd name="T49" fmla="*/ 221 h 590"/>
              <a:gd name="T50" fmla="*/ 455 w 638"/>
              <a:gd name="T51" fmla="*/ 43 h 590"/>
              <a:gd name="T52" fmla="*/ 502 w 638"/>
              <a:gd name="T53" fmla="*/ 221 h 590"/>
              <a:gd name="T54" fmla="*/ 481 w 638"/>
              <a:gd name="T55" fmla="*/ 248 h 590"/>
              <a:gd name="T56" fmla="*/ 440 w 638"/>
              <a:gd name="T57" fmla="*/ 213 h 590"/>
              <a:gd name="T58" fmla="*/ 298 w 638"/>
              <a:gd name="T59" fmla="*/ 43 h 590"/>
              <a:gd name="T60" fmla="*/ 429 w 638"/>
              <a:gd name="T61" fmla="*/ 69 h 590"/>
              <a:gd name="T62" fmla="*/ 324 w 638"/>
              <a:gd name="T63" fmla="*/ 174 h 590"/>
              <a:gd name="T64" fmla="*/ 204 w 638"/>
              <a:gd name="T65" fmla="*/ 513 h 590"/>
              <a:gd name="T66" fmla="*/ 79 w 638"/>
              <a:gd name="T67" fmla="*/ 386 h 590"/>
              <a:gd name="T68" fmla="*/ 204 w 638"/>
              <a:gd name="T69" fmla="*/ 513 h 590"/>
              <a:gd name="T70" fmla="*/ 74 w 638"/>
              <a:gd name="T71" fmla="*/ 167 h 590"/>
              <a:gd name="T72" fmla="*/ 250 w 638"/>
              <a:gd name="T73" fmla="*/ 177 h 590"/>
              <a:gd name="T74" fmla="*/ 160 w 638"/>
              <a:gd name="T75" fmla="*/ 143 h 590"/>
              <a:gd name="T76" fmla="*/ 74 w 638"/>
              <a:gd name="T77" fmla="*/ 270 h 590"/>
              <a:gd name="T78" fmla="*/ 81 w 638"/>
              <a:gd name="T79" fmla="*/ 300 h 590"/>
              <a:gd name="T80" fmla="*/ 253 w 638"/>
              <a:gd name="T81" fmla="*/ 268 h 590"/>
              <a:gd name="T82" fmla="*/ 74 w 638"/>
              <a:gd name="T83" fmla="*/ 270 h 590"/>
              <a:gd name="T84" fmla="*/ 74 w 638"/>
              <a:gd name="T85" fmla="*/ 229 h 590"/>
              <a:gd name="T86" fmla="*/ 253 w 638"/>
              <a:gd name="T87" fmla="*/ 238 h 590"/>
              <a:gd name="T88" fmla="*/ 263 w 638"/>
              <a:gd name="T89" fmla="*/ 221 h 590"/>
              <a:gd name="T90" fmla="*/ 157 w 638"/>
              <a:gd name="T91" fmla="*/ 206 h 590"/>
              <a:gd name="T92" fmla="*/ 74 w 638"/>
              <a:gd name="T93" fmla="*/ 219 h 5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638" h="590">
                <a:moveTo>
                  <a:pt x="0" y="103"/>
                </a:moveTo>
                <a:cubicBezTo>
                  <a:pt x="0" y="185"/>
                  <a:pt x="0" y="267"/>
                  <a:pt x="0" y="349"/>
                </a:cubicBezTo>
                <a:cubicBezTo>
                  <a:pt x="0" y="355"/>
                  <a:pt x="108" y="458"/>
                  <a:pt x="121" y="471"/>
                </a:cubicBezTo>
                <a:cubicBezTo>
                  <a:pt x="135" y="485"/>
                  <a:pt x="237" y="590"/>
                  <a:pt x="245" y="590"/>
                </a:cubicBezTo>
                <a:cubicBezTo>
                  <a:pt x="295" y="590"/>
                  <a:pt x="344" y="590"/>
                  <a:pt x="393" y="590"/>
                </a:cubicBezTo>
                <a:cubicBezTo>
                  <a:pt x="413" y="590"/>
                  <a:pt x="421" y="571"/>
                  <a:pt x="430" y="558"/>
                </a:cubicBezTo>
                <a:cubicBezTo>
                  <a:pt x="430" y="456"/>
                  <a:pt x="430" y="355"/>
                  <a:pt x="430" y="253"/>
                </a:cubicBezTo>
                <a:cubicBezTo>
                  <a:pt x="420" y="257"/>
                  <a:pt x="393" y="246"/>
                  <a:pt x="388" y="260"/>
                </a:cubicBezTo>
                <a:cubicBezTo>
                  <a:pt x="384" y="268"/>
                  <a:pt x="388" y="382"/>
                  <a:pt x="388" y="405"/>
                </a:cubicBezTo>
                <a:cubicBezTo>
                  <a:pt x="388" y="429"/>
                  <a:pt x="395" y="548"/>
                  <a:pt x="378" y="548"/>
                </a:cubicBezTo>
                <a:cubicBezTo>
                  <a:pt x="338" y="548"/>
                  <a:pt x="298" y="548"/>
                  <a:pt x="258" y="548"/>
                </a:cubicBezTo>
                <a:cubicBezTo>
                  <a:pt x="245" y="548"/>
                  <a:pt x="250" y="507"/>
                  <a:pt x="250" y="494"/>
                </a:cubicBezTo>
                <a:cubicBezTo>
                  <a:pt x="250" y="473"/>
                  <a:pt x="250" y="453"/>
                  <a:pt x="250" y="432"/>
                </a:cubicBezTo>
                <a:cubicBezTo>
                  <a:pt x="250" y="376"/>
                  <a:pt x="251" y="367"/>
                  <a:pt x="216" y="344"/>
                </a:cubicBezTo>
                <a:cubicBezTo>
                  <a:pt x="200" y="344"/>
                  <a:pt x="200" y="339"/>
                  <a:pt x="187" y="339"/>
                </a:cubicBezTo>
                <a:cubicBezTo>
                  <a:pt x="139" y="339"/>
                  <a:pt x="92" y="339"/>
                  <a:pt x="44" y="339"/>
                </a:cubicBezTo>
                <a:cubicBezTo>
                  <a:pt x="44" y="265"/>
                  <a:pt x="44" y="192"/>
                  <a:pt x="44" y="118"/>
                </a:cubicBezTo>
                <a:cubicBezTo>
                  <a:pt x="44" y="112"/>
                  <a:pt x="46" y="113"/>
                  <a:pt x="49" y="108"/>
                </a:cubicBezTo>
                <a:cubicBezTo>
                  <a:pt x="103" y="108"/>
                  <a:pt x="157" y="108"/>
                  <a:pt x="211" y="108"/>
                </a:cubicBezTo>
                <a:cubicBezTo>
                  <a:pt x="222" y="101"/>
                  <a:pt x="250" y="77"/>
                  <a:pt x="250" y="61"/>
                </a:cubicBezTo>
                <a:cubicBezTo>
                  <a:pt x="182" y="61"/>
                  <a:pt x="115" y="61"/>
                  <a:pt x="47" y="61"/>
                </a:cubicBezTo>
                <a:cubicBezTo>
                  <a:pt x="28" y="61"/>
                  <a:pt x="0" y="88"/>
                  <a:pt x="0" y="103"/>
                </a:cubicBezTo>
                <a:close/>
                <a:moveTo>
                  <a:pt x="337" y="144"/>
                </a:moveTo>
                <a:lnTo>
                  <a:pt x="359" y="122"/>
                </a:lnTo>
                <a:lnTo>
                  <a:pt x="337" y="100"/>
                </a:lnTo>
                <a:cubicBezTo>
                  <a:pt x="336" y="99"/>
                  <a:pt x="336" y="98"/>
                  <a:pt x="337" y="97"/>
                </a:cubicBezTo>
                <a:lnTo>
                  <a:pt x="351" y="82"/>
                </a:lnTo>
                <a:cubicBezTo>
                  <a:pt x="352" y="81"/>
                  <a:pt x="353" y="81"/>
                  <a:pt x="354" y="82"/>
                </a:cubicBezTo>
                <a:lnTo>
                  <a:pt x="376" y="104"/>
                </a:lnTo>
                <a:lnTo>
                  <a:pt x="398" y="82"/>
                </a:lnTo>
                <a:cubicBezTo>
                  <a:pt x="399" y="81"/>
                  <a:pt x="400" y="81"/>
                  <a:pt x="401" y="82"/>
                </a:cubicBezTo>
                <a:lnTo>
                  <a:pt x="416" y="97"/>
                </a:lnTo>
                <a:cubicBezTo>
                  <a:pt x="416" y="98"/>
                  <a:pt x="416" y="99"/>
                  <a:pt x="416" y="100"/>
                </a:cubicBezTo>
                <a:lnTo>
                  <a:pt x="394" y="122"/>
                </a:lnTo>
                <a:lnTo>
                  <a:pt x="416" y="144"/>
                </a:lnTo>
                <a:cubicBezTo>
                  <a:pt x="416" y="145"/>
                  <a:pt x="416" y="146"/>
                  <a:pt x="416" y="147"/>
                </a:cubicBezTo>
                <a:lnTo>
                  <a:pt x="401" y="161"/>
                </a:lnTo>
                <a:cubicBezTo>
                  <a:pt x="400" y="162"/>
                  <a:pt x="399" y="162"/>
                  <a:pt x="398" y="161"/>
                </a:cubicBezTo>
                <a:lnTo>
                  <a:pt x="376" y="139"/>
                </a:lnTo>
                <a:lnTo>
                  <a:pt x="354" y="161"/>
                </a:lnTo>
                <a:cubicBezTo>
                  <a:pt x="353" y="162"/>
                  <a:pt x="352" y="162"/>
                  <a:pt x="351" y="161"/>
                </a:cubicBezTo>
                <a:lnTo>
                  <a:pt x="337" y="147"/>
                </a:lnTo>
                <a:cubicBezTo>
                  <a:pt x="336" y="146"/>
                  <a:pt x="336" y="145"/>
                  <a:pt x="337" y="144"/>
                </a:cubicBezTo>
                <a:close/>
                <a:moveTo>
                  <a:pt x="520" y="221"/>
                </a:moveTo>
                <a:lnTo>
                  <a:pt x="629" y="330"/>
                </a:lnTo>
                <a:cubicBezTo>
                  <a:pt x="638" y="339"/>
                  <a:pt x="638" y="353"/>
                  <a:pt x="629" y="362"/>
                </a:cubicBezTo>
                <a:lnTo>
                  <a:pt x="616" y="375"/>
                </a:lnTo>
                <a:cubicBezTo>
                  <a:pt x="608" y="383"/>
                  <a:pt x="593" y="383"/>
                  <a:pt x="585" y="375"/>
                </a:cubicBezTo>
                <a:lnTo>
                  <a:pt x="476" y="266"/>
                </a:lnTo>
                <a:lnTo>
                  <a:pt x="520" y="221"/>
                </a:lnTo>
                <a:close/>
                <a:moveTo>
                  <a:pt x="298" y="43"/>
                </a:moveTo>
                <a:cubicBezTo>
                  <a:pt x="341" y="0"/>
                  <a:pt x="411" y="0"/>
                  <a:pt x="455" y="43"/>
                </a:cubicBezTo>
                <a:cubicBezTo>
                  <a:pt x="493" y="82"/>
                  <a:pt x="497" y="142"/>
                  <a:pt x="467" y="185"/>
                </a:cubicBezTo>
                <a:lnTo>
                  <a:pt x="502" y="221"/>
                </a:lnTo>
                <a:cubicBezTo>
                  <a:pt x="504" y="222"/>
                  <a:pt x="504" y="225"/>
                  <a:pt x="502" y="226"/>
                </a:cubicBezTo>
                <a:lnTo>
                  <a:pt x="481" y="248"/>
                </a:lnTo>
                <a:cubicBezTo>
                  <a:pt x="479" y="249"/>
                  <a:pt x="477" y="249"/>
                  <a:pt x="475" y="248"/>
                </a:cubicBezTo>
                <a:lnTo>
                  <a:pt x="440" y="213"/>
                </a:lnTo>
                <a:cubicBezTo>
                  <a:pt x="397" y="243"/>
                  <a:pt x="336" y="239"/>
                  <a:pt x="298" y="200"/>
                </a:cubicBezTo>
                <a:cubicBezTo>
                  <a:pt x="254" y="157"/>
                  <a:pt x="254" y="87"/>
                  <a:pt x="298" y="43"/>
                </a:cubicBezTo>
                <a:close/>
                <a:moveTo>
                  <a:pt x="324" y="69"/>
                </a:moveTo>
                <a:cubicBezTo>
                  <a:pt x="353" y="40"/>
                  <a:pt x="400" y="40"/>
                  <a:pt x="429" y="69"/>
                </a:cubicBezTo>
                <a:cubicBezTo>
                  <a:pt x="458" y="98"/>
                  <a:pt x="458" y="145"/>
                  <a:pt x="429" y="174"/>
                </a:cubicBezTo>
                <a:cubicBezTo>
                  <a:pt x="400" y="203"/>
                  <a:pt x="353" y="203"/>
                  <a:pt x="324" y="174"/>
                </a:cubicBezTo>
                <a:cubicBezTo>
                  <a:pt x="295" y="145"/>
                  <a:pt x="295" y="98"/>
                  <a:pt x="324" y="69"/>
                </a:cubicBezTo>
                <a:close/>
                <a:moveTo>
                  <a:pt x="204" y="513"/>
                </a:moveTo>
                <a:cubicBezTo>
                  <a:pt x="203" y="471"/>
                  <a:pt x="202" y="428"/>
                  <a:pt x="201" y="386"/>
                </a:cubicBezTo>
                <a:cubicBezTo>
                  <a:pt x="160" y="386"/>
                  <a:pt x="119" y="386"/>
                  <a:pt x="79" y="386"/>
                </a:cubicBezTo>
                <a:cubicBezTo>
                  <a:pt x="78" y="386"/>
                  <a:pt x="77" y="387"/>
                  <a:pt x="77" y="388"/>
                </a:cubicBezTo>
                <a:cubicBezTo>
                  <a:pt x="119" y="430"/>
                  <a:pt x="161" y="472"/>
                  <a:pt x="204" y="513"/>
                </a:cubicBezTo>
                <a:close/>
                <a:moveTo>
                  <a:pt x="74" y="150"/>
                </a:moveTo>
                <a:cubicBezTo>
                  <a:pt x="74" y="156"/>
                  <a:pt x="74" y="161"/>
                  <a:pt x="74" y="167"/>
                </a:cubicBezTo>
                <a:cubicBezTo>
                  <a:pt x="74" y="173"/>
                  <a:pt x="78" y="177"/>
                  <a:pt x="83" y="177"/>
                </a:cubicBezTo>
                <a:cubicBezTo>
                  <a:pt x="139" y="177"/>
                  <a:pt x="195" y="177"/>
                  <a:pt x="250" y="177"/>
                </a:cubicBezTo>
                <a:cubicBezTo>
                  <a:pt x="266" y="177"/>
                  <a:pt x="262" y="152"/>
                  <a:pt x="258" y="143"/>
                </a:cubicBezTo>
                <a:cubicBezTo>
                  <a:pt x="225" y="143"/>
                  <a:pt x="192" y="143"/>
                  <a:pt x="160" y="143"/>
                </a:cubicBezTo>
                <a:cubicBezTo>
                  <a:pt x="139" y="143"/>
                  <a:pt x="74" y="137"/>
                  <a:pt x="74" y="150"/>
                </a:cubicBezTo>
                <a:close/>
                <a:moveTo>
                  <a:pt x="74" y="270"/>
                </a:moveTo>
                <a:cubicBezTo>
                  <a:pt x="74" y="278"/>
                  <a:pt x="74" y="285"/>
                  <a:pt x="74" y="292"/>
                </a:cubicBezTo>
                <a:cubicBezTo>
                  <a:pt x="74" y="298"/>
                  <a:pt x="75" y="300"/>
                  <a:pt x="81" y="300"/>
                </a:cubicBezTo>
                <a:cubicBezTo>
                  <a:pt x="141" y="300"/>
                  <a:pt x="200" y="300"/>
                  <a:pt x="260" y="300"/>
                </a:cubicBezTo>
                <a:cubicBezTo>
                  <a:pt x="262" y="294"/>
                  <a:pt x="266" y="268"/>
                  <a:pt x="253" y="268"/>
                </a:cubicBezTo>
                <a:cubicBezTo>
                  <a:pt x="197" y="268"/>
                  <a:pt x="142" y="268"/>
                  <a:pt x="86" y="268"/>
                </a:cubicBezTo>
                <a:cubicBezTo>
                  <a:pt x="82" y="268"/>
                  <a:pt x="77" y="269"/>
                  <a:pt x="74" y="270"/>
                </a:cubicBezTo>
                <a:close/>
                <a:moveTo>
                  <a:pt x="74" y="219"/>
                </a:moveTo>
                <a:cubicBezTo>
                  <a:pt x="74" y="222"/>
                  <a:pt x="74" y="225"/>
                  <a:pt x="74" y="229"/>
                </a:cubicBezTo>
                <a:cubicBezTo>
                  <a:pt x="74" y="234"/>
                  <a:pt x="76" y="234"/>
                  <a:pt x="79" y="238"/>
                </a:cubicBezTo>
                <a:cubicBezTo>
                  <a:pt x="137" y="238"/>
                  <a:pt x="195" y="238"/>
                  <a:pt x="253" y="238"/>
                </a:cubicBezTo>
                <a:cubicBezTo>
                  <a:pt x="256" y="237"/>
                  <a:pt x="259" y="235"/>
                  <a:pt x="263" y="233"/>
                </a:cubicBezTo>
                <a:cubicBezTo>
                  <a:pt x="263" y="229"/>
                  <a:pt x="263" y="225"/>
                  <a:pt x="263" y="221"/>
                </a:cubicBezTo>
                <a:cubicBezTo>
                  <a:pt x="263" y="214"/>
                  <a:pt x="260" y="211"/>
                  <a:pt x="258" y="206"/>
                </a:cubicBezTo>
                <a:cubicBezTo>
                  <a:pt x="224" y="206"/>
                  <a:pt x="191" y="206"/>
                  <a:pt x="157" y="206"/>
                </a:cubicBezTo>
                <a:cubicBezTo>
                  <a:pt x="141" y="206"/>
                  <a:pt x="124" y="206"/>
                  <a:pt x="108" y="206"/>
                </a:cubicBezTo>
                <a:cubicBezTo>
                  <a:pt x="87" y="206"/>
                  <a:pt x="74" y="200"/>
                  <a:pt x="74" y="219"/>
                </a:cubicBezTo>
                <a:close/>
              </a:path>
            </a:pathLst>
          </a:custGeom>
          <a:solidFill>
            <a:schemeClr val="bg2"/>
          </a:solidFill>
          <a:ln>
            <a:noFill/>
          </a:ln>
        </p:spPr>
        <p:txBody>
          <a:bodyPr vert="horz" wrap="square" lIns="91440" tIns="45720" rIns="91440" bIns="45720" numCol="1" anchor="t" anchorCtr="0" compatLnSpc="1"/>
          <a:lstStyle/>
          <a:p>
            <a:endParaRPr lang="zh-CN" altLang="en-US"/>
          </a:p>
        </p:txBody>
      </p:sp>
      <p:pic>
        <p:nvPicPr>
          <p:cNvPr id="3" name="图片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46580" y="2486025"/>
            <a:ext cx="2776635" cy="2184516"/>
          </a:xfrm>
          <a:prstGeom prst="rect">
            <a:avLst/>
          </a:prstGeom>
        </p:spPr>
      </p:pic>
      <p:cxnSp>
        <p:nvCxnSpPr>
          <p:cNvPr id="5" name="直接连接符 4"/>
          <p:cNvCxnSpPr/>
          <p:nvPr/>
        </p:nvCxnSpPr>
        <p:spPr bwMode="auto">
          <a:xfrm>
            <a:off x="5307092" y="2775367"/>
            <a:ext cx="4550469" cy="0"/>
          </a:xfrm>
          <a:prstGeom prst="line">
            <a:avLst/>
          </a:prstGeom>
          <a:solidFill>
            <a:schemeClr val="accent1"/>
          </a:solidFill>
          <a:ln w="9525" cap="flat" cmpd="sng" algn="ctr">
            <a:solidFill>
              <a:schemeClr val="bg1"/>
            </a:solidFill>
            <a:prstDash val="dash"/>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7" name="直接连接符 26"/>
          <p:cNvCxnSpPr/>
          <p:nvPr/>
        </p:nvCxnSpPr>
        <p:spPr bwMode="auto">
          <a:xfrm>
            <a:off x="5307092" y="3613567"/>
            <a:ext cx="4550469" cy="0"/>
          </a:xfrm>
          <a:prstGeom prst="line">
            <a:avLst/>
          </a:prstGeom>
          <a:solidFill>
            <a:schemeClr val="accent1"/>
          </a:solidFill>
          <a:ln w="9525" cap="flat" cmpd="sng" algn="ctr">
            <a:solidFill>
              <a:schemeClr val="bg1"/>
            </a:solidFill>
            <a:prstDash val="dash"/>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8" name="直接连接符 27"/>
          <p:cNvCxnSpPr/>
          <p:nvPr/>
        </p:nvCxnSpPr>
        <p:spPr bwMode="auto">
          <a:xfrm>
            <a:off x="5307092" y="4508917"/>
            <a:ext cx="4550469" cy="0"/>
          </a:xfrm>
          <a:prstGeom prst="line">
            <a:avLst/>
          </a:prstGeom>
          <a:solidFill>
            <a:schemeClr val="accent1"/>
          </a:solidFill>
          <a:ln w="9525" cap="flat" cmpd="sng" algn="ctr">
            <a:solidFill>
              <a:schemeClr val="bg1"/>
            </a:solidFill>
            <a:prstDash val="dash"/>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1" cstate="print">
            <a:lum/>
          </a:blip>
          <a:srcRect/>
          <a:stretch>
            <a:fillRect/>
          </a:stretch>
        </a:blipFill>
        <a:effectLst/>
      </p:bgPr>
    </p:bg>
    <p:spTree>
      <p:nvGrpSpPr>
        <p:cNvPr id="1" name=""/>
        <p:cNvGrpSpPr/>
        <p:nvPr/>
      </p:nvGrpSpPr>
      <p:grpSpPr>
        <a:xfrm>
          <a:off x="0" y="0"/>
          <a:ext cx="0" cy="0"/>
          <a:chOff x="0" y="0"/>
          <a:chExt cx="0" cy="0"/>
        </a:xfrm>
      </p:grpSpPr>
      <p:pic>
        <p:nvPicPr>
          <p:cNvPr id="3" name="图片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845049" y="1052736"/>
            <a:ext cx="2508252" cy="2104572"/>
          </a:xfrm>
          <a:prstGeom prst="rect">
            <a:avLst/>
          </a:prstGeom>
        </p:spPr>
      </p:pic>
      <p:sp>
        <p:nvSpPr>
          <p:cNvPr id="4" name="文本框 3"/>
          <p:cNvSpPr txBox="1"/>
          <p:nvPr/>
        </p:nvSpPr>
        <p:spPr>
          <a:xfrm>
            <a:off x="5389701" y="1230625"/>
            <a:ext cx="1415772" cy="1569660"/>
          </a:xfrm>
          <a:prstGeom prst="rect">
            <a:avLst/>
          </a:prstGeom>
          <a:noFill/>
        </p:spPr>
        <p:txBody>
          <a:bodyPr wrap="none" rtlCol="0">
            <a:spAutoFit/>
          </a:bodyPr>
          <a:lstStyle/>
          <a:p>
            <a:r>
              <a:rPr lang="zh-CN" altLang="en-US" sz="9600" b="1" dirty="0">
                <a:solidFill>
                  <a:schemeClr val="bg1"/>
                </a:solidFill>
                <a:latin typeface="+mj-ea"/>
                <a:ea typeface="+mj-ea"/>
              </a:rPr>
              <a:t>１</a:t>
            </a:r>
            <a:endParaRPr lang="zh-CN" altLang="en-US" sz="9600" b="1" dirty="0">
              <a:solidFill>
                <a:schemeClr val="bg1"/>
              </a:solidFill>
              <a:latin typeface="+mj-ea"/>
              <a:ea typeface="+mj-ea"/>
            </a:endParaRPr>
          </a:p>
        </p:txBody>
      </p:sp>
      <p:sp>
        <p:nvSpPr>
          <p:cNvPr id="20" name="TextBox 12"/>
          <p:cNvSpPr txBox="1"/>
          <p:nvPr/>
        </p:nvSpPr>
        <p:spPr>
          <a:xfrm>
            <a:off x="2970190" y="3198437"/>
            <a:ext cx="6257970" cy="1106805"/>
          </a:xfrm>
          <a:prstGeom prst="rect">
            <a:avLst/>
          </a:prstGeom>
          <a:noFill/>
        </p:spPr>
        <p:txBody>
          <a:bodyPr wrap="square" rtlCol="0">
            <a:spAutoFit/>
          </a:bodyPr>
          <a:lstStyle>
            <a:defPPr>
              <a:defRPr lang="zh-CN"/>
            </a:defPPr>
            <a:lvl1pPr algn="ctr">
              <a:defRPr sz="5400" b="1">
                <a:latin typeface="微软雅黑" panose="020B0503020204020204" pitchFamily="34" charset="-122"/>
                <a:ea typeface="微软雅黑" panose="020B0503020204020204" pitchFamily="34" charset="-122"/>
              </a:defRPr>
            </a:lvl1pPr>
          </a:lstStyle>
          <a:p>
            <a:r>
              <a:rPr lang="zh-CN" altLang="en-US" sz="6600" dirty="0" smtClean="0">
                <a:solidFill>
                  <a:schemeClr val="bg1"/>
                </a:solidFill>
              </a:rPr>
              <a:t>备语言</a:t>
            </a:r>
            <a:endParaRPr lang="zh-CN" altLang="en-US" sz="6600" dirty="0">
              <a:solidFill>
                <a:schemeClr val="bg1"/>
              </a:solidFill>
            </a:endParaRPr>
          </a:p>
        </p:txBody>
      </p:sp>
      <p:sp>
        <p:nvSpPr>
          <p:cNvPr id="21" name="Freeform 21"/>
          <p:cNvSpPr>
            <a:spLocks noEditPoints="1"/>
          </p:cNvSpPr>
          <p:nvPr/>
        </p:nvSpPr>
        <p:spPr bwMode="auto">
          <a:xfrm>
            <a:off x="6778349" y="4711427"/>
            <a:ext cx="266700" cy="268288"/>
          </a:xfrm>
          <a:custGeom>
            <a:avLst/>
            <a:gdLst>
              <a:gd name="T0" fmla="*/ 117 w 234"/>
              <a:gd name="T1" fmla="*/ 0 h 234"/>
              <a:gd name="T2" fmla="*/ 234 w 234"/>
              <a:gd name="T3" fmla="*/ 117 h 234"/>
              <a:gd name="T4" fmla="*/ 117 w 234"/>
              <a:gd name="T5" fmla="*/ 234 h 234"/>
              <a:gd name="T6" fmla="*/ 0 w 234"/>
              <a:gd name="T7" fmla="*/ 117 h 234"/>
              <a:gd name="T8" fmla="*/ 117 w 234"/>
              <a:gd name="T9" fmla="*/ 0 h 234"/>
              <a:gd name="T10" fmla="*/ 99 w 234"/>
              <a:gd name="T11" fmla="*/ 199 h 234"/>
              <a:gd name="T12" fmla="*/ 135 w 234"/>
              <a:gd name="T13" fmla="*/ 199 h 234"/>
              <a:gd name="T14" fmla="*/ 135 w 234"/>
              <a:gd name="T15" fmla="*/ 136 h 234"/>
              <a:gd name="T16" fmla="*/ 199 w 234"/>
              <a:gd name="T17" fmla="*/ 136 h 234"/>
              <a:gd name="T18" fmla="*/ 199 w 234"/>
              <a:gd name="T19" fmla="*/ 99 h 234"/>
              <a:gd name="T20" fmla="*/ 135 w 234"/>
              <a:gd name="T21" fmla="*/ 99 h 234"/>
              <a:gd name="T22" fmla="*/ 135 w 234"/>
              <a:gd name="T23" fmla="*/ 35 h 234"/>
              <a:gd name="T24" fmla="*/ 99 w 234"/>
              <a:gd name="T25" fmla="*/ 35 h 234"/>
              <a:gd name="T26" fmla="*/ 99 w 234"/>
              <a:gd name="T27" fmla="*/ 99 h 234"/>
              <a:gd name="T28" fmla="*/ 35 w 234"/>
              <a:gd name="T29" fmla="*/ 99 h 234"/>
              <a:gd name="T30" fmla="*/ 35 w 234"/>
              <a:gd name="T31" fmla="*/ 136 h 234"/>
              <a:gd name="T32" fmla="*/ 99 w 234"/>
              <a:gd name="T33" fmla="*/ 136 h 234"/>
              <a:gd name="T34" fmla="*/ 99 w 234"/>
              <a:gd name="T35" fmla="*/ 199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34" h="234">
                <a:moveTo>
                  <a:pt x="117" y="0"/>
                </a:moveTo>
                <a:cubicBezTo>
                  <a:pt x="182" y="0"/>
                  <a:pt x="234" y="52"/>
                  <a:pt x="234" y="117"/>
                </a:cubicBezTo>
                <a:cubicBezTo>
                  <a:pt x="234" y="182"/>
                  <a:pt x="182" y="234"/>
                  <a:pt x="117" y="234"/>
                </a:cubicBezTo>
                <a:cubicBezTo>
                  <a:pt x="52" y="234"/>
                  <a:pt x="0" y="182"/>
                  <a:pt x="0" y="117"/>
                </a:cubicBezTo>
                <a:cubicBezTo>
                  <a:pt x="0" y="52"/>
                  <a:pt x="52" y="0"/>
                  <a:pt x="117" y="0"/>
                </a:cubicBezTo>
                <a:close/>
                <a:moveTo>
                  <a:pt x="99" y="199"/>
                </a:moveTo>
                <a:lnTo>
                  <a:pt x="135" y="199"/>
                </a:lnTo>
                <a:lnTo>
                  <a:pt x="135" y="136"/>
                </a:lnTo>
                <a:lnTo>
                  <a:pt x="199" y="136"/>
                </a:lnTo>
                <a:lnTo>
                  <a:pt x="199" y="99"/>
                </a:lnTo>
                <a:lnTo>
                  <a:pt x="135" y="99"/>
                </a:lnTo>
                <a:lnTo>
                  <a:pt x="135" y="35"/>
                </a:lnTo>
                <a:lnTo>
                  <a:pt x="99" y="35"/>
                </a:lnTo>
                <a:lnTo>
                  <a:pt x="99" y="99"/>
                </a:lnTo>
                <a:lnTo>
                  <a:pt x="35" y="99"/>
                </a:lnTo>
                <a:lnTo>
                  <a:pt x="35" y="136"/>
                </a:lnTo>
                <a:lnTo>
                  <a:pt x="99" y="136"/>
                </a:lnTo>
                <a:lnTo>
                  <a:pt x="99" y="199"/>
                </a:lnTo>
                <a:close/>
              </a:path>
            </a:pathLst>
          </a:custGeom>
          <a:solidFill>
            <a:schemeClr val="accent2"/>
          </a:solidFill>
          <a:ln>
            <a:noFill/>
          </a:ln>
        </p:spPr>
        <p:txBody>
          <a:bodyPr vert="horz" wrap="square" lIns="91440" tIns="45720" rIns="91440" bIns="45720" numCol="1" anchor="t" anchorCtr="0" compatLnSpc="1"/>
          <a:lstStyle/>
          <a:p>
            <a:endParaRPr lang="zh-CN" altLang="en-US" sz="1600">
              <a:solidFill>
                <a:schemeClr val="bg1"/>
              </a:solidFill>
            </a:endParaRPr>
          </a:p>
        </p:txBody>
      </p:sp>
      <p:sp>
        <p:nvSpPr>
          <p:cNvPr id="33" name="TextBox 28"/>
          <p:cNvSpPr txBox="1"/>
          <p:nvPr/>
        </p:nvSpPr>
        <p:spPr>
          <a:xfrm>
            <a:off x="7073706" y="4661421"/>
            <a:ext cx="2276661" cy="368300"/>
          </a:xfrm>
          <a:prstGeom prst="rect">
            <a:avLst/>
          </a:prstGeom>
          <a:noFill/>
        </p:spPr>
        <p:txBody>
          <a:bodyPr wrap="square" rtlCol="0">
            <a:spAutoFit/>
          </a:bodyPr>
          <a:lstStyle/>
          <a:p>
            <a:r>
              <a:rPr lang="zh-CN" altLang="en-US" dirty="0">
                <a:solidFill>
                  <a:schemeClr val="bg1"/>
                </a:solidFill>
                <a:latin typeface="+mj-ea"/>
                <a:ea typeface="+mj-ea"/>
              </a:rPr>
              <a:t>备</a:t>
            </a:r>
            <a:r>
              <a:rPr lang="zh-CN" altLang="en-US" dirty="0" smtClean="0">
                <a:solidFill>
                  <a:schemeClr val="bg1"/>
                </a:solidFill>
                <a:latin typeface="+mj-ea"/>
                <a:ea typeface="+mj-ea"/>
              </a:rPr>
              <a:t>词汇</a:t>
            </a:r>
            <a:endParaRPr lang="zh-CN" altLang="en-US" dirty="0">
              <a:solidFill>
                <a:schemeClr val="bg1"/>
              </a:solidFill>
              <a:latin typeface="+mj-ea"/>
              <a:ea typeface="+mj-ea"/>
            </a:endParaRPr>
          </a:p>
        </p:txBody>
      </p:sp>
      <p:sp>
        <p:nvSpPr>
          <p:cNvPr id="34" name="Freeform 21"/>
          <p:cNvSpPr>
            <a:spLocks noEditPoints="1"/>
          </p:cNvSpPr>
          <p:nvPr/>
        </p:nvSpPr>
        <p:spPr bwMode="auto">
          <a:xfrm>
            <a:off x="3787456" y="4703688"/>
            <a:ext cx="266700" cy="268288"/>
          </a:xfrm>
          <a:custGeom>
            <a:avLst/>
            <a:gdLst>
              <a:gd name="T0" fmla="*/ 117 w 234"/>
              <a:gd name="T1" fmla="*/ 0 h 234"/>
              <a:gd name="T2" fmla="*/ 234 w 234"/>
              <a:gd name="T3" fmla="*/ 117 h 234"/>
              <a:gd name="T4" fmla="*/ 117 w 234"/>
              <a:gd name="T5" fmla="*/ 234 h 234"/>
              <a:gd name="T6" fmla="*/ 0 w 234"/>
              <a:gd name="T7" fmla="*/ 117 h 234"/>
              <a:gd name="T8" fmla="*/ 117 w 234"/>
              <a:gd name="T9" fmla="*/ 0 h 234"/>
              <a:gd name="T10" fmla="*/ 99 w 234"/>
              <a:gd name="T11" fmla="*/ 199 h 234"/>
              <a:gd name="T12" fmla="*/ 135 w 234"/>
              <a:gd name="T13" fmla="*/ 199 h 234"/>
              <a:gd name="T14" fmla="*/ 135 w 234"/>
              <a:gd name="T15" fmla="*/ 136 h 234"/>
              <a:gd name="T16" fmla="*/ 199 w 234"/>
              <a:gd name="T17" fmla="*/ 136 h 234"/>
              <a:gd name="T18" fmla="*/ 199 w 234"/>
              <a:gd name="T19" fmla="*/ 99 h 234"/>
              <a:gd name="T20" fmla="*/ 135 w 234"/>
              <a:gd name="T21" fmla="*/ 99 h 234"/>
              <a:gd name="T22" fmla="*/ 135 w 234"/>
              <a:gd name="T23" fmla="*/ 35 h 234"/>
              <a:gd name="T24" fmla="*/ 99 w 234"/>
              <a:gd name="T25" fmla="*/ 35 h 234"/>
              <a:gd name="T26" fmla="*/ 99 w 234"/>
              <a:gd name="T27" fmla="*/ 99 h 234"/>
              <a:gd name="T28" fmla="*/ 35 w 234"/>
              <a:gd name="T29" fmla="*/ 99 h 234"/>
              <a:gd name="T30" fmla="*/ 35 w 234"/>
              <a:gd name="T31" fmla="*/ 136 h 234"/>
              <a:gd name="T32" fmla="*/ 99 w 234"/>
              <a:gd name="T33" fmla="*/ 136 h 234"/>
              <a:gd name="T34" fmla="*/ 99 w 234"/>
              <a:gd name="T35" fmla="*/ 199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34" h="234">
                <a:moveTo>
                  <a:pt x="117" y="0"/>
                </a:moveTo>
                <a:cubicBezTo>
                  <a:pt x="182" y="0"/>
                  <a:pt x="234" y="52"/>
                  <a:pt x="234" y="117"/>
                </a:cubicBezTo>
                <a:cubicBezTo>
                  <a:pt x="234" y="182"/>
                  <a:pt x="182" y="234"/>
                  <a:pt x="117" y="234"/>
                </a:cubicBezTo>
                <a:cubicBezTo>
                  <a:pt x="52" y="234"/>
                  <a:pt x="0" y="182"/>
                  <a:pt x="0" y="117"/>
                </a:cubicBezTo>
                <a:cubicBezTo>
                  <a:pt x="0" y="52"/>
                  <a:pt x="52" y="0"/>
                  <a:pt x="117" y="0"/>
                </a:cubicBezTo>
                <a:close/>
                <a:moveTo>
                  <a:pt x="99" y="199"/>
                </a:moveTo>
                <a:lnTo>
                  <a:pt x="135" y="199"/>
                </a:lnTo>
                <a:lnTo>
                  <a:pt x="135" y="136"/>
                </a:lnTo>
                <a:lnTo>
                  <a:pt x="199" y="136"/>
                </a:lnTo>
                <a:lnTo>
                  <a:pt x="199" y="99"/>
                </a:lnTo>
                <a:lnTo>
                  <a:pt x="135" y="99"/>
                </a:lnTo>
                <a:lnTo>
                  <a:pt x="135" y="35"/>
                </a:lnTo>
                <a:lnTo>
                  <a:pt x="99" y="35"/>
                </a:lnTo>
                <a:lnTo>
                  <a:pt x="99" y="99"/>
                </a:lnTo>
                <a:lnTo>
                  <a:pt x="35" y="99"/>
                </a:lnTo>
                <a:lnTo>
                  <a:pt x="35" y="136"/>
                </a:lnTo>
                <a:lnTo>
                  <a:pt x="99" y="136"/>
                </a:lnTo>
                <a:lnTo>
                  <a:pt x="99" y="199"/>
                </a:lnTo>
                <a:close/>
              </a:path>
            </a:pathLst>
          </a:custGeom>
          <a:solidFill>
            <a:schemeClr val="accent2"/>
          </a:solidFill>
          <a:ln>
            <a:noFill/>
          </a:ln>
        </p:spPr>
        <p:txBody>
          <a:bodyPr vert="horz" wrap="square" lIns="91440" tIns="45720" rIns="91440" bIns="45720" numCol="1" anchor="t" anchorCtr="0" compatLnSpc="1"/>
          <a:lstStyle/>
          <a:p>
            <a:endParaRPr lang="zh-CN" altLang="en-US" sz="1600">
              <a:solidFill>
                <a:schemeClr val="bg1"/>
              </a:solidFill>
            </a:endParaRPr>
          </a:p>
        </p:txBody>
      </p:sp>
      <p:sp>
        <p:nvSpPr>
          <p:cNvPr id="35" name="TextBox 44"/>
          <p:cNvSpPr txBox="1"/>
          <p:nvPr/>
        </p:nvSpPr>
        <p:spPr>
          <a:xfrm>
            <a:off x="4082813" y="4653166"/>
            <a:ext cx="2276661" cy="368300"/>
          </a:xfrm>
          <a:prstGeom prst="rect">
            <a:avLst/>
          </a:prstGeom>
          <a:noFill/>
        </p:spPr>
        <p:txBody>
          <a:bodyPr wrap="square" rtlCol="0">
            <a:spAutoFit/>
          </a:bodyPr>
          <a:lstStyle/>
          <a:p>
            <a:r>
              <a:rPr lang="zh-CN" altLang="en-US" dirty="0">
                <a:solidFill>
                  <a:schemeClr val="bg1"/>
                </a:solidFill>
                <a:latin typeface="+mj-ea"/>
                <a:ea typeface="+mj-ea"/>
                <a:sym typeface="+mn-ea"/>
              </a:rPr>
              <a:t>备</a:t>
            </a:r>
            <a:r>
              <a:rPr lang="zh-CN" altLang="en-US" dirty="0" smtClean="0">
                <a:solidFill>
                  <a:schemeClr val="bg1"/>
                </a:solidFill>
                <a:latin typeface="+mj-ea"/>
                <a:ea typeface="+mj-ea"/>
                <a:sym typeface="+mn-ea"/>
              </a:rPr>
              <a:t>句型</a:t>
            </a:r>
            <a:endParaRPr lang="zh-CN" altLang="en-US" dirty="0">
              <a:solidFill>
                <a:schemeClr val="bg1"/>
              </a:solidFill>
              <a:latin typeface="+mj-ea"/>
              <a:ea typeface="+mj-ea"/>
            </a:endParaRPr>
          </a:p>
        </p:txBody>
      </p:sp>
      <p:grpSp>
        <p:nvGrpSpPr>
          <p:cNvPr id="46" name="Group 9"/>
          <p:cNvGrpSpPr>
            <a:grpSpLocks noChangeAspect="1"/>
          </p:cNvGrpSpPr>
          <p:nvPr/>
        </p:nvGrpSpPr>
        <p:grpSpPr bwMode="auto">
          <a:xfrm>
            <a:off x="2311400" y="4231003"/>
            <a:ext cx="7575550" cy="201688"/>
            <a:chOff x="1927" y="2201"/>
            <a:chExt cx="4019" cy="107"/>
          </a:xfrm>
        </p:grpSpPr>
        <p:sp>
          <p:nvSpPr>
            <p:cNvPr id="47" name="Line 10"/>
            <p:cNvSpPr>
              <a:spLocks noChangeShapeType="1"/>
            </p:cNvSpPr>
            <p:nvPr/>
          </p:nvSpPr>
          <p:spPr bwMode="auto">
            <a:xfrm>
              <a:off x="4169" y="2255"/>
              <a:ext cx="1777" cy="0"/>
            </a:xfrm>
            <a:prstGeom prst="line">
              <a:avLst/>
            </a:prstGeom>
            <a:noFill/>
            <a:ln w="14288" cap="flat">
              <a:solidFill>
                <a:srgbClr val="40474D"/>
              </a:solidFill>
              <a:prstDash val="solid"/>
              <a:miter lim="800000"/>
            </a:ln>
            <a:extLst>
              <a:ext uri="{909E8E84-426E-40DD-AFC4-6F175D3DCCD1}">
                <a14:hiddenFill xmlns:a14="http://schemas.microsoft.com/office/drawing/2010/main">
                  <a:noFill/>
                </a14:hiddenFill>
              </a:ext>
            </a:extLst>
          </p:spPr>
          <p:txBody>
            <a:bodyPr vert="horz" wrap="square" lIns="91440" tIns="45720" rIns="91440" bIns="45720" numCol="1" anchor="t" anchorCtr="0" compatLnSpc="1"/>
            <a:lstStyle/>
            <a:p>
              <a:endParaRPr lang="zh-CN" altLang="en-US"/>
            </a:p>
          </p:txBody>
        </p:sp>
        <p:sp>
          <p:nvSpPr>
            <p:cNvPr id="48" name="Line 11"/>
            <p:cNvSpPr>
              <a:spLocks noChangeShapeType="1"/>
            </p:cNvSpPr>
            <p:nvPr/>
          </p:nvSpPr>
          <p:spPr bwMode="auto">
            <a:xfrm>
              <a:off x="1927" y="2255"/>
              <a:ext cx="1777" cy="0"/>
            </a:xfrm>
            <a:prstGeom prst="line">
              <a:avLst/>
            </a:prstGeom>
            <a:noFill/>
            <a:ln w="14288" cap="flat">
              <a:solidFill>
                <a:srgbClr val="40474D"/>
              </a:solidFill>
              <a:prstDash val="solid"/>
              <a:miter lim="800000"/>
            </a:ln>
            <a:extLst>
              <a:ext uri="{909E8E84-426E-40DD-AFC4-6F175D3DCCD1}">
                <a14:hiddenFill xmlns:a14="http://schemas.microsoft.com/office/drawing/2010/main">
                  <a:noFill/>
                </a14:hiddenFill>
              </a:ext>
            </a:extLst>
          </p:spPr>
          <p:txBody>
            <a:bodyPr vert="horz" wrap="square" lIns="91440" tIns="45720" rIns="91440" bIns="45720" numCol="1" anchor="t" anchorCtr="0" compatLnSpc="1"/>
            <a:lstStyle/>
            <a:p>
              <a:endParaRPr lang="zh-CN" altLang="en-US"/>
            </a:p>
          </p:txBody>
        </p:sp>
        <p:sp>
          <p:nvSpPr>
            <p:cNvPr id="49" name="Freeform 12"/>
            <p:cNvSpPr>
              <a:spLocks noEditPoints="1"/>
            </p:cNvSpPr>
            <p:nvPr/>
          </p:nvSpPr>
          <p:spPr bwMode="auto">
            <a:xfrm>
              <a:off x="3728" y="2201"/>
              <a:ext cx="415" cy="107"/>
            </a:xfrm>
            <a:custGeom>
              <a:avLst/>
              <a:gdLst>
                <a:gd name="T0" fmla="*/ 593 w 959"/>
                <a:gd name="T1" fmla="*/ 114 h 228"/>
                <a:gd name="T2" fmla="*/ 479 w 959"/>
                <a:gd name="T3" fmla="*/ 228 h 228"/>
                <a:gd name="T4" fmla="*/ 365 w 959"/>
                <a:gd name="T5" fmla="*/ 114 h 228"/>
                <a:gd name="T6" fmla="*/ 479 w 959"/>
                <a:gd name="T7" fmla="*/ 0 h 228"/>
                <a:gd name="T8" fmla="*/ 593 w 959"/>
                <a:gd name="T9" fmla="*/ 114 h 228"/>
                <a:gd name="T10" fmla="*/ 7 w 959"/>
                <a:gd name="T11" fmla="*/ 105 h 228"/>
                <a:gd name="T12" fmla="*/ 149 w 959"/>
                <a:gd name="T13" fmla="*/ 30 h 228"/>
                <a:gd name="T14" fmla="*/ 158 w 959"/>
                <a:gd name="T15" fmla="*/ 30 h 228"/>
                <a:gd name="T16" fmla="*/ 300 w 959"/>
                <a:gd name="T17" fmla="*/ 102 h 228"/>
                <a:gd name="T18" fmla="*/ 301 w 959"/>
                <a:gd name="T19" fmla="*/ 120 h 228"/>
                <a:gd name="T20" fmla="*/ 159 w 959"/>
                <a:gd name="T21" fmla="*/ 198 h 228"/>
                <a:gd name="T22" fmla="*/ 149 w 959"/>
                <a:gd name="T23" fmla="*/ 198 h 228"/>
                <a:gd name="T24" fmla="*/ 7 w 959"/>
                <a:gd name="T25" fmla="*/ 123 h 228"/>
                <a:gd name="T26" fmla="*/ 7 w 959"/>
                <a:gd name="T27" fmla="*/ 105 h 228"/>
                <a:gd name="T28" fmla="*/ 951 w 959"/>
                <a:gd name="T29" fmla="*/ 105 h 228"/>
                <a:gd name="T30" fmla="*/ 809 w 959"/>
                <a:gd name="T31" fmla="*/ 30 h 228"/>
                <a:gd name="T32" fmla="*/ 800 w 959"/>
                <a:gd name="T33" fmla="*/ 30 h 228"/>
                <a:gd name="T34" fmla="*/ 658 w 959"/>
                <a:gd name="T35" fmla="*/ 102 h 228"/>
                <a:gd name="T36" fmla="*/ 657 w 959"/>
                <a:gd name="T37" fmla="*/ 120 h 228"/>
                <a:gd name="T38" fmla="*/ 800 w 959"/>
                <a:gd name="T39" fmla="*/ 198 h 228"/>
                <a:gd name="T40" fmla="*/ 809 w 959"/>
                <a:gd name="T41" fmla="*/ 198 h 228"/>
                <a:gd name="T42" fmla="*/ 951 w 959"/>
                <a:gd name="T43" fmla="*/ 123 h 228"/>
                <a:gd name="T44" fmla="*/ 951 w 959"/>
                <a:gd name="T45" fmla="*/ 105 h 2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959" h="228">
                  <a:moveTo>
                    <a:pt x="593" y="114"/>
                  </a:moveTo>
                  <a:cubicBezTo>
                    <a:pt x="593" y="177"/>
                    <a:pt x="542" y="228"/>
                    <a:pt x="479" y="228"/>
                  </a:cubicBezTo>
                  <a:cubicBezTo>
                    <a:pt x="416" y="228"/>
                    <a:pt x="365" y="177"/>
                    <a:pt x="365" y="114"/>
                  </a:cubicBezTo>
                  <a:cubicBezTo>
                    <a:pt x="365" y="51"/>
                    <a:pt x="416" y="0"/>
                    <a:pt x="479" y="0"/>
                  </a:cubicBezTo>
                  <a:cubicBezTo>
                    <a:pt x="542" y="0"/>
                    <a:pt x="593" y="51"/>
                    <a:pt x="593" y="114"/>
                  </a:cubicBezTo>
                  <a:close/>
                  <a:moveTo>
                    <a:pt x="7" y="105"/>
                  </a:moveTo>
                  <a:lnTo>
                    <a:pt x="149" y="30"/>
                  </a:lnTo>
                  <a:cubicBezTo>
                    <a:pt x="152" y="29"/>
                    <a:pt x="155" y="29"/>
                    <a:pt x="158" y="30"/>
                  </a:cubicBezTo>
                  <a:lnTo>
                    <a:pt x="300" y="102"/>
                  </a:lnTo>
                  <a:cubicBezTo>
                    <a:pt x="308" y="106"/>
                    <a:pt x="308" y="116"/>
                    <a:pt x="301" y="120"/>
                  </a:cubicBezTo>
                  <a:lnTo>
                    <a:pt x="159" y="198"/>
                  </a:lnTo>
                  <a:cubicBezTo>
                    <a:pt x="156" y="200"/>
                    <a:pt x="152" y="200"/>
                    <a:pt x="149" y="198"/>
                  </a:cubicBezTo>
                  <a:lnTo>
                    <a:pt x="7" y="123"/>
                  </a:lnTo>
                  <a:cubicBezTo>
                    <a:pt x="0" y="119"/>
                    <a:pt x="0" y="109"/>
                    <a:pt x="7" y="105"/>
                  </a:cubicBezTo>
                  <a:close/>
                  <a:moveTo>
                    <a:pt x="951" y="105"/>
                  </a:moveTo>
                  <a:lnTo>
                    <a:pt x="809" y="30"/>
                  </a:lnTo>
                  <a:cubicBezTo>
                    <a:pt x="806" y="29"/>
                    <a:pt x="803" y="29"/>
                    <a:pt x="800" y="30"/>
                  </a:cubicBezTo>
                  <a:lnTo>
                    <a:pt x="658" y="102"/>
                  </a:lnTo>
                  <a:cubicBezTo>
                    <a:pt x="650" y="106"/>
                    <a:pt x="650" y="116"/>
                    <a:pt x="657" y="120"/>
                  </a:cubicBezTo>
                  <a:lnTo>
                    <a:pt x="800" y="198"/>
                  </a:lnTo>
                  <a:cubicBezTo>
                    <a:pt x="803" y="200"/>
                    <a:pt x="806" y="200"/>
                    <a:pt x="809" y="198"/>
                  </a:cubicBezTo>
                  <a:lnTo>
                    <a:pt x="951" y="123"/>
                  </a:lnTo>
                  <a:cubicBezTo>
                    <a:pt x="959" y="119"/>
                    <a:pt x="959" y="109"/>
                    <a:pt x="951" y="105"/>
                  </a:cubicBezTo>
                  <a:close/>
                </a:path>
              </a:pathLst>
            </a:custGeom>
            <a:solidFill>
              <a:srgbClr val="3F454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gr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bwMode="auto">
          <a:xfrm>
            <a:off x="3393981" y="3434007"/>
            <a:ext cx="7852672" cy="801314"/>
          </a:xfrm>
          <a:prstGeom prst="rect">
            <a:avLst/>
          </a:prstGeom>
          <a:solidFill>
            <a:srgbClr val="FFFFFF"/>
          </a:solidFill>
          <a:ln w="9525" cap="flat" cmpd="sng" algn="ctr">
            <a:solidFill>
              <a:schemeClr val="bg2">
                <a:lumMod val="85000"/>
              </a:schemeClr>
            </a:solidFill>
            <a:prstDash val="solid"/>
            <a:round/>
            <a:headEnd type="none" w="med" len="med"/>
            <a:tailEnd type="none" w="med" len="med"/>
          </a:ln>
          <a:effectLst/>
        </p:spPr>
        <p:txBody>
          <a:bodyPr vert="horz" wrap="square" lIns="91440" tIns="45720" rIns="91440" bIns="45720" numCol="1" rtlCol="0" anchor="t" anchorCtr="0" compatLnSpc="1"/>
          <a:lstStyle/>
          <a:p>
            <a:endParaRPr lang="zh-CN" altLang="en-US">
              <a:solidFill>
                <a:schemeClr val="bg1"/>
              </a:solidFill>
            </a:endParaRPr>
          </a:p>
        </p:txBody>
      </p:sp>
      <p:sp>
        <p:nvSpPr>
          <p:cNvPr id="6" name="右箭头 7"/>
          <p:cNvSpPr/>
          <p:nvPr/>
        </p:nvSpPr>
        <p:spPr bwMode="auto">
          <a:xfrm>
            <a:off x="3172381" y="3635376"/>
            <a:ext cx="576064" cy="461820"/>
          </a:xfrm>
          <a:prstGeom prst="rightArrow">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lstStyle/>
          <a:p>
            <a:pPr marL="0" marR="0" indent="0" algn="l" defTabSz="914400" rtl="0" eaLnBrk="1" fontAlgn="base" latinLnBrk="0" hangingPunct="1">
              <a:lnSpc>
                <a:spcPct val="100000"/>
              </a:lnSpc>
              <a:spcBef>
                <a:spcPct val="0"/>
              </a:spcBef>
              <a:spcAft>
                <a:spcPct val="0"/>
              </a:spcAft>
              <a:buClrTx/>
              <a:buSzTx/>
              <a:buFont typeface="Arial" panose="020B0604020202020204" pitchFamily="34" charset="0"/>
              <a:buNone/>
            </a:pPr>
            <a:endParaRPr kumimoji="0" lang="zh-CN" altLang="en-US" sz="1800" b="0" i="0" u="none" strike="noStrike" cap="none" normalizeH="0" baseline="0">
              <a:ln>
                <a:noFill/>
              </a:ln>
              <a:solidFill>
                <a:schemeClr val="bg1"/>
              </a:solidFill>
              <a:effectLst/>
              <a:latin typeface="Arial" panose="020B0604020202020204" pitchFamily="34" charset="0"/>
              <a:ea typeface="宋体" panose="02010600030101010101" pitchFamily="2" charset="-122"/>
            </a:endParaRPr>
          </a:p>
        </p:txBody>
      </p:sp>
      <p:sp>
        <p:nvSpPr>
          <p:cNvPr id="7" name="矩形 6"/>
          <p:cNvSpPr/>
          <p:nvPr/>
        </p:nvSpPr>
        <p:spPr bwMode="auto">
          <a:xfrm>
            <a:off x="959500" y="3434007"/>
            <a:ext cx="2481545" cy="801314"/>
          </a:xfrm>
          <a:prstGeom prst="rect">
            <a:avLst/>
          </a:prstGeom>
          <a:solidFill>
            <a:schemeClr val="bg1"/>
          </a:solidFill>
          <a:ln w="9525" cap="flat" cmpd="sng" algn="ctr">
            <a:solidFill>
              <a:schemeClr val="bg2"/>
            </a:solidFill>
            <a:prstDash val="solid"/>
            <a:round/>
            <a:headEnd type="none" w="med" len="med"/>
            <a:tailEnd type="none" w="med" len="med"/>
          </a:ln>
          <a:effectLst>
            <a:outerShdw blurRad="50800" dist="38100" dir="2700000" algn="tl" rotWithShape="0">
              <a:prstClr val="black">
                <a:alpha val="40000"/>
              </a:prstClr>
            </a:outerShdw>
          </a:effectLst>
        </p:spPr>
        <p:txBody>
          <a:bodyPr vert="horz" wrap="square" lIns="91440" tIns="45720" rIns="91440" bIns="45720" numCol="1" rtlCol="0" anchor="t" anchorCtr="0" compatLnSpc="1"/>
          <a:lstStyle/>
          <a:p>
            <a:pPr marL="0" marR="0" indent="0" algn="l" defTabSz="914400" rtl="0" eaLnBrk="1" fontAlgn="base" latinLnBrk="0" hangingPunct="1">
              <a:lnSpc>
                <a:spcPct val="100000"/>
              </a:lnSpc>
              <a:spcBef>
                <a:spcPct val="0"/>
              </a:spcBef>
              <a:spcAft>
                <a:spcPct val="0"/>
              </a:spcAft>
              <a:buClrTx/>
              <a:buSzTx/>
              <a:buFont typeface="Arial" panose="020B0604020202020204" pitchFamily="34" charset="0"/>
              <a:buNone/>
            </a:pPr>
            <a:endParaRPr kumimoji="0" lang="zh-CN" altLang="en-US" sz="1800" b="0" i="0" u="none" strike="noStrike" cap="none" normalizeH="0" baseline="0">
              <a:ln>
                <a:noFill/>
              </a:ln>
              <a:solidFill>
                <a:schemeClr val="bg1"/>
              </a:solidFill>
              <a:effectLst/>
              <a:latin typeface="Arial" panose="020B0604020202020204" pitchFamily="34" charset="0"/>
              <a:ea typeface="宋体" panose="02010600030101010101" pitchFamily="2" charset="-122"/>
            </a:endParaRPr>
          </a:p>
        </p:txBody>
      </p:sp>
      <p:sp>
        <p:nvSpPr>
          <p:cNvPr id="8" name="矩形 7"/>
          <p:cNvSpPr/>
          <p:nvPr/>
        </p:nvSpPr>
        <p:spPr bwMode="auto">
          <a:xfrm>
            <a:off x="3394075" y="4364990"/>
            <a:ext cx="7852410" cy="2063115"/>
          </a:xfrm>
          <a:prstGeom prst="rect">
            <a:avLst/>
          </a:prstGeom>
          <a:solidFill>
            <a:srgbClr val="FFFFFF"/>
          </a:solidFill>
          <a:ln w="9525" cap="flat" cmpd="sng" algn="ctr">
            <a:solidFill>
              <a:schemeClr val="bg2">
                <a:lumMod val="85000"/>
              </a:schemeClr>
            </a:solidFill>
            <a:prstDash val="solid"/>
            <a:round/>
            <a:headEnd type="none" w="med" len="med"/>
            <a:tailEnd type="none" w="med" len="med"/>
          </a:ln>
          <a:effectLst/>
        </p:spPr>
        <p:txBody>
          <a:bodyPr vert="horz" wrap="square" lIns="91440" tIns="45720" rIns="91440" bIns="45720" numCol="1" rtlCol="0" anchor="t" anchorCtr="0" compatLnSpc="1"/>
          <a:lstStyle/>
          <a:p>
            <a:endParaRPr lang="zh-CN" altLang="en-US">
              <a:solidFill>
                <a:schemeClr val="bg1"/>
              </a:solidFill>
            </a:endParaRPr>
          </a:p>
        </p:txBody>
      </p:sp>
      <p:sp>
        <p:nvSpPr>
          <p:cNvPr id="9" name="右箭头 10"/>
          <p:cNvSpPr/>
          <p:nvPr/>
        </p:nvSpPr>
        <p:spPr bwMode="auto">
          <a:xfrm>
            <a:off x="3172381" y="4566175"/>
            <a:ext cx="576064" cy="461820"/>
          </a:xfrm>
          <a:prstGeom prst="rightArrow">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lstStyle/>
          <a:p>
            <a:pPr marL="0" marR="0" indent="0" algn="l" defTabSz="914400" rtl="0" eaLnBrk="1" fontAlgn="base" latinLnBrk="0" hangingPunct="1">
              <a:lnSpc>
                <a:spcPct val="100000"/>
              </a:lnSpc>
              <a:spcBef>
                <a:spcPct val="0"/>
              </a:spcBef>
              <a:spcAft>
                <a:spcPct val="0"/>
              </a:spcAft>
              <a:buClrTx/>
              <a:buSzTx/>
              <a:buFont typeface="Arial" panose="020B0604020202020204" pitchFamily="34" charset="0"/>
              <a:buNone/>
            </a:pPr>
            <a:endParaRPr kumimoji="0" lang="zh-CN" altLang="en-US" sz="1800" b="0" i="0" u="none" strike="noStrike" cap="none" normalizeH="0" baseline="0">
              <a:ln>
                <a:noFill/>
              </a:ln>
              <a:solidFill>
                <a:schemeClr val="bg1"/>
              </a:solidFill>
              <a:effectLst/>
              <a:latin typeface="Arial" panose="020B0604020202020204" pitchFamily="34" charset="0"/>
              <a:ea typeface="宋体" panose="02010600030101010101" pitchFamily="2" charset="-122"/>
            </a:endParaRPr>
          </a:p>
        </p:txBody>
      </p:sp>
      <p:sp>
        <p:nvSpPr>
          <p:cNvPr id="10" name="矩形 9"/>
          <p:cNvSpPr/>
          <p:nvPr/>
        </p:nvSpPr>
        <p:spPr bwMode="auto">
          <a:xfrm>
            <a:off x="959500" y="4364806"/>
            <a:ext cx="2481545" cy="801314"/>
          </a:xfrm>
          <a:prstGeom prst="rect">
            <a:avLst/>
          </a:prstGeom>
          <a:solidFill>
            <a:schemeClr val="tx1"/>
          </a:solidFill>
          <a:ln w="9525" cap="flat" cmpd="sng" algn="ctr">
            <a:solidFill>
              <a:schemeClr val="bg2"/>
            </a:solidFill>
            <a:prstDash val="solid"/>
            <a:round/>
            <a:headEnd type="none" w="med" len="med"/>
            <a:tailEnd type="none" w="med" len="med"/>
          </a:ln>
          <a:effectLst>
            <a:outerShdw blurRad="50800" dist="38100" dir="2700000" algn="tl" rotWithShape="0">
              <a:prstClr val="black">
                <a:alpha val="40000"/>
              </a:prstClr>
            </a:outerShdw>
          </a:effectLst>
        </p:spPr>
        <p:txBody>
          <a:bodyPr vert="horz" wrap="square" lIns="91440" tIns="45720" rIns="91440" bIns="45720" numCol="1" rtlCol="0" anchor="t" anchorCtr="0" compatLnSpc="1"/>
          <a:lstStyle/>
          <a:p>
            <a:endParaRPr lang="zh-CN" altLang="en-US">
              <a:solidFill>
                <a:schemeClr val="bg1"/>
              </a:solidFill>
            </a:endParaRPr>
          </a:p>
        </p:txBody>
      </p:sp>
      <p:sp>
        <p:nvSpPr>
          <p:cNvPr id="17" name="TextBox 18"/>
          <p:cNvSpPr txBox="1"/>
          <p:nvPr/>
        </p:nvSpPr>
        <p:spPr>
          <a:xfrm>
            <a:off x="1064438" y="3635376"/>
            <a:ext cx="2362472" cy="398780"/>
          </a:xfrm>
          <a:prstGeom prst="rect">
            <a:avLst/>
          </a:prstGeom>
          <a:noFill/>
        </p:spPr>
        <p:txBody>
          <a:bodyPr wrap="square" rtlCol="0">
            <a:spAutoFit/>
          </a:bodyPr>
          <a:lstStyle/>
          <a:p>
            <a:pPr algn="ctr"/>
            <a:r>
              <a:rPr lang="zh-CN" altLang="en-US" sz="2000" dirty="0">
                <a:solidFill>
                  <a:schemeClr val="bg2"/>
                </a:solidFill>
                <a:latin typeface="+mj-ea"/>
                <a:ea typeface="+mj-ea"/>
              </a:rPr>
              <a:t>解题思路</a:t>
            </a:r>
            <a:endParaRPr lang="zh-CN" altLang="en-US" sz="2000" dirty="0">
              <a:solidFill>
                <a:schemeClr val="bg2"/>
              </a:solidFill>
              <a:latin typeface="+mj-ea"/>
              <a:ea typeface="+mj-ea"/>
            </a:endParaRPr>
          </a:p>
        </p:txBody>
      </p:sp>
      <p:sp>
        <p:nvSpPr>
          <p:cNvPr id="18" name="TextBox 19"/>
          <p:cNvSpPr txBox="1"/>
          <p:nvPr/>
        </p:nvSpPr>
        <p:spPr>
          <a:xfrm>
            <a:off x="3830088" y="3496021"/>
            <a:ext cx="7200800" cy="645160"/>
          </a:xfrm>
          <a:prstGeom prst="rect">
            <a:avLst/>
          </a:prstGeom>
          <a:noFill/>
        </p:spPr>
        <p:txBody>
          <a:bodyPr wrap="square" rtlCol="0">
            <a:spAutoFit/>
          </a:bodyPr>
          <a:lstStyle/>
          <a:p>
            <a:pPr algn="just"/>
            <a:r>
              <a:rPr lang="zh-CN" altLang="en-US" dirty="0" smtClean="0">
                <a:solidFill>
                  <a:schemeClr val="bg1"/>
                </a:solidFill>
                <a:latin typeface="+mj-ea"/>
                <a:ea typeface="+mj-ea"/>
              </a:rPr>
              <a:t>  此题难度在于academics，它表示</a:t>
            </a:r>
            <a:r>
              <a:rPr lang="zh-CN" altLang="en-US" dirty="0">
                <a:solidFill>
                  <a:schemeClr val="bg1"/>
                </a:solidFill>
                <a:latin typeface="+mj-ea"/>
                <a:ea typeface="+mj-ea"/>
              </a:rPr>
              <a:t>“学术专家”，指代somebody, 所以56空必须填写关系代词who或者that。</a:t>
            </a:r>
            <a:endParaRPr lang="zh-CN" altLang="en-US" dirty="0">
              <a:solidFill>
                <a:schemeClr val="bg1"/>
              </a:solidFill>
              <a:latin typeface="+mj-ea"/>
              <a:ea typeface="+mj-ea"/>
            </a:endParaRPr>
          </a:p>
        </p:txBody>
      </p:sp>
      <p:sp>
        <p:nvSpPr>
          <p:cNvPr id="19" name="TextBox 20"/>
          <p:cNvSpPr txBox="1"/>
          <p:nvPr/>
        </p:nvSpPr>
        <p:spPr>
          <a:xfrm>
            <a:off x="1064438" y="4574655"/>
            <a:ext cx="2362472" cy="398780"/>
          </a:xfrm>
          <a:prstGeom prst="rect">
            <a:avLst/>
          </a:prstGeom>
          <a:noFill/>
        </p:spPr>
        <p:txBody>
          <a:bodyPr wrap="square" rtlCol="0">
            <a:spAutoFit/>
          </a:bodyPr>
          <a:lstStyle>
            <a:defPPr>
              <a:defRPr lang="zh-CN"/>
            </a:defPPr>
            <a:lvl1pPr algn="ctr">
              <a:defRPr sz="2400">
                <a:solidFill>
                  <a:schemeClr val="accent3"/>
                </a:solidFill>
                <a:latin typeface="+mj-ea"/>
                <a:ea typeface="+mj-ea"/>
              </a:defRPr>
            </a:lvl1pPr>
          </a:lstStyle>
          <a:p>
            <a:r>
              <a:rPr lang="zh-CN" altLang="en-US" sz="2000" dirty="0">
                <a:solidFill>
                  <a:schemeClr val="bg2"/>
                </a:solidFill>
              </a:rPr>
              <a:t>人教版必修二</a:t>
            </a:r>
            <a:r>
              <a:rPr lang="en-US" altLang="zh-CN" sz="2000" dirty="0">
                <a:solidFill>
                  <a:schemeClr val="bg2"/>
                </a:solidFill>
              </a:rPr>
              <a:t>P</a:t>
            </a:r>
            <a:r>
              <a:rPr lang="zh-CN" altLang="en-US" sz="2000" dirty="0">
                <a:solidFill>
                  <a:schemeClr val="bg2"/>
                </a:solidFill>
              </a:rPr>
              <a:t>6</a:t>
            </a:r>
            <a:endParaRPr lang="zh-CN" altLang="en-US" sz="2000" dirty="0">
              <a:solidFill>
                <a:schemeClr val="bg2"/>
              </a:solidFill>
            </a:endParaRPr>
          </a:p>
        </p:txBody>
      </p:sp>
      <p:sp>
        <p:nvSpPr>
          <p:cNvPr id="20" name="TextBox 21"/>
          <p:cNvSpPr txBox="1"/>
          <p:nvPr/>
        </p:nvSpPr>
        <p:spPr>
          <a:xfrm>
            <a:off x="3795163" y="4360719"/>
            <a:ext cx="7200800" cy="2030095"/>
          </a:xfrm>
          <a:prstGeom prst="rect">
            <a:avLst/>
          </a:prstGeom>
          <a:noFill/>
        </p:spPr>
        <p:txBody>
          <a:bodyPr wrap="square" rtlCol="0">
            <a:spAutoFit/>
          </a:bodyPr>
          <a:lstStyle/>
          <a:p>
            <a:pPr algn="just"/>
            <a:r>
              <a:rPr lang="zh-CN" altLang="en-US" b="1" dirty="0">
                <a:solidFill>
                  <a:schemeClr val="bg1"/>
                </a:solidFill>
                <a:latin typeface="+mj-ea"/>
                <a:ea typeface="+mj-ea"/>
              </a:rPr>
              <a:t>Exercise 2: Rewrite the sentences using relative clauses</a:t>
            </a:r>
            <a:endParaRPr lang="zh-CN" altLang="en-US" b="1" dirty="0">
              <a:solidFill>
                <a:schemeClr val="bg1"/>
              </a:solidFill>
              <a:latin typeface="+mj-ea"/>
              <a:ea typeface="+mj-ea"/>
            </a:endParaRPr>
          </a:p>
          <a:p>
            <a:pPr algn="just"/>
            <a:r>
              <a:rPr lang="zh-CN" altLang="en-US" dirty="0">
                <a:solidFill>
                  <a:schemeClr val="bg1"/>
                </a:solidFill>
                <a:latin typeface="+mj-ea"/>
                <a:ea typeface="+mj-ea"/>
              </a:rPr>
              <a:t>4. We met a professional archaeologist at the entrance to the Great Pyramid. He explained to us the process of building such a difficult structure.</a:t>
            </a:r>
            <a:endParaRPr lang="zh-CN" altLang="en-US" dirty="0">
              <a:solidFill>
                <a:schemeClr val="bg1"/>
              </a:solidFill>
              <a:latin typeface="+mj-ea"/>
              <a:ea typeface="+mj-ea"/>
            </a:endParaRPr>
          </a:p>
          <a:p>
            <a:pPr algn="just"/>
            <a:r>
              <a:rPr lang="zh-CN" altLang="en-US" dirty="0">
                <a:solidFill>
                  <a:schemeClr val="bg1"/>
                </a:solidFill>
                <a:latin typeface="+mj-ea"/>
                <a:ea typeface="+mj-ea"/>
              </a:rPr>
              <a:t>The professional archaeologist </a:t>
            </a:r>
            <a:r>
              <a:rPr lang="zh-CN" altLang="en-US" u="sng" dirty="0">
                <a:solidFill>
                  <a:schemeClr val="bg1"/>
                </a:solidFill>
                <a:latin typeface="+mj-ea"/>
                <a:ea typeface="+mj-ea"/>
              </a:rPr>
              <a:t>who/that</a:t>
            </a:r>
            <a:r>
              <a:rPr lang="zh-CN" altLang="en-US" dirty="0">
                <a:solidFill>
                  <a:schemeClr val="bg1"/>
                </a:solidFill>
                <a:latin typeface="+mj-ea"/>
                <a:ea typeface="+mj-ea"/>
              </a:rPr>
              <a:t> explained to us the process of building such a difficult structure at the entrance to the Great Pyramid.</a:t>
            </a:r>
            <a:endParaRPr lang="zh-CN" altLang="en-US" dirty="0">
              <a:solidFill>
                <a:schemeClr val="bg1"/>
              </a:solidFill>
              <a:latin typeface="+mj-ea"/>
              <a:ea typeface="+mj-ea"/>
            </a:endParaRPr>
          </a:p>
        </p:txBody>
      </p:sp>
      <p:sp>
        <p:nvSpPr>
          <p:cNvPr id="25" name="TextBox 42"/>
          <p:cNvSpPr txBox="1"/>
          <p:nvPr/>
        </p:nvSpPr>
        <p:spPr>
          <a:xfrm>
            <a:off x="2138680" y="539750"/>
            <a:ext cx="8494395" cy="430530"/>
          </a:xfrm>
          <a:prstGeom prst="rect">
            <a:avLst/>
          </a:prstGeom>
          <a:noFill/>
          <a:ln>
            <a:noFill/>
          </a:ln>
        </p:spPr>
        <p:txBody>
          <a:bodyPr vert="horz" wrap="square" lIns="0" tIns="0" rIns="0" bIns="0" numCol="1" anchor="t" anchorCtr="0" compatLnSpc="1">
            <a:spAutoFit/>
          </a:bodyPr>
          <a:lstStyle>
            <a:defPPr>
              <a:defRPr lang="zh-CN"/>
            </a:defPPr>
            <a:lvl1pPr marL="0" marR="0" lvl="0" indent="0" algn="ctr" defTabSz="914400" eaLnBrk="1" latinLnBrk="0" hangingPunct="1">
              <a:lnSpc>
                <a:spcPct val="100000"/>
              </a:lnSpc>
              <a:buClrTx/>
              <a:buSzTx/>
              <a:buFontTx/>
              <a:buNone/>
              <a:defRPr kumimoji="0" sz="2800" b="0" i="0" u="none" strike="noStrike" cap="none" normalizeH="0" baseline="0">
                <a:ln>
                  <a:noFill/>
                </a:ln>
                <a:solidFill>
                  <a:schemeClr val="bg1"/>
                </a:solidFill>
                <a:effectLst/>
                <a:latin typeface="微软雅黑" panose="020B0503020204020204" pitchFamily="34" charset="-122"/>
                <a:ea typeface="微软雅黑" panose="020B0503020204020204" pitchFamily="34" charset="-122"/>
                <a:cs typeface="宋体" panose="02010600030101010101" pitchFamily="2" charset="-122"/>
              </a:defRPr>
            </a:lvl1pPr>
          </a:lstStyle>
          <a:p>
            <a:r>
              <a:rPr lang="zh-CN" altLang="en-US" dirty="0">
                <a:sym typeface="+mn-ea"/>
              </a:rPr>
              <a:t>例</a:t>
            </a:r>
            <a:r>
              <a:rPr lang="en-US" altLang="zh-CN" dirty="0">
                <a:sym typeface="+mn-ea"/>
              </a:rPr>
              <a:t>1 </a:t>
            </a:r>
            <a:r>
              <a:rPr lang="zh-CN" altLang="en-US" dirty="0">
                <a:sym typeface="+mn-ea"/>
              </a:rPr>
              <a:t>浙江省2022年1月英语首考语法填空第56题</a:t>
            </a:r>
            <a:endParaRPr lang="zh-CN" altLang="en-US" dirty="0"/>
          </a:p>
        </p:txBody>
      </p:sp>
      <p:grpSp>
        <p:nvGrpSpPr>
          <p:cNvPr id="26" name="Group 9"/>
          <p:cNvGrpSpPr>
            <a:grpSpLocks noChangeAspect="1"/>
          </p:cNvGrpSpPr>
          <p:nvPr/>
        </p:nvGrpSpPr>
        <p:grpSpPr bwMode="auto">
          <a:xfrm>
            <a:off x="2311400" y="980886"/>
            <a:ext cx="7575550" cy="201688"/>
            <a:chOff x="1927" y="2201"/>
            <a:chExt cx="4019" cy="107"/>
          </a:xfrm>
        </p:grpSpPr>
        <p:sp>
          <p:nvSpPr>
            <p:cNvPr id="29" name="Line 10"/>
            <p:cNvSpPr>
              <a:spLocks noChangeShapeType="1"/>
            </p:cNvSpPr>
            <p:nvPr/>
          </p:nvSpPr>
          <p:spPr bwMode="auto">
            <a:xfrm>
              <a:off x="4169" y="2255"/>
              <a:ext cx="1777" cy="0"/>
            </a:xfrm>
            <a:prstGeom prst="line">
              <a:avLst/>
            </a:prstGeom>
            <a:noFill/>
            <a:ln w="14288" cap="flat">
              <a:solidFill>
                <a:srgbClr val="40474D"/>
              </a:solidFill>
              <a:prstDash val="solid"/>
              <a:miter lim="800000"/>
            </a:ln>
            <a:extLst>
              <a:ext uri="{909E8E84-426E-40DD-AFC4-6F175D3DCCD1}">
                <a14:hiddenFill xmlns:a14="http://schemas.microsoft.com/office/drawing/2010/main">
                  <a:noFill/>
                </a14:hiddenFill>
              </a:ext>
            </a:extLst>
          </p:spPr>
          <p:txBody>
            <a:bodyPr vert="horz" wrap="square" lIns="91440" tIns="45720" rIns="91440" bIns="45720" numCol="1" anchor="t" anchorCtr="0" compatLnSpc="1"/>
            <a:lstStyle/>
            <a:p>
              <a:endParaRPr lang="zh-CN" altLang="en-US"/>
            </a:p>
          </p:txBody>
        </p:sp>
        <p:sp>
          <p:nvSpPr>
            <p:cNvPr id="30" name="Line 11"/>
            <p:cNvSpPr>
              <a:spLocks noChangeShapeType="1"/>
            </p:cNvSpPr>
            <p:nvPr/>
          </p:nvSpPr>
          <p:spPr bwMode="auto">
            <a:xfrm>
              <a:off x="1927" y="2255"/>
              <a:ext cx="1777" cy="0"/>
            </a:xfrm>
            <a:prstGeom prst="line">
              <a:avLst/>
            </a:prstGeom>
            <a:noFill/>
            <a:ln w="14288" cap="flat">
              <a:solidFill>
                <a:srgbClr val="40474D"/>
              </a:solidFill>
              <a:prstDash val="solid"/>
              <a:miter lim="800000"/>
            </a:ln>
            <a:extLst>
              <a:ext uri="{909E8E84-426E-40DD-AFC4-6F175D3DCCD1}">
                <a14:hiddenFill xmlns:a14="http://schemas.microsoft.com/office/drawing/2010/main">
                  <a:noFill/>
                </a14:hiddenFill>
              </a:ext>
            </a:extLst>
          </p:spPr>
          <p:txBody>
            <a:bodyPr vert="horz" wrap="square" lIns="91440" tIns="45720" rIns="91440" bIns="45720" numCol="1" anchor="t" anchorCtr="0" compatLnSpc="1"/>
            <a:lstStyle/>
            <a:p>
              <a:endParaRPr lang="zh-CN" altLang="en-US"/>
            </a:p>
          </p:txBody>
        </p:sp>
        <p:sp>
          <p:nvSpPr>
            <p:cNvPr id="31" name="Freeform 12"/>
            <p:cNvSpPr>
              <a:spLocks noEditPoints="1"/>
            </p:cNvSpPr>
            <p:nvPr/>
          </p:nvSpPr>
          <p:spPr bwMode="auto">
            <a:xfrm>
              <a:off x="3728" y="2201"/>
              <a:ext cx="415" cy="107"/>
            </a:xfrm>
            <a:custGeom>
              <a:avLst/>
              <a:gdLst>
                <a:gd name="T0" fmla="*/ 593 w 959"/>
                <a:gd name="T1" fmla="*/ 114 h 228"/>
                <a:gd name="T2" fmla="*/ 479 w 959"/>
                <a:gd name="T3" fmla="*/ 228 h 228"/>
                <a:gd name="T4" fmla="*/ 365 w 959"/>
                <a:gd name="T5" fmla="*/ 114 h 228"/>
                <a:gd name="T6" fmla="*/ 479 w 959"/>
                <a:gd name="T7" fmla="*/ 0 h 228"/>
                <a:gd name="T8" fmla="*/ 593 w 959"/>
                <a:gd name="T9" fmla="*/ 114 h 228"/>
                <a:gd name="T10" fmla="*/ 7 w 959"/>
                <a:gd name="T11" fmla="*/ 105 h 228"/>
                <a:gd name="T12" fmla="*/ 149 w 959"/>
                <a:gd name="T13" fmla="*/ 30 h 228"/>
                <a:gd name="T14" fmla="*/ 158 w 959"/>
                <a:gd name="T15" fmla="*/ 30 h 228"/>
                <a:gd name="T16" fmla="*/ 300 w 959"/>
                <a:gd name="T17" fmla="*/ 102 h 228"/>
                <a:gd name="T18" fmla="*/ 301 w 959"/>
                <a:gd name="T19" fmla="*/ 120 h 228"/>
                <a:gd name="T20" fmla="*/ 159 w 959"/>
                <a:gd name="T21" fmla="*/ 198 h 228"/>
                <a:gd name="T22" fmla="*/ 149 w 959"/>
                <a:gd name="T23" fmla="*/ 198 h 228"/>
                <a:gd name="T24" fmla="*/ 7 w 959"/>
                <a:gd name="T25" fmla="*/ 123 h 228"/>
                <a:gd name="T26" fmla="*/ 7 w 959"/>
                <a:gd name="T27" fmla="*/ 105 h 228"/>
                <a:gd name="T28" fmla="*/ 951 w 959"/>
                <a:gd name="T29" fmla="*/ 105 h 228"/>
                <a:gd name="T30" fmla="*/ 809 w 959"/>
                <a:gd name="T31" fmla="*/ 30 h 228"/>
                <a:gd name="T32" fmla="*/ 800 w 959"/>
                <a:gd name="T33" fmla="*/ 30 h 228"/>
                <a:gd name="T34" fmla="*/ 658 w 959"/>
                <a:gd name="T35" fmla="*/ 102 h 228"/>
                <a:gd name="T36" fmla="*/ 657 w 959"/>
                <a:gd name="T37" fmla="*/ 120 h 228"/>
                <a:gd name="T38" fmla="*/ 800 w 959"/>
                <a:gd name="T39" fmla="*/ 198 h 228"/>
                <a:gd name="T40" fmla="*/ 809 w 959"/>
                <a:gd name="T41" fmla="*/ 198 h 228"/>
                <a:gd name="T42" fmla="*/ 951 w 959"/>
                <a:gd name="T43" fmla="*/ 123 h 228"/>
                <a:gd name="T44" fmla="*/ 951 w 959"/>
                <a:gd name="T45" fmla="*/ 105 h 2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959" h="228">
                  <a:moveTo>
                    <a:pt x="593" y="114"/>
                  </a:moveTo>
                  <a:cubicBezTo>
                    <a:pt x="593" y="177"/>
                    <a:pt x="542" y="228"/>
                    <a:pt x="479" y="228"/>
                  </a:cubicBezTo>
                  <a:cubicBezTo>
                    <a:pt x="416" y="228"/>
                    <a:pt x="365" y="177"/>
                    <a:pt x="365" y="114"/>
                  </a:cubicBezTo>
                  <a:cubicBezTo>
                    <a:pt x="365" y="51"/>
                    <a:pt x="416" y="0"/>
                    <a:pt x="479" y="0"/>
                  </a:cubicBezTo>
                  <a:cubicBezTo>
                    <a:pt x="542" y="0"/>
                    <a:pt x="593" y="51"/>
                    <a:pt x="593" y="114"/>
                  </a:cubicBezTo>
                  <a:close/>
                  <a:moveTo>
                    <a:pt x="7" y="105"/>
                  </a:moveTo>
                  <a:lnTo>
                    <a:pt x="149" y="30"/>
                  </a:lnTo>
                  <a:cubicBezTo>
                    <a:pt x="152" y="29"/>
                    <a:pt x="155" y="29"/>
                    <a:pt x="158" y="30"/>
                  </a:cubicBezTo>
                  <a:lnTo>
                    <a:pt x="300" y="102"/>
                  </a:lnTo>
                  <a:cubicBezTo>
                    <a:pt x="308" y="106"/>
                    <a:pt x="308" y="116"/>
                    <a:pt x="301" y="120"/>
                  </a:cubicBezTo>
                  <a:lnTo>
                    <a:pt x="159" y="198"/>
                  </a:lnTo>
                  <a:cubicBezTo>
                    <a:pt x="156" y="200"/>
                    <a:pt x="152" y="200"/>
                    <a:pt x="149" y="198"/>
                  </a:cubicBezTo>
                  <a:lnTo>
                    <a:pt x="7" y="123"/>
                  </a:lnTo>
                  <a:cubicBezTo>
                    <a:pt x="0" y="119"/>
                    <a:pt x="0" y="109"/>
                    <a:pt x="7" y="105"/>
                  </a:cubicBezTo>
                  <a:close/>
                  <a:moveTo>
                    <a:pt x="951" y="105"/>
                  </a:moveTo>
                  <a:lnTo>
                    <a:pt x="809" y="30"/>
                  </a:lnTo>
                  <a:cubicBezTo>
                    <a:pt x="806" y="29"/>
                    <a:pt x="803" y="29"/>
                    <a:pt x="800" y="30"/>
                  </a:cubicBezTo>
                  <a:lnTo>
                    <a:pt x="658" y="102"/>
                  </a:lnTo>
                  <a:cubicBezTo>
                    <a:pt x="650" y="106"/>
                    <a:pt x="650" y="116"/>
                    <a:pt x="657" y="120"/>
                  </a:cubicBezTo>
                  <a:lnTo>
                    <a:pt x="800" y="198"/>
                  </a:lnTo>
                  <a:cubicBezTo>
                    <a:pt x="803" y="200"/>
                    <a:pt x="806" y="200"/>
                    <a:pt x="809" y="198"/>
                  </a:cubicBezTo>
                  <a:lnTo>
                    <a:pt x="951" y="123"/>
                  </a:lnTo>
                  <a:cubicBezTo>
                    <a:pt x="959" y="119"/>
                    <a:pt x="959" y="109"/>
                    <a:pt x="951" y="105"/>
                  </a:cubicBezTo>
                  <a:close/>
                </a:path>
              </a:pathLst>
            </a:custGeom>
            <a:solidFill>
              <a:srgbClr val="3F454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grpSp>
      <p:sp>
        <p:nvSpPr>
          <p:cNvPr id="100" name="文本框 99"/>
          <p:cNvSpPr txBox="1"/>
          <p:nvPr/>
        </p:nvSpPr>
        <p:spPr>
          <a:xfrm>
            <a:off x="1058545" y="1268730"/>
            <a:ext cx="10187940" cy="1198880"/>
          </a:xfrm>
          <a:prstGeom prst="rect">
            <a:avLst/>
          </a:prstGeom>
          <a:solidFill>
            <a:schemeClr val="bg2"/>
          </a:solidFill>
          <a:ln w="9525">
            <a:noFill/>
          </a:ln>
        </p:spPr>
        <p:txBody>
          <a:bodyPr wrap="square">
            <a:spAutoFit/>
          </a:bodyPr>
          <a:lstStyle/>
          <a:p>
            <a:pPr marL="0" indent="0"/>
            <a:r>
              <a:rPr lang="en-US" sz="2400" b="0">
                <a:solidFill>
                  <a:srgbClr val="000000"/>
                </a:solidFill>
                <a:latin typeface="Calibri" panose="020F0502020204030204" pitchFamily="34" charset="0"/>
                <a:ea typeface="宋体" panose="02010600030101010101" pitchFamily="2" charset="-122"/>
              </a:rPr>
              <a:t>Kim,</a:t>
            </a:r>
            <a:r>
              <a:rPr lang="en-US" sz="2400" b="0">
                <a:solidFill>
                  <a:srgbClr val="000000"/>
                </a:solidFill>
                <a:latin typeface="Calibri" panose="020F0502020204030204" pitchFamily="34" charset="0"/>
                <a:ea typeface="宋体" panose="02010600030101010101" pitchFamily="2" charset="-122"/>
                <a:cs typeface="Calibri" panose="020F0502020204030204" pitchFamily="34" charset="0"/>
              </a:rPr>
              <a:t> </a:t>
            </a:r>
            <a:r>
              <a:rPr lang="en-US" sz="2400" b="0">
                <a:solidFill>
                  <a:srgbClr val="000000"/>
                </a:solidFill>
                <a:latin typeface="Calibri" panose="020F0502020204030204" pitchFamily="34" charset="0"/>
                <a:ea typeface="宋体" panose="02010600030101010101" pitchFamily="2" charset="-122"/>
              </a:rPr>
              <a:t>Cobb,</a:t>
            </a:r>
            <a:r>
              <a:rPr lang="en-US" sz="2400" b="0">
                <a:solidFill>
                  <a:srgbClr val="000000"/>
                </a:solidFill>
                <a:latin typeface="Calibri" panose="020F0502020204030204" pitchFamily="34" charset="0"/>
                <a:ea typeface="宋体" panose="02010600030101010101" pitchFamily="2" charset="-122"/>
                <a:cs typeface="Calibri" panose="020F0502020204030204" pitchFamily="34" charset="0"/>
              </a:rPr>
              <a:t> </a:t>
            </a:r>
            <a:r>
              <a:rPr lang="en-US" sz="2400" b="0">
                <a:solidFill>
                  <a:srgbClr val="000000"/>
                </a:solidFill>
                <a:latin typeface="Calibri" panose="020F0502020204030204" pitchFamily="34" charset="0"/>
                <a:ea typeface="宋体" panose="02010600030101010101" pitchFamily="2" charset="-122"/>
              </a:rPr>
              <a:t>a professor at the Georgia Institute of Technology in Atlanta,</a:t>
            </a:r>
            <a:r>
              <a:rPr lang="en-US" sz="2400" b="0">
                <a:solidFill>
                  <a:srgbClr val="000000"/>
                </a:solidFill>
                <a:latin typeface="Calibri" panose="020F0502020204030204" pitchFamily="34" charset="0"/>
                <a:ea typeface="宋体" panose="02010600030101010101" pitchFamily="2" charset="-122"/>
                <a:cs typeface="Calibri" panose="020F0502020204030204" pitchFamily="34" charset="0"/>
              </a:rPr>
              <a:t> </a:t>
            </a:r>
            <a:r>
              <a:rPr lang="en-US" sz="2400" b="0">
                <a:solidFill>
                  <a:srgbClr val="000000"/>
                </a:solidFill>
                <a:latin typeface="Calibri" panose="020F0502020204030204" pitchFamily="34" charset="0"/>
                <a:ea typeface="宋体" panose="02010600030101010101" pitchFamily="2" charset="-122"/>
              </a:rPr>
              <a:t>is one of a small but growing minority of academics 56._____________are cutting back on their air travel because of climate change.</a:t>
            </a:r>
            <a:endParaRPr lang="en-US" altLang="en-US" sz="2400" b="0">
              <a:solidFill>
                <a:srgbClr val="000000"/>
              </a:solidFill>
              <a:latin typeface="Calibri" panose="020F0502020204030204" pitchFamily="34" charset="0"/>
              <a:ea typeface="宋体" panose="02010600030101010101" pitchFamily="2" charset="-122"/>
            </a:endParaRPr>
          </a:p>
        </p:txBody>
      </p:sp>
      <p:sp>
        <p:nvSpPr>
          <p:cNvPr id="34" name="Freeform 21"/>
          <p:cNvSpPr>
            <a:spLocks noEditPoints="1"/>
          </p:cNvSpPr>
          <p:nvPr/>
        </p:nvSpPr>
        <p:spPr bwMode="auto">
          <a:xfrm>
            <a:off x="663891" y="599048"/>
            <a:ext cx="266700" cy="268288"/>
          </a:xfrm>
          <a:custGeom>
            <a:avLst/>
            <a:gdLst>
              <a:gd name="T0" fmla="*/ 117 w 234"/>
              <a:gd name="T1" fmla="*/ 0 h 234"/>
              <a:gd name="T2" fmla="*/ 234 w 234"/>
              <a:gd name="T3" fmla="*/ 117 h 234"/>
              <a:gd name="T4" fmla="*/ 117 w 234"/>
              <a:gd name="T5" fmla="*/ 234 h 234"/>
              <a:gd name="T6" fmla="*/ 0 w 234"/>
              <a:gd name="T7" fmla="*/ 117 h 234"/>
              <a:gd name="T8" fmla="*/ 117 w 234"/>
              <a:gd name="T9" fmla="*/ 0 h 234"/>
              <a:gd name="T10" fmla="*/ 99 w 234"/>
              <a:gd name="T11" fmla="*/ 199 h 234"/>
              <a:gd name="T12" fmla="*/ 135 w 234"/>
              <a:gd name="T13" fmla="*/ 199 h 234"/>
              <a:gd name="T14" fmla="*/ 135 w 234"/>
              <a:gd name="T15" fmla="*/ 136 h 234"/>
              <a:gd name="T16" fmla="*/ 199 w 234"/>
              <a:gd name="T17" fmla="*/ 136 h 234"/>
              <a:gd name="T18" fmla="*/ 199 w 234"/>
              <a:gd name="T19" fmla="*/ 99 h 234"/>
              <a:gd name="T20" fmla="*/ 135 w 234"/>
              <a:gd name="T21" fmla="*/ 99 h 234"/>
              <a:gd name="T22" fmla="*/ 135 w 234"/>
              <a:gd name="T23" fmla="*/ 35 h 234"/>
              <a:gd name="T24" fmla="*/ 99 w 234"/>
              <a:gd name="T25" fmla="*/ 35 h 234"/>
              <a:gd name="T26" fmla="*/ 99 w 234"/>
              <a:gd name="T27" fmla="*/ 99 h 234"/>
              <a:gd name="T28" fmla="*/ 35 w 234"/>
              <a:gd name="T29" fmla="*/ 99 h 234"/>
              <a:gd name="T30" fmla="*/ 35 w 234"/>
              <a:gd name="T31" fmla="*/ 136 h 234"/>
              <a:gd name="T32" fmla="*/ 99 w 234"/>
              <a:gd name="T33" fmla="*/ 136 h 234"/>
              <a:gd name="T34" fmla="*/ 99 w 234"/>
              <a:gd name="T35" fmla="*/ 199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34" h="234">
                <a:moveTo>
                  <a:pt x="117" y="0"/>
                </a:moveTo>
                <a:cubicBezTo>
                  <a:pt x="182" y="0"/>
                  <a:pt x="234" y="52"/>
                  <a:pt x="234" y="117"/>
                </a:cubicBezTo>
                <a:cubicBezTo>
                  <a:pt x="234" y="182"/>
                  <a:pt x="182" y="234"/>
                  <a:pt x="117" y="234"/>
                </a:cubicBezTo>
                <a:cubicBezTo>
                  <a:pt x="52" y="234"/>
                  <a:pt x="0" y="182"/>
                  <a:pt x="0" y="117"/>
                </a:cubicBezTo>
                <a:cubicBezTo>
                  <a:pt x="0" y="52"/>
                  <a:pt x="52" y="0"/>
                  <a:pt x="117" y="0"/>
                </a:cubicBezTo>
                <a:close/>
                <a:moveTo>
                  <a:pt x="99" y="199"/>
                </a:moveTo>
                <a:lnTo>
                  <a:pt x="135" y="199"/>
                </a:lnTo>
                <a:lnTo>
                  <a:pt x="135" y="136"/>
                </a:lnTo>
                <a:lnTo>
                  <a:pt x="199" y="136"/>
                </a:lnTo>
                <a:lnTo>
                  <a:pt x="199" y="99"/>
                </a:lnTo>
                <a:lnTo>
                  <a:pt x="135" y="99"/>
                </a:lnTo>
                <a:lnTo>
                  <a:pt x="135" y="35"/>
                </a:lnTo>
                <a:lnTo>
                  <a:pt x="99" y="35"/>
                </a:lnTo>
                <a:lnTo>
                  <a:pt x="99" y="99"/>
                </a:lnTo>
                <a:lnTo>
                  <a:pt x="35" y="99"/>
                </a:lnTo>
                <a:lnTo>
                  <a:pt x="35" y="136"/>
                </a:lnTo>
                <a:lnTo>
                  <a:pt x="99" y="136"/>
                </a:lnTo>
                <a:lnTo>
                  <a:pt x="99" y="199"/>
                </a:lnTo>
                <a:close/>
              </a:path>
            </a:pathLst>
          </a:custGeom>
          <a:solidFill>
            <a:schemeClr val="accent2"/>
          </a:solidFill>
          <a:ln>
            <a:noFill/>
          </a:ln>
        </p:spPr>
        <p:txBody>
          <a:bodyPr vert="horz" wrap="square" lIns="91440" tIns="45720" rIns="91440" bIns="45720" numCol="1" anchor="t" anchorCtr="0" compatLnSpc="1"/>
          <a:lstStyle/>
          <a:p>
            <a:endParaRPr lang="zh-CN" altLang="en-US" sz="1600">
              <a:solidFill>
                <a:schemeClr val="bg1"/>
              </a:solidFill>
            </a:endParaRPr>
          </a:p>
        </p:txBody>
      </p:sp>
      <p:sp>
        <p:nvSpPr>
          <p:cNvPr id="35" name="TextBox 44"/>
          <p:cNvSpPr txBox="1"/>
          <p:nvPr/>
        </p:nvSpPr>
        <p:spPr>
          <a:xfrm>
            <a:off x="959485" y="548640"/>
            <a:ext cx="1367155" cy="368300"/>
          </a:xfrm>
          <a:prstGeom prst="rect">
            <a:avLst/>
          </a:prstGeom>
          <a:noFill/>
        </p:spPr>
        <p:txBody>
          <a:bodyPr wrap="square" rtlCol="0">
            <a:spAutoFit/>
          </a:bodyPr>
          <a:lstStyle/>
          <a:p>
            <a:r>
              <a:rPr lang="zh-CN" altLang="en-US" dirty="0">
                <a:solidFill>
                  <a:schemeClr val="bg1"/>
                </a:solidFill>
                <a:latin typeface="+mj-ea"/>
                <a:ea typeface="+mj-ea"/>
                <a:sym typeface="+mn-ea"/>
              </a:rPr>
              <a:t>备</a:t>
            </a:r>
            <a:r>
              <a:rPr lang="zh-CN" altLang="en-US" dirty="0" smtClean="0">
                <a:solidFill>
                  <a:schemeClr val="bg1"/>
                </a:solidFill>
                <a:latin typeface="+mj-ea"/>
                <a:ea typeface="+mj-ea"/>
                <a:sym typeface="+mn-ea"/>
              </a:rPr>
              <a:t>句型</a:t>
            </a:r>
            <a:endParaRPr lang="zh-CN" altLang="en-US" dirty="0">
              <a:solidFill>
                <a:schemeClr val="bg1"/>
              </a:solidFill>
              <a:latin typeface="+mj-ea"/>
              <a:ea typeface="+mj-ea"/>
            </a:endParaRPr>
          </a:p>
        </p:txBody>
      </p:sp>
      <p:sp>
        <p:nvSpPr>
          <p:cNvPr id="2" name="矩形 1"/>
          <p:cNvSpPr/>
          <p:nvPr/>
        </p:nvSpPr>
        <p:spPr bwMode="auto">
          <a:xfrm>
            <a:off x="3394075" y="2493010"/>
            <a:ext cx="7852410" cy="811530"/>
          </a:xfrm>
          <a:prstGeom prst="rect">
            <a:avLst/>
          </a:prstGeom>
          <a:solidFill>
            <a:srgbClr val="FFFFFF"/>
          </a:solidFill>
          <a:ln w="9525" cap="flat" cmpd="sng" algn="ctr">
            <a:solidFill>
              <a:schemeClr val="bg2">
                <a:lumMod val="85000"/>
              </a:schemeClr>
            </a:solidFill>
            <a:prstDash val="solid"/>
            <a:round/>
            <a:headEnd type="none" w="med" len="med"/>
            <a:tailEnd type="none" w="med" len="med"/>
          </a:ln>
          <a:effectLst/>
        </p:spPr>
        <p:txBody>
          <a:bodyPr vert="horz" wrap="square" lIns="91440" tIns="45720" rIns="91440" bIns="45720" numCol="1" rtlCol="0" anchor="t" anchorCtr="0" compatLnSpc="1"/>
          <a:lstStyle/>
          <a:p>
            <a:endParaRPr lang="zh-CN" altLang="en-US">
              <a:solidFill>
                <a:schemeClr val="bg1"/>
              </a:solidFill>
            </a:endParaRPr>
          </a:p>
        </p:txBody>
      </p:sp>
      <p:sp>
        <p:nvSpPr>
          <p:cNvPr id="3" name="右箭头 10"/>
          <p:cNvSpPr/>
          <p:nvPr/>
        </p:nvSpPr>
        <p:spPr bwMode="auto">
          <a:xfrm>
            <a:off x="3172381" y="2694195"/>
            <a:ext cx="576064" cy="461820"/>
          </a:xfrm>
          <a:prstGeom prst="rightArrow">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lstStyle/>
          <a:p>
            <a:pPr marL="0" marR="0" indent="0" algn="l" defTabSz="914400" rtl="0" eaLnBrk="1" fontAlgn="base" latinLnBrk="0" hangingPunct="1">
              <a:lnSpc>
                <a:spcPct val="100000"/>
              </a:lnSpc>
              <a:spcBef>
                <a:spcPct val="0"/>
              </a:spcBef>
              <a:spcAft>
                <a:spcPct val="0"/>
              </a:spcAft>
              <a:buClrTx/>
              <a:buSzTx/>
              <a:buFont typeface="Arial" panose="020B0604020202020204" pitchFamily="34" charset="0"/>
              <a:buNone/>
            </a:pPr>
            <a:endParaRPr kumimoji="0" lang="zh-CN" altLang="en-US" sz="1800" b="0" i="0" u="none" strike="noStrike" cap="none" normalizeH="0" baseline="0">
              <a:ln>
                <a:noFill/>
              </a:ln>
              <a:solidFill>
                <a:schemeClr val="bg1"/>
              </a:solidFill>
              <a:effectLst/>
              <a:latin typeface="Arial" panose="020B0604020202020204" pitchFamily="34" charset="0"/>
              <a:ea typeface="宋体" panose="02010600030101010101" pitchFamily="2" charset="-122"/>
            </a:endParaRPr>
          </a:p>
        </p:txBody>
      </p:sp>
      <p:sp>
        <p:nvSpPr>
          <p:cNvPr id="4" name="矩形 3"/>
          <p:cNvSpPr/>
          <p:nvPr/>
        </p:nvSpPr>
        <p:spPr bwMode="auto">
          <a:xfrm>
            <a:off x="959500" y="2492826"/>
            <a:ext cx="2481545" cy="801314"/>
          </a:xfrm>
          <a:prstGeom prst="rect">
            <a:avLst/>
          </a:prstGeom>
          <a:solidFill>
            <a:schemeClr val="bg1"/>
          </a:solidFill>
          <a:ln w="9525" cap="flat" cmpd="sng" algn="ctr">
            <a:solidFill>
              <a:schemeClr val="bg2"/>
            </a:solidFill>
            <a:prstDash val="solid"/>
            <a:round/>
            <a:headEnd type="none" w="med" len="med"/>
            <a:tailEnd type="none" w="med" len="med"/>
          </a:ln>
          <a:effectLst>
            <a:outerShdw blurRad="50800" dist="38100" dir="2700000" algn="tl" rotWithShape="0">
              <a:prstClr val="black">
                <a:alpha val="40000"/>
              </a:prstClr>
            </a:outerShdw>
          </a:effectLst>
        </p:spPr>
        <p:txBody>
          <a:bodyPr vert="horz" wrap="square" lIns="91440" tIns="45720" rIns="91440" bIns="45720" numCol="1" rtlCol="0" anchor="t" anchorCtr="0" compatLnSpc="1"/>
          <a:lstStyle/>
          <a:p>
            <a:endParaRPr lang="zh-CN" altLang="en-US">
              <a:solidFill>
                <a:schemeClr val="bg1"/>
              </a:solidFill>
            </a:endParaRPr>
          </a:p>
        </p:txBody>
      </p:sp>
      <p:sp>
        <p:nvSpPr>
          <p:cNvPr id="11" name="TextBox 20"/>
          <p:cNvSpPr txBox="1"/>
          <p:nvPr/>
        </p:nvSpPr>
        <p:spPr>
          <a:xfrm>
            <a:off x="1064438" y="2702675"/>
            <a:ext cx="2362472" cy="398780"/>
          </a:xfrm>
          <a:prstGeom prst="rect">
            <a:avLst/>
          </a:prstGeom>
          <a:noFill/>
        </p:spPr>
        <p:txBody>
          <a:bodyPr wrap="square" rtlCol="0">
            <a:spAutoFit/>
          </a:bodyPr>
          <a:lstStyle>
            <a:defPPr>
              <a:defRPr lang="zh-CN"/>
            </a:defPPr>
            <a:lvl1pPr algn="ctr">
              <a:defRPr sz="2400">
                <a:solidFill>
                  <a:schemeClr val="accent3"/>
                </a:solidFill>
                <a:latin typeface="+mj-ea"/>
                <a:ea typeface="+mj-ea"/>
              </a:defRPr>
            </a:lvl1pPr>
          </a:lstStyle>
          <a:p>
            <a:r>
              <a:rPr lang="zh-CN" sz="2000" dirty="0">
                <a:solidFill>
                  <a:schemeClr val="bg2"/>
                </a:solidFill>
              </a:rPr>
              <a:t>学生错误思路</a:t>
            </a:r>
            <a:endParaRPr lang="zh-CN" sz="2000" dirty="0">
              <a:solidFill>
                <a:schemeClr val="bg2"/>
              </a:solidFill>
            </a:endParaRPr>
          </a:p>
        </p:txBody>
      </p:sp>
      <p:sp>
        <p:nvSpPr>
          <p:cNvPr id="12" name="TextBox 21"/>
          <p:cNvSpPr txBox="1"/>
          <p:nvPr/>
        </p:nvSpPr>
        <p:spPr>
          <a:xfrm>
            <a:off x="3748173" y="2604309"/>
            <a:ext cx="7200800" cy="645160"/>
          </a:xfrm>
          <a:prstGeom prst="rect">
            <a:avLst/>
          </a:prstGeom>
          <a:noFill/>
        </p:spPr>
        <p:txBody>
          <a:bodyPr wrap="square" rtlCol="0">
            <a:spAutoFit/>
          </a:bodyPr>
          <a:lstStyle/>
          <a:p>
            <a:pPr algn="just"/>
            <a:r>
              <a:rPr lang="zh-CN" altLang="en-US" dirty="0">
                <a:solidFill>
                  <a:schemeClr val="bg1"/>
                </a:solidFill>
                <a:latin typeface="+mj-ea"/>
                <a:ea typeface="+mj-ea"/>
              </a:rPr>
              <a:t>搞不清楚先行词academics的意思，以为是表达something的一个名词，所以习惯性填写了关系词which。</a:t>
            </a:r>
            <a:endParaRPr lang="zh-CN" altLang="en-US" dirty="0">
              <a:solidFill>
                <a:schemeClr val="bg1"/>
              </a:solidFill>
              <a:latin typeface="+mj-ea"/>
              <a:ea typeface="+mj-ea"/>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linds(horizontal)">
                                      <p:cBhvr>
                                        <p:cTn id="10" dur="500"/>
                                        <p:tgtEl>
                                          <p:spTgt spid="3"/>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blinds(horizontal)">
                                      <p:cBhvr>
                                        <p:cTn id="13" dur="500"/>
                                        <p:tgtEl>
                                          <p:spTgt spid="4"/>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11"/>
                                        </p:tgtEl>
                                        <p:attrNameLst>
                                          <p:attrName>style.visibility</p:attrName>
                                        </p:attrNameLst>
                                      </p:cBhvr>
                                      <p:to>
                                        <p:strVal val="visible"/>
                                      </p:to>
                                    </p:set>
                                    <p:animEffect transition="in" filter="blinds(horizontal)">
                                      <p:cBhvr>
                                        <p:cTn id="16" dur="500"/>
                                        <p:tgtEl>
                                          <p:spTgt spid="11"/>
                                        </p:tgtEl>
                                      </p:cBhvr>
                                    </p:animEffect>
                                  </p:childTnLst>
                                </p:cTn>
                              </p:par>
                              <p:par>
                                <p:cTn id="17" presetID="3" presetClass="entr" presetSubtype="10" fill="hold" grpId="0" nodeType="withEffect">
                                  <p:stCondLst>
                                    <p:cond delay="0"/>
                                  </p:stCondLst>
                                  <p:childTnLst>
                                    <p:set>
                                      <p:cBhvr>
                                        <p:cTn id="18" dur="1" fill="hold">
                                          <p:stCondLst>
                                            <p:cond delay="0"/>
                                          </p:stCondLst>
                                        </p:cTn>
                                        <p:tgtEl>
                                          <p:spTgt spid="12"/>
                                        </p:tgtEl>
                                        <p:attrNameLst>
                                          <p:attrName>style.visibility</p:attrName>
                                        </p:attrNameLst>
                                      </p:cBhvr>
                                      <p:to>
                                        <p:strVal val="visible"/>
                                      </p:to>
                                    </p:set>
                                    <p:animEffect transition="in" filter="blinds(horizontal)">
                                      <p:cBhvr>
                                        <p:cTn id="19" dur="500"/>
                                        <p:tgtEl>
                                          <p:spTgt spid="12"/>
                                        </p:tgtEl>
                                      </p:cBhvr>
                                    </p:animEffect>
                                  </p:childTnLst>
                                </p:cTn>
                              </p:par>
                            </p:childTnLst>
                          </p:cTn>
                        </p:par>
                      </p:childTnLst>
                    </p:cTn>
                  </p:par>
                  <p:par>
                    <p:cTn id="20" fill="hold">
                      <p:stCondLst>
                        <p:cond delay="indefinite"/>
                      </p:stCondLst>
                      <p:childTnLst>
                        <p:par>
                          <p:cTn id="21" fill="hold">
                            <p:stCondLst>
                              <p:cond delay="0"/>
                            </p:stCondLst>
                            <p:childTnLst>
                              <p:par>
                                <p:cTn id="22" presetID="3" presetClass="entr" presetSubtype="10" fill="hold" grpId="0" nodeType="clickEffect">
                                  <p:stCondLst>
                                    <p:cond delay="0"/>
                                  </p:stCondLst>
                                  <p:childTnLst>
                                    <p:set>
                                      <p:cBhvr>
                                        <p:cTn id="23" dur="1" fill="hold">
                                          <p:stCondLst>
                                            <p:cond delay="0"/>
                                          </p:stCondLst>
                                        </p:cTn>
                                        <p:tgtEl>
                                          <p:spTgt spid="5"/>
                                        </p:tgtEl>
                                        <p:attrNameLst>
                                          <p:attrName>style.visibility</p:attrName>
                                        </p:attrNameLst>
                                      </p:cBhvr>
                                      <p:to>
                                        <p:strVal val="visible"/>
                                      </p:to>
                                    </p:set>
                                    <p:animEffect transition="in" filter="blinds(horizontal)">
                                      <p:cBhvr>
                                        <p:cTn id="24" dur="500"/>
                                        <p:tgtEl>
                                          <p:spTgt spid="5"/>
                                        </p:tgtEl>
                                      </p:cBhvr>
                                    </p:animEffect>
                                  </p:childTnLst>
                                </p:cTn>
                              </p:par>
                              <p:par>
                                <p:cTn id="25" presetID="3" presetClass="entr" presetSubtype="10" fill="hold" grpId="0" nodeType="with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blinds(horizontal)">
                                      <p:cBhvr>
                                        <p:cTn id="27" dur="500"/>
                                        <p:tgtEl>
                                          <p:spTgt spid="6"/>
                                        </p:tgtEl>
                                      </p:cBhvr>
                                    </p:animEffect>
                                  </p:childTnLst>
                                </p:cTn>
                              </p:par>
                              <p:par>
                                <p:cTn id="28" presetID="3" presetClass="entr" presetSubtype="10" fill="hold" grpId="0" nodeType="withEffect">
                                  <p:stCondLst>
                                    <p:cond delay="0"/>
                                  </p:stCondLst>
                                  <p:childTnLst>
                                    <p:set>
                                      <p:cBhvr>
                                        <p:cTn id="29" dur="1" fill="hold">
                                          <p:stCondLst>
                                            <p:cond delay="0"/>
                                          </p:stCondLst>
                                        </p:cTn>
                                        <p:tgtEl>
                                          <p:spTgt spid="7"/>
                                        </p:tgtEl>
                                        <p:attrNameLst>
                                          <p:attrName>style.visibility</p:attrName>
                                        </p:attrNameLst>
                                      </p:cBhvr>
                                      <p:to>
                                        <p:strVal val="visible"/>
                                      </p:to>
                                    </p:set>
                                    <p:animEffect transition="in" filter="blinds(horizontal)">
                                      <p:cBhvr>
                                        <p:cTn id="30" dur="500"/>
                                        <p:tgtEl>
                                          <p:spTgt spid="7"/>
                                        </p:tgtEl>
                                      </p:cBhvr>
                                    </p:animEffect>
                                  </p:childTnLst>
                                </p:cTn>
                              </p:par>
                              <p:par>
                                <p:cTn id="31" presetID="3" presetClass="entr" presetSubtype="10" fill="hold" grpId="0" nodeType="withEffect">
                                  <p:stCondLst>
                                    <p:cond delay="0"/>
                                  </p:stCondLst>
                                  <p:childTnLst>
                                    <p:set>
                                      <p:cBhvr>
                                        <p:cTn id="32" dur="1" fill="hold">
                                          <p:stCondLst>
                                            <p:cond delay="0"/>
                                          </p:stCondLst>
                                        </p:cTn>
                                        <p:tgtEl>
                                          <p:spTgt spid="17"/>
                                        </p:tgtEl>
                                        <p:attrNameLst>
                                          <p:attrName>style.visibility</p:attrName>
                                        </p:attrNameLst>
                                      </p:cBhvr>
                                      <p:to>
                                        <p:strVal val="visible"/>
                                      </p:to>
                                    </p:set>
                                    <p:animEffect transition="in" filter="blinds(horizontal)">
                                      <p:cBhvr>
                                        <p:cTn id="33" dur="500"/>
                                        <p:tgtEl>
                                          <p:spTgt spid="17"/>
                                        </p:tgtEl>
                                      </p:cBhvr>
                                    </p:animEffect>
                                  </p:childTnLst>
                                </p:cTn>
                              </p:par>
                              <p:par>
                                <p:cTn id="34" presetID="3" presetClass="entr" presetSubtype="10" fill="hold" grpId="0" nodeType="withEffect">
                                  <p:stCondLst>
                                    <p:cond delay="0"/>
                                  </p:stCondLst>
                                  <p:childTnLst>
                                    <p:set>
                                      <p:cBhvr>
                                        <p:cTn id="35" dur="1" fill="hold">
                                          <p:stCondLst>
                                            <p:cond delay="0"/>
                                          </p:stCondLst>
                                        </p:cTn>
                                        <p:tgtEl>
                                          <p:spTgt spid="18"/>
                                        </p:tgtEl>
                                        <p:attrNameLst>
                                          <p:attrName>style.visibility</p:attrName>
                                        </p:attrNameLst>
                                      </p:cBhvr>
                                      <p:to>
                                        <p:strVal val="visible"/>
                                      </p:to>
                                    </p:set>
                                    <p:animEffect transition="in" filter="blinds(horizontal)">
                                      <p:cBhvr>
                                        <p:cTn id="36" dur="500"/>
                                        <p:tgtEl>
                                          <p:spTgt spid="18"/>
                                        </p:tgtEl>
                                      </p:cBhvr>
                                    </p:animEffect>
                                  </p:childTnLst>
                                </p:cTn>
                              </p:par>
                            </p:childTnLst>
                          </p:cTn>
                        </p:par>
                      </p:childTnLst>
                    </p:cTn>
                  </p:par>
                  <p:par>
                    <p:cTn id="37" fill="hold">
                      <p:stCondLst>
                        <p:cond delay="indefinite"/>
                      </p:stCondLst>
                      <p:childTnLst>
                        <p:par>
                          <p:cTn id="38" fill="hold">
                            <p:stCondLst>
                              <p:cond delay="0"/>
                            </p:stCondLst>
                            <p:childTnLst>
                              <p:par>
                                <p:cTn id="39" presetID="3" presetClass="entr" presetSubtype="10" fill="hold" grpId="0" nodeType="clickEffect">
                                  <p:stCondLst>
                                    <p:cond delay="0"/>
                                  </p:stCondLst>
                                  <p:childTnLst>
                                    <p:set>
                                      <p:cBhvr>
                                        <p:cTn id="40" dur="1" fill="hold">
                                          <p:stCondLst>
                                            <p:cond delay="0"/>
                                          </p:stCondLst>
                                        </p:cTn>
                                        <p:tgtEl>
                                          <p:spTgt spid="8"/>
                                        </p:tgtEl>
                                        <p:attrNameLst>
                                          <p:attrName>style.visibility</p:attrName>
                                        </p:attrNameLst>
                                      </p:cBhvr>
                                      <p:to>
                                        <p:strVal val="visible"/>
                                      </p:to>
                                    </p:set>
                                    <p:animEffect transition="in" filter="blinds(horizontal)">
                                      <p:cBhvr>
                                        <p:cTn id="41" dur="500"/>
                                        <p:tgtEl>
                                          <p:spTgt spid="8"/>
                                        </p:tgtEl>
                                      </p:cBhvr>
                                    </p:animEffect>
                                  </p:childTnLst>
                                </p:cTn>
                              </p:par>
                              <p:par>
                                <p:cTn id="42" presetID="3" presetClass="entr" presetSubtype="10" fill="hold" grpId="0" nodeType="withEffect">
                                  <p:stCondLst>
                                    <p:cond delay="0"/>
                                  </p:stCondLst>
                                  <p:childTnLst>
                                    <p:set>
                                      <p:cBhvr>
                                        <p:cTn id="43" dur="1" fill="hold">
                                          <p:stCondLst>
                                            <p:cond delay="0"/>
                                          </p:stCondLst>
                                        </p:cTn>
                                        <p:tgtEl>
                                          <p:spTgt spid="9"/>
                                        </p:tgtEl>
                                        <p:attrNameLst>
                                          <p:attrName>style.visibility</p:attrName>
                                        </p:attrNameLst>
                                      </p:cBhvr>
                                      <p:to>
                                        <p:strVal val="visible"/>
                                      </p:to>
                                    </p:set>
                                    <p:animEffect transition="in" filter="blinds(horizontal)">
                                      <p:cBhvr>
                                        <p:cTn id="44" dur="500"/>
                                        <p:tgtEl>
                                          <p:spTgt spid="9"/>
                                        </p:tgtEl>
                                      </p:cBhvr>
                                    </p:animEffect>
                                  </p:childTnLst>
                                </p:cTn>
                              </p:par>
                              <p:par>
                                <p:cTn id="45" presetID="3" presetClass="entr" presetSubtype="10" fill="hold" grpId="0" nodeType="withEffect">
                                  <p:stCondLst>
                                    <p:cond delay="0"/>
                                  </p:stCondLst>
                                  <p:childTnLst>
                                    <p:set>
                                      <p:cBhvr>
                                        <p:cTn id="46" dur="1" fill="hold">
                                          <p:stCondLst>
                                            <p:cond delay="0"/>
                                          </p:stCondLst>
                                        </p:cTn>
                                        <p:tgtEl>
                                          <p:spTgt spid="10"/>
                                        </p:tgtEl>
                                        <p:attrNameLst>
                                          <p:attrName>style.visibility</p:attrName>
                                        </p:attrNameLst>
                                      </p:cBhvr>
                                      <p:to>
                                        <p:strVal val="visible"/>
                                      </p:to>
                                    </p:set>
                                    <p:animEffect transition="in" filter="blinds(horizontal)">
                                      <p:cBhvr>
                                        <p:cTn id="47" dur="500"/>
                                        <p:tgtEl>
                                          <p:spTgt spid="10"/>
                                        </p:tgtEl>
                                      </p:cBhvr>
                                    </p:animEffect>
                                  </p:childTnLst>
                                </p:cTn>
                              </p:par>
                              <p:par>
                                <p:cTn id="48" presetID="3" presetClass="entr" presetSubtype="10" fill="hold" grpId="0" nodeType="withEffect">
                                  <p:stCondLst>
                                    <p:cond delay="0"/>
                                  </p:stCondLst>
                                  <p:childTnLst>
                                    <p:set>
                                      <p:cBhvr>
                                        <p:cTn id="49" dur="1" fill="hold">
                                          <p:stCondLst>
                                            <p:cond delay="0"/>
                                          </p:stCondLst>
                                        </p:cTn>
                                        <p:tgtEl>
                                          <p:spTgt spid="19"/>
                                        </p:tgtEl>
                                        <p:attrNameLst>
                                          <p:attrName>style.visibility</p:attrName>
                                        </p:attrNameLst>
                                      </p:cBhvr>
                                      <p:to>
                                        <p:strVal val="visible"/>
                                      </p:to>
                                    </p:set>
                                    <p:animEffect transition="in" filter="blinds(horizontal)">
                                      <p:cBhvr>
                                        <p:cTn id="50" dur="500"/>
                                        <p:tgtEl>
                                          <p:spTgt spid="19"/>
                                        </p:tgtEl>
                                      </p:cBhvr>
                                    </p:animEffect>
                                  </p:childTnLst>
                                </p:cTn>
                              </p:par>
                              <p:par>
                                <p:cTn id="51" presetID="3" presetClass="entr" presetSubtype="10" fill="hold" grpId="0" nodeType="withEffect">
                                  <p:stCondLst>
                                    <p:cond delay="0"/>
                                  </p:stCondLst>
                                  <p:childTnLst>
                                    <p:set>
                                      <p:cBhvr>
                                        <p:cTn id="52" dur="1" fill="hold">
                                          <p:stCondLst>
                                            <p:cond delay="0"/>
                                          </p:stCondLst>
                                        </p:cTn>
                                        <p:tgtEl>
                                          <p:spTgt spid="20"/>
                                        </p:tgtEl>
                                        <p:attrNameLst>
                                          <p:attrName>style.visibility</p:attrName>
                                        </p:attrNameLst>
                                      </p:cBhvr>
                                      <p:to>
                                        <p:strVal val="visible"/>
                                      </p:to>
                                    </p:set>
                                    <p:animEffect transition="in" filter="blinds(horizontal)">
                                      <p:cBhvr>
                                        <p:cTn id="53"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ldLvl="0" animBg="1"/>
      <p:bldP spid="5" grpId="1" animBg="1"/>
      <p:bldP spid="6" grpId="0" bldLvl="0" animBg="1"/>
      <p:bldP spid="6" grpId="1" animBg="1"/>
      <p:bldP spid="7" grpId="0" bldLvl="0" animBg="1"/>
      <p:bldP spid="7" grpId="1" animBg="1"/>
      <p:bldP spid="8" grpId="0" bldLvl="0" animBg="1"/>
      <p:bldP spid="8" grpId="1" animBg="1"/>
      <p:bldP spid="9" grpId="0" bldLvl="0" animBg="1"/>
      <p:bldP spid="9" grpId="1" animBg="1"/>
      <p:bldP spid="10" grpId="0" bldLvl="0" animBg="1"/>
      <p:bldP spid="10" grpId="1" animBg="1"/>
      <p:bldP spid="17" grpId="0"/>
      <p:bldP spid="17" grpId="1"/>
      <p:bldP spid="18" grpId="0"/>
      <p:bldP spid="18" grpId="1"/>
      <p:bldP spid="19" grpId="0"/>
      <p:bldP spid="19" grpId="1"/>
      <p:bldP spid="20" grpId="0"/>
      <p:bldP spid="20" grpId="1"/>
      <p:bldP spid="2" grpId="0" bldLvl="0" animBg="1"/>
      <p:bldP spid="2" grpId="1" animBg="1"/>
      <p:bldP spid="3" grpId="0" bldLvl="0" animBg="1"/>
      <p:bldP spid="3" grpId="1" animBg="1"/>
      <p:bldP spid="4" grpId="0" bldLvl="0" animBg="1"/>
      <p:bldP spid="4" grpId="1" animBg="1"/>
      <p:bldP spid="11" grpId="0"/>
      <p:bldP spid="11" grpId="1"/>
      <p:bldP spid="12" grpId="0"/>
      <p:bldP spid="12" grpId="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bwMode="auto">
          <a:xfrm>
            <a:off x="3272790" y="1457960"/>
            <a:ext cx="7852410" cy="2080895"/>
          </a:xfrm>
          <a:prstGeom prst="rect">
            <a:avLst/>
          </a:prstGeom>
          <a:solidFill>
            <a:srgbClr val="FFFFFF"/>
          </a:solidFill>
          <a:ln w="9525" cap="flat" cmpd="sng" algn="ctr">
            <a:solidFill>
              <a:schemeClr val="bg2">
                <a:lumMod val="85000"/>
              </a:schemeClr>
            </a:solidFill>
            <a:prstDash val="solid"/>
            <a:round/>
            <a:headEnd type="none" w="med" len="med"/>
            <a:tailEnd type="none" w="med" len="med"/>
          </a:ln>
          <a:effectLst/>
        </p:spPr>
        <p:txBody>
          <a:bodyPr vert="horz" wrap="square" lIns="91440" tIns="45720" rIns="91440" bIns="45720" numCol="1" rtlCol="0" anchor="t" anchorCtr="0" compatLnSpc="1"/>
          <a:lstStyle/>
          <a:p>
            <a:endParaRPr lang="zh-CN" altLang="en-US">
              <a:solidFill>
                <a:schemeClr val="bg1"/>
              </a:solidFill>
            </a:endParaRPr>
          </a:p>
        </p:txBody>
      </p:sp>
      <p:sp>
        <p:nvSpPr>
          <p:cNvPr id="6" name="右箭头 7"/>
          <p:cNvSpPr/>
          <p:nvPr/>
        </p:nvSpPr>
        <p:spPr bwMode="auto">
          <a:xfrm>
            <a:off x="3051096" y="1659256"/>
            <a:ext cx="576064" cy="461820"/>
          </a:xfrm>
          <a:prstGeom prst="rightArrow">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lstStyle/>
          <a:p>
            <a:pPr marL="0" marR="0" indent="0" algn="l" defTabSz="914400" rtl="0" eaLnBrk="1" fontAlgn="base" latinLnBrk="0" hangingPunct="1">
              <a:lnSpc>
                <a:spcPct val="100000"/>
              </a:lnSpc>
              <a:spcBef>
                <a:spcPct val="0"/>
              </a:spcBef>
              <a:spcAft>
                <a:spcPct val="0"/>
              </a:spcAft>
              <a:buClrTx/>
              <a:buSzTx/>
              <a:buFont typeface="Arial" panose="020B0604020202020204" pitchFamily="34" charset="0"/>
              <a:buNone/>
            </a:pPr>
            <a:endParaRPr kumimoji="0" lang="zh-CN" altLang="en-US" sz="1800" b="0" i="0" u="none" strike="noStrike" cap="none" normalizeH="0" baseline="0">
              <a:ln>
                <a:noFill/>
              </a:ln>
              <a:solidFill>
                <a:schemeClr val="bg1"/>
              </a:solidFill>
              <a:effectLst/>
              <a:latin typeface="Arial" panose="020B0604020202020204" pitchFamily="34" charset="0"/>
              <a:ea typeface="宋体" panose="02010600030101010101" pitchFamily="2" charset="-122"/>
            </a:endParaRPr>
          </a:p>
        </p:txBody>
      </p:sp>
      <p:sp>
        <p:nvSpPr>
          <p:cNvPr id="7" name="矩形 6"/>
          <p:cNvSpPr/>
          <p:nvPr/>
        </p:nvSpPr>
        <p:spPr bwMode="auto">
          <a:xfrm>
            <a:off x="838215" y="1457887"/>
            <a:ext cx="2481545" cy="801314"/>
          </a:xfrm>
          <a:prstGeom prst="rect">
            <a:avLst/>
          </a:prstGeom>
          <a:solidFill>
            <a:schemeClr val="bg1"/>
          </a:solidFill>
          <a:ln w="9525" cap="flat" cmpd="sng" algn="ctr">
            <a:solidFill>
              <a:schemeClr val="bg2"/>
            </a:solidFill>
            <a:prstDash val="solid"/>
            <a:round/>
            <a:headEnd type="none" w="med" len="med"/>
            <a:tailEnd type="none" w="med" len="med"/>
          </a:ln>
          <a:effectLst>
            <a:outerShdw blurRad="50800" dist="38100" dir="2700000" algn="tl" rotWithShape="0">
              <a:prstClr val="black">
                <a:alpha val="40000"/>
              </a:prstClr>
            </a:outerShdw>
          </a:effectLst>
        </p:spPr>
        <p:txBody>
          <a:bodyPr vert="horz" wrap="square" lIns="91440" tIns="45720" rIns="91440" bIns="45720" numCol="1" rtlCol="0" anchor="t" anchorCtr="0" compatLnSpc="1"/>
          <a:lstStyle/>
          <a:p>
            <a:pPr marL="0" marR="0" indent="0" algn="l" defTabSz="914400" rtl="0" eaLnBrk="1" fontAlgn="base" latinLnBrk="0" hangingPunct="1">
              <a:lnSpc>
                <a:spcPct val="100000"/>
              </a:lnSpc>
              <a:spcBef>
                <a:spcPct val="0"/>
              </a:spcBef>
              <a:spcAft>
                <a:spcPct val="0"/>
              </a:spcAft>
              <a:buClrTx/>
              <a:buSzTx/>
              <a:buFont typeface="Arial" panose="020B0604020202020204" pitchFamily="34" charset="0"/>
              <a:buNone/>
            </a:pPr>
            <a:endParaRPr kumimoji="0" lang="zh-CN" altLang="en-US" sz="1800" b="0" i="0" u="none" strike="noStrike" cap="none" normalizeH="0" baseline="0">
              <a:ln>
                <a:noFill/>
              </a:ln>
              <a:solidFill>
                <a:schemeClr val="bg1"/>
              </a:solidFill>
              <a:effectLst/>
              <a:latin typeface="Arial" panose="020B0604020202020204" pitchFamily="34" charset="0"/>
              <a:ea typeface="宋体" panose="02010600030101010101" pitchFamily="2" charset="-122"/>
            </a:endParaRPr>
          </a:p>
        </p:txBody>
      </p:sp>
      <p:sp>
        <p:nvSpPr>
          <p:cNvPr id="8" name="矩形 7"/>
          <p:cNvSpPr/>
          <p:nvPr/>
        </p:nvSpPr>
        <p:spPr bwMode="auto">
          <a:xfrm>
            <a:off x="3286760" y="4022090"/>
            <a:ext cx="7852410" cy="1205230"/>
          </a:xfrm>
          <a:prstGeom prst="rect">
            <a:avLst/>
          </a:prstGeom>
          <a:solidFill>
            <a:srgbClr val="FFFFFF"/>
          </a:solidFill>
          <a:ln w="9525" cap="flat" cmpd="sng" algn="ctr">
            <a:solidFill>
              <a:schemeClr val="bg2">
                <a:lumMod val="85000"/>
              </a:schemeClr>
            </a:solidFill>
            <a:prstDash val="solid"/>
            <a:round/>
            <a:headEnd type="none" w="med" len="med"/>
            <a:tailEnd type="none" w="med" len="med"/>
          </a:ln>
          <a:effectLst/>
        </p:spPr>
        <p:txBody>
          <a:bodyPr vert="horz" wrap="square" lIns="91440" tIns="45720" rIns="91440" bIns="45720" numCol="1" rtlCol="0" anchor="t" anchorCtr="0" compatLnSpc="1"/>
          <a:lstStyle/>
          <a:p>
            <a:endParaRPr lang="zh-CN" altLang="en-US">
              <a:solidFill>
                <a:schemeClr val="bg1"/>
              </a:solidFill>
            </a:endParaRPr>
          </a:p>
        </p:txBody>
      </p:sp>
      <p:sp>
        <p:nvSpPr>
          <p:cNvPr id="9" name="右箭头 10"/>
          <p:cNvSpPr/>
          <p:nvPr/>
        </p:nvSpPr>
        <p:spPr bwMode="auto">
          <a:xfrm>
            <a:off x="3018076" y="4227720"/>
            <a:ext cx="576064" cy="461820"/>
          </a:xfrm>
          <a:prstGeom prst="rightArrow">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lstStyle/>
          <a:p>
            <a:pPr marL="0" marR="0" indent="0" algn="l" defTabSz="914400" rtl="0" eaLnBrk="1" fontAlgn="base" latinLnBrk="0" hangingPunct="1">
              <a:lnSpc>
                <a:spcPct val="100000"/>
              </a:lnSpc>
              <a:spcBef>
                <a:spcPct val="0"/>
              </a:spcBef>
              <a:spcAft>
                <a:spcPct val="0"/>
              </a:spcAft>
              <a:buClrTx/>
              <a:buSzTx/>
              <a:buFont typeface="Arial" panose="020B0604020202020204" pitchFamily="34" charset="0"/>
              <a:buNone/>
            </a:pPr>
            <a:endParaRPr kumimoji="0" lang="zh-CN" altLang="en-US" sz="1800" b="0" i="0" u="none" strike="noStrike" cap="none" normalizeH="0" baseline="0">
              <a:ln>
                <a:noFill/>
              </a:ln>
              <a:solidFill>
                <a:schemeClr val="bg1"/>
              </a:solidFill>
              <a:effectLst/>
              <a:latin typeface="Arial" panose="020B0604020202020204" pitchFamily="34" charset="0"/>
              <a:ea typeface="宋体" panose="02010600030101010101" pitchFamily="2" charset="-122"/>
            </a:endParaRPr>
          </a:p>
        </p:txBody>
      </p:sp>
      <p:sp>
        <p:nvSpPr>
          <p:cNvPr id="10" name="矩形 9"/>
          <p:cNvSpPr/>
          <p:nvPr/>
        </p:nvSpPr>
        <p:spPr bwMode="auto">
          <a:xfrm>
            <a:off x="805195" y="4026351"/>
            <a:ext cx="2481545" cy="801314"/>
          </a:xfrm>
          <a:prstGeom prst="rect">
            <a:avLst/>
          </a:prstGeom>
          <a:solidFill>
            <a:schemeClr val="bg1"/>
          </a:solidFill>
          <a:ln w="9525" cap="flat" cmpd="sng" algn="ctr">
            <a:solidFill>
              <a:schemeClr val="bg2"/>
            </a:solidFill>
            <a:prstDash val="solid"/>
            <a:round/>
            <a:headEnd type="none" w="med" len="med"/>
            <a:tailEnd type="none" w="med" len="med"/>
          </a:ln>
          <a:effectLst>
            <a:outerShdw blurRad="50800" dist="38100" dir="2700000" algn="tl" rotWithShape="0">
              <a:prstClr val="black">
                <a:alpha val="40000"/>
              </a:prstClr>
            </a:outerShdw>
          </a:effectLst>
        </p:spPr>
        <p:txBody>
          <a:bodyPr vert="horz" wrap="square" lIns="91440" tIns="45720" rIns="91440" bIns="45720" numCol="1" rtlCol="0" anchor="t" anchorCtr="0" compatLnSpc="1"/>
          <a:lstStyle/>
          <a:p>
            <a:endParaRPr lang="zh-CN" altLang="en-US">
              <a:solidFill>
                <a:schemeClr val="bg1"/>
              </a:solidFill>
            </a:endParaRPr>
          </a:p>
        </p:txBody>
      </p:sp>
      <p:sp>
        <p:nvSpPr>
          <p:cNvPr id="17" name="TextBox 18"/>
          <p:cNvSpPr txBox="1"/>
          <p:nvPr/>
        </p:nvSpPr>
        <p:spPr>
          <a:xfrm>
            <a:off x="943153" y="1659256"/>
            <a:ext cx="2362472" cy="398780"/>
          </a:xfrm>
          <a:prstGeom prst="rect">
            <a:avLst/>
          </a:prstGeom>
          <a:noFill/>
        </p:spPr>
        <p:txBody>
          <a:bodyPr wrap="square" rtlCol="0">
            <a:spAutoFit/>
          </a:bodyPr>
          <a:lstStyle/>
          <a:p>
            <a:pPr algn="ctr"/>
            <a:r>
              <a:rPr lang="zh-CN" altLang="en-US" sz="2000" dirty="0">
                <a:solidFill>
                  <a:schemeClr val="bg2"/>
                </a:solidFill>
                <a:latin typeface="+mj-ea"/>
                <a:ea typeface="+mj-ea"/>
              </a:rPr>
              <a:t>高考原题</a:t>
            </a:r>
            <a:endParaRPr lang="zh-CN" altLang="en-US" sz="2000" dirty="0">
              <a:solidFill>
                <a:schemeClr val="bg2"/>
              </a:solidFill>
              <a:latin typeface="+mj-ea"/>
              <a:ea typeface="+mj-ea"/>
            </a:endParaRPr>
          </a:p>
        </p:txBody>
      </p:sp>
      <p:sp>
        <p:nvSpPr>
          <p:cNvPr id="18" name="TextBox 19"/>
          <p:cNvSpPr txBox="1"/>
          <p:nvPr/>
        </p:nvSpPr>
        <p:spPr>
          <a:xfrm>
            <a:off x="3708803" y="1519901"/>
            <a:ext cx="7200800" cy="2030095"/>
          </a:xfrm>
          <a:prstGeom prst="rect">
            <a:avLst/>
          </a:prstGeom>
          <a:noFill/>
        </p:spPr>
        <p:txBody>
          <a:bodyPr wrap="square" rtlCol="0">
            <a:spAutoFit/>
          </a:bodyPr>
          <a:lstStyle/>
          <a:p>
            <a:pPr marL="0" indent="0" algn="just">
              <a:buFont typeface="Wingdings" panose="05000000000000000000" charset="0"/>
              <a:buNone/>
            </a:pPr>
            <a:r>
              <a:rPr lang="zh-CN" altLang="en-US" dirty="0">
                <a:solidFill>
                  <a:schemeClr val="bg1"/>
                </a:solidFill>
                <a:latin typeface="+mj-ea"/>
                <a:ea typeface="+mj-ea"/>
              </a:rPr>
              <a:t>Ms. Burdeyney 53. ____________that she is hoping to do more money for the research project. "I just want to bring 54. ________________into people’s eyes and this is just the 55. ____________."There is still a long way to go.”</a:t>
            </a:r>
            <a:endParaRPr lang="zh-CN" altLang="en-US" dirty="0">
              <a:solidFill>
                <a:schemeClr val="bg1"/>
              </a:solidFill>
              <a:latin typeface="+mj-ea"/>
              <a:ea typeface="+mj-ea"/>
            </a:endParaRPr>
          </a:p>
          <a:p>
            <a:pPr marL="285750" indent="-285750" algn="just">
              <a:buFont typeface="Wingdings" panose="05000000000000000000" charset="0"/>
              <a:buChar char="l"/>
            </a:pPr>
            <a:r>
              <a:rPr lang="zh-CN" altLang="en-US" dirty="0">
                <a:solidFill>
                  <a:schemeClr val="bg1"/>
                </a:solidFill>
                <a:latin typeface="+mj-ea"/>
                <a:ea typeface="+mj-ea"/>
              </a:rPr>
              <a:t>53. A. commented  B. learned  C. reminded  D. added</a:t>
            </a:r>
            <a:endParaRPr lang="zh-CN" altLang="en-US" dirty="0">
              <a:solidFill>
                <a:schemeClr val="bg1"/>
              </a:solidFill>
              <a:latin typeface="+mj-ea"/>
              <a:ea typeface="+mj-ea"/>
            </a:endParaRPr>
          </a:p>
          <a:p>
            <a:pPr marL="285750" indent="-285750" algn="just">
              <a:buFont typeface="Wingdings" panose="05000000000000000000" charset="0"/>
              <a:buChar char="l"/>
            </a:pPr>
            <a:r>
              <a:rPr lang="zh-CN" altLang="en-US" dirty="0">
                <a:solidFill>
                  <a:schemeClr val="bg1"/>
                </a:solidFill>
                <a:latin typeface="+mj-ea"/>
                <a:ea typeface="+mj-ea"/>
              </a:rPr>
              <a:t>54. A. light       B. joy       C. color      D. beauty</a:t>
            </a:r>
            <a:endParaRPr lang="zh-CN" altLang="en-US" dirty="0">
              <a:solidFill>
                <a:schemeClr val="bg1"/>
              </a:solidFill>
              <a:latin typeface="+mj-ea"/>
              <a:ea typeface="+mj-ea"/>
            </a:endParaRPr>
          </a:p>
          <a:p>
            <a:pPr marL="285750" indent="-285750" algn="just">
              <a:buFont typeface="Wingdings" panose="05000000000000000000" charset="0"/>
              <a:buChar char="l"/>
            </a:pPr>
            <a:r>
              <a:rPr lang="zh-CN" altLang="en-US" dirty="0">
                <a:solidFill>
                  <a:schemeClr val="bg1"/>
                </a:solidFill>
                <a:latin typeface="+mj-ea"/>
                <a:ea typeface="+mj-ea"/>
              </a:rPr>
              <a:t>55. A. future     B. beginning  C. truth      D. meaning</a:t>
            </a:r>
            <a:endParaRPr lang="zh-CN" altLang="en-US" dirty="0">
              <a:solidFill>
                <a:schemeClr val="bg1"/>
              </a:solidFill>
              <a:latin typeface="+mj-ea"/>
              <a:ea typeface="+mj-ea"/>
            </a:endParaRPr>
          </a:p>
        </p:txBody>
      </p:sp>
      <p:sp>
        <p:nvSpPr>
          <p:cNvPr id="19" name="TextBox 20"/>
          <p:cNvSpPr txBox="1"/>
          <p:nvPr/>
        </p:nvSpPr>
        <p:spPr>
          <a:xfrm>
            <a:off x="910133" y="4236200"/>
            <a:ext cx="2362472" cy="398780"/>
          </a:xfrm>
          <a:prstGeom prst="rect">
            <a:avLst/>
          </a:prstGeom>
          <a:noFill/>
        </p:spPr>
        <p:txBody>
          <a:bodyPr wrap="square" rtlCol="0">
            <a:spAutoFit/>
          </a:bodyPr>
          <a:lstStyle>
            <a:defPPr>
              <a:defRPr lang="zh-CN"/>
            </a:defPPr>
            <a:lvl1pPr algn="ctr">
              <a:defRPr sz="2400">
                <a:solidFill>
                  <a:schemeClr val="accent3"/>
                </a:solidFill>
                <a:latin typeface="+mj-ea"/>
                <a:ea typeface="+mj-ea"/>
              </a:defRPr>
            </a:lvl1pPr>
          </a:lstStyle>
          <a:p>
            <a:r>
              <a:rPr lang="zh-CN" sz="2000" dirty="0">
                <a:solidFill>
                  <a:schemeClr val="bg2"/>
                </a:solidFill>
              </a:rPr>
              <a:t>试题分析</a:t>
            </a:r>
            <a:endParaRPr lang="zh-CN" sz="2000" dirty="0">
              <a:solidFill>
                <a:schemeClr val="bg2"/>
              </a:solidFill>
            </a:endParaRPr>
          </a:p>
        </p:txBody>
      </p:sp>
      <p:sp>
        <p:nvSpPr>
          <p:cNvPr id="20" name="TextBox 21"/>
          <p:cNvSpPr txBox="1"/>
          <p:nvPr/>
        </p:nvSpPr>
        <p:spPr>
          <a:xfrm>
            <a:off x="3640858" y="4022264"/>
            <a:ext cx="7200800" cy="1198880"/>
          </a:xfrm>
          <a:prstGeom prst="rect">
            <a:avLst/>
          </a:prstGeom>
          <a:noFill/>
        </p:spPr>
        <p:txBody>
          <a:bodyPr wrap="square" rtlCol="0">
            <a:spAutoFit/>
          </a:bodyPr>
          <a:lstStyle/>
          <a:p>
            <a:pPr marL="285750" indent="-285750" algn="just">
              <a:buFont typeface="Wingdings" panose="05000000000000000000" charset="0"/>
              <a:buChar char="l"/>
            </a:pPr>
            <a:r>
              <a:rPr dirty="0">
                <a:solidFill>
                  <a:schemeClr val="bg1"/>
                </a:solidFill>
                <a:latin typeface="+mj-ea"/>
                <a:ea typeface="+mj-ea"/>
              </a:rPr>
              <a:t>53题考查动词辨析，54题则侧重考查上文语境，55题考查下文语境。这种在记叙文语篇升华主题之后故意放慢节奏，用反面来叙述这个成就的不足在课文语篇中也屡见不鲜，我们可以对照学习，从而轻松解决回答试题的任务。</a:t>
            </a:r>
            <a:endParaRPr dirty="0">
              <a:solidFill>
                <a:schemeClr val="bg1"/>
              </a:solidFill>
              <a:latin typeface="+mj-ea"/>
              <a:ea typeface="+mj-ea"/>
            </a:endParaRPr>
          </a:p>
        </p:txBody>
      </p:sp>
      <p:sp>
        <p:nvSpPr>
          <p:cNvPr id="25" name="TextBox 42"/>
          <p:cNvSpPr txBox="1"/>
          <p:nvPr/>
        </p:nvSpPr>
        <p:spPr>
          <a:xfrm>
            <a:off x="2138680" y="539750"/>
            <a:ext cx="8494395" cy="430530"/>
          </a:xfrm>
          <a:prstGeom prst="rect">
            <a:avLst/>
          </a:prstGeom>
          <a:noFill/>
          <a:ln>
            <a:noFill/>
          </a:ln>
        </p:spPr>
        <p:txBody>
          <a:bodyPr vert="horz" wrap="square" lIns="0" tIns="0" rIns="0" bIns="0" numCol="1" anchor="t" anchorCtr="0" compatLnSpc="1">
            <a:spAutoFit/>
          </a:bodyPr>
          <a:lstStyle>
            <a:defPPr>
              <a:defRPr lang="zh-CN"/>
            </a:defPPr>
            <a:lvl1pPr marL="0" marR="0" lvl="0" indent="0" algn="ctr" defTabSz="914400" eaLnBrk="1" latinLnBrk="0" hangingPunct="1">
              <a:lnSpc>
                <a:spcPct val="100000"/>
              </a:lnSpc>
              <a:buClrTx/>
              <a:buSzTx/>
              <a:buFontTx/>
              <a:buNone/>
              <a:defRPr kumimoji="0" sz="2800" b="0" i="0" u="none" strike="noStrike" cap="none" normalizeH="0" baseline="0">
                <a:ln>
                  <a:noFill/>
                </a:ln>
                <a:solidFill>
                  <a:schemeClr val="bg1"/>
                </a:solidFill>
                <a:effectLst/>
                <a:latin typeface="微软雅黑" panose="020B0503020204020204" pitchFamily="34" charset="-122"/>
                <a:ea typeface="微软雅黑" panose="020B0503020204020204" pitchFamily="34" charset="-122"/>
                <a:cs typeface="宋体" panose="02010600030101010101" pitchFamily="2" charset="-122"/>
              </a:defRPr>
            </a:lvl1pPr>
          </a:lstStyle>
          <a:p>
            <a:r>
              <a:rPr lang="zh-CN" altLang="en-US" dirty="0">
                <a:sym typeface="+mn-ea"/>
              </a:rPr>
              <a:t>例</a:t>
            </a:r>
            <a:r>
              <a:rPr lang="en-US" altLang="zh-CN" dirty="0">
                <a:sym typeface="+mn-ea"/>
              </a:rPr>
              <a:t>2 </a:t>
            </a:r>
            <a:r>
              <a:rPr lang="zh-CN" altLang="en-US" dirty="0" smtClean="0">
                <a:sym typeface="+mn-ea"/>
              </a:rPr>
              <a:t>完形填空</a:t>
            </a:r>
            <a:r>
              <a:rPr lang="zh-CN" altLang="en-US" dirty="0">
                <a:sym typeface="+mn-ea"/>
              </a:rPr>
              <a:t>第53题到5</a:t>
            </a:r>
            <a:r>
              <a:rPr lang="en-US" altLang="zh-CN" dirty="0">
                <a:sym typeface="+mn-ea"/>
              </a:rPr>
              <a:t>5</a:t>
            </a:r>
            <a:r>
              <a:rPr lang="zh-CN" altLang="en-US" dirty="0">
                <a:sym typeface="+mn-ea"/>
              </a:rPr>
              <a:t>题</a:t>
            </a:r>
            <a:endParaRPr lang="zh-CN" altLang="en-US" dirty="0">
              <a:sym typeface="+mn-ea"/>
            </a:endParaRPr>
          </a:p>
        </p:txBody>
      </p:sp>
      <p:grpSp>
        <p:nvGrpSpPr>
          <p:cNvPr id="26" name="Group 9"/>
          <p:cNvGrpSpPr>
            <a:grpSpLocks noChangeAspect="1"/>
          </p:cNvGrpSpPr>
          <p:nvPr/>
        </p:nvGrpSpPr>
        <p:grpSpPr bwMode="auto">
          <a:xfrm>
            <a:off x="2311400" y="980886"/>
            <a:ext cx="7575550" cy="201688"/>
            <a:chOff x="1927" y="2201"/>
            <a:chExt cx="4019" cy="107"/>
          </a:xfrm>
        </p:grpSpPr>
        <p:sp>
          <p:nvSpPr>
            <p:cNvPr id="29" name="Line 10"/>
            <p:cNvSpPr>
              <a:spLocks noChangeShapeType="1"/>
            </p:cNvSpPr>
            <p:nvPr/>
          </p:nvSpPr>
          <p:spPr bwMode="auto">
            <a:xfrm>
              <a:off x="4169" y="2255"/>
              <a:ext cx="1777" cy="0"/>
            </a:xfrm>
            <a:prstGeom prst="line">
              <a:avLst/>
            </a:prstGeom>
            <a:noFill/>
            <a:ln w="14288" cap="flat">
              <a:solidFill>
                <a:srgbClr val="40474D"/>
              </a:solidFill>
              <a:prstDash val="solid"/>
              <a:miter lim="800000"/>
            </a:ln>
            <a:extLst>
              <a:ext uri="{909E8E84-426E-40DD-AFC4-6F175D3DCCD1}">
                <a14:hiddenFill xmlns:a14="http://schemas.microsoft.com/office/drawing/2010/main">
                  <a:noFill/>
                </a14:hiddenFill>
              </a:ext>
            </a:extLst>
          </p:spPr>
          <p:txBody>
            <a:bodyPr vert="horz" wrap="square" lIns="91440" tIns="45720" rIns="91440" bIns="45720" numCol="1" anchor="t" anchorCtr="0" compatLnSpc="1"/>
            <a:lstStyle/>
            <a:p>
              <a:endParaRPr lang="zh-CN" altLang="en-US"/>
            </a:p>
          </p:txBody>
        </p:sp>
        <p:sp>
          <p:nvSpPr>
            <p:cNvPr id="30" name="Line 11"/>
            <p:cNvSpPr>
              <a:spLocks noChangeShapeType="1"/>
            </p:cNvSpPr>
            <p:nvPr/>
          </p:nvSpPr>
          <p:spPr bwMode="auto">
            <a:xfrm>
              <a:off x="1927" y="2255"/>
              <a:ext cx="1777" cy="0"/>
            </a:xfrm>
            <a:prstGeom prst="line">
              <a:avLst/>
            </a:prstGeom>
            <a:noFill/>
            <a:ln w="14288" cap="flat">
              <a:solidFill>
                <a:srgbClr val="40474D"/>
              </a:solidFill>
              <a:prstDash val="solid"/>
              <a:miter lim="800000"/>
            </a:ln>
            <a:extLst>
              <a:ext uri="{909E8E84-426E-40DD-AFC4-6F175D3DCCD1}">
                <a14:hiddenFill xmlns:a14="http://schemas.microsoft.com/office/drawing/2010/main">
                  <a:noFill/>
                </a14:hiddenFill>
              </a:ext>
            </a:extLst>
          </p:spPr>
          <p:txBody>
            <a:bodyPr vert="horz" wrap="square" lIns="91440" tIns="45720" rIns="91440" bIns="45720" numCol="1" anchor="t" anchorCtr="0" compatLnSpc="1"/>
            <a:lstStyle/>
            <a:p>
              <a:endParaRPr lang="zh-CN" altLang="en-US"/>
            </a:p>
          </p:txBody>
        </p:sp>
        <p:sp>
          <p:nvSpPr>
            <p:cNvPr id="31" name="Freeform 12"/>
            <p:cNvSpPr>
              <a:spLocks noEditPoints="1"/>
            </p:cNvSpPr>
            <p:nvPr/>
          </p:nvSpPr>
          <p:spPr bwMode="auto">
            <a:xfrm>
              <a:off x="3728" y="2201"/>
              <a:ext cx="415" cy="107"/>
            </a:xfrm>
            <a:custGeom>
              <a:avLst/>
              <a:gdLst>
                <a:gd name="T0" fmla="*/ 593 w 959"/>
                <a:gd name="T1" fmla="*/ 114 h 228"/>
                <a:gd name="T2" fmla="*/ 479 w 959"/>
                <a:gd name="T3" fmla="*/ 228 h 228"/>
                <a:gd name="T4" fmla="*/ 365 w 959"/>
                <a:gd name="T5" fmla="*/ 114 h 228"/>
                <a:gd name="T6" fmla="*/ 479 w 959"/>
                <a:gd name="T7" fmla="*/ 0 h 228"/>
                <a:gd name="T8" fmla="*/ 593 w 959"/>
                <a:gd name="T9" fmla="*/ 114 h 228"/>
                <a:gd name="T10" fmla="*/ 7 w 959"/>
                <a:gd name="T11" fmla="*/ 105 h 228"/>
                <a:gd name="T12" fmla="*/ 149 w 959"/>
                <a:gd name="T13" fmla="*/ 30 h 228"/>
                <a:gd name="T14" fmla="*/ 158 w 959"/>
                <a:gd name="T15" fmla="*/ 30 h 228"/>
                <a:gd name="T16" fmla="*/ 300 w 959"/>
                <a:gd name="T17" fmla="*/ 102 h 228"/>
                <a:gd name="T18" fmla="*/ 301 w 959"/>
                <a:gd name="T19" fmla="*/ 120 h 228"/>
                <a:gd name="T20" fmla="*/ 159 w 959"/>
                <a:gd name="T21" fmla="*/ 198 h 228"/>
                <a:gd name="T22" fmla="*/ 149 w 959"/>
                <a:gd name="T23" fmla="*/ 198 h 228"/>
                <a:gd name="T24" fmla="*/ 7 w 959"/>
                <a:gd name="T25" fmla="*/ 123 h 228"/>
                <a:gd name="T26" fmla="*/ 7 w 959"/>
                <a:gd name="T27" fmla="*/ 105 h 228"/>
                <a:gd name="T28" fmla="*/ 951 w 959"/>
                <a:gd name="T29" fmla="*/ 105 h 228"/>
                <a:gd name="T30" fmla="*/ 809 w 959"/>
                <a:gd name="T31" fmla="*/ 30 h 228"/>
                <a:gd name="T32" fmla="*/ 800 w 959"/>
                <a:gd name="T33" fmla="*/ 30 h 228"/>
                <a:gd name="T34" fmla="*/ 658 w 959"/>
                <a:gd name="T35" fmla="*/ 102 h 228"/>
                <a:gd name="T36" fmla="*/ 657 w 959"/>
                <a:gd name="T37" fmla="*/ 120 h 228"/>
                <a:gd name="T38" fmla="*/ 800 w 959"/>
                <a:gd name="T39" fmla="*/ 198 h 228"/>
                <a:gd name="T40" fmla="*/ 809 w 959"/>
                <a:gd name="T41" fmla="*/ 198 h 228"/>
                <a:gd name="T42" fmla="*/ 951 w 959"/>
                <a:gd name="T43" fmla="*/ 123 h 228"/>
                <a:gd name="T44" fmla="*/ 951 w 959"/>
                <a:gd name="T45" fmla="*/ 105 h 2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959" h="228">
                  <a:moveTo>
                    <a:pt x="593" y="114"/>
                  </a:moveTo>
                  <a:cubicBezTo>
                    <a:pt x="593" y="177"/>
                    <a:pt x="542" y="228"/>
                    <a:pt x="479" y="228"/>
                  </a:cubicBezTo>
                  <a:cubicBezTo>
                    <a:pt x="416" y="228"/>
                    <a:pt x="365" y="177"/>
                    <a:pt x="365" y="114"/>
                  </a:cubicBezTo>
                  <a:cubicBezTo>
                    <a:pt x="365" y="51"/>
                    <a:pt x="416" y="0"/>
                    <a:pt x="479" y="0"/>
                  </a:cubicBezTo>
                  <a:cubicBezTo>
                    <a:pt x="542" y="0"/>
                    <a:pt x="593" y="51"/>
                    <a:pt x="593" y="114"/>
                  </a:cubicBezTo>
                  <a:close/>
                  <a:moveTo>
                    <a:pt x="7" y="105"/>
                  </a:moveTo>
                  <a:lnTo>
                    <a:pt x="149" y="30"/>
                  </a:lnTo>
                  <a:cubicBezTo>
                    <a:pt x="152" y="29"/>
                    <a:pt x="155" y="29"/>
                    <a:pt x="158" y="30"/>
                  </a:cubicBezTo>
                  <a:lnTo>
                    <a:pt x="300" y="102"/>
                  </a:lnTo>
                  <a:cubicBezTo>
                    <a:pt x="308" y="106"/>
                    <a:pt x="308" y="116"/>
                    <a:pt x="301" y="120"/>
                  </a:cubicBezTo>
                  <a:lnTo>
                    <a:pt x="159" y="198"/>
                  </a:lnTo>
                  <a:cubicBezTo>
                    <a:pt x="156" y="200"/>
                    <a:pt x="152" y="200"/>
                    <a:pt x="149" y="198"/>
                  </a:cubicBezTo>
                  <a:lnTo>
                    <a:pt x="7" y="123"/>
                  </a:lnTo>
                  <a:cubicBezTo>
                    <a:pt x="0" y="119"/>
                    <a:pt x="0" y="109"/>
                    <a:pt x="7" y="105"/>
                  </a:cubicBezTo>
                  <a:close/>
                  <a:moveTo>
                    <a:pt x="951" y="105"/>
                  </a:moveTo>
                  <a:lnTo>
                    <a:pt x="809" y="30"/>
                  </a:lnTo>
                  <a:cubicBezTo>
                    <a:pt x="806" y="29"/>
                    <a:pt x="803" y="29"/>
                    <a:pt x="800" y="30"/>
                  </a:cubicBezTo>
                  <a:lnTo>
                    <a:pt x="658" y="102"/>
                  </a:lnTo>
                  <a:cubicBezTo>
                    <a:pt x="650" y="106"/>
                    <a:pt x="650" y="116"/>
                    <a:pt x="657" y="120"/>
                  </a:cubicBezTo>
                  <a:lnTo>
                    <a:pt x="800" y="198"/>
                  </a:lnTo>
                  <a:cubicBezTo>
                    <a:pt x="803" y="200"/>
                    <a:pt x="806" y="200"/>
                    <a:pt x="809" y="198"/>
                  </a:cubicBezTo>
                  <a:lnTo>
                    <a:pt x="951" y="123"/>
                  </a:lnTo>
                  <a:cubicBezTo>
                    <a:pt x="959" y="119"/>
                    <a:pt x="959" y="109"/>
                    <a:pt x="951" y="105"/>
                  </a:cubicBezTo>
                  <a:close/>
                </a:path>
              </a:pathLst>
            </a:custGeom>
            <a:solidFill>
              <a:srgbClr val="3F454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grpSp>
      <p:sp>
        <p:nvSpPr>
          <p:cNvPr id="34" name="Freeform 21"/>
          <p:cNvSpPr>
            <a:spLocks noEditPoints="1"/>
          </p:cNvSpPr>
          <p:nvPr/>
        </p:nvSpPr>
        <p:spPr bwMode="auto">
          <a:xfrm>
            <a:off x="663891" y="599048"/>
            <a:ext cx="266700" cy="268288"/>
          </a:xfrm>
          <a:custGeom>
            <a:avLst/>
            <a:gdLst>
              <a:gd name="T0" fmla="*/ 117 w 234"/>
              <a:gd name="T1" fmla="*/ 0 h 234"/>
              <a:gd name="T2" fmla="*/ 234 w 234"/>
              <a:gd name="T3" fmla="*/ 117 h 234"/>
              <a:gd name="T4" fmla="*/ 117 w 234"/>
              <a:gd name="T5" fmla="*/ 234 h 234"/>
              <a:gd name="T6" fmla="*/ 0 w 234"/>
              <a:gd name="T7" fmla="*/ 117 h 234"/>
              <a:gd name="T8" fmla="*/ 117 w 234"/>
              <a:gd name="T9" fmla="*/ 0 h 234"/>
              <a:gd name="T10" fmla="*/ 99 w 234"/>
              <a:gd name="T11" fmla="*/ 199 h 234"/>
              <a:gd name="T12" fmla="*/ 135 w 234"/>
              <a:gd name="T13" fmla="*/ 199 h 234"/>
              <a:gd name="T14" fmla="*/ 135 w 234"/>
              <a:gd name="T15" fmla="*/ 136 h 234"/>
              <a:gd name="T16" fmla="*/ 199 w 234"/>
              <a:gd name="T17" fmla="*/ 136 h 234"/>
              <a:gd name="T18" fmla="*/ 199 w 234"/>
              <a:gd name="T19" fmla="*/ 99 h 234"/>
              <a:gd name="T20" fmla="*/ 135 w 234"/>
              <a:gd name="T21" fmla="*/ 99 h 234"/>
              <a:gd name="T22" fmla="*/ 135 w 234"/>
              <a:gd name="T23" fmla="*/ 35 h 234"/>
              <a:gd name="T24" fmla="*/ 99 w 234"/>
              <a:gd name="T25" fmla="*/ 35 h 234"/>
              <a:gd name="T26" fmla="*/ 99 w 234"/>
              <a:gd name="T27" fmla="*/ 99 h 234"/>
              <a:gd name="T28" fmla="*/ 35 w 234"/>
              <a:gd name="T29" fmla="*/ 99 h 234"/>
              <a:gd name="T30" fmla="*/ 35 w 234"/>
              <a:gd name="T31" fmla="*/ 136 h 234"/>
              <a:gd name="T32" fmla="*/ 99 w 234"/>
              <a:gd name="T33" fmla="*/ 136 h 234"/>
              <a:gd name="T34" fmla="*/ 99 w 234"/>
              <a:gd name="T35" fmla="*/ 199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34" h="234">
                <a:moveTo>
                  <a:pt x="117" y="0"/>
                </a:moveTo>
                <a:cubicBezTo>
                  <a:pt x="182" y="0"/>
                  <a:pt x="234" y="52"/>
                  <a:pt x="234" y="117"/>
                </a:cubicBezTo>
                <a:cubicBezTo>
                  <a:pt x="234" y="182"/>
                  <a:pt x="182" y="234"/>
                  <a:pt x="117" y="234"/>
                </a:cubicBezTo>
                <a:cubicBezTo>
                  <a:pt x="52" y="234"/>
                  <a:pt x="0" y="182"/>
                  <a:pt x="0" y="117"/>
                </a:cubicBezTo>
                <a:cubicBezTo>
                  <a:pt x="0" y="52"/>
                  <a:pt x="52" y="0"/>
                  <a:pt x="117" y="0"/>
                </a:cubicBezTo>
                <a:close/>
                <a:moveTo>
                  <a:pt x="99" y="199"/>
                </a:moveTo>
                <a:lnTo>
                  <a:pt x="135" y="199"/>
                </a:lnTo>
                <a:lnTo>
                  <a:pt x="135" y="136"/>
                </a:lnTo>
                <a:lnTo>
                  <a:pt x="199" y="136"/>
                </a:lnTo>
                <a:lnTo>
                  <a:pt x="199" y="99"/>
                </a:lnTo>
                <a:lnTo>
                  <a:pt x="135" y="99"/>
                </a:lnTo>
                <a:lnTo>
                  <a:pt x="135" y="35"/>
                </a:lnTo>
                <a:lnTo>
                  <a:pt x="99" y="35"/>
                </a:lnTo>
                <a:lnTo>
                  <a:pt x="99" y="99"/>
                </a:lnTo>
                <a:lnTo>
                  <a:pt x="35" y="99"/>
                </a:lnTo>
                <a:lnTo>
                  <a:pt x="35" y="136"/>
                </a:lnTo>
                <a:lnTo>
                  <a:pt x="99" y="136"/>
                </a:lnTo>
                <a:lnTo>
                  <a:pt x="99" y="199"/>
                </a:lnTo>
                <a:close/>
              </a:path>
            </a:pathLst>
          </a:custGeom>
          <a:solidFill>
            <a:schemeClr val="accent2"/>
          </a:solidFill>
          <a:ln>
            <a:noFill/>
          </a:ln>
        </p:spPr>
        <p:txBody>
          <a:bodyPr vert="horz" wrap="square" lIns="91440" tIns="45720" rIns="91440" bIns="45720" numCol="1" anchor="t" anchorCtr="0" compatLnSpc="1"/>
          <a:lstStyle/>
          <a:p>
            <a:endParaRPr lang="zh-CN" altLang="en-US" sz="1600">
              <a:solidFill>
                <a:schemeClr val="bg1"/>
              </a:solidFill>
            </a:endParaRPr>
          </a:p>
        </p:txBody>
      </p:sp>
      <p:sp>
        <p:nvSpPr>
          <p:cNvPr id="35" name="TextBox 44"/>
          <p:cNvSpPr txBox="1"/>
          <p:nvPr/>
        </p:nvSpPr>
        <p:spPr>
          <a:xfrm>
            <a:off x="959485" y="548640"/>
            <a:ext cx="1367155" cy="368300"/>
          </a:xfrm>
          <a:prstGeom prst="rect">
            <a:avLst/>
          </a:prstGeom>
          <a:noFill/>
        </p:spPr>
        <p:txBody>
          <a:bodyPr wrap="square" rtlCol="0">
            <a:spAutoFit/>
          </a:bodyPr>
          <a:lstStyle/>
          <a:p>
            <a:r>
              <a:rPr lang="zh-CN" altLang="en-US" dirty="0">
                <a:solidFill>
                  <a:schemeClr val="bg1"/>
                </a:solidFill>
                <a:latin typeface="+mj-ea"/>
                <a:ea typeface="+mj-ea"/>
                <a:sym typeface="+mn-ea"/>
              </a:rPr>
              <a:t>备</a:t>
            </a:r>
            <a:r>
              <a:rPr lang="zh-CN" altLang="en-US" dirty="0" smtClean="0">
                <a:solidFill>
                  <a:schemeClr val="bg1"/>
                </a:solidFill>
                <a:latin typeface="+mj-ea"/>
                <a:ea typeface="+mj-ea"/>
                <a:sym typeface="+mn-ea"/>
              </a:rPr>
              <a:t>词汇</a:t>
            </a:r>
            <a:endParaRPr lang="zh-CN" altLang="en-US" dirty="0">
              <a:solidFill>
                <a:schemeClr val="bg1"/>
              </a:solidFill>
              <a:latin typeface="+mj-ea"/>
              <a:ea typeface="+mj-ea"/>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linds(horizontal)">
                                      <p:cBhvr>
                                        <p:cTn id="7" dur="500"/>
                                        <p:tgtEl>
                                          <p:spTgt spid="8"/>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blinds(horizontal)">
                                      <p:cBhvr>
                                        <p:cTn id="10" dur="500"/>
                                        <p:tgtEl>
                                          <p:spTgt spid="9"/>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blinds(horizontal)">
                                      <p:cBhvr>
                                        <p:cTn id="13" dur="500"/>
                                        <p:tgtEl>
                                          <p:spTgt spid="10"/>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19"/>
                                        </p:tgtEl>
                                        <p:attrNameLst>
                                          <p:attrName>style.visibility</p:attrName>
                                        </p:attrNameLst>
                                      </p:cBhvr>
                                      <p:to>
                                        <p:strVal val="visible"/>
                                      </p:to>
                                    </p:set>
                                    <p:animEffect transition="in" filter="blinds(horizontal)">
                                      <p:cBhvr>
                                        <p:cTn id="16" dur="500"/>
                                        <p:tgtEl>
                                          <p:spTgt spid="19"/>
                                        </p:tgtEl>
                                      </p:cBhvr>
                                    </p:animEffect>
                                  </p:childTnLst>
                                </p:cTn>
                              </p:par>
                              <p:par>
                                <p:cTn id="17" presetID="3" presetClass="entr" presetSubtype="10" fill="hold" grpId="0" nodeType="withEffect">
                                  <p:stCondLst>
                                    <p:cond delay="0"/>
                                  </p:stCondLst>
                                  <p:childTnLst>
                                    <p:set>
                                      <p:cBhvr>
                                        <p:cTn id="18" dur="1" fill="hold">
                                          <p:stCondLst>
                                            <p:cond delay="0"/>
                                          </p:stCondLst>
                                        </p:cTn>
                                        <p:tgtEl>
                                          <p:spTgt spid="20"/>
                                        </p:tgtEl>
                                        <p:attrNameLst>
                                          <p:attrName>style.visibility</p:attrName>
                                        </p:attrNameLst>
                                      </p:cBhvr>
                                      <p:to>
                                        <p:strVal val="visible"/>
                                      </p:to>
                                    </p:set>
                                    <p:animEffect transition="in" filter="blinds(horizontal)">
                                      <p:cBhvr>
                                        <p:cTn id="19"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ldLvl="0" animBg="1"/>
      <p:bldP spid="8" grpId="1" animBg="1"/>
      <p:bldP spid="9" grpId="0" bldLvl="0" animBg="1"/>
      <p:bldP spid="9" grpId="1" animBg="1"/>
      <p:bldP spid="10" grpId="0" bldLvl="0" animBg="1"/>
      <p:bldP spid="10" grpId="1" animBg="1"/>
      <p:bldP spid="19" grpId="0"/>
      <p:bldP spid="19" grpId="1"/>
      <p:bldP spid="20" grpId="0"/>
      <p:bldP spid="20" grpId="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bwMode="auto">
          <a:xfrm>
            <a:off x="3286760" y="1926590"/>
            <a:ext cx="7852410" cy="1309370"/>
          </a:xfrm>
          <a:prstGeom prst="rect">
            <a:avLst/>
          </a:prstGeom>
          <a:solidFill>
            <a:srgbClr val="FFFFFF"/>
          </a:solidFill>
          <a:ln w="9525" cap="flat" cmpd="sng" algn="ctr">
            <a:solidFill>
              <a:schemeClr val="bg2">
                <a:lumMod val="85000"/>
              </a:schemeClr>
            </a:solidFill>
            <a:prstDash val="solid"/>
            <a:round/>
            <a:headEnd type="none" w="med" len="med"/>
            <a:tailEnd type="none" w="med" len="med"/>
          </a:ln>
          <a:effectLst/>
        </p:spPr>
        <p:txBody>
          <a:bodyPr vert="horz" wrap="square" lIns="91440" tIns="45720" rIns="91440" bIns="45720" numCol="1" rtlCol="0" anchor="t" anchorCtr="0" compatLnSpc="1"/>
          <a:lstStyle/>
          <a:p>
            <a:endParaRPr lang="zh-CN" altLang="en-US">
              <a:solidFill>
                <a:schemeClr val="bg1"/>
              </a:solidFill>
            </a:endParaRPr>
          </a:p>
        </p:txBody>
      </p:sp>
      <p:sp>
        <p:nvSpPr>
          <p:cNvPr id="6" name="右箭头 7"/>
          <p:cNvSpPr/>
          <p:nvPr/>
        </p:nvSpPr>
        <p:spPr bwMode="auto">
          <a:xfrm>
            <a:off x="3065066" y="2127886"/>
            <a:ext cx="576064" cy="461820"/>
          </a:xfrm>
          <a:prstGeom prst="rightArrow">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lstStyle/>
          <a:p>
            <a:pPr marL="0" marR="0" indent="0" algn="l" defTabSz="914400" rtl="0" eaLnBrk="1" fontAlgn="base" latinLnBrk="0" hangingPunct="1">
              <a:lnSpc>
                <a:spcPct val="100000"/>
              </a:lnSpc>
              <a:spcBef>
                <a:spcPct val="0"/>
              </a:spcBef>
              <a:spcAft>
                <a:spcPct val="0"/>
              </a:spcAft>
              <a:buClrTx/>
              <a:buSzTx/>
              <a:buFont typeface="Arial" panose="020B0604020202020204" pitchFamily="34" charset="0"/>
              <a:buNone/>
            </a:pPr>
            <a:endParaRPr kumimoji="0" lang="zh-CN" altLang="en-US" sz="1800" b="0" i="0" u="none" strike="noStrike" cap="none" normalizeH="0" baseline="0">
              <a:ln>
                <a:noFill/>
              </a:ln>
              <a:solidFill>
                <a:schemeClr val="bg1"/>
              </a:solidFill>
              <a:effectLst/>
              <a:latin typeface="Arial" panose="020B0604020202020204" pitchFamily="34" charset="0"/>
              <a:ea typeface="宋体" panose="02010600030101010101" pitchFamily="2" charset="-122"/>
            </a:endParaRPr>
          </a:p>
        </p:txBody>
      </p:sp>
      <p:sp>
        <p:nvSpPr>
          <p:cNvPr id="7" name="矩形 6"/>
          <p:cNvSpPr/>
          <p:nvPr/>
        </p:nvSpPr>
        <p:spPr bwMode="auto">
          <a:xfrm>
            <a:off x="852185" y="1926517"/>
            <a:ext cx="2481545" cy="801314"/>
          </a:xfrm>
          <a:prstGeom prst="rect">
            <a:avLst/>
          </a:prstGeom>
          <a:solidFill>
            <a:schemeClr val="tx1"/>
          </a:solidFill>
          <a:ln w="9525" cap="flat" cmpd="sng" algn="ctr">
            <a:solidFill>
              <a:schemeClr val="bg2"/>
            </a:solidFill>
            <a:prstDash val="solid"/>
            <a:round/>
            <a:headEnd type="none" w="med" len="med"/>
            <a:tailEnd type="none" w="med" len="med"/>
          </a:ln>
          <a:effectLst>
            <a:outerShdw blurRad="50800" dist="38100" dir="2700000" algn="tl" rotWithShape="0">
              <a:prstClr val="black">
                <a:alpha val="40000"/>
              </a:prstClr>
            </a:outerShdw>
          </a:effectLst>
        </p:spPr>
        <p:txBody>
          <a:bodyPr vert="horz" wrap="square" lIns="91440" tIns="45720" rIns="91440" bIns="45720" numCol="1" rtlCol="0" anchor="t" anchorCtr="0" compatLnSpc="1"/>
          <a:lstStyle/>
          <a:p>
            <a:pPr marL="0" marR="0" indent="0" algn="l" defTabSz="914400" rtl="0" eaLnBrk="1" fontAlgn="base" latinLnBrk="0" hangingPunct="1">
              <a:lnSpc>
                <a:spcPct val="100000"/>
              </a:lnSpc>
              <a:spcBef>
                <a:spcPct val="0"/>
              </a:spcBef>
              <a:spcAft>
                <a:spcPct val="0"/>
              </a:spcAft>
              <a:buClrTx/>
              <a:buSzTx/>
              <a:buFont typeface="Arial" panose="020B0604020202020204" pitchFamily="34" charset="0"/>
              <a:buNone/>
            </a:pPr>
            <a:endParaRPr kumimoji="0" lang="zh-CN" altLang="en-US" sz="1800" b="0" i="0" u="none" strike="noStrike" cap="none" normalizeH="0" baseline="0">
              <a:ln>
                <a:noFill/>
              </a:ln>
              <a:solidFill>
                <a:schemeClr val="bg1"/>
              </a:solidFill>
              <a:effectLst/>
              <a:latin typeface="Arial" panose="020B0604020202020204" pitchFamily="34" charset="0"/>
              <a:ea typeface="宋体" panose="02010600030101010101" pitchFamily="2" charset="-122"/>
            </a:endParaRPr>
          </a:p>
        </p:txBody>
      </p:sp>
      <p:sp>
        <p:nvSpPr>
          <p:cNvPr id="8" name="矩形 7"/>
          <p:cNvSpPr/>
          <p:nvPr/>
        </p:nvSpPr>
        <p:spPr bwMode="auto">
          <a:xfrm>
            <a:off x="3286760" y="3500755"/>
            <a:ext cx="7852410" cy="1518920"/>
          </a:xfrm>
          <a:prstGeom prst="rect">
            <a:avLst/>
          </a:prstGeom>
          <a:solidFill>
            <a:srgbClr val="FFFFFF"/>
          </a:solidFill>
          <a:ln w="9525" cap="flat" cmpd="sng" algn="ctr">
            <a:solidFill>
              <a:schemeClr val="bg2">
                <a:lumMod val="85000"/>
              </a:schemeClr>
            </a:solidFill>
            <a:prstDash val="solid"/>
            <a:round/>
            <a:headEnd type="none" w="med" len="med"/>
            <a:tailEnd type="none" w="med" len="med"/>
          </a:ln>
          <a:effectLst/>
        </p:spPr>
        <p:txBody>
          <a:bodyPr vert="horz" wrap="square" lIns="91440" tIns="45720" rIns="91440" bIns="45720" numCol="1" rtlCol="0" anchor="t" anchorCtr="0" compatLnSpc="1"/>
          <a:lstStyle/>
          <a:p>
            <a:endParaRPr lang="zh-CN" altLang="en-US">
              <a:solidFill>
                <a:schemeClr val="bg1"/>
              </a:solidFill>
            </a:endParaRPr>
          </a:p>
        </p:txBody>
      </p:sp>
      <p:sp>
        <p:nvSpPr>
          <p:cNvPr id="9" name="右箭头 10"/>
          <p:cNvSpPr/>
          <p:nvPr/>
        </p:nvSpPr>
        <p:spPr bwMode="auto">
          <a:xfrm>
            <a:off x="3018076" y="3706385"/>
            <a:ext cx="576064" cy="461820"/>
          </a:xfrm>
          <a:prstGeom prst="rightArrow">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lstStyle/>
          <a:p>
            <a:pPr marL="0" marR="0" indent="0" algn="l" defTabSz="914400" rtl="0" eaLnBrk="1" fontAlgn="base" latinLnBrk="0" hangingPunct="1">
              <a:lnSpc>
                <a:spcPct val="100000"/>
              </a:lnSpc>
              <a:spcBef>
                <a:spcPct val="0"/>
              </a:spcBef>
              <a:spcAft>
                <a:spcPct val="0"/>
              </a:spcAft>
              <a:buClrTx/>
              <a:buSzTx/>
              <a:buFont typeface="Arial" panose="020B0604020202020204" pitchFamily="34" charset="0"/>
              <a:buNone/>
            </a:pPr>
            <a:endParaRPr kumimoji="0" lang="zh-CN" altLang="en-US" sz="1800" b="0" i="0" u="none" strike="noStrike" cap="none" normalizeH="0" baseline="0">
              <a:ln>
                <a:noFill/>
              </a:ln>
              <a:solidFill>
                <a:schemeClr val="bg1"/>
              </a:solidFill>
              <a:effectLst/>
              <a:latin typeface="Arial" panose="020B0604020202020204" pitchFamily="34" charset="0"/>
              <a:ea typeface="宋体" panose="02010600030101010101" pitchFamily="2" charset="-122"/>
            </a:endParaRPr>
          </a:p>
        </p:txBody>
      </p:sp>
      <p:sp>
        <p:nvSpPr>
          <p:cNvPr id="10" name="矩形 9"/>
          <p:cNvSpPr/>
          <p:nvPr/>
        </p:nvSpPr>
        <p:spPr bwMode="auto">
          <a:xfrm>
            <a:off x="805195" y="3505016"/>
            <a:ext cx="2481545" cy="801314"/>
          </a:xfrm>
          <a:prstGeom prst="rect">
            <a:avLst/>
          </a:prstGeom>
          <a:solidFill>
            <a:schemeClr val="bg1"/>
          </a:solidFill>
          <a:ln w="9525" cap="flat" cmpd="sng" algn="ctr">
            <a:solidFill>
              <a:schemeClr val="bg2"/>
            </a:solidFill>
            <a:prstDash val="solid"/>
            <a:round/>
            <a:headEnd type="none" w="med" len="med"/>
            <a:tailEnd type="none" w="med" len="med"/>
          </a:ln>
          <a:effectLst>
            <a:outerShdw blurRad="50800" dist="38100" dir="2700000" algn="tl" rotWithShape="0">
              <a:prstClr val="black">
                <a:alpha val="40000"/>
              </a:prstClr>
            </a:outerShdw>
          </a:effectLst>
        </p:spPr>
        <p:txBody>
          <a:bodyPr vert="horz" wrap="square" lIns="91440" tIns="45720" rIns="91440" bIns="45720" numCol="1" rtlCol="0" anchor="t" anchorCtr="0" compatLnSpc="1"/>
          <a:lstStyle/>
          <a:p>
            <a:endParaRPr lang="zh-CN" altLang="en-US">
              <a:solidFill>
                <a:schemeClr val="bg1"/>
              </a:solidFill>
            </a:endParaRPr>
          </a:p>
        </p:txBody>
      </p:sp>
      <p:sp>
        <p:nvSpPr>
          <p:cNvPr id="17" name="TextBox 18"/>
          <p:cNvSpPr txBox="1"/>
          <p:nvPr/>
        </p:nvSpPr>
        <p:spPr>
          <a:xfrm>
            <a:off x="957123" y="2127886"/>
            <a:ext cx="2362472" cy="398780"/>
          </a:xfrm>
          <a:prstGeom prst="rect">
            <a:avLst/>
          </a:prstGeom>
          <a:noFill/>
        </p:spPr>
        <p:txBody>
          <a:bodyPr wrap="square" rtlCol="0">
            <a:spAutoFit/>
          </a:bodyPr>
          <a:lstStyle/>
          <a:p>
            <a:pPr algn="ctr"/>
            <a:r>
              <a:rPr lang="zh-CN" altLang="en-US" sz="2000" dirty="0">
                <a:solidFill>
                  <a:schemeClr val="bg2"/>
                </a:solidFill>
                <a:latin typeface="+mj-ea"/>
                <a:ea typeface="+mj-ea"/>
              </a:rPr>
              <a:t>课文参考</a:t>
            </a:r>
            <a:endParaRPr lang="zh-CN" altLang="en-US" sz="2000" dirty="0">
              <a:solidFill>
                <a:schemeClr val="bg2"/>
              </a:solidFill>
              <a:latin typeface="+mj-ea"/>
              <a:ea typeface="+mj-ea"/>
            </a:endParaRPr>
          </a:p>
        </p:txBody>
      </p:sp>
      <p:sp>
        <p:nvSpPr>
          <p:cNvPr id="18" name="TextBox 19"/>
          <p:cNvSpPr txBox="1"/>
          <p:nvPr/>
        </p:nvSpPr>
        <p:spPr>
          <a:xfrm>
            <a:off x="3722773" y="1988531"/>
            <a:ext cx="7200800" cy="1198880"/>
          </a:xfrm>
          <a:prstGeom prst="rect">
            <a:avLst/>
          </a:prstGeom>
          <a:noFill/>
        </p:spPr>
        <p:txBody>
          <a:bodyPr wrap="square" rtlCol="0">
            <a:spAutoFit/>
          </a:bodyPr>
          <a:lstStyle/>
          <a:p>
            <a:pPr marL="0" indent="0" algn="just">
              <a:buFont typeface="Wingdings" panose="05000000000000000000" charset="0"/>
              <a:buNone/>
            </a:pPr>
            <a:r>
              <a:rPr lang="zh-CN" altLang="en-US" dirty="0">
                <a:solidFill>
                  <a:schemeClr val="bg1"/>
                </a:solidFill>
                <a:latin typeface="+mj-ea"/>
                <a:ea typeface="+mj-ea"/>
              </a:rPr>
              <a:t>(最后一段) I believe I have never done anything more important in my life. We usually think that our lives are defined by great moments. But I now realize that great moments catch us by surprise, because they often seem quite small. </a:t>
            </a:r>
            <a:endParaRPr lang="zh-CN" altLang="en-US" dirty="0">
              <a:solidFill>
                <a:schemeClr val="bg1"/>
              </a:solidFill>
              <a:latin typeface="+mj-ea"/>
              <a:ea typeface="+mj-ea"/>
            </a:endParaRPr>
          </a:p>
        </p:txBody>
      </p:sp>
      <p:sp>
        <p:nvSpPr>
          <p:cNvPr id="19" name="TextBox 20"/>
          <p:cNvSpPr txBox="1"/>
          <p:nvPr/>
        </p:nvSpPr>
        <p:spPr>
          <a:xfrm>
            <a:off x="910133" y="3714865"/>
            <a:ext cx="2362472" cy="398780"/>
          </a:xfrm>
          <a:prstGeom prst="rect">
            <a:avLst/>
          </a:prstGeom>
          <a:noFill/>
        </p:spPr>
        <p:txBody>
          <a:bodyPr wrap="square" rtlCol="0">
            <a:spAutoFit/>
          </a:bodyPr>
          <a:lstStyle>
            <a:defPPr>
              <a:defRPr lang="zh-CN"/>
            </a:defPPr>
            <a:lvl1pPr algn="ctr">
              <a:defRPr sz="2400">
                <a:solidFill>
                  <a:schemeClr val="accent3"/>
                </a:solidFill>
                <a:latin typeface="+mj-ea"/>
                <a:ea typeface="+mj-ea"/>
              </a:defRPr>
            </a:lvl1pPr>
          </a:lstStyle>
          <a:p>
            <a:r>
              <a:rPr lang="zh-CN" sz="2000" dirty="0">
                <a:solidFill>
                  <a:schemeClr val="bg2"/>
                </a:solidFill>
              </a:rPr>
              <a:t>解题点拨</a:t>
            </a:r>
            <a:endParaRPr lang="zh-CN" sz="2000" dirty="0">
              <a:solidFill>
                <a:schemeClr val="bg2"/>
              </a:solidFill>
            </a:endParaRPr>
          </a:p>
        </p:txBody>
      </p:sp>
      <p:sp>
        <p:nvSpPr>
          <p:cNvPr id="20" name="TextBox 21"/>
          <p:cNvSpPr txBox="1"/>
          <p:nvPr/>
        </p:nvSpPr>
        <p:spPr>
          <a:xfrm>
            <a:off x="3640858" y="3500929"/>
            <a:ext cx="7200800" cy="1476375"/>
          </a:xfrm>
          <a:prstGeom prst="rect">
            <a:avLst/>
          </a:prstGeom>
          <a:noFill/>
        </p:spPr>
        <p:txBody>
          <a:bodyPr wrap="square" rtlCol="0">
            <a:spAutoFit/>
          </a:bodyPr>
          <a:lstStyle/>
          <a:p>
            <a:pPr marL="285750" indent="-285750" algn="just">
              <a:buFont typeface="Wingdings" panose="05000000000000000000" charset="0"/>
              <a:buChar char="l"/>
            </a:pPr>
            <a:r>
              <a:rPr dirty="0">
                <a:solidFill>
                  <a:schemeClr val="bg1"/>
                </a:solidFill>
                <a:latin typeface="+mj-ea"/>
                <a:ea typeface="+mj-ea"/>
              </a:rPr>
              <a:t>根据课文记叙文先扬后抑的特点，比照开去，完形填空的写作特点同样也是如此，那么第53题正确答案为D. added (补充说)，54题的正确答案为A，因为与上文语境呼应，55题的正确答案为B, 类似于课文great与small两个形容词的相互照应，这里用beginning 与a long way to go相互转换。</a:t>
            </a:r>
            <a:endParaRPr dirty="0">
              <a:solidFill>
                <a:schemeClr val="bg1"/>
              </a:solidFill>
              <a:latin typeface="+mj-ea"/>
              <a:ea typeface="+mj-ea"/>
            </a:endParaRPr>
          </a:p>
        </p:txBody>
      </p:sp>
      <p:sp>
        <p:nvSpPr>
          <p:cNvPr id="25" name="TextBox 42"/>
          <p:cNvSpPr txBox="1"/>
          <p:nvPr/>
        </p:nvSpPr>
        <p:spPr>
          <a:xfrm>
            <a:off x="2138680" y="539750"/>
            <a:ext cx="9350375" cy="861695"/>
          </a:xfrm>
          <a:prstGeom prst="rect">
            <a:avLst/>
          </a:prstGeom>
          <a:noFill/>
          <a:ln>
            <a:noFill/>
          </a:ln>
        </p:spPr>
        <p:txBody>
          <a:bodyPr vert="horz" wrap="square" lIns="0" tIns="0" rIns="0" bIns="0" numCol="1" anchor="t" anchorCtr="0" compatLnSpc="1">
            <a:spAutoFit/>
          </a:bodyPr>
          <a:lstStyle>
            <a:defPPr>
              <a:defRPr lang="zh-CN"/>
            </a:defPPr>
            <a:lvl1pPr marL="0" marR="0" lvl="0" indent="0" algn="ctr" defTabSz="914400" eaLnBrk="1" latinLnBrk="0" hangingPunct="1">
              <a:lnSpc>
                <a:spcPct val="100000"/>
              </a:lnSpc>
              <a:buClrTx/>
              <a:buSzTx/>
              <a:buFontTx/>
              <a:buNone/>
              <a:defRPr kumimoji="0" sz="2800" b="0" i="0" u="none" strike="noStrike" cap="none" normalizeH="0" baseline="0">
                <a:ln>
                  <a:noFill/>
                </a:ln>
                <a:solidFill>
                  <a:schemeClr val="bg1"/>
                </a:solidFill>
                <a:effectLst/>
                <a:latin typeface="微软雅黑" panose="020B0503020204020204" pitchFamily="34" charset="-122"/>
                <a:ea typeface="微软雅黑" panose="020B0503020204020204" pitchFamily="34" charset="-122"/>
                <a:cs typeface="宋体" panose="02010600030101010101" pitchFamily="2" charset="-122"/>
              </a:defRPr>
            </a:lvl1pPr>
          </a:lstStyle>
          <a:p>
            <a:r>
              <a:rPr dirty="0">
                <a:sym typeface="+mn-ea"/>
              </a:rPr>
              <a:t>人教版必修3</a:t>
            </a:r>
            <a:r>
              <a:rPr lang="en-US" dirty="0">
                <a:sym typeface="+mn-ea"/>
              </a:rPr>
              <a:t> Unit 1 </a:t>
            </a:r>
            <a:r>
              <a:rPr dirty="0">
                <a:sym typeface="+mn-ea"/>
              </a:rPr>
              <a:t>Workbook Reading and Writing</a:t>
            </a:r>
            <a:r>
              <a:rPr lang="en-US" dirty="0">
                <a:sym typeface="+mn-ea"/>
              </a:rPr>
              <a:t> </a:t>
            </a:r>
            <a:endParaRPr lang="en-US" dirty="0">
              <a:sym typeface="+mn-ea"/>
            </a:endParaRPr>
          </a:p>
          <a:p>
            <a:r>
              <a:rPr dirty="0">
                <a:sym typeface="+mn-ea"/>
              </a:rPr>
              <a:t>The taxi ride I’ll never forget</a:t>
            </a:r>
            <a:endParaRPr dirty="0">
              <a:sym typeface="+mn-ea"/>
            </a:endParaRPr>
          </a:p>
        </p:txBody>
      </p:sp>
      <p:grpSp>
        <p:nvGrpSpPr>
          <p:cNvPr id="26" name="Group 9"/>
          <p:cNvGrpSpPr>
            <a:grpSpLocks noChangeAspect="1"/>
          </p:cNvGrpSpPr>
          <p:nvPr/>
        </p:nvGrpSpPr>
        <p:grpSpPr bwMode="auto">
          <a:xfrm>
            <a:off x="2282825" y="1443166"/>
            <a:ext cx="7575550" cy="201688"/>
            <a:chOff x="1927" y="2201"/>
            <a:chExt cx="4019" cy="107"/>
          </a:xfrm>
        </p:grpSpPr>
        <p:sp>
          <p:nvSpPr>
            <p:cNvPr id="29" name="Line 10"/>
            <p:cNvSpPr>
              <a:spLocks noChangeShapeType="1"/>
            </p:cNvSpPr>
            <p:nvPr/>
          </p:nvSpPr>
          <p:spPr bwMode="auto">
            <a:xfrm>
              <a:off x="4169" y="2255"/>
              <a:ext cx="1777" cy="0"/>
            </a:xfrm>
            <a:prstGeom prst="line">
              <a:avLst/>
            </a:prstGeom>
            <a:noFill/>
            <a:ln w="14288" cap="flat">
              <a:solidFill>
                <a:srgbClr val="40474D"/>
              </a:solidFill>
              <a:prstDash val="solid"/>
              <a:miter lim="800000"/>
            </a:ln>
            <a:extLst>
              <a:ext uri="{909E8E84-426E-40DD-AFC4-6F175D3DCCD1}">
                <a14:hiddenFill xmlns:a14="http://schemas.microsoft.com/office/drawing/2010/main">
                  <a:noFill/>
                </a14:hiddenFill>
              </a:ext>
            </a:extLst>
          </p:spPr>
          <p:txBody>
            <a:bodyPr vert="horz" wrap="square" lIns="91440" tIns="45720" rIns="91440" bIns="45720" numCol="1" anchor="t" anchorCtr="0" compatLnSpc="1"/>
            <a:lstStyle/>
            <a:p>
              <a:endParaRPr lang="zh-CN" altLang="en-US"/>
            </a:p>
          </p:txBody>
        </p:sp>
        <p:sp>
          <p:nvSpPr>
            <p:cNvPr id="30" name="Line 11"/>
            <p:cNvSpPr>
              <a:spLocks noChangeShapeType="1"/>
            </p:cNvSpPr>
            <p:nvPr/>
          </p:nvSpPr>
          <p:spPr bwMode="auto">
            <a:xfrm>
              <a:off x="1927" y="2255"/>
              <a:ext cx="1777" cy="0"/>
            </a:xfrm>
            <a:prstGeom prst="line">
              <a:avLst/>
            </a:prstGeom>
            <a:noFill/>
            <a:ln w="14288" cap="flat">
              <a:solidFill>
                <a:srgbClr val="40474D"/>
              </a:solidFill>
              <a:prstDash val="solid"/>
              <a:miter lim="800000"/>
            </a:ln>
            <a:extLst>
              <a:ext uri="{909E8E84-426E-40DD-AFC4-6F175D3DCCD1}">
                <a14:hiddenFill xmlns:a14="http://schemas.microsoft.com/office/drawing/2010/main">
                  <a:noFill/>
                </a14:hiddenFill>
              </a:ext>
            </a:extLst>
          </p:spPr>
          <p:txBody>
            <a:bodyPr vert="horz" wrap="square" lIns="91440" tIns="45720" rIns="91440" bIns="45720" numCol="1" anchor="t" anchorCtr="0" compatLnSpc="1"/>
            <a:lstStyle/>
            <a:p>
              <a:endParaRPr lang="zh-CN" altLang="en-US"/>
            </a:p>
          </p:txBody>
        </p:sp>
        <p:sp>
          <p:nvSpPr>
            <p:cNvPr id="31" name="Freeform 12"/>
            <p:cNvSpPr>
              <a:spLocks noEditPoints="1"/>
            </p:cNvSpPr>
            <p:nvPr/>
          </p:nvSpPr>
          <p:spPr bwMode="auto">
            <a:xfrm>
              <a:off x="3728" y="2201"/>
              <a:ext cx="415" cy="107"/>
            </a:xfrm>
            <a:custGeom>
              <a:avLst/>
              <a:gdLst>
                <a:gd name="T0" fmla="*/ 593 w 959"/>
                <a:gd name="T1" fmla="*/ 114 h 228"/>
                <a:gd name="T2" fmla="*/ 479 w 959"/>
                <a:gd name="T3" fmla="*/ 228 h 228"/>
                <a:gd name="T4" fmla="*/ 365 w 959"/>
                <a:gd name="T5" fmla="*/ 114 h 228"/>
                <a:gd name="T6" fmla="*/ 479 w 959"/>
                <a:gd name="T7" fmla="*/ 0 h 228"/>
                <a:gd name="T8" fmla="*/ 593 w 959"/>
                <a:gd name="T9" fmla="*/ 114 h 228"/>
                <a:gd name="T10" fmla="*/ 7 w 959"/>
                <a:gd name="T11" fmla="*/ 105 h 228"/>
                <a:gd name="T12" fmla="*/ 149 w 959"/>
                <a:gd name="T13" fmla="*/ 30 h 228"/>
                <a:gd name="T14" fmla="*/ 158 w 959"/>
                <a:gd name="T15" fmla="*/ 30 h 228"/>
                <a:gd name="T16" fmla="*/ 300 w 959"/>
                <a:gd name="T17" fmla="*/ 102 h 228"/>
                <a:gd name="T18" fmla="*/ 301 w 959"/>
                <a:gd name="T19" fmla="*/ 120 h 228"/>
                <a:gd name="T20" fmla="*/ 159 w 959"/>
                <a:gd name="T21" fmla="*/ 198 h 228"/>
                <a:gd name="T22" fmla="*/ 149 w 959"/>
                <a:gd name="T23" fmla="*/ 198 h 228"/>
                <a:gd name="T24" fmla="*/ 7 w 959"/>
                <a:gd name="T25" fmla="*/ 123 h 228"/>
                <a:gd name="T26" fmla="*/ 7 w 959"/>
                <a:gd name="T27" fmla="*/ 105 h 228"/>
                <a:gd name="T28" fmla="*/ 951 w 959"/>
                <a:gd name="T29" fmla="*/ 105 h 228"/>
                <a:gd name="T30" fmla="*/ 809 w 959"/>
                <a:gd name="T31" fmla="*/ 30 h 228"/>
                <a:gd name="T32" fmla="*/ 800 w 959"/>
                <a:gd name="T33" fmla="*/ 30 h 228"/>
                <a:gd name="T34" fmla="*/ 658 w 959"/>
                <a:gd name="T35" fmla="*/ 102 h 228"/>
                <a:gd name="T36" fmla="*/ 657 w 959"/>
                <a:gd name="T37" fmla="*/ 120 h 228"/>
                <a:gd name="T38" fmla="*/ 800 w 959"/>
                <a:gd name="T39" fmla="*/ 198 h 228"/>
                <a:gd name="T40" fmla="*/ 809 w 959"/>
                <a:gd name="T41" fmla="*/ 198 h 228"/>
                <a:gd name="T42" fmla="*/ 951 w 959"/>
                <a:gd name="T43" fmla="*/ 123 h 228"/>
                <a:gd name="T44" fmla="*/ 951 w 959"/>
                <a:gd name="T45" fmla="*/ 105 h 2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959" h="228">
                  <a:moveTo>
                    <a:pt x="593" y="114"/>
                  </a:moveTo>
                  <a:cubicBezTo>
                    <a:pt x="593" y="177"/>
                    <a:pt x="542" y="228"/>
                    <a:pt x="479" y="228"/>
                  </a:cubicBezTo>
                  <a:cubicBezTo>
                    <a:pt x="416" y="228"/>
                    <a:pt x="365" y="177"/>
                    <a:pt x="365" y="114"/>
                  </a:cubicBezTo>
                  <a:cubicBezTo>
                    <a:pt x="365" y="51"/>
                    <a:pt x="416" y="0"/>
                    <a:pt x="479" y="0"/>
                  </a:cubicBezTo>
                  <a:cubicBezTo>
                    <a:pt x="542" y="0"/>
                    <a:pt x="593" y="51"/>
                    <a:pt x="593" y="114"/>
                  </a:cubicBezTo>
                  <a:close/>
                  <a:moveTo>
                    <a:pt x="7" y="105"/>
                  </a:moveTo>
                  <a:lnTo>
                    <a:pt x="149" y="30"/>
                  </a:lnTo>
                  <a:cubicBezTo>
                    <a:pt x="152" y="29"/>
                    <a:pt x="155" y="29"/>
                    <a:pt x="158" y="30"/>
                  </a:cubicBezTo>
                  <a:lnTo>
                    <a:pt x="300" y="102"/>
                  </a:lnTo>
                  <a:cubicBezTo>
                    <a:pt x="308" y="106"/>
                    <a:pt x="308" y="116"/>
                    <a:pt x="301" y="120"/>
                  </a:cubicBezTo>
                  <a:lnTo>
                    <a:pt x="159" y="198"/>
                  </a:lnTo>
                  <a:cubicBezTo>
                    <a:pt x="156" y="200"/>
                    <a:pt x="152" y="200"/>
                    <a:pt x="149" y="198"/>
                  </a:cubicBezTo>
                  <a:lnTo>
                    <a:pt x="7" y="123"/>
                  </a:lnTo>
                  <a:cubicBezTo>
                    <a:pt x="0" y="119"/>
                    <a:pt x="0" y="109"/>
                    <a:pt x="7" y="105"/>
                  </a:cubicBezTo>
                  <a:close/>
                  <a:moveTo>
                    <a:pt x="951" y="105"/>
                  </a:moveTo>
                  <a:lnTo>
                    <a:pt x="809" y="30"/>
                  </a:lnTo>
                  <a:cubicBezTo>
                    <a:pt x="806" y="29"/>
                    <a:pt x="803" y="29"/>
                    <a:pt x="800" y="30"/>
                  </a:cubicBezTo>
                  <a:lnTo>
                    <a:pt x="658" y="102"/>
                  </a:lnTo>
                  <a:cubicBezTo>
                    <a:pt x="650" y="106"/>
                    <a:pt x="650" y="116"/>
                    <a:pt x="657" y="120"/>
                  </a:cubicBezTo>
                  <a:lnTo>
                    <a:pt x="800" y="198"/>
                  </a:lnTo>
                  <a:cubicBezTo>
                    <a:pt x="803" y="200"/>
                    <a:pt x="806" y="200"/>
                    <a:pt x="809" y="198"/>
                  </a:cubicBezTo>
                  <a:lnTo>
                    <a:pt x="951" y="123"/>
                  </a:lnTo>
                  <a:cubicBezTo>
                    <a:pt x="959" y="119"/>
                    <a:pt x="959" y="109"/>
                    <a:pt x="951" y="105"/>
                  </a:cubicBezTo>
                  <a:close/>
                </a:path>
              </a:pathLst>
            </a:custGeom>
            <a:solidFill>
              <a:srgbClr val="3F454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grpSp>
      <p:sp>
        <p:nvSpPr>
          <p:cNvPr id="34" name="Freeform 21"/>
          <p:cNvSpPr>
            <a:spLocks noEditPoints="1"/>
          </p:cNvSpPr>
          <p:nvPr/>
        </p:nvSpPr>
        <p:spPr bwMode="auto">
          <a:xfrm>
            <a:off x="663891" y="599048"/>
            <a:ext cx="266700" cy="268288"/>
          </a:xfrm>
          <a:custGeom>
            <a:avLst/>
            <a:gdLst>
              <a:gd name="T0" fmla="*/ 117 w 234"/>
              <a:gd name="T1" fmla="*/ 0 h 234"/>
              <a:gd name="T2" fmla="*/ 234 w 234"/>
              <a:gd name="T3" fmla="*/ 117 h 234"/>
              <a:gd name="T4" fmla="*/ 117 w 234"/>
              <a:gd name="T5" fmla="*/ 234 h 234"/>
              <a:gd name="T6" fmla="*/ 0 w 234"/>
              <a:gd name="T7" fmla="*/ 117 h 234"/>
              <a:gd name="T8" fmla="*/ 117 w 234"/>
              <a:gd name="T9" fmla="*/ 0 h 234"/>
              <a:gd name="T10" fmla="*/ 99 w 234"/>
              <a:gd name="T11" fmla="*/ 199 h 234"/>
              <a:gd name="T12" fmla="*/ 135 w 234"/>
              <a:gd name="T13" fmla="*/ 199 h 234"/>
              <a:gd name="T14" fmla="*/ 135 w 234"/>
              <a:gd name="T15" fmla="*/ 136 h 234"/>
              <a:gd name="T16" fmla="*/ 199 w 234"/>
              <a:gd name="T17" fmla="*/ 136 h 234"/>
              <a:gd name="T18" fmla="*/ 199 w 234"/>
              <a:gd name="T19" fmla="*/ 99 h 234"/>
              <a:gd name="T20" fmla="*/ 135 w 234"/>
              <a:gd name="T21" fmla="*/ 99 h 234"/>
              <a:gd name="T22" fmla="*/ 135 w 234"/>
              <a:gd name="T23" fmla="*/ 35 h 234"/>
              <a:gd name="T24" fmla="*/ 99 w 234"/>
              <a:gd name="T25" fmla="*/ 35 h 234"/>
              <a:gd name="T26" fmla="*/ 99 w 234"/>
              <a:gd name="T27" fmla="*/ 99 h 234"/>
              <a:gd name="T28" fmla="*/ 35 w 234"/>
              <a:gd name="T29" fmla="*/ 99 h 234"/>
              <a:gd name="T30" fmla="*/ 35 w 234"/>
              <a:gd name="T31" fmla="*/ 136 h 234"/>
              <a:gd name="T32" fmla="*/ 99 w 234"/>
              <a:gd name="T33" fmla="*/ 136 h 234"/>
              <a:gd name="T34" fmla="*/ 99 w 234"/>
              <a:gd name="T35" fmla="*/ 199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34" h="234">
                <a:moveTo>
                  <a:pt x="117" y="0"/>
                </a:moveTo>
                <a:cubicBezTo>
                  <a:pt x="182" y="0"/>
                  <a:pt x="234" y="52"/>
                  <a:pt x="234" y="117"/>
                </a:cubicBezTo>
                <a:cubicBezTo>
                  <a:pt x="234" y="182"/>
                  <a:pt x="182" y="234"/>
                  <a:pt x="117" y="234"/>
                </a:cubicBezTo>
                <a:cubicBezTo>
                  <a:pt x="52" y="234"/>
                  <a:pt x="0" y="182"/>
                  <a:pt x="0" y="117"/>
                </a:cubicBezTo>
                <a:cubicBezTo>
                  <a:pt x="0" y="52"/>
                  <a:pt x="52" y="0"/>
                  <a:pt x="117" y="0"/>
                </a:cubicBezTo>
                <a:close/>
                <a:moveTo>
                  <a:pt x="99" y="199"/>
                </a:moveTo>
                <a:lnTo>
                  <a:pt x="135" y="199"/>
                </a:lnTo>
                <a:lnTo>
                  <a:pt x="135" y="136"/>
                </a:lnTo>
                <a:lnTo>
                  <a:pt x="199" y="136"/>
                </a:lnTo>
                <a:lnTo>
                  <a:pt x="199" y="99"/>
                </a:lnTo>
                <a:lnTo>
                  <a:pt x="135" y="99"/>
                </a:lnTo>
                <a:lnTo>
                  <a:pt x="135" y="35"/>
                </a:lnTo>
                <a:lnTo>
                  <a:pt x="99" y="35"/>
                </a:lnTo>
                <a:lnTo>
                  <a:pt x="99" y="99"/>
                </a:lnTo>
                <a:lnTo>
                  <a:pt x="35" y="99"/>
                </a:lnTo>
                <a:lnTo>
                  <a:pt x="35" y="136"/>
                </a:lnTo>
                <a:lnTo>
                  <a:pt x="99" y="136"/>
                </a:lnTo>
                <a:lnTo>
                  <a:pt x="99" y="199"/>
                </a:lnTo>
                <a:close/>
              </a:path>
            </a:pathLst>
          </a:custGeom>
          <a:solidFill>
            <a:schemeClr val="accent2"/>
          </a:solidFill>
          <a:ln>
            <a:noFill/>
          </a:ln>
        </p:spPr>
        <p:txBody>
          <a:bodyPr vert="horz" wrap="square" lIns="91440" tIns="45720" rIns="91440" bIns="45720" numCol="1" anchor="t" anchorCtr="0" compatLnSpc="1"/>
          <a:lstStyle/>
          <a:p>
            <a:endParaRPr lang="zh-CN" altLang="en-US" sz="1600">
              <a:solidFill>
                <a:schemeClr val="bg1"/>
              </a:solidFill>
            </a:endParaRPr>
          </a:p>
        </p:txBody>
      </p:sp>
      <p:sp>
        <p:nvSpPr>
          <p:cNvPr id="35" name="TextBox 44"/>
          <p:cNvSpPr txBox="1"/>
          <p:nvPr/>
        </p:nvSpPr>
        <p:spPr>
          <a:xfrm>
            <a:off x="959485" y="548640"/>
            <a:ext cx="1367155" cy="368300"/>
          </a:xfrm>
          <a:prstGeom prst="rect">
            <a:avLst/>
          </a:prstGeom>
          <a:noFill/>
        </p:spPr>
        <p:txBody>
          <a:bodyPr wrap="square" rtlCol="0">
            <a:spAutoFit/>
          </a:bodyPr>
          <a:lstStyle/>
          <a:p>
            <a:r>
              <a:rPr lang="zh-CN" altLang="en-US" dirty="0">
                <a:solidFill>
                  <a:schemeClr val="bg1"/>
                </a:solidFill>
                <a:latin typeface="+mj-ea"/>
                <a:ea typeface="+mj-ea"/>
                <a:sym typeface="+mn-ea"/>
              </a:rPr>
              <a:t>备词汇知识</a:t>
            </a:r>
            <a:endParaRPr lang="zh-CN" altLang="en-US" dirty="0">
              <a:solidFill>
                <a:schemeClr val="bg1"/>
              </a:solidFill>
              <a:latin typeface="+mj-ea"/>
              <a:ea typeface="+mj-ea"/>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blinds(horizontal)">
                                      <p:cBhvr>
                                        <p:cTn id="10" dur="500"/>
                                        <p:tgtEl>
                                          <p:spTgt spid="10"/>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19"/>
                                        </p:tgtEl>
                                        <p:attrNameLst>
                                          <p:attrName>style.visibility</p:attrName>
                                        </p:attrNameLst>
                                      </p:cBhvr>
                                      <p:to>
                                        <p:strVal val="visible"/>
                                      </p:to>
                                    </p:set>
                                    <p:animEffect transition="in" filter="blinds(horizontal)">
                                      <p:cBhvr>
                                        <p:cTn id="13" dur="500"/>
                                        <p:tgtEl>
                                          <p:spTgt spid="19"/>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20"/>
                                        </p:tgtEl>
                                        <p:attrNameLst>
                                          <p:attrName>style.visibility</p:attrName>
                                        </p:attrNameLst>
                                      </p:cBhvr>
                                      <p:to>
                                        <p:strVal val="visible"/>
                                      </p:to>
                                    </p:set>
                                    <p:animEffect transition="in" filter="blinds(horizontal)">
                                      <p:cBhvr>
                                        <p:cTn id="16" dur="500"/>
                                        <p:tgtEl>
                                          <p:spTgt spid="20"/>
                                        </p:tgtEl>
                                      </p:cBhvr>
                                    </p:animEffect>
                                  </p:childTnLst>
                                </p:cTn>
                              </p:par>
                              <p:par>
                                <p:cTn id="17" presetID="3" presetClass="entr" presetSubtype="10"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blinds(horizontal)">
                                      <p:cBhvr>
                                        <p:cTn id="19"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ldLvl="0" animBg="1"/>
      <p:bldP spid="8" grpId="1" animBg="1"/>
      <p:bldP spid="9" grpId="0" bldLvl="0" animBg="1"/>
      <p:bldP spid="9" grpId="1" animBg="1"/>
      <p:bldP spid="10" grpId="0" bldLvl="0" animBg="1"/>
      <p:bldP spid="10" grpId="1" animBg="1"/>
      <p:bldP spid="19" grpId="0"/>
      <p:bldP spid="19" grpId="1"/>
      <p:bldP spid="20" grpId="0"/>
      <p:bldP spid="20" grpId="1"/>
    </p:bldLst>
  </p:timing>
</p:sld>
</file>

<file path=ppt/theme/theme1.xml><?xml version="1.0" encoding="utf-8"?>
<a:theme xmlns:a="http://schemas.openxmlformats.org/drawingml/2006/main" name="2_默认设计模板">
  <a:themeElements>
    <a:clrScheme name="自定义 33">
      <a:dk1>
        <a:srgbClr val="E11F28"/>
      </a:dk1>
      <a:lt1>
        <a:srgbClr val="40474D"/>
      </a:lt1>
      <a:dk2>
        <a:srgbClr val="F4F4F4"/>
      </a:dk2>
      <a:lt2>
        <a:srgbClr val="FFFFFF"/>
      </a:lt2>
      <a:accent1>
        <a:srgbClr val="40474D"/>
      </a:accent1>
      <a:accent2>
        <a:srgbClr val="E11F28"/>
      </a:accent2>
      <a:accent3>
        <a:srgbClr val="E6E6E6"/>
      </a:accent3>
      <a:accent4>
        <a:srgbClr val="C2C1C1"/>
      </a:accent4>
      <a:accent5>
        <a:srgbClr val="E11F28"/>
      </a:accent5>
      <a:accent6>
        <a:srgbClr val="40474D"/>
      </a:accent6>
      <a:hlink>
        <a:srgbClr val="FFFFFF"/>
      </a:hlink>
      <a:folHlink>
        <a:srgbClr val="DEDEDD"/>
      </a:folHlink>
    </a:clrScheme>
    <a:fontScheme name="默认设计模板">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1" fontAlgn="base" latinLnBrk="0" hangingPunct="1">
          <a:lnSpc>
            <a:spcPct val="100000"/>
          </a:lnSpc>
          <a:spcBef>
            <a:spcPct val="0"/>
          </a:spcBef>
          <a:spcAft>
            <a:spcPct val="0"/>
          </a:spcAft>
          <a:buClrTx/>
          <a:buSzTx/>
          <a:buFont typeface="Arial" panose="020B0604020202020204" pitchFamily="34" charset="0"/>
          <a:buNone/>
          <a:defRPr kumimoji="0" lang="zh-CN" sz="1800" b="0" i="0" u="none" strike="noStrike" cap="none" normalizeH="0" baseline="0" smtClean="0">
            <a:ln>
              <a:noFill/>
            </a:ln>
            <a:solidFill>
              <a:schemeClr val="tx1"/>
            </a:solidFill>
            <a:effectLst/>
            <a:latin typeface="Arial" panose="020B0604020202020204" pitchFamily="34" charset="0"/>
            <a:ea typeface="宋体" panose="02010600030101010101" pitchFamily="2" charset="-122"/>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1" fontAlgn="base" latinLnBrk="0" hangingPunct="1">
          <a:lnSpc>
            <a:spcPct val="100000"/>
          </a:lnSpc>
          <a:spcBef>
            <a:spcPct val="0"/>
          </a:spcBef>
          <a:spcAft>
            <a:spcPct val="0"/>
          </a:spcAft>
          <a:buClrTx/>
          <a:buSzTx/>
          <a:buFont typeface="Arial" panose="020B0604020202020204" pitchFamily="34" charset="0"/>
          <a:buNone/>
          <a:defRPr kumimoji="0" lang="zh-CN" sz="1800" b="0" i="0" u="none" strike="noStrike" cap="none" normalizeH="0" baseline="0" smtClean="0">
            <a:ln>
              <a:noFill/>
            </a:ln>
            <a:solidFill>
              <a:schemeClr val="tx1"/>
            </a:solidFill>
            <a:effectLst/>
            <a:latin typeface="Arial" panose="020B0604020202020204" pitchFamily="34" charset="0"/>
            <a:ea typeface="宋体" panose="02010600030101010101" pitchFamily="2" charset="-122"/>
          </a:defRPr>
        </a:defPPr>
      </a:lstStyle>
    </a:lnDef>
  </a:objectDefaults>
  <a:extraClrSchemeLst>
    <a:extraClrScheme>
      <a:clrScheme name="默认设计模板 1">
        <a:dk1>
          <a:srgbClr val="000000"/>
        </a:dk1>
        <a:lt1>
          <a:srgbClr val="FFFFFF"/>
        </a:lt1>
        <a:dk2>
          <a:srgbClr val="000000"/>
        </a:dk2>
        <a:lt2>
          <a:srgbClr val="808080"/>
        </a:lt2>
        <a:accent1>
          <a:srgbClr val="CFDEF3"/>
        </a:accent1>
        <a:accent2>
          <a:srgbClr val="333399"/>
        </a:accent2>
        <a:accent3>
          <a:srgbClr val="FFFFFF"/>
        </a:accent3>
        <a:accent4>
          <a:srgbClr val="000000"/>
        </a:accent4>
        <a:accent5>
          <a:srgbClr val="E4ECF8"/>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默认设计模板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默认设计模板 3">
        <a:dk1>
          <a:srgbClr val="000000"/>
        </a:dk1>
        <a:lt1>
          <a:srgbClr val="FFFFFF"/>
        </a:lt1>
        <a:dk2>
          <a:srgbClr val="000000"/>
        </a:dk2>
        <a:lt2>
          <a:srgbClr val="808080"/>
        </a:lt2>
        <a:accent1>
          <a:srgbClr val="97CCFF"/>
        </a:accent1>
        <a:accent2>
          <a:srgbClr val="CCCCFF"/>
        </a:accent2>
        <a:accent3>
          <a:srgbClr val="FFFFFF"/>
        </a:accent3>
        <a:accent4>
          <a:srgbClr val="000000"/>
        </a:accent4>
        <a:accent5>
          <a:srgbClr val="C9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默认设计模板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默认设计模板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默认设计模板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默认设计模板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默认设计模板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默认设计模板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默认设计模板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默认设计模板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默认设计模板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默认设计模板 13">
        <a:dk1>
          <a:srgbClr val="000000"/>
        </a:dk1>
        <a:lt1>
          <a:srgbClr val="FFFFD9"/>
        </a:lt1>
        <a:dk2>
          <a:srgbClr val="2B2E30"/>
        </a:dk2>
        <a:lt2>
          <a:srgbClr val="777777"/>
        </a:lt2>
        <a:accent1>
          <a:srgbClr val="7FBA00"/>
        </a:accent1>
        <a:accent2>
          <a:srgbClr val="FCDB00"/>
        </a:accent2>
        <a:accent3>
          <a:srgbClr val="FFFFE9"/>
        </a:accent3>
        <a:accent4>
          <a:srgbClr val="000000"/>
        </a:accent4>
        <a:accent5>
          <a:srgbClr val="C0D9AA"/>
        </a:accent5>
        <a:accent6>
          <a:srgbClr val="E4C600"/>
        </a:accent6>
        <a:hlink>
          <a:srgbClr val="21A3D0"/>
        </a:hlink>
        <a:folHlink>
          <a:srgbClr val="DA251D"/>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8863</Words>
  <Application>WPS 演示</Application>
  <PresentationFormat>自定义</PresentationFormat>
  <Paragraphs>276</Paragraphs>
  <Slides>22</Slides>
  <Notes>21</Notes>
  <HiddenSlides>0</HiddenSlides>
  <MMClips>0</MMClips>
  <ScaleCrop>false</ScaleCrop>
  <HeadingPairs>
    <vt:vector size="6" baseType="variant">
      <vt:variant>
        <vt:lpstr>已用的字体</vt:lpstr>
      </vt:variant>
      <vt:variant>
        <vt:i4>16</vt:i4>
      </vt:variant>
      <vt:variant>
        <vt:lpstr>主题</vt:lpstr>
      </vt:variant>
      <vt:variant>
        <vt:i4>1</vt:i4>
      </vt:variant>
      <vt:variant>
        <vt:lpstr>幻灯片标题</vt:lpstr>
      </vt:variant>
      <vt:variant>
        <vt:i4>22</vt:i4>
      </vt:variant>
    </vt:vector>
  </HeadingPairs>
  <TitlesOfParts>
    <vt:vector size="39" baseType="lpstr">
      <vt:lpstr>Arial</vt:lpstr>
      <vt:lpstr>宋体</vt:lpstr>
      <vt:lpstr>Wingdings</vt:lpstr>
      <vt:lpstr>微软雅黑</vt:lpstr>
      <vt:lpstr>仿宋_GB2312</vt:lpstr>
      <vt:lpstr>仿宋</vt:lpstr>
      <vt:lpstr>Calibri</vt:lpstr>
      <vt:lpstr>Lifeline JL</vt:lpstr>
      <vt:lpstr>Segoe Print</vt:lpstr>
      <vt:lpstr>华文隶书</vt:lpstr>
      <vt:lpstr>Wingdings</vt:lpstr>
      <vt:lpstr>Arial Unicode MS</vt:lpstr>
      <vt:lpstr>Times New Roman</vt:lpstr>
      <vt:lpstr>HelveticaNeue</vt:lpstr>
      <vt:lpstr>Corbel</vt:lpstr>
      <vt:lpstr>华文新魏</vt:lpstr>
      <vt:lpstr>2_默认设计模板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Administrator</dc:creator>
  <cp:lastModifiedBy>24147</cp:lastModifiedBy>
  <cp:revision>602</cp:revision>
  <dcterms:created xsi:type="dcterms:W3CDTF">2013-01-25T01:44:00Z</dcterms:created>
  <dcterms:modified xsi:type="dcterms:W3CDTF">2022-04-12T08:40:07Z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2052-11.8.2.8411</vt:lpwstr>
  </property>
  <property fmtid="{D5CDD505-2E9C-101B-9397-08002B2CF9AE}" pid="3" name="ICV">
    <vt:lpwstr>65249DD545B44356ABA726DBEFC26DF0</vt:lpwstr>
  </property>
</Properties>
</file>