
<file path=[Content_Types].xml><?xml version="1.0" encoding="utf-8"?>
<Types xmlns="http://schemas.openxmlformats.org/package/2006/content-types">
  <Default Extension="png" ContentType="image/png"/>
  <Default Extension="jpeg" ContentType="image/jpe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notesMasterIdLst>
    <p:notesMasterId r:id="rId26"/>
  </p:notesMasterIdLst>
  <p:sldIdLst>
    <p:sldId id="423" r:id="rId5"/>
    <p:sldId id="315" r:id="rId6"/>
    <p:sldId id="299" r:id="rId7"/>
    <p:sldId id="316" r:id="rId8"/>
    <p:sldId id="317" r:id="rId9"/>
    <p:sldId id="325" r:id="rId10"/>
    <p:sldId id="398" r:id="rId11"/>
    <p:sldId id="319" r:id="rId12"/>
    <p:sldId id="395" r:id="rId13"/>
    <p:sldId id="396" r:id="rId14"/>
    <p:sldId id="397" r:id="rId15"/>
    <p:sldId id="321" r:id="rId16"/>
    <p:sldId id="322" r:id="rId17"/>
    <p:sldId id="327" r:id="rId18"/>
    <p:sldId id="390" r:id="rId19"/>
    <p:sldId id="403" r:id="rId20"/>
    <p:sldId id="391" r:id="rId21"/>
    <p:sldId id="392" r:id="rId22"/>
    <p:sldId id="399" r:id="rId23"/>
    <p:sldId id="400" r:id="rId24"/>
    <p:sldId id="401" r:id="rId25"/>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AE"/>
    <a:srgbClr val="99CEC1"/>
    <a:srgbClr val="A6CFC1"/>
    <a:srgbClr val="9ACDC1"/>
    <a:srgbClr val="96CFC0"/>
    <a:srgbClr val="9FCDC0"/>
    <a:srgbClr val="B4CFC0"/>
    <a:srgbClr val="ADCF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14" y="-84"/>
      </p:cViewPr>
      <p:guideLst>
        <p:guide orient="horz" pos="2036"/>
        <p:guide pos="3839"/>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slide" Target="slides/slide1.xml"/><Relationship Id="rId4" Type="http://schemas.openxmlformats.org/officeDocument/2006/relationships/slideMaster" Target="slideMasters/slideMaster3.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atin typeface="Arial" panose="020B0604020202020204" pitchFamily="34" charset="0"/>
                <a:ea typeface="宋体" panose="02010600030101010101" pitchFamily="2" charset="-122"/>
              </a:defRPr>
            </a:lvl1pPr>
          </a:lstStyle>
          <a:p>
            <a:pPr>
              <a:defRPr/>
            </a:pPr>
            <a:fld id="{22E9FC8F-1FA1-436A-8E55-7BE983236715}"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宋体" panose="02010600030101010101"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atin typeface="Arial" panose="020B0604020202020204" pitchFamily="34" charset="0"/>
                <a:ea typeface="宋体" panose="02010600030101010101" pitchFamily="2" charset="-122"/>
              </a:defRPr>
            </a:lvl1pPr>
          </a:lstStyle>
          <a:p>
            <a:pPr>
              <a:defRPr/>
            </a:pPr>
            <a:fld id="{39484CAF-C773-4C26-9534-8C85CC2EF2C2}"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3139D3C-55F1-453B-BE49-D4DBF8FE557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636C312A-253F-4233-B92A-3C4B7C394729}"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pPr>
              <a:defRPr/>
            </a:pPr>
            <a:fld id="{849A11BA-36C4-4427-91C7-08B0A6D7D5B6}"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74638"/>
            <a:ext cx="8070573" cy="5851525"/>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pPr>
              <a:defRPr/>
            </a:pPr>
            <a:fld id="{1ADEB4A1-275D-4CFE-A89D-76796004C0F4}"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8" name="矩形 7"/>
          <p:cNvSpPr/>
          <p:nvPr userDrawn="1"/>
        </p:nvSpPr>
        <p:spPr>
          <a:xfrm>
            <a:off x="0" y="0"/>
            <a:ext cx="12192000" cy="6858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eaLnBrk="0" hangingPunct="0"/>
            <a:endParaRPr lang="zh-CN" altLang="en-US" sz="2400">
              <a:solidFill>
                <a:prstClr val="white"/>
              </a:solidFill>
            </a:endParaRPr>
          </a:p>
        </p:txBody>
      </p:sp>
      <p:sp>
        <p:nvSpPr>
          <p:cNvPr id="2" name="Title 1"/>
          <p:cNvSpPr>
            <a:spLocks noGrp="1"/>
          </p:cNvSpPr>
          <p:nvPr>
            <p:ph type="ctrTitle"/>
          </p:nvPr>
        </p:nvSpPr>
        <p:spPr>
          <a:xfrm>
            <a:off x="692135" y="774909"/>
            <a:ext cx="10807731" cy="1865448"/>
          </a:xfrm>
        </p:spPr>
        <p:txBody>
          <a:bodyPr anchor="ctr">
            <a:normAutofit/>
          </a:bodyPr>
          <a:lstStyle>
            <a:lvl1pPr algn="ctr">
              <a:lnSpc>
                <a:spcPct val="150000"/>
              </a:lnSpc>
              <a:defRPr sz="4800" b="1" i="0">
                <a:solidFill>
                  <a:schemeClr val="tx1"/>
                </a:solidFill>
              </a:defRPr>
            </a:lvl1pPr>
          </a:lstStyle>
          <a:p>
            <a:r>
              <a:rPr lang="zh-CN" altLang="en-US" dirty="0"/>
              <a:t>单击此处编辑母版标题样式</a:t>
            </a:r>
            <a:endParaRPr lang="en-US" dirty="0"/>
          </a:p>
        </p:txBody>
      </p:sp>
      <p:sp>
        <p:nvSpPr>
          <p:cNvPr id="99" name="Date Placeholder 3"/>
          <p:cNvSpPr>
            <a:spLocks noGrp="1"/>
          </p:cNvSpPr>
          <p:nvPr>
            <p:ph type="dt" sz="half" idx="10"/>
          </p:nvPr>
        </p:nvSpPr>
        <p:spPr/>
        <p:txBody>
          <a:bodyPr/>
          <a:lstStyle>
            <a:lvl1pPr>
              <a:defRPr/>
            </a:lvl1pPr>
          </a:lstStyle>
          <a:p>
            <a:pPr>
              <a:defRPr/>
            </a:pPr>
            <a:fld id="{CB1227B1-864B-47CB-B8FD-7D024961E14C}" type="datetimeFigureOut">
              <a:rPr lang="zh-CN" altLang="en-US">
                <a:solidFill>
                  <a:prstClr val="white">
                    <a:lumMod val="65000"/>
                  </a:prstClr>
                </a:solidFill>
              </a:rPr>
            </a:fld>
            <a:endParaRPr lang="zh-CN" altLang="en-US">
              <a:solidFill>
                <a:prstClr val="white">
                  <a:lumMod val="65000"/>
                </a:prstClr>
              </a:solidFill>
            </a:endParaRPr>
          </a:p>
        </p:txBody>
      </p:sp>
      <p:sp>
        <p:nvSpPr>
          <p:cNvPr id="100"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101" name="Slide Number Placeholder 5"/>
          <p:cNvSpPr>
            <a:spLocks noGrp="1"/>
          </p:cNvSpPr>
          <p:nvPr>
            <p:ph type="sldNum" sz="quarter" idx="12"/>
          </p:nvPr>
        </p:nvSpPr>
        <p:spPr/>
        <p:txBody>
          <a:bodyPr/>
          <a:lstStyle>
            <a:lvl1pPr>
              <a:defRPr/>
            </a:lvl1pPr>
          </a:lstStyle>
          <a:p>
            <a:pPr>
              <a:defRPr/>
            </a:pPr>
            <a:fld id="{83E7EE4C-9BF1-4250-B807-668456CE46A3}" type="slidenum">
              <a:rPr lang="zh-CN" altLang="en-US">
                <a:solidFill>
                  <a:prstClr val="white">
                    <a:lumMod val="65000"/>
                  </a:prstClr>
                </a:solidFill>
              </a:rPr>
            </a:fld>
            <a:endParaRPr lang="zh-CN" altLang="en-US">
              <a:solidFill>
                <a:prstClr val="white">
                  <a:lumMod val="65000"/>
                </a:prstClr>
              </a:solidFill>
            </a:endParaRPr>
          </a:p>
        </p:txBody>
      </p:sp>
      <p:sp>
        <p:nvSpPr>
          <p:cNvPr id="3" name="Subtitle 2"/>
          <p:cNvSpPr>
            <a:spLocks noGrp="1"/>
          </p:cNvSpPr>
          <p:nvPr userDrawn="1">
            <p:ph type="subTitle" idx="1"/>
          </p:nvPr>
        </p:nvSpPr>
        <p:spPr>
          <a:xfrm>
            <a:off x="1648149" y="3013482"/>
            <a:ext cx="8895702" cy="877696"/>
          </a:xfrm>
        </p:spPr>
        <p:txBody>
          <a:bodyPr anchor="ctr">
            <a:noAutofit/>
          </a:bodyPr>
          <a:lstStyle>
            <a:lvl1pPr marL="0" indent="0" algn="ctr">
              <a:lnSpc>
                <a:spcPct val="15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pPr>
              <a:defRPr/>
            </a:pPr>
            <a:fld id="{71B29D4B-2CA7-47A8-86E5-FE890B1AEF36}"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2127CC-6915-48A9-B008-AF3C75820C2D}"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8" name="矩形 7"/>
          <p:cNvSpPr/>
          <p:nvPr userDrawn="1"/>
        </p:nvSpPr>
        <p:spPr>
          <a:xfrm>
            <a:off x="0" y="0"/>
            <a:ext cx="12192000" cy="6858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eaLnBrk="0" hangingPunct="0"/>
            <a:endParaRPr lang="zh-CN" altLang="en-US" sz="2400">
              <a:solidFill>
                <a:prstClr val="white"/>
              </a:solidFill>
            </a:endParaRPr>
          </a:p>
        </p:txBody>
      </p:sp>
      <p:sp>
        <p:nvSpPr>
          <p:cNvPr id="2" name="Title 1"/>
          <p:cNvSpPr>
            <a:spLocks noGrp="1"/>
          </p:cNvSpPr>
          <p:nvPr>
            <p:ph type="title"/>
          </p:nvPr>
        </p:nvSpPr>
        <p:spPr>
          <a:xfrm>
            <a:off x="335922" y="877734"/>
            <a:ext cx="11520156" cy="1579716"/>
          </a:xfrm>
        </p:spPr>
        <p:txBody>
          <a:bodyPr anchor="ctr"/>
          <a:lstStyle>
            <a:lvl1pPr algn="ctr">
              <a:lnSpc>
                <a:spcPct val="150000"/>
              </a:lnSpc>
              <a:defRPr sz="54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319251" y="2908226"/>
            <a:ext cx="9553498" cy="855891"/>
          </a:xfrm>
        </p:spPr>
        <p:txBody>
          <a:bodyPr anchor="ctr"/>
          <a:lstStyle>
            <a:lvl1pPr marL="0" indent="0" algn="ctr">
              <a:lnSpc>
                <a:spcPct val="15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1" name="Date Placeholder 3"/>
          <p:cNvSpPr>
            <a:spLocks noGrp="1"/>
          </p:cNvSpPr>
          <p:nvPr>
            <p:ph type="dt" sz="half" idx="10"/>
          </p:nvPr>
        </p:nvSpPr>
        <p:spPr/>
        <p:txBody>
          <a:bodyPr/>
          <a:lstStyle>
            <a:lvl1pPr>
              <a:defRPr/>
            </a:lvl1pPr>
          </a:lstStyle>
          <a:p>
            <a:pPr>
              <a:defRPr/>
            </a:pPr>
            <a:fld id="{5F91990E-E653-4FD8-923B-A2D860A8A90E}" type="datetimeFigureOut">
              <a:rPr lang="zh-CN" altLang="en-US">
                <a:solidFill>
                  <a:prstClr val="white">
                    <a:lumMod val="65000"/>
                  </a:prstClr>
                </a:solidFill>
              </a:rPr>
            </a:fld>
            <a:endParaRPr lang="zh-CN" altLang="en-US">
              <a:solidFill>
                <a:prstClr val="white">
                  <a:lumMod val="6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13" name="Slide Number Placeholder 5"/>
          <p:cNvSpPr>
            <a:spLocks noGrp="1"/>
          </p:cNvSpPr>
          <p:nvPr>
            <p:ph type="sldNum" sz="quarter" idx="12"/>
          </p:nvPr>
        </p:nvSpPr>
        <p:spPr/>
        <p:txBody>
          <a:bodyPr/>
          <a:lstStyle>
            <a:lvl1pPr>
              <a:defRPr/>
            </a:lvl1pPr>
          </a:lstStyle>
          <a:p>
            <a:pPr>
              <a:defRPr/>
            </a:pPr>
            <a:fld id="{C66B55DE-A138-432A-8102-1E3083C6FACE}"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4F503295-1E4B-43CB-ACE7-ED4E99C07012}"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0F0ABD-4112-4B46-AE5F-F7B3FCC15149}"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741170D5-879E-4918-AA43-1581FF74425B}" type="datetimeFigureOut">
              <a:rPr lang="zh-CN" altLang="en-US">
                <a:solidFill>
                  <a:prstClr val="white">
                    <a:lumMod val="65000"/>
                  </a:prstClr>
                </a:solidFill>
              </a:rPr>
            </a:fld>
            <a:endParaRPr lang="zh-CN" altLang="en-US">
              <a:solidFill>
                <a:prstClr val="white">
                  <a:lumMod val="6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CF617F-1FAF-4B1F-8DA8-C199C45268F9}"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1A7857CE-0B02-4E23-8C71-0AC50F027A2D}" type="datetimeFigureOut">
              <a:rPr lang="zh-CN" altLang="en-US">
                <a:solidFill>
                  <a:prstClr val="white">
                    <a:lumMod val="65000"/>
                  </a:prstClr>
                </a:solidFill>
              </a:rPr>
            </a:fld>
            <a:endParaRPr lang="zh-CN" altLang="en-US">
              <a:solidFill>
                <a:prstClr val="white">
                  <a:lumMod val="6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637C59-ACF1-46EC-AA2B-C1494FFFC09F}"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9BEC2F33-1B8F-49A4-B81C-5C1A866997DB}" type="datetimeFigureOut">
              <a:rPr lang="zh-CN" altLang="en-US">
                <a:solidFill>
                  <a:prstClr val="white">
                    <a:lumMod val="65000"/>
                  </a:prstClr>
                </a:solidFill>
              </a:rPr>
            </a:fld>
            <a:endParaRPr lang="zh-CN" altLang="en-US">
              <a:solidFill>
                <a:prstClr val="white">
                  <a:lumMod val="6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5047A2D-2746-4C2C-8659-5794A5D30568}" type="slidenum">
              <a:rPr lang="zh-CN" altLang="en-US">
                <a:solidFill>
                  <a:prstClr val="white">
                    <a:lumMod val="65000"/>
                  </a:prstClr>
                </a:solidFill>
              </a:rPr>
            </a:fld>
            <a:endParaRPr lang="zh-CN" altLang="en-US">
              <a:solidFill>
                <a:prstClr val="white">
                  <a:lumMod val="65000"/>
                </a:prstClr>
              </a:solidFill>
            </a:endParaRPr>
          </a:p>
        </p:txBody>
      </p:sp>
      <p:sp>
        <p:nvSpPr>
          <p:cNvPr id="7" name="矩形 6"/>
          <p:cNvSpPr/>
          <p:nvPr userDrawn="1"/>
        </p:nvSpPr>
        <p:spPr>
          <a:xfrm>
            <a:off x="0" y="0"/>
            <a:ext cx="12192002" cy="6858001"/>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7295" eaLnBrk="0" hangingPunct="0"/>
            <a:endParaRPr lang="zh-CN" altLang="en-US" sz="2400">
              <a:solidFill>
                <a:prstClr val="white"/>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518EF24E-7ACB-4130-A95E-31B492E4DC89}"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7E9992-9A03-4D74-B6F7-FDB10D1C5093}"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pPr>
              <a:defRPr/>
            </a:pPr>
            <a:fld id="{0086715F-B576-4119-B53F-80BE8035622E}"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1EF34395-4959-4A0C-96FB-5F242B3DEB06}"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8EBC8F-9660-4E80-9F8E-C4E5D79BDABB}"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D0CAE8C-B19C-4977-8BCA-B32C13833C88}"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2A551E-31EC-4F7A-A252-B2FCA315F68C}"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EB0D3A26-0640-4C70-A709-B1491CCE26F4}"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231408-E647-409A-B508-321AFC4E7C0E}"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8" name="矩形 7"/>
          <p:cNvSpPr/>
          <p:nvPr userDrawn="1"/>
        </p:nvSpPr>
        <p:spPr>
          <a:xfrm>
            <a:off x="0" y="0"/>
            <a:ext cx="12192000" cy="6858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eaLnBrk="0" hangingPunct="0"/>
            <a:endParaRPr lang="zh-CN" altLang="en-US" sz="2400">
              <a:solidFill>
                <a:prstClr val="white"/>
              </a:solidFill>
            </a:endParaRPr>
          </a:p>
        </p:txBody>
      </p:sp>
      <p:sp>
        <p:nvSpPr>
          <p:cNvPr id="2" name="Title 1"/>
          <p:cNvSpPr>
            <a:spLocks noGrp="1"/>
          </p:cNvSpPr>
          <p:nvPr>
            <p:ph type="ctrTitle"/>
          </p:nvPr>
        </p:nvSpPr>
        <p:spPr>
          <a:xfrm>
            <a:off x="692135" y="774909"/>
            <a:ext cx="10807731" cy="1865448"/>
          </a:xfrm>
        </p:spPr>
        <p:txBody>
          <a:bodyPr anchor="ctr">
            <a:normAutofit/>
          </a:bodyPr>
          <a:lstStyle>
            <a:lvl1pPr algn="ctr">
              <a:lnSpc>
                <a:spcPct val="150000"/>
              </a:lnSpc>
              <a:defRPr sz="4800" b="1" i="0">
                <a:solidFill>
                  <a:schemeClr val="tx1"/>
                </a:solidFill>
              </a:defRPr>
            </a:lvl1pPr>
          </a:lstStyle>
          <a:p>
            <a:r>
              <a:rPr lang="zh-CN" altLang="en-US" dirty="0"/>
              <a:t>单击此处编辑母版标题样式</a:t>
            </a:r>
            <a:endParaRPr lang="en-US" dirty="0"/>
          </a:p>
        </p:txBody>
      </p:sp>
      <p:sp>
        <p:nvSpPr>
          <p:cNvPr id="99" name="Date Placeholder 3"/>
          <p:cNvSpPr>
            <a:spLocks noGrp="1"/>
          </p:cNvSpPr>
          <p:nvPr>
            <p:ph type="dt" sz="half" idx="10"/>
          </p:nvPr>
        </p:nvSpPr>
        <p:spPr/>
        <p:txBody>
          <a:bodyPr/>
          <a:lstStyle>
            <a:lvl1pPr>
              <a:defRPr/>
            </a:lvl1pPr>
          </a:lstStyle>
          <a:p>
            <a:pPr>
              <a:defRPr/>
            </a:pPr>
            <a:fld id="{CB1227B1-864B-47CB-B8FD-7D024961E14C}" type="datetimeFigureOut">
              <a:rPr lang="zh-CN" altLang="en-US">
                <a:solidFill>
                  <a:prstClr val="white">
                    <a:lumMod val="65000"/>
                  </a:prstClr>
                </a:solidFill>
              </a:rPr>
            </a:fld>
            <a:endParaRPr lang="zh-CN" altLang="en-US">
              <a:solidFill>
                <a:prstClr val="white">
                  <a:lumMod val="65000"/>
                </a:prstClr>
              </a:solidFill>
            </a:endParaRPr>
          </a:p>
        </p:txBody>
      </p:sp>
      <p:sp>
        <p:nvSpPr>
          <p:cNvPr id="100"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101" name="Slide Number Placeholder 5"/>
          <p:cNvSpPr>
            <a:spLocks noGrp="1"/>
          </p:cNvSpPr>
          <p:nvPr>
            <p:ph type="sldNum" sz="quarter" idx="12"/>
          </p:nvPr>
        </p:nvSpPr>
        <p:spPr/>
        <p:txBody>
          <a:bodyPr/>
          <a:lstStyle>
            <a:lvl1pPr>
              <a:defRPr/>
            </a:lvl1pPr>
          </a:lstStyle>
          <a:p>
            <a:pPr>
              <a:defRPr/>
            </a:pPr>
            <a:fld id="{83E7EE4C-9BF1-4250-B807-668456CE46A3}" type="slidenum">
              <a:rPr lang="zh-CN" altLang="en-US">
                <a:solidFill>
                  <a:prstClr val="white">
                    <a:lumMod val="65000"/>
                  </a:prstClr>
                </a:solidFill>
              </a:rPr>
            </a:fld>
            <a:endParaRPr lang="zh-CN" altLang="en-US">
              <a:solidFill>
                <a:prstClr val="white">
                  <a:lumMod val="65000"/>
                </a:prstClr>
              </a:solidFill>
            </a:endParaRPr>
          </a:p>
        </p:txBody>
      </p:sp>
      <p:sp>
        <p:nvSpPr>
          <p:cNvPr id="3" name="Subtitle 2"/>
          <p:cNvSpPr>
            <a:spLocks noGrp="1"/>
          </p:cNvSpPr>
          <p:nvPr userDrawn="1">
            <p:ph type="subTitle" idx="1"/>
          </p:nvPr>
        </p:nvSpPr>
        <p:spPr>
          <a:xfrm>
            <a:off x="1648149" y="3013482"/>
            <a:ext cx="8895702" cy="877696"/>
          </a:xfrm>
        </p:spPr>
        <p:txBody>
          <a:bodyPr anchor="ctr">
            <a:noAutofit/>
          </a:bodyPr>
          <a:lstStyle>
            <a:lvl1pPr marL="0" indent="0" algn="ctr">
              <a:lnSpc>
                <a:spcPct val="150000"/>
              </a:lnSpc>
              <a:buNone/>
              <a:defRPr sz="28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10"/>
          </p:nvPr>
        </p:nvSpPr>
        <p:spPr/>
        <p:txBody>
          <a:bodyPr/>
          <a:lstStyle>
            <a:lvl1pPr>
              <a:defRPr/>
            </a:lvl1pPr>
          </a:lstStyle>
          <a:p>
            <a:pPr>
              <a:defRPr/>
            </a:pPr>
            <a:fld id="{71B29D4B-2CA7-47A8-86E5-FE890B1AEF36}"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A2127CC-6915-48A9-B008-AF3C75820C2D}"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8" name="矩形 7"/>
          <p:cNvSpPr/>
          <p:nvPr userDrawn="1"/>
        </p:nvSpPr>
        <p:spPr>
          <a:xfrm>
            <a:off x="0" y="0"/>
            <a:ext cx="12192000" cy="6858001"/>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7295" eaLnBrk="0" hangingPunct="0"/>
            <a:endParaRPr lang="zh-CN" altLang="en-US" sz="2400">
              <a:solidFill>
                <a:prstClr val="white"/>
              </a:solidFill>
            </a:endParaRPr>
          </a:p>
        </p:txBody>
      </p:sp>
      <p:sp>
        <p:nvSpPr>
          <p:cNvPr id="2" name="Title 1"/>
          <p:cNvSpPr>
            <a:spLocks noGrp="1"/>
          </p:cNvSpPr>
          <p:nvPr>
            <p:ph type="title"/>
          </p:nvPr>
        </p:nvSpPr>
        <p:spPr>
          <a:xfrm>
            <a:off x="335922" y="877734"/>
            <a:ext cx="11520156" cy="1579716"/>
          </a:xfrm>
        </p:spPr>
        <p:txBody>
          <a:bodyPr anchor="ctr"/>
          <a:lstStyle>
            <a:lvl1pPr algn="ctr">
              <a:lnSpc>
                <a:spcPct val="150000"/>
              </a:lnSpc>
              <a:defRPr sz="5400">
                <a:solidFill>
                  <a:schemeClr val="accent1"/>
                </a:solidFill>
              </a:defRPr>
            </a:lvl1pPr>
          </a:lstStyle>
          <a:p>
            <a:r>
              <a:rPr lang="zh-CN" altLang="en-US" dirty="0"/>
              <a:t>单击此处编辑母版标题样式</a:t>
            </a:r>
            <a:endParaRPr lang="en-US" dirty="0"/>
          </a:p>
        </p:txBody>
      </p:sp>
      <p:sp>
        <p:nvSpPr>
          <p:cNvPr id="3" name="Text Placeholder 2"/>
          <p:cNvSpPr>
            <a:spLocks noGrp="1"/>
          </p:cNvSpPr>
          <p:nvPr>
            <p:ph type="body" idx="1"/>
          </p:nvPr>
        </p:nvSpPr>
        <p:spPr>
          <a:xfrm>
            <a:off x="1319251" y="2908226"/>
            <a:ext cx="9553498" cy="855891"/>
          </a:xfrm>
        </p:spPr>
        <p:txBody>
          <a:bodyPr anchor="ctr"/>
          <a:lstStyle>
            <a:lvl1pPr marL="0" indent="0" algn="ctr">
              <a:lnSpc>
                <a:spcPct val="150000"/>
              </a:lnSpc>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11" name="Date Placeholder 3"/>
          <p:cNvSpPr>
            <a:spLocks noGrp="1"/>
          </p:cNvSpPr>
          <p:nvPr>
            <p:ph type="dt" sz="half" idx="10"/>
          </p:nvPr>
        </p:nvSpPr>
        <p:spPr/>
        <p:txBody>
          <a:bodyPr/>
          <a:lstStyle>
            <a:lvl1pPr>
              <a:defRPr/>
            </a:lvl1pPr>
          </a:lstStyle>
          <a:p>
            <a:pPr>
              <a:defRPr/>
            </a:pPr>
            <a:fld id="{5F91990E-E653-4FD8-923B-A2D860A8A90E}" type="datetimeFigureOut">
              <a:rPr lang="zh-CN" altLang="en-US">
                <a:solidFill>
                  <a:prstClr val="white">
                    <a:lumMod val="65000"/>
                  </a:prstClr>
                </a:solidFill>
              </a:rPr>
            </a:fld>
            <a:endParaRPr lang="zh-CN" altLang="en-US">
              <a:solidFill>
                <a:prstClr val="white">
                  <a:lumMod val="6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13" name="Slide Number Placeholder 5"/>
          <p:cNvSpPr>
            <a:spLocks noGrp="1"/>
          </p:cNvSpPr>
          <p:nvPr>
            <p:ph type="sldNum" sz="quarter" idx="12"/>
          </p:nvPr>
        </p:nvSpPr>
        <p:spPr/>
        <p:txBody>
          <a:bodyPr/>
          <a:lstStyle>
            <a:lvl1pPr>
              <a:defRPr/>
            </a:lvl1pPr>
          </a:lstStyle>
          <a:p>
            <a:pPr>
              <a:defRPr/>
            </a:pPr>
            <a:fld id="{C66B55DE-A138-432A-8102-1E3083C6FACE}"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3"/>
          <p:cNvSpPr>
            <a:spLocks noGrp="1"/>
          </p:cNvSpPr>
          <p:nvPr>
            <p:ph type="dt" sz="half" idx="10"/>
          </p:nvPr>
        </p:nvSpPr>
        <p:spPr/>
        <p:txBody>
          <a:bodyPr/>
          <a:lstStyle>
            <a:lvl1pPr>
              <a:defRPr/>
            </a:lvl1pPr>
          </a:lstStyle>
          <a:p>
            <a:pPr>
              <a:defRPr/>
            </a:pPr>
            <a:fld id="{4F503295-1E4B-43CB-ACE7-ED4E99C07012}"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C0F0ABD-4112-4B46-AE5F-F7B3FCC15149}"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839789"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6172201"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3"/>
          <p:cNvSpPr>
            <a:spLocks noGrp="1"/>
          </p:cNvSpPr>
          <p:nvPr>
            <p:ph type="dt" sz="half" idx="10"/>
          </p:nvPr>
        </p:nvSpPr>
        <p:spPr/>
        <p:txBody>
          <a:bodyPr/>
          <a:lstStyle>
            <a:lvl1pPr>
              <a:defRPr/>
            </a:lvl1pPr>
          </a:lstStyle>
          <a:p>
            <a:pPr>
              <a:defRPr/>
            </a:pPr>
            <a:fld id="{741170D5-879E-4918-AA43-1581FF74425B}" type="datetimeFigureOut">
              <a:rPr lang="zh-CN" altLang="en-US">
                <a:solidFill>
                  <a:prstClr val="white">
                    <a:lumMod val="65000"/>
                  </a:prstClr>
                </a:solidFill>
              </a:rPr>
            </a:fld>
            <a:endParaRPr lang="zh-CN" altLang="en-US">
              <a:solidFill>
                <a:prstClr val="white">
                  <a:lumMod val="6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14CF617F-1FAF-4B1F-8DA8-C199C45268F9}"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3"/>
          <p:cNvSpPr>
            <a:spLocks noGrp="1"/>
          </p:cNvSpPr>
          <p:nvPr>
            <p:ph type="dt" sz="half" idx="10"/>
          </p:nvPr>
        </p:nvSpPr>
        <p:spPr/>
        <p:txBody>
          <a:bodyPr/>
          <a:lstStyle>
            <a:lvl1pPr>
              <a:defRPr/>
            </a:lvl1pPr>
          </a:lstStyle>
          <a:p>
            <a:pPr>
              <a:defRPr/>
            </a:pPr>
            <a:fld id="{1A7857CE-0B02-4E23-8C71-0AC50F027A2D}" type="datetimeFigureOut">
              <a:rPr lang="zh-CN" altLang="en-US">
                <a:solidFill>
                  <a:prstClr val="white">
                    <a:lumMod val="65000"/>
                  </a:prstClr>
                </a:solidFill>
              </a:rPr>
            </a:fld>
            <a:endParaRPr lang="zh-CN" altLang="en-US">
              <a:solidFill>
                <a:prstClr val="white">
                  <a:lumMod val="6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1637C59-ACF1-46EC-AA2B-C1494FFFC09F}"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fld id="{9BEC2F33-1B8F-49A4-B81C-5C1A866997DB}" type="datetimeFigureOut">
              <a:rPr lang="zh-CN" altLang="en-US">
                <a:solidFill>
                  <a:prstClr val="white">
                    <a:lumMod val="65000"/>
                  </a:prstClr>
                </a:solidFill>
              </a:rPr>
            </a:fld>
            <a:endParaRPr lang="zh-CN" altLang="en-US">
              <a:solidFill>
                <a:prstClr val="white">
                  <a:lumMod val="65000"/>
                </a:prstClr>
              </a:solidFill>
            </a:endParaRPr>
          </a:p>
        </p:txBody>
      </p:sp>
      <p:sp>
        <p:nvSpPr>
          <p:cNvPr id="4" name="Footer Placeholder 2"/>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5" name="Slide Number Placeholder 3"/>
          <p:cNvSpPr>
            <a:spLocks noGrp="1"/>
          </p:cNvSpPr>
          <p:nvPr>
            <p:ph type="sldNum" sz="quarter" idx="12"/>
          </p:nvPr>
        </p:nvSpPr>
        <p:spPr/>
        <p:txBody>
          <a:bodyPr/>
          <a:lstStyle>
            <a:lvl1pPr>
              <a:defRPr/>
            </a:lvl1pPr>
          </a:lstStyle>
          <a:p>
            <a:pPr>
              <a:defRPr/>
            </a:pPr>
            <a:fld id="{B5047A2D-2746-4C2C-8659-5794A5D30568}" type="slidenum">
              <a:rPr lang="zh-CN" altLang="en-US">
                <a:solidFill>
                  <a:prstClr val="white">
                    <a:lumMod val="65000"/>
                  </a:prstClr>
                </a:solidFill>
              </a:rPr>
            </a:fld>
            <a:endParaRPr lang="zh-CN" altLang="en-US">
              <a:solidFill>
                <a:prstClr val="white">
                  <a:lumMod val="65000"/>
                </a:prstClr>
              </a:solidFill>
            </a:endParaRPr>
          </a:p>
        </p:txBody>
      </p:sp>
      <p:sp>
        <p:nvSpPr>
          <p:cNvPr id="7" name="矩形 6"/>
          <p:cNvSpPr/>
          <p:nvPr userDrawn="1"/>
        </p:nvSpPr>
        <p:spPr>
          <a:xfrm>
            <a:off x="0" y="0"/>
            <a:ext cx="12192002" cy="6858001"/>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7295" eaLnBrk="0" hangingPunct="0"/>
            <a:endParaRPr lang="zh-CN" altLang="en-US" sz="2400">
              <a:solidFill>
                <a:prstClr val="white"/>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45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1027"/>
          <p:cNvSpPr>
            <a:spLocks noGrp="1"/>
          </p:cNvSpPr>
          <p:nvPr>
            <p:ph type="dt" sz="half" idx="10"/>
          </p:nvPr>
        </p:nvSpPr>
        <p:spPr/>
        <p:txBody>
          <a:bodyPr/>
          <a:lstStyle>
            <a:lvl1pPr>
              <a:defRPr/>
            </a:lvl1pPr>
          </a:lstStyle>
          <a:p>
            <a:pPr>
              <a:defRPr/>
            </a:pPr>
            <a:endParaRPr lang="zh-CN" altLang="en-US"/>
          </a:p>
        </p:txBody>
      </p:sp>
      <p:sp>
        <p:nvSpPr>
          <p:cNvPr id="5" name="页脚占位符 1028"/>
          <p:cNvSpPr>
            <a:spLocks noGrp="1"/>
          </p:cNvSpPr>
          <p:nvPr>
            <p:ph type="ftr" sz="quarter" idx="11"/>
          </p:nvPr>
        </p:nvSpPr>
        <p:spPr/>
        <p:txBody>
          <a:bodyPr/>
          <a:lstStyle>
            <a:lvl1pPr>
              <a:defRPr/>
            </a:lvl1pPr>
          </a:lstStyle>
          <a:p>
            <a:pPr>
              <a:defRPr/>
            </a:pPr>
            <a:endParaRPr lang="zh-CN" altLang="en-US"/>
          </a:p>
        </p:txBody>
      </p:sp>
      <p:sp>
        <p:nvSpPr>
          <p:cNvPr id="6" name="灯片编号占位符 1029"/>
          <p:cNvSpPr>
            <a:spLocks noGrp="1"/>
          </p:cNvSpPr>
          <p:nvPr>
            <p:ph type="sldNum" sz="quarter" idx="12"/>
          </p:nvPr>
        </p:nvSpPr>
        <p:spPr/>
        <p:txBody>
          <a:bodyPr/>
          <a:lstStyle>
            <a:lvl1pPr>
              <a:defRPr/>
            </a:lvl1pPr>
          </a:lstStyle>
          <a:p>
            <a:pPr>
              <a:defRPr/>
            </a:pPr>
            <a:fld id="{EA25D198-20C2-4EFB-9249-68F1C726FDFC}"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518EF24E-7ACB-4130-A95E-31B492E4DC89}"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D47E9992-9A03-4D74-B6F7-FDB10D1C5093}"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7"/>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3"/>
          <p:cNvSpPr>
            <a:spLocks noGrp="1"/>
          </p:cNvSpPr>
          <p:nvPr>
            <p:ph type="dt" sz="half" idx="10"/>
          </p:nvPr>
        </p:nvSpPr>
        <p:spPr/>
        <p:txBody>
          <a:bodyPr/>
          <a:lstStyle>
            <a:lvl1pPr>
              <a:defRPr/>
            </a:lvl1pPr>
          </a:lstStyle>
          <a:p>
            <a:pPr>
              <a:defRPr/>
            </a:pPr>
            <a:fld id="{1EF34395-4959-4A0C-96FB-5F242B3DEB06}" type="datetimeFigureOut">
              <a:rPr lang="zh-CN" altLang="en-US">
                <a:solidFill>
                  <a:prstClr val="white">
                    <a:lumMod val="65000"/>
                  </a:prstClr>
                </a:solidFill>
              </a:rPr>
            </a:fld>
            <a:endParaRPr lang="zh-CN" altLang="en-US">
              <a:solidFill>
                <a:prstClr val="white">
                  <a:lumMod val="6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38EBC8F-9660-4E80-9F8E-C4E5D79BDABB}"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3D0CAE8C-B19C-4977-8BCA-B32C13833C88}"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82A551E-31EC-4F7A-A252-B2FCA315F68C}"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lvl1pPr>
              <a:defRPr/>
            </a:lvl1pPr>
          </a:lstStyle>
          <a:p>
            <a:pPr>
              <a:defRPr/>
            </a:pPr>
            <a:fld id="{EB0D3A26-0640-4C70-A709-B1491CCE26F4}"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231408-E647-409A-B508-321AFC4E7C0E}" type="slidenum">
              <a:rPr lang="zh-CN" altLang="en-US">
                <a:solidFill>
                  <a:prstClr val="white">
                    <a:lumMod val="65000"/>
                  </a:prstClr>
                </a:solidFill>
              </a:rPr>
            </a:fld>
            <a:endParaRPr lang="zh-CN" altLang="en-US">
              <a:solidFill>
                <a:prstClr val="white">
                  <a:lumMod val="6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205728" y="1600200"/>
            <a:ext cx="5376672"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1027"/>
          <p:cNvSpPr>
            <a:spLocks noGrp="1"/>
          </p:cNvSpPr>
          <p:nvPr>
            <p:ph type="dt" sz="half" idx="10"/>
          </p:nvPr>
        </p:nvSpPr>
        <p:spPr/>
        <p:txBody>
          <a:bodyPr/>
          <a:lstStyle>
            <a:lvl1pPr>
              <a:defRPr/>
            </a:lvl1pPr>
          </a:lstStyle>
          <a:p>
            <a:pPr>
              <a:defRPr/>
            </a:pPr>
            <a:endParaRPr lang="zh-CN" altLang="en-US"/>
          </a:p>
        </p:txBody>
      </p:sp>
      <p:sp>
        <p:nvSpPr>
          <p:cNvPr id="6" name="页脚占位符 1028"/>
          <p:cNvSpPr>
            <a:spLocks noGrp="1"/>
          </p:cNvSpPr>
          <p:nvPr>
            <p:ph type="ftr" sz="quarter" idx="11"/>
          </p:nvPr>
        </p:nvSpPr>
        <p:spPr/>
        <p:txBody>
          <a:bodyPr/>
          <a:lstStyle>
            <a:lvl1pPr>
              <a:defRPr/>
            </a:lvl1pPr>
          </a:lstStyle>
          <a:p>
            <a:pPr>
              <a:defRPr/>
            </a:pPr>
            <a:endParaRPr lang="zh-CN" altLang="en-US"/>
          </a:p>
        </p:txBody>
      </p:sp>
      <p:sp>
        <p:nvSpPr>
          <p:cNvPr id="7" name="灯片编号占位符 1029"/>
          <p:cNvSpPr>
            <a:spLocks noGrp="1"/>
          </p:cNvSpPr>
          <p:nvPr>
            <p:ph type="sldNum" sz="quarter" idx="12"/>
          </p:nvPr>
        </p:nvSpPr>
        <p:spPr/>
        <p:txBody>
          <a:bodyPr/>
          <a:lstStyle>
            <a:lvl1pPr>
              <a:defRPr/>
            </a:lvl1pPr>
          </a:lstStyle>
          <a:p>
            <a:pPr>
              <a:defRPr/>
            </a:pPr>
            <a:fld id="{670303F2-B0B0-4BE7-9E65-260C9ED46C49}"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775" y="2665379"/>
            <a:ext cx="4873575"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6939" y="2665379"/>
            <a:ext cx="4897576"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1027"/>
          <p:cNvSpPr>
            <a:spLocks noGrp="1"/>
          </p:cNvSpPr>
          <p:nvPr>
            <p:ph type="dt" sz="half" idx="10"/>
          </p:nvPr>
        </p:nvSpPr>
        <p:spPr/>
        <p:txBody>
          <a:bodyPr/>
          <a:lstStyle>
            <a:lvl1pPr>
              <a:defRPr/>
            </a:lvl1pPr>
          </a:lstStyle>
          <a:p>
            <a:pPr>
              <a:defRPr/>
            </a:pPr>
            <a:endParaRPr lang="zh-CN" altLang="en-US"/>
          </a:p>
        </p:txBody>
      </p:sp>
      <p:sp>
        <p:nvSpPr>
          <p:cNvPr id="8" name="页脚占位符 1028"/>
          <p:cNvSpPr>
            <a:spLocks noGrp="1"/>
          </p:cNvSpPr>
          <p:nvPr>
            <p:ph type="ftr" sz="quarter" idx="11"/>
          </p:nvPr>
        </p:nvSpPr>
        <p:spPr/>
        <p:txBody>
          <a:bodyPr/>
          <a:lstStyle>
            <a:lvl1pPr>
              <a:defRPr/>
            </a:lvl1pPr>
          </a:lstStyle>
          <a:p>
            <a:pPr>
              <a:defRPr/>
            </a:pPr>
            <a:endParaRPr lang="zh-CN" altLang="en-US"/>
          </a:p>
        </p:txBody>
      </p:sp>
      <p:sp>
        <p:nvSpPr>
          <p:cNvPr id="9" name="灯片编号占位符 1029"/>
          <p:cNvSpPr>
            <a:spLocks noGrp="1"/>
          </p:cNvSpPr>
          <p:nvPr>
            <p:ph type="sldNum" sz="quarter" idx="12"/>
          </p:nvPr>
        </p:nvSpPr>
        <p:spPr/>
        <p:txBody>
          <a:bodyPr/>
          <a:lstStyle>
            <a:lvl1pPr>
              <a:defRPr/>
            </a:lvl1pPr>
          </a:lstStyle>
          <a:p>
            <a:pPr>
              <a:defRPr/>
            </a:pPr>
            <a:fld id="{0185B64E-3AFA-452E-9DCF-C27EA2A138CF}"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1027"/>
          <p:cNvSpPr>
            <a:spLocks noGrp="1"/>
          </p:cNvSpPr>
          <p:nvPr>
            <p:ph type="dt" sz="half" idx="10"/>
          </p:nvPr>
        </p:nvSpPr>
        <p:spPr/>
        <p:txBody>
          <a:bodyPr/>
          <a:lstStyle>
            <a:lvl1pPr>
              <a:defRPr/>
            </a:lvl1pPr>
          </a:lstStyle>
          <a:p>
            <a:pPr>
              <a:defRPr/>
            </a:pPr>
            <a:endParaRPr lang="zh-CN" altLang="en-US"/>
          </a:p>
        </p:txBody>
      </p:sp>
      <p:sp>
        <p:nvSpPr>
          <p:cNvPr id="4" name="页脚占位符 1028"/>
          <p:cNvSpPr>
            <a:spLocks noGrp="1"/>
          </p:cNvSpPr>
          <p:nvPr>
            <p:ph type="ftr" sz="quarter" idx="11"/>
          </p:nvPr>
        </p:nvSpPr>
        <p:spPr/>
        <p:txBody>
          <a:bodyPr/>
          <a:lstStyle>
            <a:lvl1pPr>
              <a:defRPr/>
            </a:lvl1pPr>
          </a:lstStyle>
          <a:p>
            <a:pPr>
              <a:defRPr/>
            </a:pPr>
            <a:endParaRPr lang="zh-CN" altLang="en-US"/>
          </a:p>
        </p:txBody>
      </p:sp>
      <p:sp>
        <p:nvSpPr>
          <p:cNvPr id="5" name="灯片编号占位符 1029"/>
          <p:cNvSpPr>
            <a:spLocks noGrp="1"/>
          </p:cNvSpPr>
          <p:nvPr>
            <p:ph type="sldNum" sz="quarter" idx="12"/>
          </p:nvPr>
        </p:nvSpPr>
        <p:spPr/>
        <p:txBody>
          <a:bodyPr/>
          <a:lstStyle>
            <a:lvl1pPr>
              <a:defRPr/>
            </a:lvl1pPr>
          </a:lstStyle>
          <a:p>
            <a:pPr>
              <a:defRPr/>
            </a:pPr>
            <a:fld id="{4329009D-1C92-4D10-8C0D-7207D99A8820}"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027"/>
          <p:cNvSpPr>
            <a:spLocks noGrp="1"/>
          </p:cNvSpPr>
          <p:nvPr>
            <p:ph type="dt" sz="half" idx="10"/>
          </p:nvPr>
        </p:nvSpPr>
        <p:spPr/>
        <p:txBody>
          <a:bodyPr/>
          <a:lstStyle>
            <a:lvl1pPr>
              <a:defRPr/>
            </a:lvl1pPr>
          </a:lstStyle>
          <a:p>
            <a:pPr>
              <a:defRPr/>
            </a:pPr>
            <a:endParaRPr lang="zh-CN" altLang="en-US"/>
          </a:p>
        </p:txBody>
      </p:sp>
      <p:sp>
        <p:nvSpPr>
          <p:cNvPr id="3" name="页脚占位符 1028"/>
          <p:cNvSpPr>
            <a:spLocks noGrp="1"/>
          </p:cNvSpPr>
          <p:nvPr>
            <p:ph type="ftr" sz="quarter" idx="11"/>
          </p:nvPr>
        </p:nvSpPr>
        <p:spPr/>
        <p:txBody>
          <a:bodyPr/>
          <a:lstStyle>
            <a:lvl1pPr>
              <a:defRPr/>
            </a:lvl1pPr>
          </a:lstStyle>
          <a:p>
            <a:pPr>
              <a:defRPr/>
            </a:pPr>
            <a:endParaRPr lang="zh-CN" altLang="en-US"/>
          </a:p>
        </p:txBody>
      </p:sp>
      <p:sp>
        <p:nvSpPr>
          <p:cNvPr id="4" name="灯片编号占位符 1029"/>
          <p:cNvSpPr>
            <a:spLocks noGrp="1"/>
          </p:cNvSpPr>
          <p:nvPr>
            <p:ph type="sldNum" sz="quarter" idx="12"/>
          </p:nvPr>
        </p:nvSpPr>
        <p:spPr/>
        <p:txBody>
          <a:bodyPr/>
          <a:lstStyle>
            <a:lvl1pPr>
              <a:defRPr/>
            </a:lvl1pPr>
          </a:lstStyle>
          <a:p>
            <a:pPr>
              <a:defRPr/>
            </a:pPr>
            <a:fld id="{1FC72E2B-0361-4C9A-8D4C-7E27A47B9FBA}"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1027"/>
          <p:cNvSpPr>
            <a:spLocks noGrp="1"/>
          </p:cNvSpPr>
          <p:nvPr>
            <p:ph type="dt" sz="half" idx="10"/>
          </p:nvPr>
        </p:nvSpPr>
        <p:spPr/>
        <p:txBody>
          <a:bodyPr/>
          <a:lstStyle>
            <a:lvl1pPr>
              <a:defRPr/>
            </a:lvl1pPr>
          </a:lstStyle>
          <a:p>
            <a:pPr>
              <a:defRPr/>
            </a:pPr>
            <a:endParaRPr lang="zh-CN" altLang="en-US"/>
          </a:p>
        </p:txBody>
      </p:sp>
      <p:sp>
        <p:nvSpPr>
          <p:cNvPr id="6" name="页脚占位符 1028"/>
          <p:cNvSpPr>
            <a:spLocks noGrp="1"/>
          </p:cNvSpPr>
          <p:nvPr>
            <p:ph type="ftr" sz="quarter" idx="11"/>
          </p:nvPr>
        </p:nvSpPr>
        <p:spPr/>
        <p:txBody>
          <a:bodyPr/>
          <a:lstStyle>
            <a:lvl1pPr>
              <a:defRPr/>
            </a:lvl1pPr>
          </a:lstStyle>
          <a:p>
            <a:pPr>
              <a:defRPr/>
            </a:pPr>
            <a:endParaRPr lang="zh-CN" altLang="en-US"/>
          </a:p>
        </p:txBody>
      </p:sp>
      <p:sp>
        <p:nvSpPr>
          <p:cNvPr id="7" name="灯片编号占位符 1029"/>
          <p:cNvSpPr>
            <a:spLocks noGrp="1"/>
          </p:cNvSpPr>
          <p:nvPr>
            <p:ph type="sldNum" sz="quarter" idx="12"/>
          </p:nvPr>
        </p:nvSpPr>
        <p:spPr/>
        <p:txBody>
          <a:bodyPr/>
          <a:lstStyle>
            <a:lvl1pPr>
              <a:defRPr/>
            </a:lvl1pPr>
          </a:lstStyle>
          <a:p>
            <a:pPr>
              <a:defRPr/>
            </a:pPr>
            <a:fld id="{99AC088A-F784-4AD9-803A-25DD7D2D4986}"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0"/>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a:t>单击此处编辑母版文本样式</a:t>
            </a:r>
            <a:endParaRPr lang="zh-CN" altLang="en-US"/>
          </a:p>
        </p:txBody>
      </p:sp>
      <p:sp>
        <p:nvSpPr>
          <p:cNvPr id="5" name="日期占位符 1027"/>
          <p:cNvSpPr>
            <a:spLocks noGrp="1"/>
          </p:cNvSpPr>
          <p:nvPr>
            <p:ph type="dt" sz="half" idx="10"/>
          </p:nvPr>
        </p:nvSpPr>
        <p:spPr/>
        <p:txBody>
          <a:bodyPr/>
          <a:lstStyle>
            <a:lvl1pPr>
              <a:defRPr/>
            </a:lvl1pPr>
          </a:lstStyle>
          <a:p>
            <a:pPr>
              <a:defRPr/>
            </a:pPr>
            <a:endParaRPr lang="zh-CN" altLang="en-US"/>
          </a:p>
        </p:txBody>
      </p:sp>
      <p:sp>
        <p:nvSpPr>
          <p:cNvPr id="6" name="页脚占位符 1028"/>
          <p:cNvSpPr>
            <a:spLocks noGrp="1"/>
          </p:cNvSpPr>
          <p:nvPr>
            <p:ph type="ftr" sz="quarter" idx="11"/>
          </p:nvPr>
        </p:nvSpPr>
        <p:spPr/>
        <p:txBody>
          <a:bodyPr/>
          <a:lstStyle>
            <a:lvl1pPr>
              <a:defRPr/>
            </a:lvl1pPr>
          </a:lstStyle>
          <a:p>
            <a:pPr>
              <a:defRPr/>
            </a:pPr>
            <a:endParaRPr lang="zh-CN" altLang="en-US"/>
          </a:p>
        </p:txBody>
      </p:sp>
      <p:sp>
        <p:nvSpPr>
          <p:cNvPr id="7" name="灯片编号占位符 1029"/>
          <p:cNvSpPr>
            <a:spLocks noGrp="1"/>
          </p:cNvSpPr>
          <p:nvPr>
            <p:ph type="sldNum" sz="quarter" idx="12"/>
          </p:nvPr>
        </p:nvSpPr>
        <p:spPr/>
        <p:txBody>
          <a:bodyPr/>
          <a:lstStyle>
            <a:lvl1pPr>
              <a:defRPr/>
            </a:lvl1pPr>
          </a:lstStyle>
          <a:p>
            <a:pPr>
              <a:defRPr/>
            </a:pPr>
            <a:fld id="{8A7D2D60-671D-4C15-890A-6E898E275A2C}" type="slidenum">
              <a:rPr lang="zh-CN" altLang="en-US"/>
            </a:fld>
            <a:endParaRPr lang="zh-CN" altLang="en-US"/>
          </a:p>
        </p:txBody>
      </p:sp>
      <p:pic>
        <p:nvPicPr>
          <p:cNvPr id="12" name="图片 11" descr="水印"/>
          <p:cNvPicPr>
            <a:picLocks noChangeAspect="1"/>
          </p:cNvPicPr>
          <p:nvPr userDrawn="1"/>
        </p:nvPicPr>
        <p:blipFill>
          <a:blip r:embed="rId2"/>
          <a:stretch>
            <a:fillRect/>
          </a:stretch>
        </p:blipFill>
        <p:spPr>
          <a:xfrm>
            <a:off x="7190740" y="72390"/>
            <a:ext cx="4902200" cy="158686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 1025"/>
          <p:cNvSpPr>
            <a:spLocks noGrp="1"/>
          </p:cNvSpPr>
          <p:nvPr>
            <p:ph type="title"/>
          </p:nvPr>
        </p:nvSpPr>
        <p:spPr bwMode="auto">
          <a:xfrm>
            <a:off x="609600" y="274638"/>
            <a:ext cx="10972800" cy="1143000"/>
          </a:xfrm>
          <a:prstGeom prst="rect">
            <a:avLst/>
          </a:prstGeom>
          <a:noFill/>
          <a:ln w="9525">
            <a:noFill/>
            <a:miter lim="800000"/>
          </a:ln>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1026"/>
          <p:cNvSpPr>
            <a:spLocks noGrp="1"/>
          </p:cNvSpPr>
          <p:nvPr>
            <p:ph type="body" idx="1"/>
          </p:nvPr>
        </p:nvSpPr>
        <p:spPr bwMode="auto">
          <a:xfrm>
            <a:off x="609600" y="1600200"/>
            <a:ext cx="10972800" cy="4525963"/>
          </a:xfrm>
          <a:prstGeom prst="rect">
            <a:avLst/>
          </a:prstGeom>
          <a:noFill/>
          <a:ln w="9525">
            <a:noFill/>
            <a:miter lim="800000"/>
          </a:ln>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609600" y="6245225"/>
            <a:ext cx="2844800" cy="476250"/>
          </a:xfrm>
          <a:prstGeom prst="rect">
            <a:avLst/>
          </a:prstGeom>
          <a:noFill/>
          <a:ln w="9525">
            <a:noFill/>
          </a:ln>
        </p:spPr>
        <p:txBody>
          <a:bodyPr/>
          <a:lstStyle>
            <a:lvl1pPr>
              <a:defRPr sz="1400">
                <a:latin typeface="Arial" panose="020B0604020202020204" pitchFamily="34" charset="0"/>
                <a:ea typeface="宋体" panose="02010600030101010101" pitchFamily="2" charset="-122"/>
              </a:defRPr>
            </a:lvl1pPr>
          </a:lstStyle>
          <a:p>
            <a:pPr>
              <a:defRPr/>
            </a:pPr>
            <a:endParaRPr lang="zh-CN" altLang="en-US"/>
          </a:p>
        </p:txBody>
      </p:sp>
      <p:sp>
        <p:nvSpPr>
          <p:cNvPr id="1029" name="页脚占位符 1028"/>
          <p:cNvSpPr>
            <a:spLocks noGrp="1"/>
          </p:cNvSpPr>
          <p:nvPr>
            <p:ph type="ftr" sz="quarter" idx="3"/>
          </p:nvPr>
        </p:nvSpPr>
        <p:spPr>
          <a:xfrm>
            <a:off x="4165600" y="6245225"/>
            <a:ext cx="3860800" cy="476250"/>
          </a:xfrm>
          <a:prstGeom prst="rect">
            <a:avLst/>
          </a:prstGeom>
          <a:noFill/>
          <a:ln w="9525">
            <a:noFill/>
          </a:ln>
        </p:spPr>
        <p:txBody>
          <a:bodyPr/>
          <a:lstStyle>
            <a:lvl1pPr algn="ctr">
              <a:defRPr sz="1400">
                <a:latin typeface="Arial" panose="020B0604020202020204" pitchFamily="34" charset="0"/>
                <a:ea typeface="宋体" panose="02010600030101010101" pitchFamily="2" charset="-122"/>
              </a:defRPr>
            </a:lvl1pPr>
          </a:lstStyle>
          <a:p>
            <a:pPr>
              <a:defRPr/>
            </a:pPr>
            <a:endParaRPr lang="zh-CN" altLang="en-US"/>
          </a:p>
        </p:txBody>
      </p:sp>
      <p:sp>
        <p:nvSpPr>
          <p:cNvPr id="1030" name="灯片编号占位符 1029"/>
          <p:cNvSpPr>
            <a:spLocks noGrp="1"/>
          </p:cNvSpPr>
          <p:nvPr>
            <p:ph type="sldNum" sz="quarter" idx="4"/>
          </p:nvPr>
        </p:nvSpPr>
        <p:spPr>
          <a:xfrm>
            <a:off x="8737600" y="6245225"/>
            <a:ext cx="2844800" cy="476250"/>
          </a:xfrm>
          <a:prstGeom prst="rect">
            <a:avLst/>
          </a:prstGeom>
          <a:noFill/>
          <a:ln w="9525">
            <a:noFill/>
          </a:ln>
        </p:spPr>
        <p:txBody>
          <a:bodyPr/>
          <a:lstStyle>
            <a:lvl1pPr algn="r">
              <a:defRPr sz="1400">
                <a:latin typeface="Arial" panose="020B0604020202020204" pitchFamily="34" charset="0"/>
                <a:ea typeface="宋体" panose="02010600030101010101" pitchFamily="2" charset="-122"/>
              </a:defRPr>
            </a:lvl1pPr>
          </a:lstStyle>
          <a:p>
            <a:pPr>
              <a:defRPr/>
            </a:pPr>
            <a:fld id="{20410C79-4792-42A9-BAA2-2CD765F7DBBA}" type="slidenum">
              <a:rPr lang="zh-CN" altLang="en-US"/>
            </a:fld>
            <a:endParaRPr lang="zh-CN" altLang="en-US"/>
          </a:p>
        </p:txBody>
      </p:sp>
      <p:pic>
        <p:nvPicPr>
          <p:cNvPr id="1031" name="图片 4" descr="未标题-1 副本"/>
          <p:cNvPicPr>
            <a:picLocks noChangeAspect="1"/>
          </p:cNvPicPr>
          <p:nvPr userDrawn="1"/>
        </p:nvPicPr>
        <p:blipFill>
          <a:blip r:embed="rId12"/>
          <a:srcRect/>
          <a:stretch>
            <a:fillRect/>
          </a:stretch>
        </p:blipFill>
        <p:spPr bwMode="auto">
          <a:xfrm>
            <a:off x="-28575" y="-6350"/>
            <a:ext cx="12247563" cy="6870700"/>
          </a:xfrm>
          <a:prstGeom prst="rect">
            <a:avLst/>
          </a:prstGeom>
          <a:noFill/>
          <a:ln w="9525">
            <a:noFill/>
            <a:miter lim="800000"/>
            <a:headEnd/>
            <a:tailEnd/>
          </a:ln>
        </p:spPr>
      </p:pic>
      <p:pic>
        <p:nvPicPr>
          <p:cNvPr id="12" name="图片 11" descr="水印"/>
          <p:cNvPicPr>
            <a:picLocks noChangeAspect="1"/>
          </p:cNvPicPr>
          <p:nvPr userDrawn="1"/>
        </p:nvPicPr>
        <p:blipFill>
          <a:blip r:embed="rId13"/>
          <a:stretch>
            <a:fillRect/>
          </a:stretch>
        </p:blipFill>
        <p:spPr>
          <a:xfrm>
            <a:off x="7190740" y="7239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lvl="1" indent="-285750" algn="l" rtl="0" fontAlgn="base">
        <a:spcBef>
          <a:spcPct val="20000"/>
        </a:spcBef>
        <a:spcAft>
          <a:spcPct val="0"/>
        </a:spcAft>
        <a:buChar char="–"/>
        <a:defRPr sz="2800" kern="1200">
          <a:solidFill>
            <a:schemeClr val="tx1"/>
          </a:solidFill>
          <a:latin typeface="+mn-lt"/>
          <a:ea typeface="+mn-ea"/>
          <a:cs typeface="+mn-cs"/>
        </a:defRPr>
      </a:lvl2pPr>
      <a:lvl3pPr marL="1143000" lvl="2" indent="-228600" algn="l" rtl="0" fontAlgn="base">
        <a:spcBef>
          <a:spcPct val="20000"/>
        </a:spcBef>
        <a:spcAft>
          <a:spcPct val="0"/>
        </a:spcAft>
        <a:buChar char="•"/>
        <a:defRPr sz="2400" kern="1200">
          <a:solidFill>
            <a:schemeClr val="tx1"/>
          </a:solidFill>
          <a:latin typeface="+mn-lt"/>
          <a:ea typeface="+mn-ea"/>
          <a:cs typeface="+mn-cs"/>
        </a:defRPr>
      </a:lvl3pPr>
      <a:lvl4pPr marL="1600200" lvl="3" indent="-228600" algn="l" rtl="0" fontAlgn="base">
        <a:spcBef>
          <a:spcPct val="20000"/>
        </a:spcBef>
        <a:spcAft>
          <a:spcPct val="0"/>
        </a:spcAft>
        <a:buChar char="–"/>
        <a:defRPr sz="2000" kern="1200">
          <a:solidFill>
            <a:schemeClr val="tx1"/>
          </a:solidFill>
          <a:latin typeface="+mn-lt"/>
          <a:ea typeface="+mn-ea"/>
          <a:cs typeface="+mn-cs"/>
        </a:defRPr>
      </a:lvl4pPr>
      <a:lvl5pPr marL="2057400" lvl="4" indent="-228600" algn="l" rtl="0" fontAlgn="base">
        <a:spcBef>
          <a:spcPct val="20000"/>
        </a:spcBef>
        <a:spcAft>
          <a:spcPct val="0"/>
        </a:spcAft>
        <a:buChar char="»"/>
        <a:defRPr sz="2000" kern="120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 y="0"/>
            <a:ext cx="12192002" cy="6858001"/>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7295" eaLnBrk="0" hangingPunct="0"/>
            <a:endParaRPr lang="zh-CN" altLang="en-US" sz="2400">
              <a:solidFill>
                <a:prstClr val="white"/>
              </a:solidFill>
            </a:endParaRPr>
          </a:p>
        </p:txBody>
      </p:sp>
      <p:sp>
        <p:nvSpPr>
          <p:cNvPr id="1027" name="Text Placeholder 2"/>
          <p:cNvSpPr>
            <a:spLocks noGrp="1"/>
          </p:cNvSpPr>
          <p:nvPr>
            <p:ph type="body" idx="1"/>
          </p:nvPr>
        </p:nvSpPr>
        <p:spPr bwMode="auto">
          <a:xfrm>
            <a:off x="754063" y="1769806"/>
            <a:ext cx="10680700" cy="458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fld id="{CE9557E7-78E4-435A-A3A8-EB5A40A4B307}"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fld id="{EB3DC92C-287B-43BD-8FAB-B84E3B43B89E}" type="slidenum">
              <a:rPr lang="zh-CN" altLang="en-US">
                <a:solidFill>
                  <a:prstClr val="white">
                    <a:lumMod val="65000"/>
                  </a:prstClr>
                </a:solidFill>
              </a:rPr>
            </a:fld>
            <a:endParaRPr lang="zh-CN" altLang="en-US">
              <a:solidFill>
                <a:prstClr val="white">
                  <a:lumMod val="65000"/>
                </a:prstClr>
              </a:solidFill>
            </a:endParaRPr>
          </a:p>
        </p:txBody>
      </p:sp>
      <p:sp>
        <p:nvSpPr>
          <p:cNvPr id="1031" name="Title Placeholder 1"/>
          <p:cNvSpPr>
            <a:spLocks noGrp="1"/>
          </p:cNvSpPr>
          <p:nvPr>
            <p:ph type="title"/>
          </p:nvPr>
        </p:nvSpPr>
        <p:spPr bwMode="auto">
          <a:xfrm>
            <a:off x="754063" y="162393"/>
            <a:ext cx="10680700" cy="111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dirty="0"/>
              <a:t>单击此处编辑母版标题样式</a:t>
            </a:r>
            <a:endParaRPr lang="en-US" altLang="zh-CN" dirty="0"/>
          </a:p>
        </p:txBody>
      </p:sp>
      <p:pic>
        <p:nvPicPr>
          <p:cNvPr id="12" name="图片 11" descr="水印"/>
          <p:cNvPicPr>
            <a:picLocks noChangeAspect="1"/>
          </p:cNvPicPr>
          <p:nvPr userDrawn="1"/>
        </p:nvPicPr>
        <p:blipFill>
          <a:blip r:embed="rId12"/>
          <a:stretch>
            <a:fillRect/>
          </a:stretch>
        </p:blipFill>
        <p:spPr>
          <a:xfrm>
            <a:off x="7190740" y="7239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effectLst/>
          <a:latin typeface="+mj-lt"/>
          <a:ea typeface="+mj-ea"/>
          <a:cs typeface="+mj-cs"/>
        </a:defRPr>
      </a:lvl1pPr>
      <a:lvl2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0" fontAlgn="base" hangingPunct="0">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0" fontAlgn="base" hangingPunct="0">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矩形 7"/>
          <p:cNvSpPr/>
          <p:nvPr userDrawn="1"/>
        </p:nvSpPr>
        <p:spPr>
          <a:xfrm>
            <a:off x="-1" y="0"/>
            <a:ext cx="12192002" cy="6858001"/>
          </a:xfrm>
          <a:prstGeom prst="rect">
            <a:avLst/>
          </a:prstGeom>
          <a:solidFill>
            <a:srgbClr val="E7EAE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1217295" eaLnBrk="0" hangingPunct="0"/>
            <a:endParaRPr lang="zh-CN" altLang="en-US" sz="2400">
              <a:solidFill>
                <a:prstClr val="white"/>
              </a:solidFill>
            </a:endParaRPr>
          </a:p>
        </p:txBody>
      </p:sp>
      <p:sp>
        <p:nvSpPr>
          <p:cNvPr id="1027" name="Text Placeholder 2"/>
          <p:cNvSpPr>
            <a:spLocks noGrp="1"/>
          </p:cNvSpPr>
          <p:nvPr>
            <p:ph type="body" idx="1"/>
          </p:nvPr>
        </p:nvSpPr>
        <p:spPr bwMode="auto">
          <a:xfrm>
            <a:off x="754063" y="1769806"/>
            <a:ext cx="10680700" cy="458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fld id="{CE9557E7-78E4-435A-A3A8-EB5A40A4B307}" type="datetimeFigureOut">
              <a:rPr lang="zh-CN" altLang="en-US">
                <a:solidFill>
                  <a:prstClr val="white">
                    <a:lumMod val="65000"/>
                  </a:prstClr>
                </a:solidFill>
              </a:rPr>
            </a:fld>
            <a:endParaRPr lang="zh-CN" altLang="en-US">
              <a:solidFill>
                <a:prstClr val="white">
                  <a:lumMod val="6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endParaRPr lang="zh-CN" altLang="en-US">
              <a:solidFill>
                <a:prstClr val="white">
                  <a:lumMod val="6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defTabSz="1218565" eaLnBrk="1" fontAlgn="auto" hangingPunct="1">
              <a:spcBef>
                <a:spcPts val="0"/>
              </a:spcBef>
              <a:spcAft>
                <a:spcPts val="0"/>
              </a:spcAft>
              <a:defRPr sz="1200">
                <a:solidFill>
                  <a:schemeClr val="bg1">
                    <a:lumMod val="65000"/>
                  </a:schemeClr>
                </a:solidFill>
                <a:latin typeface="+mn-lt"/>
                <a:ea typeface="+mn-ea"/>
              </a:defRPr>
            </a:lvl1pPr>
          </a:lstStyle>
          <a:p>
            <a:pPr>
              <a:defRPr/>
            </a:pPr>
            <a:fld id="{EB3DC92C-287B-43BD-8FAB-B84E3B43B89E}" type="slidenum">
              <a:rPr lang="zh-CN" altLang="en-US">
                <a:solidFill>
                  <a:prstClr val="white">
                    <a:lumMod val="65000"/>
                  </a:prstClr>
                </a:solidFill>
              </a:rPr>
            </a:fld>
            <a:endParaRPr lang="zh-CN" altLang="en-US">
              <a:solidFill>
                <a:prstClr val="white">
                  <a:lumMod val="65000"/>
                </a:prstClr>
              </a:solidFill>
            </a:endParaRPr>
          </a:p>
        </p:txBody>
      </p:sp>
      <p:sp>
        <p:nvSpPr>
          <p:cNvPr id="1031" name="Title Placeholder 1"/>
          <p:cNvSpPr>
            <a:spLocks noGrp="1"/>
          </p:cNvSpPr>
          <p:nvPr>
            <p:ph type="title"/>
          </p:nvPr>
        </p:nvSpPr>
        <p:spPr bwMode="auto">
          <a:xfrm>
            <a:off x="754063" y="162393"/>
            <a:ext cx="10680700" cy="1115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lstStyle/>
          <a:p>
            <a:pPr lvl="0"/>
            <a:r>
              <a:rPr lang="zh-CN" altLang="en-US" dirty="0"/>
              <a:t>单击此处编辑母版标题样式</a:t>
            </a:r>
            <a:endParaRPr lang="en-US" altLang="zh-CN" dirty="0"/>
          </a:p>
        </p:txBody>
      </p:sp>
      <p:pic>
        <p:nvPicPr>
          <p:cNvPr id="12" name="图片 11" descr="水印"/>
          <p:cNvPicPr>
            <a:picLocks noChangeAspect="1"/>
          </p:cNvPicPr>
          <p:nvPr userDrawn="1"/>
        </p:nvPicPr>
        <p:blipFill>
          <a:blip r:embed="rId12"/>
          <a:stretch>
            <a:fillRect/>
          </a:stretch>
        </p:blipFill>
        <p:spPr>
          <a:xfrm>
            <a:off x="7190740" y="7239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lnSpc>
          <a:spcPct val="90000"/>
        </a:lnSpc>
        <a:spcBef>
          <a:spcPct val="0"/>
        </a:spcBef>
        <a:spcAft>
          <a:spcPct val="0"/>
        </a:spcAft>
        <a:defRPr sz="4400" kern="1200">
          <a:solidFill>
            <a:schemeClr val="tx1"/>
          </a:solidFill>
          <a:effectLst/>
          <a:latin typeface="+mj-lt"/>
          <a:ea typeface="+mj-ea"/>
          <a:cs typeface="+mj-cs"/>
        </a:defRPr>
      </a:lvl1pPr>
      <a:lvl2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eaLnBrk="0" fontAlgn="base" hangingPunct="0">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6pPr>
      <a:lvl7pPr marL="9144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7pPr>
      <a:lvl8pPr marL="13716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8pPr>
      <a:lvl9pPr marL="1828800" algn="l" rtl="0" eaLnBrk="1" fontAlgn="base" hangingPunct="1">
        <a:lnSpc>
          <a:spcPct val="90000"/>
        </a:lnSpc>
        <a:spcBef>
          <a:spcPct val="0"/>
        </a:spcBef>
        <a:spcAft>
          <a:spcPct val="0"/>
        </a:spcAft>
        <a:defRPr sz="3200">
          <a:solidFill>
            <a:schemeClr val="tx1"/>
          </a:solidFill>
          <a:latin typeface="Tempus Sans ITC" panose="04020404030D07020202" pitchFamily="82" charset="0"/>
          <a:ea typeface="幼圆" panose="02010509060101010101" pitchFamily="49" charset="-122"/>
        </a:defRPr>
      </a:lvl9pPr>
    </p:titleStyle>
    <p:bodyStyle>
      <a:lvl1pPr marL="357505" indent="-357505" algn="l" rtl="0" eaLnBrk="0" fontAlgn="base" hangingPunct="0">
        <a:lnSpc>
          <a:spcPct val="90000"/>
        </a:lnSpc>
        <a:spcBef>
          <a:spcPts val="1800"/>
        </a:spcBef>
        <a:spcAft>
          <a:spcPct val="0"/>
        </a:spcAft>
        <a:buClr>
          <a:schemeClr val="tx1"/>
        </a:buClr>
        <a:buSzPct val="80000"/>
        <a:buFont typeface="Wingdings 2" panose="05020102010507070707" pitchFamily="18" charset="2"/>
        <a:buChar char="ê"/>
        <a:defRPr sz="2400" kern="1200">
          <a:solidFill>
            <a:schemeClr val="tx1"/>
          </a:solidFill>
          <a:latin typeface="+mn-lt"/>
          <a:ea typeface="+mn-ea"/>
          <a:cs typeface="+mn-cs"/>
        </a:defRPr>
      </a:lvl1pPr>
      <a:lvl2pPr marL="357505" indent="-357505" algn="l" rtl="0" eaLnBrk="0" fontAlgn="base" hangingPunct="0">
        <a:lnSpc>
          <a:spcPct val="130000"/>
        </a:lnSpc>
        <a:spcBef>
          <a:spcPct val="0"/>
        </a:spcBef>
        <a:spcAft>
          <a:spcPct val="0"/>
        </a:spcAft>
        <a:buClr>
          <a:schemeClr val="tx1"/>
        </a:buClr>
        <a:buFont typeface="Wingdings 2" panose="05020102010507070707" pitchFamily="18" charset="2"/>
        <a:buChar char="ê"/>
        <a:defRPr sz="16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262626"/>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rgbClr val="26262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xml"/><Relationship Id="rId1" Type="http://schemas.openxmlformats.org/officeDocument/2006/relationships/image" Target="../media/image6.emf"/></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7.xml"/><Relationship Id="rId1"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6.emf"/><Relationship Id="rId3" Type="http://schemas.openxmlformats.org/officeDocument/2006/relationships/image" Target="../media/image7.png"/><Relationship Id="rId2" Type="http://schemas.microsoft.com/office/2007/relationships/media" Target="../media/media1.mp3"/><Relationship Id="rId1" Type="http://schemas.openxmlformats.org/officeDocument/2006/relationships/audio" Target="../media/media1.mp3"/></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2.xml"/><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xml"/><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tags" Target="../tags/tag4.xml"/><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5.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 name="矩形 19"/>
          <p:cNvSpPr/>
          <p:nvPr/>
        </p:nvSpPr>
        <p:spPr>
          <a:xfrm>
            <a:off x="68211" y="0"/>
            <a:ext cx="5091685"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2</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对</a:t>
            </a:r>
            <a:r>
              <a:rPr sz="3600" dirty="0">
                <a:sym typeface="+mn-ea"/>
              </a:rPr>
              <a:t>讲座内容</a:t>
            </a:r>
            <a:r>
              <a:rPr lang="zh-CN" sz="3600" dirty="0">
                <a:sym typeface="+mn-ea"/>
              </a:rPr>
              <a:t>的介绍</a:t>
            </a:r>
            <a:endParaRPr lang="zh-CN" sz="3600" dirty="0">
              <a:sym typeface="+mn-ea"/>
            </a:endParaRPr>
          </a:p>
        </p:txBody>
      </p:sp>
      <p:sp>
        <p:nvSpPr>
          <p:cNvPr id="5" name="KSO_GN1"/>
          <p:cNvSpPr/>
          <p:nvPr/>
        </p:nvSpPr>
        <p:spPr>
          <a:xfrm rot="20248206">
            <a:off x="560760" y="1248720"/>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8" name="KSO_GN1"/>
          <p:cNvSpPr/>
          <p:nvPr/>
        </p:nvSpPr>
        <p:spPr>
          <a:xfrm rot="20248206">
            <a:off x="560759" y="1224609"/>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 name="TextBox 1"/>
          <p:cNvSpPr txBox="1"/>
          <p:nvPr/>
        </p:nvSpPr>
        <p:spPr>
          <a:xfrm>
            <a:off x="5663952" y="146873"/>
            <a:ext cx="1278143" cy="830997"/>
          </a:xfrm>
          <a:prstGeom prst="rect">
            <a:avLst/>
          </a:prstGeom>
          <a:noFill/>
        </p:spPr>
        <p:txBody>
          <a:bodyPr wrap="square" rtlCol="0">
            <a:spAutoFit/>
          </a:bodyPr>
          <a:lstStyle/>
          <a:p>
            <a:r>
              <a:rPr lang="zh-CN" altLang="en-US" sz="2400" dirty="0" smtClean="0"/>
              <a:t>出发点</a:t>
            </a:r>
            <a:endParaRPr lang="en-US" altLang="zh-CN" sz="2400" dirty="0" smtClean="0"/>
          </a:p>
          <a:p>
            <a:r>
              <a:rPr lang="zh-CN" altLang="en-US" sz="2400" dirty="0" smtClean="0"/>
              <a:t>归结点</a:t>
            </a:r>
            <a:endParaRPr lang="zh-CN" altLang="en-US" sz="2400" dirty="0"/>
          </a:p>
        </p:txBody>
      </p:sp>
      <p:sp>
        <p:nvSpPr>
          <p:cNvPr id="11" name="矩形: 圆角 13"/>
          <p:cNvSpPr/>
          <p:nvPr/>
        </p:nvSpPr>
        <p:spPr>
          <a:xfrm>
            <a:off x="7607935" y="0"/>
            <a:ext cx="3450590" cy="1368425"/>
          </a:xfrm>
          <a:prstGeom prst="round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algn="l">
              <a:lnSpc>
                <a:spcPct val="150000"/>
              </a:lnSpc>
            </a:pPr>
            <a:r>
              <a:rPr lang="en-US" altLang="zh-CN" sz="2400" b="1" dirty="0" smtClean="0">
                <a:solidFill>
                  <a:srgbClr val="F9FCFB"/>
                </a:solidFill>
                <a:latin typeface="Yu Gothic UI Semibold" panose="020B0700000000000000" pitchFamily="34" charset="-128"/>
                <a:ea typeface="Yu Gothic UI Semibold" panose="020B0700000000000000" pitchFamily="34" charset="-128"/>
                <a:sym typeface="+mn-ea"/>
              </a:rPr>
              <a:t>Chinese traditional culture</a:t>
            </a:r>
            <a:endParaRPr lang="zh-CN" altLang="en-US" sz="2400" b="1" dirty="0">
              <a:solidFill>
                <a:srgbClr val="F9FCFB"/>
              </a:solidFill>
              <a:latin typeface="Yu Gothic UI Semibold" panose="020B0700000000000000" pitchFamily="34" charset="-128"/>
              <a:ea typeface="Yu Gothic UI Semibold" panose="020B0700000000000000" pitchFamily="34" charset="-128"/>
            </a:endParaRPr>
          </a:p>
        </p:txBody>
      </p:sp>
      <p:cxnSp>
        <p:nvCxnSpPr>
          <p:cNvPr id="4" name="直接箭头连接符 3"/>
          <p:cNvCxnSpPr/>
          <p:nvPr/>
        </p:nvCxnSpPr>
        <p:spPr>
          <a:xfrm>
            <a:off x="5303912" y="56237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1"/>
          <a:stretch>
            <a:fillRect/>
          </a:stretch>
        </p:blipFill>
        <p:spPr>
          <a:xfrm>
            <a:off x="68211" y="5188343"/>
            <a:ext cx="1812363" cy="1697256"/>
          </a:xfrm>
          <a:prstGeom prst="rect">
            <a:avLst/>
          </a:prstGeom>
        </p:spPr>
      </p:pic>
      <p:sp>
        <p:nvSpPr>
          <p:cNvPr id="13" name="文本框 5"/>
          <p:cNvSpPr txBox="1">
            <a:spLocks noChangeArrowheads="1"/>
          </p:cNvSpPr>
          <p:nvPr/>
        </p:nvSpPr>
        <p:spPr bwMode="auto">
          <a:xfrm>
            <a:off x="1540510" y="1350010"/>
            <a:ext cx="10553065" cy="181356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sym typeface="+mn-ea"/>
              </a:rPr>
              <a:t>审题：</a:t>
            </a:r>
            <a:endParaRPr lang="zh-CN" altLang="en-US" sz="2800" dirty="0" smtClean="0">
              <a:solidFill>
                <a:srgbClr val="000000"/>
              </a:solidFill>
              <a:latin typeface="宋体" panose="02010600030101010101" pitchFamily="2" charset="-122"/>
              <a:cs typeface="宋体" panose="02010600030101010101" pitchFamily="2" charset="-122"/>
              <a:sym typeface="+mn-ea"/>
            </a:endParaRPr>
          </a:p>
          <a:p>
            <a:pPr marL="0" lvl="0" indent="0">
              <a:buFont typeface="Wingdings" panose="05000000000000000000" pitchFamily="2" charset="2"/>
              <a:buNone/>
            </a:pPr>
            <a:r>
              <a:rPr lang="en-US" altLang="zh-CN" sz="2800" dirty="0" smtClean="0">
                <a:solidFill>
                  <a:srgbClr val="1E32AE"/>
                </a:solidFill>
                <a:latin typeface="宋体" panose="02010600030101010101" pitchFamily="2" charset="-122"/>
                <a:cs typeface="宋体" panose="02010600030101010101" pitchFamily="2" charset="-122"/>
                <a:sym typeface="+mn-ea"/>
              </a:rPr>
              <a:t> </a:t>
            </a:r>
            <a:r>
              <a:rPr lang="zh-CN" altLang="en-US" sz="2800" dirty="0" smtClean="0">
                <a:solidFill>
                  <a:srgbClr val="1E32AE"/>
                </a:solidFill>
                <a:latin typeface="宋体" panose="02010600030101010101" pitchFamily="2" charset="-122"/>
                <a:cs typeface="宋体" panose="02010600030101010101" pitchFamily="2" charset="-122"/>
                <a:sym typeface="+mn-ea"/>
              </a:rPr>
              <a:t>对讲座内容的介绍应聚焦于中国传统文化，可以笼统写中国传统文化，也可以写某个能够代表中国文化的元素，如书法、绘画、戏剧等，也可以与爱尔兰文化形成鲜明对比的元素，如舞蹈、节日等。</a:t>
            </a:r>
            <a:endParaRPr lang="zh-CN" altLang="en-US" sz="2800" dirty="0" smtClean="0">
              <a:solidFill>
                <a:srgbClr val="1E32AE"/>
              </a:solidFill>
              <a:latin typeface="宋体" panose="02010600030101010101" pitchFamily="2" charset="-122"/>
              <a:cs typeface="宋体" panose="02010600030101010101" pitchFamily="2" charset="-122"/>
              <a:sym typeface="+mn-ea"/>
            </a:endParaRPr>
          </a:p>
        </p:txBody>
      </p:sp>
      <p:sp>
        <p:nvSpPr>
          <p:cNvPr id="7" name="圆角矩形 31"/>
          <p:cNvSpPr/>
          <p:nvPr/>
        </p:nvSpPr>
        <p:spPr>
          <a:xfrm rot="20248206">
            <a:off x="519198" y="1193450"/>
            <a:ext cx="1014383" cy="1490412"/>
          </a:xfrm>
          <a:prstGeom prst="roundRect">
            <a:avLst>
              <a:gd name="adj" fmla="val 12132"/>
            </a:avLst>
          </a:prstGeom>
          <a:solidFill>
            <a:schemeClr val="accent2"/>
          </a:solidFill>
          <a:ln w="25400" cap="flat" cmpd="sng" algn="ctr">
            <a:noFill/>
            <a:prstDash val="solid"/>
          </a:ln>
          <a:effectLst/>
        </p:spPr>
        <p:txBody>
          <a:bodyPr rtlCol="0" anchor="ctr"/>
          <a:p>
            <a:pPr lvl="0" algn="ctr">
              <a:defRPr/>
            </a:pPr>
            <a:r>
              <a:rPr lang="en-US" altLang="zh-CN" sz="8800" kern="0" dirty="0">
                <a:solidFill>
                  <a:sysClr val="window" lastClr="FFFFFF"/>
                </a:solidFill>
                <a:latin typeface="Gungsuh" panose="02030600000101010101" pitchFamily="18" charset="-127"/>
                <a:ea typeface="Gungsuh" panose="02030600000101010101" pitchFamily="18" charset="-127"/>
              </a:rPr>
              <a:t>B</a:t>
            </a:r>
            <a:endParaRPr lang="zh-CN" altLang="en-US" sz="8800" kern="0" dirty="0">
              <a:solidFill>
                <a:sysClr val="window" lastClr="FFFFFF"/>
              </a:solidFill>
              <a:latin typeface="Gungsuh" panose="02030600000101010101" pitchFamily="18" charset="-127"/>
              <a:ea typeface="Gungsuh" panose="02030600000101010101" pitchFamily="18" charset="-127"/>
            </a:endParaRPr>
          </a:p>
        </p:txBody>
      </p:sp>
      <p:sp>
        <p:nvSpPr>
          <p:cNvPr id="3" name="文本框 5"/>
          <p:cNvSpPr txBox="1">
            <a:spLocks noChangeArrowheads="1"/>
          </p:cNvSpPr>
          <p:nvPr/>
        </p:nvSpPr>
        <p:spPr bwMode="auto">
          <a:xfrm>
            <a:off x="39370" y="3327400"/>
            <a:ext cx="12112625" cy="328549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0" eaLnBrk="1" latinLnBrk="0" hangingPunct="1">
              <a:lnSpc>
                <a:spcPts val="3560"/>
              </a:lnSpc>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rPr>
              <a:t>表达：</a:t>
            </a:r>
            <a:endParaRPr lang="zh-CN" altLang="en-US" sz="2800" dirty="0" smtClean="0">
              <a:solidFill>
                <a:srgbClr val="000000"/>
              </a:solidFill>
              <a:latin typeface="宋体" panose="02010600030101010101" pitchFamily="2" charset="-122"/>
              <a:cs typeface="宋体" panose="02010600030101010101" pitchFamily="2" charset="-122"/>
            </a:endParaRPr>
          </a:p>
          <a:p>
            <a:pPr marL="0" lvl="0" indent="0" eaLnBrk="1" latinLnBrk="0" hangingPunct="1">
              <a:lnSpc>
                <a:spcPts val="3560"/>
              </a:lnSpc>
              <a:buFont typeface="Wingdings" panose="05000000000000000000" pitchFamily="2" charset="2"/>
              <a:buNone/>
            </a:pPr>
            <a:r>
              <a:rPr lang="en-US" altLang="zh-CN" sz="2800" dirty="0" smtClean="0">
                <a:solidFill>
                  <a:srgbClr val="000000"/>
                </a:solidFill>
                <a:latin typeface="宋体" panose="02010600030101010101" pitchFamily="2" charset="-122"/>
                <a:cs typeface="宋体" panose="02010600030101010101" pitchFamily="2" charset="-122"/>
              </a:rPr>
              <a:t>   </a:t>
            </a:r>
            <a:r>
              <a:rPr sz="2800" dirty="0" smtClean="0">
                <a:cs typeface="Arial" panose="020B0604020202020204" pitchFamily="34" charset="0"/>
              </a:rPr>
              <a:t>Today, he will expose us to Confucius, whose ideas and beliefs have long shaped, guided and influenced our lives for thousands of years.</a:t>
            </a:r>
            <a:endParaRPr sz="2800" dirty="0" smtClean="0">
              <a:cs typeface="Arial" panose="020B0604020202020204" pitchFamily="34" charset="0"/>
            </a:endParaRPr>
          </a:p>
          <a:p>
            <a:pPr marL="0" lvl="0" indent="0" eaLnBrk="1" latinLnBrk="0" hangingPunct="1">
              <a:lnSpc>
                <a:spcPts val="3560"/>
              </a:lnSpc>
              <a:buFont typeface="Wingdings" panose="05000000000000000000" pitchFamily="2" charset="2"/>
              <a:buNone/>
            </a:pPr>
            <a:r>
              <a:rPr lang="en-US" sz="2800" dirty="0" smtClean="0">
                <a:cs typeface="Arial" panose="020B0604020202020204" pitchFamily="34" charset="0"/>
              </a:rPr>
              <a:t>      Tonight, focusing on the theme “ Images in Paintings”, Mr. Wang will take us on a journey to the spiritual world behind Chinese ink paintings.</a:t>
            </a:r>
            <a:endParaRPr lang="en-US" sz="2800" dirty="0" smtClean="0">
              <a:cs typeface="Arial" panose="020B0604020202020204" pitchFamily="34" charset="0"/>
            </a:endParaRPr>
          </a:p>
          <a:p>
            <a:pPr marL="0" lvl="0" indent="0" eaLnBrk="1" latinLnBrk="0" hangingPunct="1">
              <a:lnSpc>
                <a:spcPts val="3560"/>
              </a:lnSpc>
              <a:buFont typeface="Wingdings" panose="05000000000000000000" pitchFamily="2" charset="2"/>
              <a:buNone/>
            </a:pPr>
            <a:r>
              <a:rPr lang="en-US" sz="2800" dirty="0" smtClean="0">
                <a:cs typeface="Arial" panose="020B0604020202020204" pitchFamily="34" charset="0"/>
              </a:rPr>
              <a:t>      Today’s lecture, themed  “Chinese art and culture”, will witness Mr Wang’s interpretation with his expertise and humor.</a:t>
            </a:r>
            <a:endParaRPr lang="en-US" sz="2800" dirty="0" smtClean="0">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25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calcmode="lin" valueType="num">
                                      <p:cBhvr additive="base">
                                        <p:cTn id="2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 name="矩形 19"/>
          <p:cNvSpPr/>
          <p:nvPr/>
        </p:nvSpPr>
        <p:spPr>
          <a:xfrm>
            <a:off x="68211" y="0"/>
            <a:ext cx="5091685"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2</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对</a:t>
            </a:r>
            <a:r>
              <a:rPr sz="3600" dirty="0">
                <a:sym typeface="+mn-ea"/>
              </a:rPr>
              <a:t>讲座内容</a:t>
            </a:r>
            <a:r>
              <a:rPr lang="zh-CN" sz="3600" dirty="0">
                <a:sym typeface="+mn-ea"/>
              </a:rPr>
              <a:t>的介绍</a:t>
            </a:r>
            <a:endParaRPr lang="zh-CN" sz="3600" dirty="0">
              <a:sym typeface="+mn-ea"/>
            </a:endParaRPr>
          </a:p>
        </p:txBody>
      </p:sp>
      <p:sp>
        <p:nvSpPr>
          <p:cNvPr id="5" name="KSO_GN1"/>
          <p:cNvSpPr/>
          <p:nvPr/>
        </p:nvSpPr>
        <p:spPr>
          <a:xfrm rot="20248206">
            <a:off x="560760" y="1248720"/>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8" name="KSO_GN1"/>
          <p:cNvSpPr/>
          <p:nvPr/>
        </p:nvSpPr>
        <p:spPr>
          <a:xfrm rot="20248206">
            <a:off x="560759" y="1224609"/>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 name="TextBox 1"/>
          <p:cNvSpPr txBox="1"/>
          <p:nvPr/>
        </p:nvSpPr>
        <p:spPr>
          <a:xfrm>
            <a:off x="5663952" y="146873"/>
            <a:ext cx="1278143" cy="830997"/>
          </a:xfrm>
          <a:prstGeom prst="rect">
            <a:avLst/>
          </a:prstGeom>
          <a:noFill/>
        </p:spPr>
        <p:txBody>
          <a:bodyPr wrap="square" rtlCol="0">
            <a:spAutoFit/>
          </a:bodyPr>
          <a:lstStyle/>
          <a:p>
            <a:r>
              <a:rPr lang="zh-CN" altLang="en-US" sz="2400" dirty="0" smtClean="0"/>
              <a:t>出发点</a:t>
            </a:r>
            <a:endParaRPr lang="en-US" altLang="zh-CN" sz="2400" dirty="0" smtClean="0"/>
          </a:p>
          <a:p>
            <a:r>
              <a:rPr lang="zh-CN" altLang="en-US" sz="2400" dirty="0" smtClean="0"/>
              <a:t>归结点</a:t>
            </a:r>
            <a:endParaRPr lang="zh-CN" altLang="en-US" sz="2400" dirty="0"/>
          </a:p>
        </p:txBody>
      </p:sp>
      <p:sp>
        <p:nvSpPr>
          <p:cNvPr id="11" name="矩形: 圆角 13"/>
          <p:cNvSpPr/>
          <p:nvPr/>
        </p:nvSpPr>
        <p:spPr>
          <a:xfrm>
            <a:off x="7607935" y="0"/>
            <a:ext cx="3450590" cy="1368425"/>
          </a:xfrm>
          <a:prstGeom prst="round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algn="l">
              <a:lnSpc>
                <a:spcPct val="150000"/>
              </a:lnSpc>
            </a:pPr>
            <a:r>
              <a:rPr lang="en-US" altLang="zh-CN" sz="2400" b="1" dirty="0" smtClean="0">
                <a:solidFill>
                  <a:srgbClr val="F9FCFB"/>
                </a:solidFill>
                <a:latin typeface="Yu Gothic UI Semibold" panose="020B0700000000000000" pitchFamily="34" charset="-128"/>
                <a:ea typeface="Yu Gothic UI Semibold" panose="020B0700000000000000" pitchFamily="34" charset="-128"/>
                <a:sym typeface="+mn-ea"/>
              </a:rPr>
              <a:t>Chinese traditional culture</a:t>
            </a:r>
            <a:endParaRPr lang="zh-CN" altLang="en-US" sz="2400" b="1" dirty="0">
              <a:solidFill>
                <a:srgbClr val="F9FCFB"/>
              </a:solidFill>
              <a:latin typeface="Yu Gothic UI Semibold" panose="020B0700000000000000" pitchFamily="34" charset="-128"/>
              <a:ea typeface="Yu Gothic UI Semibold" panose="020B0700000000000000" pitchFamily="34" charset="-128"/>
            </a:endParaRPr>
          </a:p>
        </p:txBody>
      </p:sp>
      <p:cxnSp>
        <p:nvCxnSpPr>
          <p:cNvPr id="4" name="直接箭头连接符 3"/>
          <p:cNvCxnSpPr/>
          <p:nvPr/>
        </p:nvCxnSpPr>
        <p:spPr>
          <a:xfrm>
            <a:off x="5303912" y="56237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图片 16"/>
          <p:cNvPicPr>
            <a:picLocks noChangeAspect="1"/>
          </p:cNvPicPr>
          <p:nvPr/>
        </p:nvPicPr>
        <p:blipFill>
          <a:blip r:embed="rId1"/>
          <a:stretch>
            <a:fillRect/>
          </a:stretch>
        </p:blipFill>
        <p:spPr>
          <a:xfrm>
            <a:off x="68211" y="5188343"/>
            <a:ext cx="1812363" cy="1697256"/>
          </a:xfrm>
          <a:prstGeom prst="rect">
            <a:avLst/>
          </a:prstGeom>
        </p:spPr>
      </p:pic>
      <p:sp>
        <p:nvSpPr>
          <p:cNvPr id="13" name="文本框 5"/>
          <p:cNvSpPr txBox="1">
            <a:spLocks noChangeArrowheads="1"/>
          </p:cNvSpPr>
          <p:nvPr/>
        </p:nvSpPr>
        <p:spPr bwMode="auto">
          <a:xfrm>
            <a:off x="1597660" y="1350010"/>
            <a:ext cx="10495915" cy="181356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sym typeface="+mn-ea"/>
              </a:rPr>
              <a:t>审题：</a:t>
            </a:r>
            <a:endParaRPr lang="zh-CN" altLang="en-US" sz="2800" dirty="0" smtClean="0">
              <a:solidFill>
                <a:srgbClr val="000000"/>
              </a:solidFill>
              <a:latin typeface="宋体" panose="02010600030101010101" pitchFamily="2" charset="-122"/>
              <a:cs typeface="宋体" panose="02010600030101010101" pitchFamily="2" charset="-122"/>
            </a:endParaRPr>
          </a:p>
          <a:p>
            <a:pPr marL="0" lvl="0" indent="0">
              <a:buFont typeface="Wingdings" panose="05000000000000000000" pitchFamily="2" charset="2"/>
              <a:buNone/>
            </a:pPr>
            <a:r>
              <a:rPr lang="en-US" altLang="zh-CN" sz="2800" dirty="0" smtClean="0">
                <a:solidFill>
                  <a:srgbClr val="000000"/>
                </a:solidFill>
                <a:latin typeface="宋体" panose="02010600030101010101" pitchFamily="2" charset="-122"/>
                <a:cs typeface="宋体" panose="02010600030101010101" pitchFamily="2" charset="-122"/>
                <a:sym typeface="+mn-ea"/>
              </a:rPr>
              <a:t>   </a:t>
            </a:r>
            <a:r>
              <a:rPr lang="zh-CN" altLang="en-US" sz="2800" dirty="0" smtClean="0">
                <a:solidFill>
                  <a:srgbClr val="1E32AE"/>
                </a:solidFill>
                <a:latin typeface="宋体" panose="02010600030101010101" pitchFamily="2" charset="-122"/>
                <a:cs typeface="宋体" panose="02010600030101010101" pitchFamily="2" charset="-122"/>
                <a:sym typeface="+mn-ea"/>
              </a:rPr>
              <a:t>对讲座内容的介绍应聚焦于中国传统文化，可以笼统写中国传统文化，也可以写某个能够代表中国文化的元素，如书法、绘画、戏剧等，也可以爱尔兰文化形成鲜明对比的元素，如舞蹈、节日等。</a:t>
            </a:r>
            <a:endParaRPr lang="zh-CN" altLang="en-US" sz="2800" dirty="0" smtClean="0">
              <a:solidFill>
                <a:srgbClr val="1E32AE"/>
              </a:solidFill>
              <a:latin typeface="宋体" panose="02010600030101010101" pitchFamily="2" charset="-122"/>
              <a:cs typeface="宋体" panose="02010600030101010101" pitchFamily="2" charset="-122"/>
              <a:sym typeface="+mn-ea"/>
            </a:endParaRPr>
          </a:p>
        </p:txBody>
      </p:sp>
      <p:sp>
        <p:nvSpPr>
          <p:cNvPr id="7" name="圆角矩形 31"/>
          <p:cNvSpPr/>
          <p:nvPr/>
        </p:nvSpPr>
        <p:spPr>
          <a:xfrm rot="20248206">
            <a:off x="519198" y="1193450"/>
            <a:ext cx="1014383" cy="1490412"/>
          </a:xfrm>
          <a:prstGeom prst="roundRect">
            <a:avLst>
              <a:gd name="adj" fmla="val 12132"/>
            </a:avLst>
          </a:prstGeom>
          <a:solidFill>
            <a:schemeClr val="accent2"/>
          </a:solidFill>
          <a:ln w="25400" cap="flat" cmpd="sng" algn="ctr">
            <a:noFill/>
            <a:prstDash val="solid"/>
          </a:ln>
          <a:effectLst/>
        </p:spPr>
        <p:txBody>
          <a:bodyPr rtlCol="0" anchor="ctr"/>
          <a:p>
            <a:pPr lvl="0" algn="ctr">
              <a:defRPr/>
            </a:pPr>
            <a:r>
              <a:rPr lang="en-US" altLang="zh-CN" sz="8800" kern="0" dirty="0">
                <a:solidFill>
                  <a:sysClr val="window" lastClr="FFFFFF"/>
                </a:solidFill>
                <a:latin typeface="Gungsuh" panose="02030600000101010101" pitchFamily="18" charset="-127"/>
                <a:ea typeface="Gungsuh" panose="02030600000101010101" pitchFamily="18" charset="-127"/>
              </a:rPr>
              <a:t>B</a:t>
            </a:r>
            <a:endParaRPr lang="zh-CN" altLang="en-US" sz="8800" kern="0" dirty="0">
              <a:solidFill>
                <a:sysClr val="window" lastClr="FFFFFF"/>
              </a:solidFill>
              <a:latin typeface="Gungsuh" panose="02030600000101010101" pitchFamily="18" charset="-127"/>
              <a:ea typeface="Gungsuh" panose="02030600000101010101" pitchFamily="18" charset="-127"/>
            </a:endParaRPr>
          </a:p>
        </p:txBody>
      </p:sp>
      <p:sp>
        <p:nvSpPr>
          <p:cNvPr id="3" name="文本框 5"/>
          <p:cNvSpPr txBox="1">
            <a:spLocks noChangeArrowheads="1"/>
          </p:cNvSpPr>
          <p:nvPr/>
        </p:nvSpPr>
        <p:spPr bwMode="auto">
          <a:xfrm>
            <a:off x="0" y="3213100"/>
            <a:ext cx="12093575" cy="353695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rPr>
              <a:t>表达：</a:t>
            </a:r>
            <a:endParaRPr lang="zh-CN" altLang="en-US" sz="2800" dirty="0" smtClean="0">
              <a:solidFill>
                <a:srgbClr val="000000"/>
              </a:solidFill>
              <a:latin typeface="宋体" panose="02010600030101010101" pitchFamily="2" charset="-122"/>
              <a:cs typeface="宋体" panose="02010600030101010101" pitchFamily="2" charset="-122"/>
            </a:endParaRPr>
          </a:p>
          <a:p>
            <a:pPr marL="0" lvl="0" indent="0">
              <a:buFont typeface="Wingdings" panose="05000000000000000000" pitchFamily="2" charset="2"/>
              <a:buNone/>
            </a:pPr>
            <a:r>
              <a:rPr lang="en-US" altLang="zh-CN" sz="2800" dirty="0" smtClean="0">
                <a:solidFill>
                  <a:srgbClr val="000000"/>
                </a:solidFill>
                <a:latin typeface="宋体" panose="02010600030101010101" pitchFamily="2" charset="-122"/>
                <a:cs typeface="宋体" panose="02010600030101010101" pitchFamily="2" charset="-122"/>
              </a:rPr>
              <a:t>  </a:t>
            </a:r>
            <a:r>
              <a:rPr sz="2800" dirty="0" smtClean="0">
                <a:cs typeface="Arial" panose="020B0604020202020204" pitchFamily="34" charset="0"/>
              </a:rPr>
              <a:t>The lecture highlights</a:t>
            </a:r>
            <a:r>
              <a:rPr lang="en-US" sz="2800" dirty="0" smtClean="0">
                <a:cs typeface="Arial" panose="020B0604020202020204" pitchFamily="34" charset="0"/>
              </a:rPr>
              <a:t> the development of</a:t>
            </a:r>
            <a:r>
              <a:rPr sz="2800" dirty="0" smtClean="0">
                <a:cs typeface="Arial" panose="020B0604020202020204" pitchFamily="34" charset="0"/>
              </a:rPr>
              <a:t> Chinese  painting </a:t>
            </a:r>
            <a:r>
              <a:rPr lang="en-US" sz="2800" dirty="0" smtClean="0">
                <a:cs typeface="Arial" panose="020B0604020202020204" pitchFamily="34" charset="0"/>
              </a:rPr>
              <a:t>and</a:t>
            </a:r>
            <a:r>
              <a:rPr sz="2800" dirty="0" smtClean="0">
                <a:cs typeface="Arial" panose="020B0604020202020204" pitchFamily="34" charset="0"/>
              </a:rPr>
              <a:t> the brief introduction of some distinguished painters</a:t>
            </a:r>
            <a:r>
              <a:rPr lang="en-US" sz="2800" dirty="0" smtClean="0">
                <a:cs typeface="Arial" panose="020B0604020202020204" pitchFamily="34" charset="0"/>
              </a:rPr>
              <a:t> </a:t>
            </a:r>
            <a:r>
              <a:rPr sz="2800" dirty="0" smtClean="0">
                <a:cs typeface="Arial" panose="020B0604020202020204" pitchFamily="34" charset="0"/>
                <a:sym typeface="+mn-ea"/>
              </a:rPr>
              <a:t>and</a:t>
            </a:r>
            <a:r>
              <a:rPr lang="en-US" sz="2800" dirty="0" smtClean="0">
                <a:cs typeface="Arial" panose="020B0604020202020204" pitchFamily="34" charset="0"/>
                <a:sym typeface="+mn-ea"/>
              </a:rPr>
              <a:t> their </a:t>
            </a:r>
            <a:r>
              <a:rPr sz="2800" dirty="0" smtClean="0">
                <a:cs typeface="Arial" panose="020B0604020202020204" pitchFamily="34" charset="0"/>
                <a:sym typeface="+mn-ea"/>
              </a:rPr>
              <a:t>representative</a:t>
            </a:r>
            <a:r>
              <a:rPr lang="en-US" sz="2800" dirty="0" smtClean="0">
                <a:cs typeface="Arial" panose="020B0604020202020204" pitchFamily="34" charset="0"/>
                <a:sym typeface="+mn-ea"/>
              </a:rPr>
              <a:t> works</a:t>
            </a:r>
            <a:r>
              <a:rPr sz="2800" dirty="0" smtClean="0">
                <a:cs typeface="Arial" panose="020B0604020202020204" pitchFamily="34" charset="0"/>
              </a:rPr>
              <a:t>. </a:t>
            </a:r>
            <a:endParaRPr sz="2800" dirty="0" smtClean="0">
              <a:cs typeface="Arial" panose="020B0604020202020204" pitchFamily="34" charset="0"/>
            </a:endParaRPr>
          </a:p>
          <a:p>
            <a:pPr marL="0" lvl="0" indent="0">
              <a:buFont typeface="Wingdings" panose="05000000000000000000" pitchFamily="2" charset="2"/>
              <a:buNone/>
            </a:pPr>
            <a:r>
              <a:rPr lang="en-US" sz="2800" dirty="0" smtClean="0">
                <a:cs typeface="Arial" panose="020B0604020202020204" pitchFamily="34" charset="0"/>
              </a:rPr>
              <a:t>    The lecture will lead us into a world of Chinese festivals from a different perspective.</a:t>
            </a:r>
            <a:endParaRPr lang="en-US" sz="2800" dirty="0" smtClean="0">
              <a:cs typeface="Arial" panose="020B0604020202020204" pitchFamily="34" charset="0"/>
            </a:endParaRPr>
          </a:p>
          <a:p>
            <a:pPr marL="0" lvl="0" indent="0">
              <a:buFont typeface="Wingdings" panose="05000000000000000000" pitchFamily="2" charset="2"/>
              <a:buNone/>
            </a:pPr>
            <a:r>
              <a:rPr lang="en-US" sz="2800" dirty="0" smtClean="0">
                <a:cs typeface="Arial" panose="020B0604020202020204" pitchFamily="34" charset="0"/>
              </a:rPr>
              <a:t>    The lecture will focus on Yue Opera, a popular form of drama in China, hopefully immersing you in the beauty of its costumes and acting as well as the stories behind.</a:t>
            </a:r>
            <a:endParaRPr lang="en-US" sz="2800" dirty="0" smtClean="0">
              <a:cs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25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13">
                                            <p:txEl>
                                              <p:pRg st="0" end="0"/>
                                            </p:txEl>
                                          </p:spTgt>
                                        </p:tgtEl>
                                        <p:attrNameLst>
                                          <p:attrName>style.visibility</p:attrName>
                                        </p:attrNameLst>
                                      </p:cBhvr>
                                      <p:to>
                                        <p:strVal val="visible"/>
                                      </p:to>
                                    </p:set>
                                    <p:anim calcmode="lin" valueType="num">
                                      <p:cBhvr additive="base">
                                        <p:cTn id="16"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3">
                                            <p:txEl>
                                              <p:pRg st="1" end="1"/>
                                            </p:txEl>
                                          </p:spTgt>
                                        </p:tgtEl>
                                        <p:attrNameLst>
                                          <p:attrName>style.visibility</p:attrName>
                                        </p:attrNameLst>
                                      </p:cBhvr>
                                      <p:to>
                                        <p:strVal val="visible"/>
                                      </p:to>
                                    </p:set>
                                    <p:anim calcmode="lin" valueType="num">
                                      <p:cBhvr additive="base">
                                        <p:cTn id="22"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additive="base">
                                        <p:cTn id="2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 calcmode="lin" valueType="num">
                                      <p:cBhvr additive="base">
                                        <p:cTn id="3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
                                            <p:txEl>
                                              <p:pRg st="2" end="2"/>
                                            </p:txEl>
                                          </p:spTgt>
                                        </p:tgtEl>
                                        <p:attrNameLst>
                                          <p:attrName>style.visibility</p:attrName>
                                        </p:attrNameLst>
                                      </p:cBhvr>
                                      <p:to>
                                        <p:strVal val="visible"/>
                                      </p:to>
                                    </p:set>
                                    <p:anim calcmode="lin" valueType="num">
                                      <p:cBhvr additive="base">
                                        <p:cTn id="40"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additive="base">
                                        <p:cTn id="46"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 name="矩形 19"/>
          <p:cNvSpPr/>
          <p:nvPr/>
        </p:nvSpPr>
        <p:spPr>
          <a:xfrm>
            <a:off x="68211" y="0"/>
            <a:ext cx="5091685"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2</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第二段的结句</a:t>
            </a:r>
            <a:endParaRPr lang="zh-CN" altLang="en-US" sz="3600" dirty="0"/>
          </a:p>
        </p:txBody>
      </p:sp>
      <p:sp>
        <p:nvSpPr>
          <p:cNvPr id="5" name="KSO_GN1"/>
          <p:cNvSpPr/>
          <p:nvPr/>
        </p:nvSpPr>
        <p:spPr>
          <a:xfrm rot="20248206">
            <a:off x="560760" y="1248720"/>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7" name="圆角矩形 31"/>
          <p:cNvSpPr/>
          <p:nvPr/>
        </p:nvSpPr>
        <p:spPr>
          <a:xfrm rot="20248206">
            <a:off x="510308" y="1237900"/>
            <a:ext cx="1014383" cy="1490412"/>
          </a:xfrm>
          <a:prstGeom prst="roundRect">
            <a:avLst>
              <a:gd name="adj" fmla="val 12132"/>
            </a:avLst>
          </a:prstGeom>
          <a:solidFill>
            <a:schemeClr val="accent2"/>
          </a:solidFill>
          <a:ln w="25400" cap="flat" cmpd="sng" algn="ctr">
            <a:noFill/>
            <a:prstDash val="solid"/>
          </a:ln>
          <a:effectLst/>
        </p:spPr>
        <p:txBody>
          <a:bodyPr rtlCol="0" anchor="ctr"/>
          <a:lstStyle/>
          <a:p>
            <a:pPr lvl="0" algn="ctr">
              <a:defRPr/>
            </a:pPr>
            <a:r>
              <a:rPr lang="en-US" altLang="zh-CN" sz="8800" kern="0" dirty="0">
                <a:solidFill>
                  <a:sysClr val="window" lastClr="FFFFFF"/>
                </a:solidFill>
                <a:latin typeface="Gungsuh" panose="02030600000101010101" pitchFamily="18" charset="-127"/>
                <a:ea typeface="Gungsuh" panose="02030600000101010101" pitchFamily="18" charset="-127"/>
              </a:rPr>
              <a:t>B</a:t>
            </a:r>
            <a:endParaRPr lang="zh-CN" altLang="en-US" sz="8800" kern="0" dirty="0">
              <a:solidFill>
                <a:sysClr val="window" lastClr="FFFFFF"/>
              </a:solidFill>
              <a:latin typeface="Gungsuh" panose="02030600000101010101" pitchFamily="18" charset="-127"/>
              <a:ea typeface="Gungsuh" panose="02030600000101010101" pitchFamily="18" charset="-127"/>
            </a:endParaRPr>
          </a:p>
        </p:txBody>
      </p:sp>
      <p:sp>
        <p:nvSpPr>
          <p:cNvPr id="8" name="KSO_GN1"/>
          <p:cNvSpPr/>
          <p:nvPr/>
        </p:nvSpPr>
        <p:spPr>
          <a:xfrm rot="20248206">
            <a:off x="560759" y="1224609"/>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 name="TextBox 1"/>
          <p:cNvSpPr txBox="1"/>
          <p:nvPr/>
        </p:nvSpPr>
        <p:spPr>
          <a:xfrm>
            <a:off x="5663952" y="146873"/>
            <a:ext cx="1278143" cy="830997"/>
          </a:xfrm>
          <a:prstGeom prst="rect">
            <a:avLst/>
          </a:prstGeom>
          <a:noFill/>
        </p:spPr>
        <p:txBody>
          <a:bodyPr wrap="square" rtlCol="0">
            <a:spAutoFit/>
          </a:bodyPr>
          <a:lstStyle/>
          <a:p>
            <a:r>
              <a:rPr lang="zh-CN" altLang="en-US" sz="2400" dirty="0" smtClean="0"/>
              <a:t>出发点</a:t>
            </a:r>
            <a:endParaRPr lang="en-US" altLang="zh-CN" sz="2400" dirty="0" smtClean="0"/>
          </a:p>
          <a:p>
            <a:r>
              <a:rPr lang="zh-CN" altLang="en-US" sz="2400" dirty="0" smtClean="0"/>
              <a:t>归结点</a:t>
            </a:r>
            <a:endParaRPr lang="zh-CN" altLang="en-US" sz="2400" dirty="0"/>
          </a:p>
        </p:txBody>
      </p:sp>
      <p:sp>
        <p:nvSpPr>
          <p:cNvPr id="11" name="矩形: 圆角 13"/>
          <p:cNvSpPr/>
          <p:nvPr/>
        </p:nvSpPr>
        <p:spPr>
          <a:xfrm>
            <a:off x="7607935" y="0"/>
            <a:ext cx="3449955" cy="1368425"/>
          </a:xfrm>
          <a:prstGeom prst="round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lvl="0" algn="l">
              <a:lnSpc>
                <a:spcPct val="150000"/>
              </a:lnSpc>
            </a:pPr>
            <a:r>
              <a:rPr lang="en-US" altLang="zh-CN" sz="2400" b="1" dirty="0">
                <a:solidFill>
                  <a:srgbClr val="F9FCFB"/>
                </a:solidFill>
                <a:latin typeface="Yu Gothic UI Semibold" panose="020B0700000000000000" pitchFamily="34" charset="-128"/>
                <a:ea typeface="Yu Gothic UI Semibold" panose="020B0700000000000000" pitchFamily="34" charset="-128"/>
              </a:rPr>
              <a:t>Chinese traditional culture</a:t>
            </a:r>
            <a:endParaRPr lang="en-US" altLang="zh-CN" sz="2400" b="1" dirty="0">
              <a:solidFill>
                <a:srgbClr val="F9FCFB"/>
              </a:solidFill>
              <a:latin typeface="Yu Gothic UI Semibold" panose="020B0700000000000000" pitchFamily="34" charset="-128"/>
              <a:ea typeface="Yu Gothic UI Semibold" panose="020B0700000000000000" pitchFamily="34" charset="-128"/>
            </a:endParaRPr>
          </a:p>
        </p:txBody>
      </p:sp>
      <p:cxnSp>
        <p:nvCxnSpPr>
          <p:cNvPr id="4" name="直接箭头连接符 3"/>
          <p:cNvCxnSpPr/>
          <p:nvPr/>
        </p:nvCxnSpPr>
        <p:spPr>
          <a:xfrm>
            <a:off x="5303912" y="56237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478280" y="2924810"/>
            <a:ext cx="10629265" cy="3538220"/>
          </a:xfrm>
          <a:prstGeom prst="rect">
            <a:avLst/>
          </a:prstGeom>
          <a:solidFill>
            <a:schemeClr val="accent2"/>
          </a:solidFill>
        </p:spPr>
        <p:txBody>
          <a:bodyPr wrap="square" rtlCol="0">
            <a:spAutoFit/>
          </a:bodyPr>
          <a:lstStyle/>
          <a:p>
            <a:pPr marL="457200" indent="-457200">
              <a:buFont typeface="Wingdings" panose="05000000000000000000" pitchFamily="2" charset="2"/>
              <a:buChar char="Ø"/>
            </a:pPr>
            <a:r>
              <a:rPr lang="zh-CN" altLang="en-US" sz="2800" dirty="0" smtClean="0">
                <a:solidFill>
                  <a:schemeClr val="tx2">
                    <a:lumMod val="50000"/>
                  </a:schemeClr>
                </a:solidFill>
                <a:latin typeface="Candara" panose="020E0502030303020204" pitchFamily="34" charset="0"/>
              </a:rPr>
              <a:t>表达：</a:t>
            </a:r>
            <a:endParaRPr lang="zh-CN" altLang="en-US"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Hopefully, it will offer an insight into our unique culture and the beauty behind.</a:t>
            </a:r>
            <a:endParaRPr lang="en-US" altLang="zh-CN"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I bet you will enjoy a big feast of our splendid culture.</a:t>
            </a:r>
            <a:endParaRPr lang="en-US" altLang="zh-CN"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I</a:t>
            </a:r>
            <a:r>
              <a:rPr lang="en-US" sz="2800" dirty="0" smtClean="0">
                <a:solidFill>
                  <a:schemeClr val="tx2">
                    <a:lumMod val="50000"/>
                  </a:schemeClr>
                </a:solidFill>
                <a:latin typeface="Candara" panose="020E0502030303020204" pitchFamily="34" charset="0"/>
              </a:rPr>
              <a:t>’m s</a:t>
            </a:r>
            <a:r>
              <a:rPr lang="en-US" altLang="zh-CN" sz="2800" dirty="0" smtClean="0">
                <a:solidFill>
                  <a:schemeClr val="tx2">
                    <a:lumMod val="50000"/>
                  </a:schemeClr>
                </a:solidFill>
                <a:latin typeface="Candara" panose="020E0502030303020204" pitchFamily="34" charset="0"/>
              </a:rPr>
              <a:t>ure you will gain a deeper insight into the beauty and charm of our unique culture.</a:t>
            </a:r>
            <a:endParaRPr lang="en-US" altLang="zh-CN"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With Mr.s Wang’s humor, wisdom and expertise, you’ll definitely be on a magical journey to our Chinese culture.</a:t>
            </a:r>
            <a:endParaRPr lang="en-US" altLang="zh-CN" sz="2800" dirty="0" smtClean="0">
              <a:solidFill>
                <a:schemeClr val="tx2">
                  <a:lumMod val="50000"/>
                </a:schemeClr>
              </a:solidFill>
              <a:latin typeface="Candara" panose="020E0502030303020204" pitchFamily="34" charset="0"/>
            </a:endParaRPr>
          </a:p>
        </p:txBody>
      </p:sp>
      <p:sp>
        <p:nvSpPr>
          <p:cNvPr id="13" name="文本框 5"/>
          <p:cNvSpPr txBox="1">
            <a:spLocks noChangeArrowheads="1"/>
          </p:cNvSpPr>
          <p:nvPr/>
        </p:nvSpPr>
        <p:spPr bwMode="auto">
          <a:xfrm>
            <a:off x="1597660" y="1350010"/>
            <a:ext cx="10495915" cy="1382395"/>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sym typeface="+mn-ea"/>
              </a:rPr>
              <a:t>审题：</a:t>
            </a:r>
            <a:endParaRPr lang="zh-CN" altLang="en-US" sz="2800" dirty="0" smtClean="0">
              <a:solidFill>
                <a:srgbClr val="000000"/>
              </a:solidFill>
              <a:latin typeface="宋体" panose="02010600030101010101" pitchFamily="2" charset="-122"/>
              <a:cs typeface="宋体" panose="02010600030101010101" pitchFamily="2" charset="-122"/>
            </a:endParaRPr>
          </a:p>
          <a:p>
            <a:pPr marL="0" lvl="0" indent="0">
              <a:buFont typeface="Wingdings" panose="05000000000000000000" pitchFamily="2" charset="2"/>
              <a:buNone/>
            </a:pPr>
            <a:r>
              <a:rPr lang="en-US" altLang="zh-CN" sz="2800" dirty="0" smtClean="0">
                <a:solidFill>
                  <a:srgbClr val="000000"/>
                </a:solidFill>
                <a:latin typeface="宋体" panose="02010600030101010101" pitchFamily="2" charset="-122"/>
                <a:cs typeface="宋体" panose="02010600030101010101" pitchFamily="2" charset="-122"/>
                <a:sym typeface="+mn-ea"/>
              </a:rPr>
              <a:t>   </a:t>
            </a:r>
            <a:r>
              <a:rPr lang="zh-CN" altLang="en-US" sz="2800" dirty="0" smtClean="0">
                <a:solidFill>
                  <a:srgbClr val="1E32AE"/>
                </a:solidFill>
                <a:latin typeface="宋体" panose="02010600030101010101" pitchFamily="2" charset="-122"/>
                <a:cs typeface="宋体" panose="02010600030101010101" pitchFamily="2" charset="-122"/>
                <a:sym typeface="+mn-ea"/>
              </a:rPr>
              <a:t>重点写讲座可能带来的收获，提高爱尔兰朋友对讲座的期待感，可以用</a:t>
            </a:r>
            <a:r>
              <a:rPr lang="en-US" altLang="zh-CN" sz="2800" dirty="0" smtClean="0">
                <a:solidFill>
                  <a:srgbClr val="1E32AE"/>
                </a:solidFill>
                <a:cs typeface="Arial" panose="020B0604020202020204" pitchFamily="34" charset="0"/>
                <a:sym typeface="+mn-ea"/>
              </a:rPr>
              <a:t>I’m sure, hopefully, I bet, will definitely help</a:t>
            </a:r>
            <a:r>
              <a:rPr lang="zh-CN" altLang="en-US" sz="2800" dirty="0" smtClean="0">
                <a:solidFill>
                  <a:srgbClr val="1E32AE"/>
                </a:solidFill>
                <a:latin typeface="宋体" panose="02010600030101010101" pitchFamily="2" charset="-122"/>
                <a:cs typeface="宋体" panose="02010600030101010101" pitchFamily="2" charset="-122"/>
                <a:sym typeface="+mn-ea"/>
              </a:rPr>
              <a:t>等表达。</a:t>
            </a:r>
            <a:endParaRPr lang="zh-CN" altLang="en-US" sz="2800" dirty="0" smtClean="0">
              <a:solidFill>
                <a:srgbClr val="1E32AE"/>
              </a:solidFill>
              <a:latin typeface="宋体" panose="02010600030101010101" pitchFamily="2" charset="-122"/>
              <a:cs typeface="宋体" panose="02010600030101010101" pitchFamily="2" charset="-122"/>
              <a:sym typeface="+mn-ea"/>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4" end="4"/>
                                            </p:txEl>
                                          </p:spTgt>
                                        </p:tgtEl>
                                        <p:attrNameLst>
                                          <p:attrName>style.visibility</p:attrName>
                                        </p:attrNameLst>
                                      </p:cBhvr>
                                      <p:to>
                                        <p:strVal val="visible"/>
                                      </p:to>
                                    </p:set>
                                    <p:anim calcmode="lin" valueType="num">
                                      <p:cBhvr additive="base">
                                        <p:cTn id="43"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 name="矩形 19"/>
          <p:cNvSpPr/>
          <p:nvPr/>
        </p:nvSpPr>
        <p:spPr>
          <a:xfrm>
            <a:off x="68211" y="0"/>
            <a:ext cx="7827989"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3</a:t>
            </a:r>
            <a:r>
              <a:rPr lang="zh-CN" altLang="en-US" sz="3600" dirty="0" smtClean="0">
                <a:solidFill>
                  <a:srgbClr val="00FF00"/>
                </a:solidFill>
                <a:latin typeface="Arial" panose="020B0604020202020204" pitchFamily="34" charset="0"/>
                <a:ea typeface="宋体" panose="02010600030101010101" pitchFamily="2" charset="-122"/>
              </a:rPr>
              <a:t>：欢迎专家开始讲座</a:t>
            </a:r>
            <a:endParaRPr lang="zh-CN" altLang="en-US" sz="3600" dirty="0" smtClean="0">
              <a:solidFill>
                <a:srgbClr val="00FF00"/>
              </a:solidFill>
              <a:latin typeface="Arial" panose="020B0604020202020204" pitchFamily="34" charset="0"/>
              <a:ea typeface="宋体" panose="02010600030101010101" pitchFamily="2" charset="-122"/>
            </a:endParaRPr>
          </a:p>
        </p:txBody>
      </p:sp>
      <p:sp>
        <p:nvSpPr>
          <p:cNvPr id="13" name="文本框 5"/>
          <p:cNvSpPr txBox="1">
            <a:spLocks noChangeArrowheads="1"/>
          </p:cNvSpPr>
          <p:nvPr/>
        </p:nvSpPr>
        <p:spPr bwMode="auto">
          <a:xfrm>
            <a:off x="119380" y="1196975"/>
            <a:ext cx="11820525" cy="181356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sym typeface="+mn-ea"/>
              </a:rPr>
              <a:t>审题：</a:t>
            </a:r>
            <a:endParaRPr lang="zh-CN" altLang="en-US" sz="2800" dirty="0" smtClean="0">
              <a:solidFill>
                <a:srgbClr val="000000"/>
              </a:solidFill>
              <a:latin typeface="宋体" panose="02010600030101010101" pitchFamily="2" charset="-122"/>
              <a:cs typeface="宋体" panose="02010600030101010101" pitchFamily="2" charset="-122"/>
            </a:endParaRPr>
          </a:p>
          <a:p>
            <a:pPr marL="0" lvl="0" indent="0">
              <a:buFont typeface="Wingdings" panose="05000000000000000000" pitchFamily="2" charset="2"/>
              <a:buNone/>
            </a:pPr>
            <a:r>
              <a:rPr lang="en-US" altLang="zh-CN" sz="2800" dirty="0" smtClean="0">
                <a:solidFill>
                  <a:srgbClr val="000000"/>
                </a:solidFill>
                <a:latin typeface="宋体" panose="02010600030101010101" pitchFamily="2" charset="-122"/>
                <a:cs typeface="宋体" panose="02010600030101010101" pitchFamily="2" charset="-122"/>
                <a:sym typeface="+mn-ea"/>
              </a:rPr>
              <a:t>   </a:t>
            </a:r>
            <a:r>
              <a:rPr lang="zh-CN" altLang="en-US" sz="2800" dirty="0" smtClean="0">
                <a:solidFill>
                  <a:srgbClr val="1E32AE"/>
                </a:solidFill>
                <a:latin typeface="宋体" panose="02010600030101010101" pitchFamily="2" charset="-122"/>
                <a:cs typeface="宋体" panose="02010600030101010101" pitchFamily="2" charset="-122"/>
                <a:sym typeface="+mn-ea"/>
              </a:rPr>
              <a:t>承接第二段话题，直接邀请专家讲座即可。</a:t>
            </a:r>
            <a:endParaRPr lang="zh-CN" altLang="en-US" sz="2800" dirty="0" smtClean="0">
              <a:solidFill>
                <a:srgbClr val="1E32AE"/>
              </a:solidFill>
              <a:latin typeface="宋体" panose="02010600030101010101" pitchFamily="2" charset="-122"/>
              <a:cs typeface="宋体" panose="02010600030101010101" pitchFamily="2" charset="-122"/>
              <a:sym typeface="+mn-ea"/>
            </a:endParaRPr>
          </a:p>
          <a:p>
            <a:pPr marL="0" lvl="0" indent="0">
              <a:buFont typeface="Wingdings" panose="05000000000000000000" pitchFamily="2" charset="2"/>
              <a:buNone/>
            </a:pPr>
            <a:r>
              <a:rPr lang="en-US" altLang="zh-CN" sz="2800" dirty="0" smtClean="0">
                <a:solidFill>
                  <a:srgbClr val="1E32AE"/>
                </a:solidFill>
                <a:latin typeface="宋体" panose="02010600030101010101" pitchFamily="2" charset="-122"/>
                <a:cs typeface="宋体" panose="02010600030101010101" pitchFamily="2" charset="-122"/>
                <a:sym typeface="+mn-ea"/>
              </a:rPr>
              <a:t>   </a:t>
            </a:r>
            <a:r>
              <a:rPr lang="zh-CN" altLang="en-US" sz="2800" dirty="0" smtClean="0">
                <a:solidFill>
                  <a:srgbClr val="1E32AE"/>
                </a:solidFill>
                <a:latin typeface="宋体" panose="02010600030101010101" pitchFamily="2" charset="-122"/>
                <a:cs typeface="宋体" panose="02010600030101010101" pitchFamily="2" charset="-122"/>
                <a:sym typeface="+mn-ea"/>
              </a:rPr>
              <a:t>陷阱：这发言稿以介绍专家为主题，要避免演讲结束后的常规套话</a:t>
            </a:r>
            <a:r>
              <a:rPr lang="en-US" altLang="zh-CN" sz="2800" dirty="0" smtClean="0">
                <a:solidFill>
                  <a:srgbClr val="1E32AE"/>
                </a:solidFill>
                <a:cs typeface="Arial" panose="020B0604020202020204" pitchFamily="34" charset="0"/>
                <a:sym typeface="+mn-ea"/>
              </a:rPr>
              <a:t>Thank you (for your listening)</a:t>
            </a:r>
            <a:r>
              <a:rPr lang="zh-CN" altLang="en-US" sz="2800" dirty="0" smtClean="0">
                <a:solidFill>
                  <a:srgbClr val="1E32AE"/>
                </a:solidFill>
                <a:latin typeface="宋体" panose="02010600030101010101" pitchFamily="2" charset="-122"/>
                <a:cs typeface="宋体" panose="02010600030101010101" pitchFamily="2" charset="-122"/>
                <a:sym typeface="+mn-ea"/>
              </a:rPr>
              <a:t>。</a:t>
            </a:r>
            <a:endParaRPr lang="zh-CN" altLang="en-US" sz="2800" dirty="0" smtClean="0">
              <a:solidFill>
                <a:srgbClr val="1E32AE"/>
              </a:solidFill>
              <a:latin typeface="宋体" panose="02010600030101010101" pitchFamily="2" charset="-122"/>
              <a:cs typeface="宋体" panose="02010600030101010101" pitchFamily="2" charset="-122"/>
              <a:sym typeface="+mn-ea"/>
            </a:endParaRPr>
          </a:p>
        </p:txBody>
      </p:sp>
      <p:sp>
        <p:nvSpPr>
          <p:cNvPr id="10" name="TextBox 9"/>
          <p:cNvSpPr txBox="1"/>
          <p:nvPr/>
        </p:nvSpPr>
        <p:spPr>
          <a:xfrm>
            <a:off x="119380" y="3140710"/>
            <a:ext cx="11746230" cy="3538220"/>
          </a:xfrm>
          <a:prstGeom prst="rect">
            <a:avLst/>
          </a:prstGeom>
          <a:solidFill>
            <a:schemeClr val="accent2"/>
          </a:solidFill>
        </p:spPr>
        <p:txBody>
          <a:bodyPr wrap="square" rtlCol="0">
            <a:spAutoFit/>
          </a:bodyPr>
          <a:p>
            <a:pPr marL="457200" indent="-457200">
              <a:buFont typeface="Wingdings" panose="05000000000000000000" pitchFamily="2" charset="2"/>
              <a:buChar char="Ø"/>
            </a:pPr>
            <a:r>
              <a:rPr lang="zh-CN" altLang="en-US" sz="2800" dirty="0" smtClean="0">
                <a:solidFill>
                  <a:schemeClr val="tx2">
                    <a:lumMod val="50000"/>
                  </a:schemeClr>
                </a:solidFill>
                <a:latin typeface="Candara" panose="020E0502030303020204" pitchFamily="34" charset="0"/>
              </a:rPr>
              <a:t>表达：</a:t>
            </a:r>
            <a:endParaRPr lang="zh-CN" altLang="en-US"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Now let’s follow Mr. Wang and dive into the splendid Chinese culture.</a:t>
            </a:r>
            <a:endParaRPr lang="en-US" altLang="zh-CN"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Now let’s follow Mr. Wang on the journey to the splendid Chinese culture. </a:t>
            </a:r>
            <a:endParaRPr lang="en-US" altLang="zh-CN"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Let’s welcome Mr Wang with our warmest applause.</a:t>
            </a:r>
            <a:endParaRPr lang="en-US" altLang="zh-CN"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Now let’s follow Mr. Wang into the journey of the long-lasting oriental culture!</a:t>
            </a:r>
            <a:endParaRPr lang="en-US" altLang="zh-CN"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Now let's welcome </a:t>
            </a:r>
            <a:r>
              <a:rPr lang="en-US" altLang="zh-CN" sz="2800" dirty="0" smtClean="0">
                <a:solidFill>
                  <a:schemeClr val="tx2">
                    <a:lumMod val="50000"/>
                  </a:schemeClr>
                </a:solidFill>
                <a:latin typeface="Candara" panose="020E0502030303020204" pitchFamily="34" charset="0"/>
                <a:sym typeface="+mn-ea"/>
              </a:rPr>
              <a:t>Mr. Wang</a:t>
            </a:r>
            <a:r>
              <a:rPr lang="en-US" altLang="zh-CN" sz="2800" dirty="0" smtClean="0">
                <a:solidFill>
                  <a:schemeClr val="tx2">
                    <a:lumMod val="50000"/>
                  </a:schemeClr>
                </a:solidFill>
                <a:latin typeface="Candara" panose="020E0502030303020204" pitchFamily="34" charset="0"/>
              </a:rPr>
              <a:t> and here comes our cultural journey.</a:t>
            </a:r>
            <a:endParaRPr lang="en-US" altLang="zh-CN" sz="2800" dirty="0" smtClean="0">
              <a:solidFill>
                <a:schemeClr val="tx2">
                  <a:lumMod val="50000"/>
                </a:schemeClr>
              </a:solidFill>
              <a:latin typeface="Candara" panose="020E0502030303020204" pitchFamily="34" charset="0"/>
            </a:endParaRPr>
          </a:p>
          <a:p>
            <a:pPr marL="0" indent="0">
              <a:buFont typeface="Wingdings" panose="05000000000000000000" pitchFamily="2" charset="2"/>
              <a:buNone/>
            </a:pPr>
            <a:r>
              <a:rPr lang="en-US" altLang="zh-CN" sz="2800" dirty="0" smtClean="0">
                <a:solidFill>
                  <a:schemeClr val="tx2">
                    <a:lumMod val="50000"/>
                  </a:schemeClr>
                </a:solidFill>
                <a:latin typeface="Candara" panose="020E0502030303020204" pitchFamily="34" charset="0"/>
              </a:rPr>
              <a:t>    So now, let’s welcome </a:t>
            </a:r>
            <a:r>
              <a:rPr lang="en-US" altLang="zh-CN" sz="2800" dirty="0" smtClean="0">
                <a:solidFill>
                  <a:schemeClr val="tx2">
                    <a:lumMod val="50000"/>
                  </a:schemeClr>
                </a:solidFill>
                <a:latin typeface="Candara" panose="020E0502030303020204" pitchFamily="34" charset="0"/>
                <a:sym typeface="+mn-ea"/>
              </a:rPr>
              <a:t>Mr. Wang</a:t>
            </a:r>
            <a:r>
              <a:rPr lang="en-US" altLang="zh-CN" sz="2800" dirty="0" smtClean="0">
                <a:solidFill>
                  <a:schemeClr val="tx2">
                    <a:lumMod val="50000"/>
                  </a:schemeClr>
                </a:solidFill>
                <a:latin typeface="Candara" panose="020E0502030303020204" pitchFamily="34" charset="0"/>
              </a:rPr>
              <a:t> and begin our cultural journey. </a:t>
            </a:r>
            <a:endParaRPr lang="en-US" altLang="zh-CN" sz="2800" dirty="0" smtClean="0">
              <a:solidFill>
                <a:schemeClr val="tx2">
                  <a:lumMod val="50000"/>
                </a:schemeClr>
              </a:solidFill>
              <a:latin typeface="Candara" panose="020E0502030303020204"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 calcmode="lin" valueType="num">
                                      <p:cBhvr additive="base">
                                        <p:cTn id="25"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xEl>
                                              <p:pRg st="1" end="1"/>
                                            </p:txEl>
                                          </p:spTgt>
                                        </p:tgtEl>
                                        <p:attrNameLst>
                                          <p:attrName>style.visibility</p:attrName>
                                        </p:attrNameLst>
                                      </p:cBhvr>
                                      <p:to>
                                        <p:strVal val="visible"/>
                                      </p:to>
                                    </p:set>
                                    <p:anim calcmode="lin" valueType="num">
                                      <p:cBhvr additive="base">
                                        <p:cTn id="31"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
                                            <p:txEl>
                                              <p:pRg st="2" end="2"/>
                                            </p:txEl>
                                          </p:spTgt>
                                        </p:tgtEl>
                                        <p:attrNameLst>
                                          <p:attrName>style.visibility</p:attrName>
                                        </p:attrNameLst>
                                      </p:cBhvr>
                                      <p:to>
                                        <p:strVal val="visible"/>
                                      </p:to>
                                    </p:set>
                                    <p:anim calcmode="lin" valueType="num">
                                      <p:cBhvr additive="base">
                                        <p:cTn id="37"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
                                            <p:txEl>
                                              <p:pRg st="3" end="3"/>
                                            </p:txEl>
                                          </p:spTgt>
                                        </p:tgtEl>
                                        <p:attrNameLst>
                                          <p:attrName>style.visibility</p:attrName>
                                        </p:attrNameLst>
                                      </p:cBhvr>
                                      <p:to>
                                        <p:strVal val="visible"/>
                                      </p:to>
                                    </p:set>
                                    <p:anim calcmode="lin" valueType="num">
                                      <p:cBhvr additive="base">
                                        <p:cTn id="43"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
                                            <p:txEl>
                                              <p:pRg st="4" end="4"/>
                                            </p:txEl>
                                          </p:spTgt>
                                        </p:tgtEl>
                                        <p:attrNameLst>
                                          <p:attrName>style.visibility</p:attrName>
                                        </p:attrNameLst>
                                      </p:cBhvr>
                                      <p:to>
                                        <p:strVal val="visible"/>
                                      </p:to>
                                    </p:set>
                                    <p:anim calcmode="lin" valueType="num">
                                      <p:cBhvr additive="base">
                                        <p:cTn id="4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
                                            <p:txEl>
                                              <p:pRg st="5" end="5"/>
                                            </p:txEl>
                                          </p:spTgt>
                                        </p:tgtEl>
                                        <p:attrNameLst>
                                          <p:attrName>style.visibility</p:attrName>
                                        </p:attrNameLst>
                                      </p:cBhvr>
                                      <p:to>
                                        <p:strVal val="visible"/>
                                      </p:to>
                                    </p:set>
                                    <p:anim calcmode="lin" valueType="num">
                                      <p:cBhvr additive="base">
                                        <p:cTn id="55" dur="500" fill="hold"/>
                                        <p:tgtEl>
                                          <p:spTgt spid="10">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0">
                                            <p:txEl>
                                              <p:pRg st="6" end="6"/>
                                            </p:txEl>
                                          </p:spTgt>
                                        </p:tgtEl>
                                        <p:attrNameLst>
                                          <p:attrName>style.visibility</p:attrName>
                                        </p:attrNameLst>
                                      </p:cBhvr>
                                      <p:to>
                                        <p:strVal val="visible"/>
                                      </p:to>
                                    </p:set>
                                    <p:anim calcmode="lin" valueType="num">
                                      <p:cBhvr additive="base">
                                        <p:cTn id="61"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5945" y="1261110"/>
            <a:ext cx="11383010" cy="3969385"/>
          </a:xfrm>
          <a:prstGeom prst="rect">
            <a:avLst/>
          </a:prstGeom>
          <a:solidFill>
            <a:schemeClr val="accent2"/>
          </a:solidFill>
        </p:spPr>
        <p:txBody>
          <a:bodyPr wrap="square" rtlCol="0">
            <a:spAutoFit/>
          </a:bodyPr>
          <a:lstStyle/>
          <a:p>
            <a:r>
              <a:rPr sz="2800" dirty="0"/>
              <a:t> Ladies and gentlemen, welcome to our school! </a:t>
            </a:r>
            <a:endParaRPr sz="2800" dirty="0"/>
          </a:p>
          <a:p>
            <a:r>
              <a:rPr sz="2800" dirty="0"/>
              <a:t>    I feel so delighted to be with you and have the chance to introduce our guest speaker, Mr. Wang. As one of the most famous artists in China, Mr. Wang knows better than anyone else how to use the simplest lines to present beauty in paintings. He also has his unique understanding of the Chinese paintings. Tonight, focusing on the theme “ Images in Paintings”, Mr. Wang will take us on a journey to the spiritual world behind Chinese ink paintings.</a:t>
            </a:r>
            <a:endParaRPr sz="2800" dirty="0"/>
          </a:p>
          <a:p>
            <a:r>
              <a:rPr sz="2800" dirty="0"/>
              <a:t>    Let’s welcome Mr Wang with our warmest applause.</a:t>
            </a:r>
            <a:r>
              <a:rPr lang="en-US" altLang="zh-CN" sz="2800" dirty="0" smtClean="0"/>
              <a:t>     </a:t>
            </a:r>
            <a:r>
              <a:rPr lang="en-US" altLang="zh-CN" sz="2400" dirty="0" smtClean="0"/>
              <a:t>         </a:t>
            </a:r>
            <a:endParaRPr lang="zh-CN" altLang="en-US" sz="2400" dirty="0"/>
          </a:p>
        </p:txBody>
      </p:sp>
      <p:sp>
        <p:nvSpPr>
          <p:cNvPr id="2" name="文本框 1"/>
          <p:cNvSpPr txBox="1"/>
          <p:nvPr/>
        </p:nvSpPr>
        <p:spPr>
          <a:xfrm>
            <a:off x="2784475" y="391795"/>
            <a:ext cx="1960880" cy="521970"/>
          </a:xfrm>
          <a:prstGeom prst="rect">
            <a:avLst/>
          </a:prstGeom>
          <a:noFill/>
        </p:spPr>
        <p:txBody>
          <a:bodyPr wrap="none" rtlCol="0" anchor="t">
            <a:spAutoFit/>
          </a:bodyPr>
          <a:lstStyle/>
          <a:p>
            <a:r>
              <a:rPr lang="zh-CN" altLang="en-US" sz="2800" dirty="0" smtClean="0">
                <a:solidFill>
                  <a:srgbClr val="C00000"/>
                </a:solidFill>
                <a:latin typeface="+mn-lt"/>
                <a:ea typeface="+mn-ea"/>
                <a:sym typeface="+mn-ea"/>
              </a:rPr>
              <a:t>参考范文：</a:t>
            </a:r>
            <a:endParaRPr lang="zh-CN" altLang="en-US" sz="2800" dirty="0" smtClean="0">
              <a:solidFill>
                <a:srgbClr val="C00000"/>
              </a:solidFill>
              <a:latin typeface="+mn-lt"/>
              <a:ea typeface="+mn-ea"/>
              <a:sym typeface="+mn-ea"/>
            </a:endParaRPr>
          </a:p>
        </p:txBody>
      </p:sp>
      <p:sp>
        <p:nvSpPr>
          <p:cNvPr id="11" name="KSO_Shape"/>
          <p:cNvSpPr/>
          <p:nvPr/>
        </p:nvSpPr>
        <p:spPr bwMode="auto">
          <a:xfrm>
            <a:off x="-96520" y="44450"/>
            <a:ext cx="2736215" cy="1216660"/>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75945" y="1261110"/>
            <a:ext cx="11383010" cy="3969385"/>
          </a:xfrm>
          <a:prstGeom prst="rect">
            <a:avLst/>
          </a:prstGeom>
          <a:solidFill>
            <a:schemeClr val="accent2"/>
          </a:solidFill>
        </p:spPr>
        <p:txBody>
          <a:bodyPr wrap="square" rtlCol="0">
            <a:spAutoFit/>
          </a:bodyPr>
          <a:lstStyle/>
          <a:p>
            <a:r>
              <a:rPr sz="2800" dirty="0"/>
              <a:t>Ladies and gentlemen, </a:t>
            </a:r>
            <a:endParaRPr sz="2800" dirty="0"/>
          </a:p>
          <a:p>
            <a:r>
              <a:rPr lang="en-US" sz="2800" dirty="0"/>
              <a:t>   </a:t>
            </a:r>
            <a:r>
              <a:rPr sz="2800" dirty="0"/>
              <a:t>Welcome to our school! We’re very honored to have Mr. Wang here to deliver a lecture about Chinese traditional culture.</a:t>
            </a:r>
            <a:endParaRPr sz="2800" dirty="0"/>
          </a:p>
          <a:p>
            <a:r>
              <a:rPr lang="en-US" sz="2800" dirty="0"/>
              <a:t>    </a:t>
            </a:r>
            <a:r>
              <a:rPr sz="2800" dirty="0"/>
              <a:t>Mr. Wang, an expert in the field, has been devoted to Chinese traditional culture and has created his own research system. Today, he will expose us to Confucius, whose ideas and beliefs have long shaped, guided and influenced our lives for thousands of years. Hopefully, it will offer an insight into our unique culture and the beauty behind.</a:t>
            </a:r>
            <a:endParaRPr sz="2800" dirty="0"/>
          </a:p>
          <a:p>
            <a:r>
              <a:rPr lang="en-US" sz="2800" dirty="0"/>
              <a:t>    </a:t>
            </a:r>
            <a:r>
              <a:rPr sz="2800" dirty="0"/>
              <a:t>Now let’s follow Mr. Wang and dive into the splendid Chinese culture.</a:t>
            </a:r>
            <a:r>
              <a:rPr lang="en-US" altLang="zh-CN" sz="2800" dirty="0" smtClean="0"/>
              <a:t>     </a:t>
            </a:r>
            <a:r>
              <a:rPr lang="en-US" altLang="zh-CN" sz="2400" dirty="0" smtClean="0"/>
              <a:t>         </a:t>
            </a:r>
            <a:endParaRPr lang="zh-CN" altLang="en-US" sz="2400" dirty="0"/>
          </a:p>
        </p:txBody>
      </p:sp>
      <p:sp>
        <p:nvSpPr>
          <p:cNvPr id="2" name="文本框 1"/>
          <p:cNvSpPr txBox="1"/>
          <p:nvPr/>
        </p:nvSpPr>
        <p:spPr>
          <a:xfrm>
            <a:off x="2784475" y="391795"/>
            <a:ext cx="1970405" cy="521970"/>
          </a:xfrm>
          <a:prstGeom prst="rect">
            <a:avLst/>
          </a:prstGeom>
          <a:noFill/>
        </p:spPr>
        <p:txBody>
          <a:bodyPr wrap="none" rtlCol="0" anchor="t">
            <a:spAutoFit/>
          </a:bodyPr>
          <a:lstStyle/>
          <a:p>
            <a:r>
              <a:rPr lang="zh-CN" altLang="en-US" sz="2800" b="1" dirty="0" smtClean="0">
                <a:solidFill>
                  <a:srgbClr val="C00000"/>
                </a:solidFill>
                <a:latin typeface="+mn-lt"/>
                <a:ea typeface="+mn-ea"/>
                <a:sym typeface="+mn-ea"/>
              </a:rPr>
              <a:t>下水作文：</a:t>
            </a:r>
            <a:endParaRPr lang="zh-CN" altLang="en-US" sz="2800" b="1" dirty="0" smtClean="0">
              <a:solidFill>
                <a:srgbClr val="C00000"/>
              </a:solidFill>
              <a:latin typeface="+mn-lt"/>
              <a:ea typeface="+mn-ea"/>
              <a:sym typeface="+mn-ea"/>
            </a:endParaRPr>
          </a:p>
        </p:txBody>
      </p:sp>
      <p:sp>
        <p:nvSpPr>
          <p:cNvPr id="11" name="KSO_Shape"/>
          <p:cNvSpPr/>
          <p:nvPr/>
        </p:nvSpPr>
        <p:spPr bwMode="auto">
          <a:xfrm>
            <a:off x="-96520" y="44450"/>
            <a:ext cx="2736215" cy="1216660"/>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91135" y="188595"/>
            <a:ext cx="6617970" cy="521970"/>
          </a:xfrm>
          <a:prstGeom prst="rect">
            <a:avLst/>
          </a:prstGeom>
          <a:noFill/>
        </p:spPr>
        <p:txBody>
          <a:bodyPr wrap="none" rtlCol="0" anchor="t">
            <a:spAutoFit/>
          </a:bodyPr>
          <a:p>
            <a:r>
              <a:rPr lang="zh-CN" altLang="en-US" sz="2800" b="1" dirty="0" smtClean="0">
                <a:solidFill>
                  <a:srgbClr val="C00000"/>
                </a:solidFill>
                <a:latin typeface="+mn-lt"/>
                <a:ea typeface="+mn-ea"/>
                <a:sym typeface="+mn-ea"/>
              </a:rPr>
              <a:t>一点提醒：应用文写作中常见的几个国家</a:t>
            </a:r>
            <a:endParaRPr lang="zh-CN" altLang="en-US" sz="2800" b="1" dirty="0" smtClean="0">
              <a:solidFill>
                <a:srgbClr val="C00000"/>
              </a:solidFill>
              <a:latin typeface="+mn-lt"/>
              <a:ea typeface="+mn-ea"/>
              <a:sym typeface="+mn-ea"/>
            </a:endParaRPr>
          </a:p>
        </p:txBody>
      </p:sp>
      <p:graphicFrame>
        <p:nvGraphicFramePr>
          <p:cNvPr id="6" name="表格 5"/>
          <p:cNvGraphicFramePr/>
          <p:nvPr>
            <p:custDataLst>
              <p:tags r:id="rId1"/>
            </p:custDataLst>
          </p:nvPr>
        </p:nvGraphicFramePr>
        <p:xfrm>
          <a:off x="391160" y="899795"/>
          <a:ext cx="11229340" cy="5556250"/>
        </p:xfrm>
        <a:graphic>
          <a:graphicData uri="http://schemas.openxmlformats.org/drawingml/2006/table">
            <a:tbl>
              <a:tblPr firstRow="1" bandRow="1">
                <a:tableStyleId>{5C22544A-7EE6-4342-B048-85BDC9FD1C3A}</a:tableStyleId>
              </a:tblPr>
              <a:tblGrid>
                <a:gridCol w="2209165"/>
                <a:gridCol w="2630805"/>
                <a:gridCol w="3052445"/>
                <a:gridCol w="3336925"/>
              </a:tblGrid>
              <a:tr h="793750">
                <a:tc>
                  <a:txBody>
                    <a:bodyPr/>
                    <a:p>
                      <a:pPr algn="ctr">
                        <a:buNone/>
                      </a:pPr>
                      <a:endParaRPr lang="zh-CN" altLang="en-US" sz="2800"/>
                    </a:p>
                  </a:txBody>
                  <a:tcPr/>
                </a:tc>
                <a:tc>
                  <a:txBody>
                    <a:bodyPr/>
                    <a:p>
                      <a:pPr algn="ctr">
                        <a:buNone/>
                      </a:pPr>
                      <a:r>
                        <a:rPr lang="zh-CN" altLang="en-US" sz="2800"/>
                        <a:t>名词（国家）</a:t>
                      </a:r>
                      <a:endParaRPr lang="zh-CN" altLang="en-US" sz="2800"/>
                    </a:p>
                  </a:txBody>
                  <a:tcPr/>
                </a:tc>
                <a:tc>
                  <a:txBody>
                    <a:bodyPr/>
                    <a:p>
                      <a:pPr algn="ctr">
                        <a:buNone/>
                      </a:pPr>
                      <a:r>
                        <a:rPr lang="zh-CN" altLang="en-US" sz="2800"/>
                        <a:t>形容词</a:t>
                      </a:r>
                      <a:endParaRPr lang="zh-CN" altLang="en-US" sz="2800"/>
                    </a:p>
                  </a:txBody>
                  <a:tcPr/>
                </a:tc>
                <a:tc>
                  <a:txBody>
                    <a:bodyPr/>
                    <a:p>
                      <a:pPr algn="ctr">
                        <a:buNone/>
                      </a:pPr>
                      <a:r>
                        <a:rPr lang="zh-CN" altLang="en-US" sz="2800"/>
                        <a:t>人</a:t>
                      </a:r>
                      <a:endParaRPr lang="zh-CN" altLang="en-US" sz="2800"/>
                    </a:p>
                  </a:txBody>
                  <a:tcPr/>
                </a:tc>
              </a:tr>
              <a:tr h="793750">
                <a:tc>
                  <a:txBody>
                    <a:bodyPr/>
                    <a:p>
                      <a:pPr algn="ctr">
                        <a:buNone/>
                      </a:pPr>
                      <a:r>
                        <a:rPr lang="zh-CN" altLang="en-US" sz="2800"/>
                        <a:t>爱尔兰</a:t>
                      </a:r>
                      <a:endParaRPr lang="zh-CN" altLang="en-US" sz="2800"/>
                    </a:p>
                  </a:txBody>
                  <a:tcPr/>
                </a:tc>
                <a:tc>
                  <a:txBody>
                    <a:bodyPr/>
                    <a:p>
                      <a:pPr algn="ctr">
                        <a:buNone/>
                      </a:pPr>
                      <a:r>
                        <a:rPr lang="en-US" altLang="zh-CN" sz="2800" b="1">
                          <a:solidFill>
                            <a:schemeClr val="tx1"/>
                          </a:solidFill>
                        </a:rPr>
                        <a:t>Ireland</a:t>
                      </a:r>
                      <a:endParaRPr lang="en-US" altLang="zh-CN" sz="2800" b="1">
                        <a:solidFill>
                          <a:schemeClr val="tx1"/>
                        </a:solidFill>
                      </a:endParaRPr>
                    </a:p>
                  </a:txBody>
                  <a:tcPr/>
                </a:tc>
                <a:tc>
                  <a:txBody>
                    <a:bodyPr/>
                    <a:p>
                      <a:pPr algn="ctr">
                        <a:buNone/>
                      </a:pPr>
                      <a:r>
                        <a:rPr lang="en-US" altLang="zh-CN" sz="2800" b="1">
                          <a:solidFill>
                            <a:schemeClr val="tx1"/>
                          </a:solidFill>
                        </a:rPr>
                        <a:t>Irish</a:t>
                      </a:r>
                      <a:endParaRPr lang="en-US" altLang="zh-CN" sz="2800" b="1">
                        <a:solidFill>
                          <a:schemeClr val="tx1"/>
                        </a:solidFill>
                      </a:endParaRPr>
                    </a:p>
                  </a:txBody>
                  <a:tcPr/>
                </a:tc>
                <a:tc>
                  <a:txBody>
                    <a:bodyPr/>
                    <a:p>
                      <a:pPr algn="ctr">
                        <a:buNone/>
                      </a:pPr>
                      <a:r>
                        <a:rPr lang="en-US" altLang="zh-CN" sz="2800" b="1">
                          <a:solidFill>
                            <a:schemeClr val="tx1"/>
                          </a:solidFill>
                        </a:rPr>
                        <a:t>the Irish</a:t>
                      </a:r>
                      <a:endParaRPr lang="en-US" altLang="zh-CN" sz="2800" b="1">
                        <a:solidFill>
                          <a:schemeClr val="tx1"/>
                        </a:solidFill>
                      </a:endParaRPr>
                    </a:p>
                  </a:txBody>
                  <a:tcPr/>
                </a:tc>
              </a:tr>
              <a:tr h="793750">
                <a:tc>
                  <a:txBody>
                    <a:bodyPr/>
                    <a:p>
                      <a:pPr algn="ctr">
                        <a:buNone/>
                      </a:pPr>
                      <a:r>
                        <a:rPr lang="zh-CN" altLang="en-US" sz="2800"/>
                        <a:t>新西兰</a:t>
                      </a:r>
                      <a:endParaRPr lang="zh-CN" altLang="en-US" sz="2800"/>
                    </a:p>
                  </a:txBody>
                  <a:tcPr/>
                </a:tc>
                <a:tc>
                  <a:txBody>
                    <a:bodyPr/>
                    <a:p>
                      <a:pPr algn="ctr">
                        <a:buNone/>
                      </a:pPr>
                      <a:r>
                        <a:rPr lang="en-US" altLang="zh-CN" sz="2800" b="1">
                          <a:solidFill>
                            <a:schemeClr val="tx1"/>
                          </a:solidFill>
                        </a:rPr>
                        <a:t>New Zealand</a:t>
                      </a:r>
                      <a:endParaRPr lang="en-US" altLang="zh-CN" sz="2800" b="1">
                        <a:solidFill>
                          <a:schemeClr val="tx1"/>
                        </a:solidFill>
                      </a:endParaRPr>
                    </a:p>
                  </a:txBody>
                  <a:tcPr/>
                </a:tc>
                <a:tc>
                  <a:txBody>
                    <a:bodyPr/>
                    <a:p>
                      <a:pPr algn="ctr">
                        <a:buNone/>
                      </a:pPr>
                      <a:endParaRPr lang="zh-CN" altLang="en-US" sz="2800" b="1">
                        <a:solidFill>
                          <a:schemeClr val="tx1"/>
                        </a:solidFill>
                      </a:endParaRPr>
                    </a:p>
                  </a:txBody>
                  <a:tcPr/>
                </a:tc>
                <a:tc>
                  <a:txBody>
                    <a:bodyPr/>
                    <a:p>
                      <a:pPr algn="ctr">
                        <a:buNone/>
                      </a:pPr>
                      <a:r>
                        <a:rPr lang="en-US" altLang="zh-CN" sz="2800" b="1">
                          <a:solidFill>
                            <a:schemeClr val="tx1"/>
                          </a:solidFill>
                        </a:rPr>
                        <a:t>New Zealander</a:t>
                      </a:r>
                      <a:endParaRPr lang="en-US" altLang="zh-CN" sz="2800" b="1">
                        <a:solidFill>
                          <a:schemeClr val="tx1"/>
                        </a:solidFill>
                      </a:endParaRPr>
                    </a:p>
                  </a:txBody>
                  <a:tcPr/>
                </a:tc>
              </a:tr>
              <a:tr h="793750">
                <a:tc>
                  <a:txBody>
                    <a:bodyPr/>
                    <a:p>
                      <a:pPr algn="ctr">
                        <a:buNone/>
                      </a:pPr>
                      <a:r>
                        <a:rPr lang="zh-CN" altLang="en-US" sz="2800"/>
                        <a:t>美国</a:t>
                      </a:r>
                      <a:endParaRPr lang="zh-CN" altLang="en-US" sz="2800"/>
                    </a:p>
                  </a:txBody>
                  <a:tcPr/>
                </a:tc>
                <a:tc>
                  <a:txBody>
                    <a:bodyPr/>
                    <a:p>
                      <a:pPr algn="ctr">
                        <a:buNone/>
                      </a:pPr>
                      <a:r>
                        <a:rPr lang="en-US" altLang="zh-CN" sz="2800" b="1">
                          <a:solidFill>
                            <a:schemeClr val="tx1"/>
                          </a:solidFill>
                        </a:rPr>
                        <a:t>America, the USA</a:t>
                      </a:r>
                      <a:endParaRPr lang="en-US" altLang="zh-CN" sz="2800" b="1">
                        <a:solidFill>
                          <a:schemeClr val="tx1"/>
                        </a:solidFill>
                      </a:endParaRPr>
                    </a:p>
                  </a:txBody>
                  <a:tcPr/>
                </a:tc>
                <a:tc>
                  <a:txBody>
                    <a:bodyPr/>
                    <a:p>
                      <a:pPr algn="ctr">
                        <a:buNone/>
                      </a:pPr>
                      <a:r>
                        <a:rPr lang="en-US" altLang="zh-CN" sz="2800" b="1">
                          <a:solidFill>
                            <a:schemeClr val="tx1"/>
                          </a:solidFill>
                        </a:rPr>
                        <a:t>American</a:t>
                      </a:r>
                      <a:endParaRPr lang="en-US" altLang="zh-CN" sz="2800" b="1">
                        <a:solidFill>
                          <a:schemeClr val="tx1"/>
                        </a:solidFill>
                      </a:endParaRPr>
                    </a:p>
                  </a:txBody>
                  <a:tcPr/>
                </a:tc>
                <a:tc>
                  <a:txBody>
                    <a:bodyPr/>
                    <a:p>
                      <a:pPr algn="ctr">
                        <a:buNone/>
                      </a:pPr>
                      <a:r>
                        <a:rPr lang="en-US" altLang="zh-CN" sz="2800" b="1">
                          <a:solidFill>
                            <a:schemeClr val="tx1"/>
                          </a:solidFill>
                        </a:rPr>
                        <a:t>American</a:t>
                      </a:r>
                      <a:endParaRPr lang="en-US" altLang="zh-CN" sz="2800" b="1">
                        <a:solidFill>
                          <a:schemeClr val="tx1"/>
                        </a:solidFill>
                      </a:endParaRPr>
                    </a:p>
                  </a:txBody>
                  <a:tcPr/>
                </a:tc>
              </a:tr>
              <a:tr h="793750">
                <a:tc>
                  <a:txBody>
                    <a:bodyPr/>
                    <a:p>
                      <a:pPr algn="ctr">
                        <a:buNone/>
                      </a:pPr>
                      <a:r>
                        <a:rPr lang="zh-CN" altLang="en-US" sz="2800"/>
                        <a:t>加拿大</a:t>
                      </a:r>
                      <a:endParaRPr lang="zh-CN" altLang="en-US" sz="2800"/>
                    </a:p>
                  </a:txBody>
                  <a:tcPr/>
                </a:tc>
                <a:tc>
                  <a:txBody>
                    <a:bodyPr/>
                    <a:p>
                      <a:pPr algn="ctr">
                        <a:buNone/>
                      </a:pPr>
                      <a:r>
                        <a:rPr lang="en-US" altLang="zh-CN" sz="2800" b="1">
                          <a:solidFill>
                            <a:schemeClr val="tx1"/>
                          </a:solidFill>
                        </a:rPr>
                        <a:t>Canada</a:t>
                      </a:r>
                      <a:endParaRPr lang="en-US" altLang="zh-CN" sz="2800" b="1">
                        <a:solidFill>
                          <a:schemeClr val="tx1"/>
                        </a:solidFill>
                      </a:endParaRPr>
                    </a:p>
                  </a:txBody>
                  <a:tcPr/>
                </a:tc>
                <a:tc>
                  <a:txBody>
                    <a:bodyPr/>
                    <a:p>
                      <a:pPr algn="ctr">
                        <a:buNone/>
                      </a:pPr>
                      <a:r>
                        <a:rPr lang="en-US" altLang="zh-CN" sz="2800" b="1">
                          <a:solidFill>
                            <a:schemeClr val="tx1"/>
                          </a:solidFill>
                        </a:rPr>
                        <a:t>Canadian</a:t>
                      </a:r>
                      <a:endParaRPr lang="en-US" altLang="zh-CN" sz="2800" b="1">
                        <a:solidFill>
                          <a:schemeClr val="tx1"/>
                        </a:solidFill>
                      </a:endParaRPr>
                    </a:p>
                  </a:txBody>
                  <a:tcPr/>
                </a:tc>
                <a:tc>
                  <a:txBody>
                    <a:bodyPr/>
                    <a:p>
                      <a:pPr algn="ctr">
                        <a:buNone/>
                      </a:pPr>
                      <a:r>
                        <a:rPr lang="en-US" altLang="zh-CN" sz="2800" b="1">
                          <a:solidFill>
                            <a:schemeClr val="tx1"/>
                          </a:solidFill>
                        </a:rPr>
                        <a:t>Canadian</a:t>
                      </a:r>
                      <a:endParaRPr lang="en-US" altLang="zh-CN" sz="2800" b="1">
                        <a:solidFill>
                          <a:schemeClr val="tx1"/>
                        </a:solidFill>
                      </a:endParaRPr>
                    </a:p>
                  </a:txBody>
                  <a:tcPr/>
                </a:tc>
              </a:tr>
              <a:tr h="793750">
                <a:tc>
                  <a:txBody>
                    <a:bodyPr/>
                    <a:p>
                      <a:pPr algn="ctr">
                        <a:buNone/>
                      </a:pPr>
                      <a:r>
                        <a:rPr lang="zh-CN" altLang="en-US" sz="2800"/>
                        <a:t>英国</a:t>
                      </a:r>
                      <a:endParaRPr lang="zh-CN" altLang="en-US" sz="2800"/>
                    </a:p>
                  </a:txBody>
                  <a:tcPr/>
                </a:tc>
                <a:tc>
                  <a:txBody>
                    <a:bodyPr/>
                    <a:p>
                      <a:pPr algn="ctr">
                        <a:buNone/>
                      </a:pPr>
                      <a:r>
                        <a:rPr lang="en-US" altLang="zh-CN" sz="2800" b="1">
                          <a:solidFill>
                            <a:schemeClr val="tx1"/>
                          </a:solidFill>
                        </a:rPr>
                        <a:t>England, </a:t>
                      </a:r>
                      <a:endParaRPr lang="en-US" altLang="zh-CN" sz="2800" b="1">
                        <a:solidFill>
                          <a:schemeClr val="tx1"/>
                        </a:solidFill>
                      </a:endParaRPr>
                    </a:p>
                    <a:p>
                      <a:pPr algn="ctr">
                        <a:buNone/>
                      </a:pPr>
                      <a:r>
                        <a:rPr lang="en-US" altLang="zh-CN" sz="2800" b="1">
                          <a:solidFill>
                            <a:schemeClr val="tx1"/>
                          </a:solidFill>
                        </a:rPr>
                        <a:t>the UK</a:t>
                      </a:r>
                      <a:endParaRPr lang="en-US" altLang="zh-CN" sz="2800" b="1">
                        <a:solidFill>
                          <a:schemeClr val="tx1"/>
                        </a:solidFill>
                      </a:endParaRPr>
                    </a:p>
                  </a:txBody>
                  <a:tcPr/>
                </a:tc>
                <a:tc>
                  <a:txBody>
                    <a:bodyPr/>
                    <a:p>
                      <a:pPr algn="ctr">
                        <a:buNone/>
                      </a:pPr>
                      <a:r>
                        <a:rPr lang="en-US" altLang="zh-CN" sz="2800" b="1">
                          <a:solidFill>
                            <a:schemeClr val="tx1"/>
                          </a:solidFill>
                        </a:rPr>
                        <a:t>English, British</a:t>
                      </a:r>
                      <a:endParaRPr lang="en-US" altLang="zh-CN" sz="2800" b="1">
                        <a:solidFill>
                          <a:schemeClr val="tx1"/>
                        </a:solidFill>
                      </a:endParaRPr>
                    </a:p>
                  </a:txBody>
                  <a:tcPr/>
                </a:tc>
                <a:tc>
                  <a:txBody>
                    <a:bodyPr/>
                    <a:p>
                      <a:pPr algn="ctr">
                        <a:buNone/>
                      </a:pPr>
                      <a:r>
                        <a:rPr lang="en-US" altLang="zh-CN" sz="2800" b="1">
                          <a:solidFill>
                            <a:schemeClr val="tx1"/>
                          </a:solidFill>
                        </a:rPr>
                        <a:t>Englishman</a:t>
                      </a:r>
                      <a:endParaRPr lang="en-US" altLang="zh-CN" sz="2800" b="1">
                        <a:solidFill>
                          <a:schemeClr val="tx1"/>
                        </a:solidFill>
                      </a:endParaRPr>
                    </a:p>
                  </a:txBody>
                  <a:tcPr/>
                </a:tc>
              </a:tr>
              <a:tr h="793750">
                <a:tc>
                  <a:txBody>
                    <a:bodyPr/>
                    <a:p>
                      <a:pPr algn="ctr">
                        <a:buNone/>
                      </a:pPr>
                      <a:r>
                        <a:rPr lang="zh-CN" altLang="en-US" sz="2800"/>
                        <a:t>澳大利亚</a:t>
                      </a:r>
                      <a:endParaRPr lang="zh-CN" altLang="en-US" sz="2800"/>
                    </a:p>
                  </a:txBody>
                  <a:tcPr/>
                </a:tc>
                <a:tc>
                  <a:txBody>
                    <a:bodyPr/>
                    <a:p>
                      <a:pPr algn="ctr">
                        <a:buNone/>
                      </a:pPr>
                      <a:r>
                        <a:rPr lang="en-US" altLang="zh-CN" sz="2800" b="1">
                          <a:solidFill>
                            <a:schemeClr val="tx1"/>
                          </a:solidFill>
                        </a:rPr>
                        <a:t>Australia</a:t>
                      </a:r>
                      <a:endParaRPr lang="en-US" altLang="zh-CN" sz="2800" b="1">
                        <a:solidFill>
                          <a:schemeClr val="tx1"/>
                        </a:solidFill>
                      </a:endParaRPr>
                    </a:p>
                  </a:txBody>
                  <a:tcPr/>
                </a:tc>
                <a:tc>
                  <a:txBody>
                    <a:bodyPr/>
                    <a:p>
                      <a:pPr algn="ctr">
                        <a:buNone/>
                      </a:pPr>
                      <a:r>
                        <a:rPr lang="en-US" altLang="zh-CN" sz="2800" b="1">
                          <a:solidFill>
                            <a:schemeClr val="tx1"/>
                          </a:solidFill>
                        </a:rPr>
                        <a:t>Australian</a:t>
                      </a:r>
                      <a:endParaRPr lang="en-US" altLang="zh-CN" sz="2800" b="1">
                        <a:solidFill>
                          <a:schemeClr val="tx1"/>
                        </a:solidFill>
                      </a:endParaRPr>
                    </a:p>
                  </a:txBody>
                  <a:tcPr/>
                </a:tc>
                <a:tc>
                  <a:txBody>
                    <a:bodyPr/>
                    <a:p>
                      <a:pPr algn="ctr">
                        <a:buNone/>
                      </a:pPr>
                      <a:r>
                        <a:rPr lang="en-US" altLang="zh-CN" sz="2800" b="1">
                          <a:solidFill>
                            <a:schemeClr val="tx1"/>
                          </a:solidFill>
                        </a:rPr>
                        <a:t>Australian</a:t>
                      </a:r>
                      <a:endParaRPr lang="en-US" altLang="zh-CN" sz="2800" b="1">
                        <a:solidFill>
                          <a:schemeClr val="tx1"/>
                        </a:solidFill>
                      </a:endParaRPr>
                    </a:p>
                  </a:txBody>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672" y="274812"/>
            <a:ext cx="8928992" cy="4399915"/>
          </a:xfrm>
          <a:prstGeom prst="rect">
            <a:avLst/>
          </a:prstGeom>
          <a:noFill/>
        </p:spPr>
        <p:txBody>
          <a:bodyPr wrap="square" rtlCol="0">
            <a:spAutoFit/>
          </a:bodyPr>
          <a:lstStyle/>
          <a:p>
            <a:pPr>
              <a:lnSpc>
                <a:spcPts val="3360"/>
              </a:lnSpc>
            </a:pPr>
            <a:r>
              <a:rPr lang="zh-CN" altLang="en-US" sz="2800" b="1" dirty="0" smtClean="0">
                <a:solidFill>
                  <a:srgbClr val="FF0000"/>
                </a:solidFill>
              </a:rPr>
              <a:t>同类型巩固练：202109名校协作体高二</a:t>
            </a:r>
            <a:endParaRPr lang="zh-CN" altLang="en-US" sz="2800" dirty="0" smtClean="0"/>
          </a:p>
          <a:p>
            <a:pPr>
              <a:lnSpc>
                <a:spcPts val="3360"/>
              </a:lnSpc>
            </a:pPr>
            <a:r>
              <a:rPr lang="zh-CN" altLang="en-US" sz="2800" dirty="0" smtClean="0"/>
              <a:t> </a:t>
            </a:r>
            <a:r>
              <a:rPr lang="en-US" altLang="zh-CN" sz="2800" dirty="0" smtClean="0"/>
              <a:t> </a:t>
            </a:r>
            <a:r>
              <a:rPr sz="2800" dirty="0"/>
              <a:t>你校英语俱乐部邀请David教授来做一个关于英国节日文化的讲座。假设你是该活动的主持人李华，请用英语写一份讲座</a:t>
            </a:r>
            <a:r>
              <a:rPr sz="2800" b="1" dirty="0">
                <a:solidFill>
                  <a:srgbClr val="1E32AE"/>
                </a:solidFill>
              </a:rPr>
              <a:t>主持开场白</a:t>
            </a:r>
            <a:r>
              <a:rPr sz="2800" dirty="0"/>
              <a:t>，内容包括：</a:t>
            </a:r>
            <a:endParaRPr sz="2800" dirty="0"/>
          </a:p>
          <a:p>
            <a:pPr>
              <a:lnSpc>
                <a:spcPts val="3360"/>
              </a:lnSpc>
            </a:pPr>
            <a:r>
              <a:rPr sz="2800" dirty="0"/>
              <a:t> </a:t>
            </a:r>
            <a:r>
              <a:rPr lang="en-US" sz="2800" dirty="0"/>
              <a:t> </a:t>
            </a:r>
            <a:r>
              <a:rPr sz="2800" dirty="0"/>
              <a:t>1.活动目的；  </a:t>
            </a:r>
            <a:endParaRPr sz="2800" dirty="0"/>
          </a:p>
          <a:p>
            <a:pPr>
              <a:lnSpc>
                <a:spcPts val="3360"/>
              </a:lnSpc>
            </a:pPr>
            <a:r>
              <a:rPr sz="2800" dirty="0"/>
              <a:t> </a:t>
            </a:r>
            <a:r>
              <a:rPr lang="en-US" sz="2800" dirty="0"/>
              <a:t> </a:t>
            </a:r>
            <a:r>
              <a:rPr sz="2800" dirty="0"/>
              <a:t>2.介绍David教授；  </a:t>
            </a:r>
            <a:endParaRPr sz="2800" dirty="0"/>
          </a:p>
          <a:p>
            <a:pPr>
              <a:lnSpc>
                <a:spcPts val="3360"/>
              </a:lnSpc>
            </a:pPr>
            <a:r>
              <a:rPr sz="2800" dirty="0"/>
              <a:t> </a:t>
            </a:r>
            <a:r>
              <a:rPr lang="en-US" sz="2800" dirty="0"/>
              <a:t> </a:t>
            </a:r>
            <a:r>
              <a:rPr sz="2800" dirty="0"/>
              <a:t>3.听讲座要求。</a:t>
            </a:r>
            <a:endParaRPr sz="2800" dirty="0"/>
          </a:p>
          <a:p>
            <a:pPr>
              <a:lnSpc>
                <a:spcPts val="3360"/>
              </a:lnSpc>
            </a:pPr>
            <a:r>
              <a:rPr lang="zh-CN" altLang="en-US" sz="2800" dirty="0" smtClean="0"/>
              <a:t>注意：</a:t>
            </a:r>
            <a:endParaRPr lang="zh-CN" altLang="en-US" sz="2800" dirty="0" smtClean="0"/>
          </a:p>
          <a:p>
            <a:pPr>
              <a:lnSpc>
                <a:spcPts val="3360"/>
              </a:lnSpc>
            </a:pPr>
            <a:r>
              <a:rPr lang="zh-CN" altLang="en-US" sz="2800" dirty="0" smtClean="0"/>
              <a:t>  </a:t>
            </a:r>
            <a:r>
              <a:rPr lang="en-US" altLang="zh-CN" sz="2800" dirty="0" smtClean="0"/>
              <a:t>1.</a:t>
            </a:r>
            <a:r>
              <a:rPr lang="zh-CN" altLang="en-US" sz="2800" dirty="0" smtClean="0"/>
              <a:t>词数</a:t>
            </a:r>
            <a:r>
              <a:rPr lang="en-US" altLang="zh-CN" sz="2800" dirty="0" smtClean="0"/>
              <a:t>80</a:t>
            </a:r>
            <a:r>
              <a:rPr lang="zh-CN" altLang="en-US" sz="2800" dirty="0" smtClean="0"/>
              <a:t>左右；</a:t>
            </a:r>
            <a:endParaRPr lang="zh-CN" altLang="en-US" sz="2800" dirty="0" smtClean="0"/>
          </a:p>
          <a:p>
            <a:pPr>
              <a:lnSpc>
                <a:spcPts val="3360"/>
              </a:lnSpc>
            </a:pPr>
            <a:r>
              <a:rPr lang="zh-CN" altLang="en-US" sz="2800" dirty="0" smtClean="0"/>
              <a:t>  </a:t>
            </a:r>
            <a:r>
              <a:rPr lang="en-US" altLang="zh-CN" sz="2800" dirty="0" smtClean="0"/>
              <a:t>2.</a:t>
            </a:r>
            <a:r>
              <a:rPr lang="zh-CN" altLang="en-US" sz="2800" dirty="0" smtClean="0"/>
              <a:t>可适当增加细节，以使行文连贯。</a:t>
            </a:r>
            <a:endParaRPr lang="zh-CN" altLang="en-US" sz="2800" dirty="0" smtClean="0"/>
          </a:p>
        </p:txBody>
      </p:sp>
      <p:grpSp>
        <p:nvGrpSpPr>
          <p:cNvPr id="3" name="组合 2"/>
          <p:cNvGrpSpPr/>
          <p:nvPr/>
        </p:nvGrpSpPr>
        <p:grpSpPr>
          <a:xfrm rot="6690188" flipV="1">
            <a:off x="8223881" y="4494040"/>
            <a:ext cx="4200700" cy="669779"/>
            <a:chOff x="3157239" y="3969697"/>
            <a:chExt cx="1888573" cy="129331"/>
          </a:xfrm>
        </p:grpSpPr>
        <p:sp>
          <p:nvSpPr>
            <p:cNvPr id="4" name="Freeform 40"/>
            <p:cNvSpPr/>
            <p:nvPr/>
          </p:nvSpPr>
          <p:spPr bwMode="auto">
            <a:xfrm>
              <a:off x="4810183" y="3969697"/>
              <a:ext cx="235629" cy="129331"/>
            </a:xfrm>
            <a:custGeom>
              <a:avLst/>
              <a:gdLst>
                <a:gd name="T0" fmla="*/ 0 w 50"/>
                <a:gd name="T1" fmla="*/ 27 h 27"/>
                <a:gd name="T2" fmla="*/ 49 w 50"/>
                <a:gd name="T3" fmla="*/ 15 h 27"/>
                <a:gd name="T4" fmla="*/ 49 w 50"/>
                <a:gd name="T5" fmla="*/ 12 h 27"/>
                <a:gd name="T6" fmla="*/ 0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Rectangle 41"/>
            <p:cNvSpPr>
              <a:spLocks noChangeArrowheads="1"/>
            </p:cNvSpPr>
            <p:nvPr/>
          </p:nvSpPr>
          <p:spPr bwMode="auto">
            <a:xfrm>
              <a:off x="3205073" y="3969697"/>
              <a:ext cx="1605110" cy="129331"/>
            </a:xfrm>
            <a:prstGeom prst="rect">
              <a:avLst/>
            </a:pr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42"/>
            <p:cNvSpPr>
              <a:spLocks noChangeArrowheads="1"/>
            </p:cNvSpPr>
            <p:nvPr/>
          </p:nvSpPr>
          <p:spPr bwMode="auto">
            <a:xfrm>
              <a:off x="3157239" y="3969697"/>
              <a:ext cx="95669" cy="129331"/>
            </a:xfrm>
            <a:prstGeom prst="ellipse">
              <a:avLst/>
            </a:pr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Rectangle 43"/>
            <p:cNvSpPr>
              <a:spLocks noChangeArrowheads="1"/>
            </p:cNvSpPr>
            <p:nvPr/>
          </p:nvSpPr>
          <p:spPr bwMode="auto">
            <a:xfrm>
              <a:off x="3205073" y="3969697"/>
              <a:ext cx="184251" cy="129331"/>
            </a:xfrm>
            <a:prstGeom prst="rect">
              <a:avLst/>
            </a:prstGeom>
            <a:solidFill>
              <a:srgbClr val="E8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44"/>
            <p:cNvSpPr/>
            <p:nvPr/>
          </p:nvSpPr>
          <p:spPr bwMode="auto">
            <a:xfrm>
              <a:off x="3252908" y="3969697"/>
              <a:ext cx="240944" cy="129331"/>
            </a:xfrm>
            <a:custGeom>
              <a:avLst/>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rgbClr val="E8888F">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45"/>
            <p:cNvSpPr/>
            <p:nvPr/>
          </p:nvSpPr>
          <p:spPr bwMode="auto">
            <a:xfrm>
              <a:off x="4960773" y="4008673"/>
              <a:ext cx="85039" cy="56693"/>
            </a:xfrm>
            <a:custGeom>
              <a:avLst/>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KSO_Shape"/>
          <p:cNvSpPr/>
          <p:nvPr/>
        </p:nvSpPr>
        <p:spPr bwMode="auto">
          <a:xfrm>
            <a:off x="-96688" y="44624"/>
            <a:ext cx="3126181" cy="2365477"/>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 y="1261110"/>
            <a:ext cx="11692255" cy="4831080"/>
          </a:xfrm>
          <a:prstGeom prst="rect">
            <a:avLst/>
          </a:prstGeom>
          <a:solidFill>
            <a:schemeClr val="accent2"/>
          </a:solidFill>
        </p:spPr>
        <p:txBody>
          <a:bodyPr wrap="square" rtlCol="0">
            <a:spAutoFit/>
          </a:bodyPr>
          <a:lstStyle/>
          <a:p>
            <a:r>
              <a:rPr sz="2800" dirty="0"/>
              <a:t> Ladies and gentlemen,</a:t>
            </a:r>
            <a:endParaRPr sz="2800" dirty="0"/>
          </a:p>
          <a:p>
            <a:r>
              <a:rPr sz="2800" dirty="0"/>
              <a:t>	May I have your attention please? I’m the host Li Hua. Festivals help to open many doors related to fun activities and various aspects of culture. To deepen our understanding of British festivals and its culture, we are now gathering here to attend the lecture by Professor David Brown. </a:t>
            </a:r>
            <a:endParaRPr sz="2800" dirty="0"/>
          </a:p>
          <a:p>
            <a:r>
              <a:rPr lang="en-US" sz="2800" dirty="0"/>
              <a:t>     </a:t>
            </a:r>
            <a:r>
              <a:rPr sz="2800" dirty="0"/>
              <a:t>He once worked for British Consulate General Shanghai but currently is hosting a series of lectures on cross-cultural communication in Zhejiang University. Please mind your manners while listening. Turn all electronic devices off and never talk unless you are invited to. Thanks! So now, let’s welcome Professor David and begin our cultural journey. </a:t>
            </a:r>
            <a:r>
              <a:rPr lang="en-US" altLang="zh-CN" sz="2400" dirty="0" smtClean="0"/>
              <a:t>    </a:t>
            </a:r>
            <a:endParaRPr lang="zh-CN" altLang="en-US" sz="2400" dirty="0"/>
          </a:p>
        </p:txBody>
      </p:sp>
      <p:sp>
        <p:nvSpPr>
          <p:cNvPr id="2" name="文本框 1"/>
          <p:cNvSpPr txBox="1"/>
          <p:nvPr/>
        </p:nvSpPr>
        <p:spPr>
          <a:xfrm>
            <a:off x="2784475" y="391795"/>
            <a:ext cx="1960880" cy="521970"/>
          </a:xfrm>
          <a:prstGeom prst="rect">
            <a:avLst/>
          </a:prstGeom>
          <a:noFill/>
        </p:spPr>
        <p:txBody>
          <a:bodyPr wrap="none" rtlCol="0" anchor="t">
            <a:spAutoFit/>
          </a:bodyPr>
          <a:lstStyle/>
          <a:p>
            <a:r>
              <a:rPr lang="zh-CN" altLang="en-US" sz="2800" dirty="0" smtClean="0">
                <a:solidFill>
                  <a:srgbClr val="C00000"/>
                </a:solidFill>
                <a:latin typeface="+mn-lt"/>
                <a:ea typeface="+mn-ea"/>
                <a:sym typeface="+mn-ea"/>
              </a:rPr>
              <a:t>参考范文：</a:t>
            </a:r>
            <a:endParaRPr lang="zh-CN" altLang="en-US" sz="2800" dirty="0" smtClean="0">
              <a:solidFill>
                <a:srgbClr val="C00000"/>
              </a:solidFill>
              <a:latin typeface="+mn-lt"/>
              <a:ea typeface="+mn-ea"/>
              <a:sym typeface="+mn-ea"/>
            </a:endParaRPr>
          </a:p>
        </p:txBody>
      </p:sp>
      <p:sp>
        <p:nvSpPr>
          <p:cNvPr id="11" name="KSO_Shape"/>
          <p:cNvSpPr/>
          <p:nvPr/>
        </p:nvSpPr>
        <p:spPr bwMode="auto">
          <a:xfrm>
            <a:off x="-96520" y="44450"/>
            <a:ext cx="2736215" cy="1216660"/>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672" y="274812"/>
            <a:ext cx="8928992" cy="3969385"/>
          </a:xfrm>
          <a:prstGeom prst="rect">
            <a:avLst/>
          </a:prstGeom>
          <a:noFill/>
        </p:spPr>
        <p:txBody>
          <a:bodyPr wrap="square" rtlCol="0">
            <a:spAutoFit/>
          </a:bodyPr>
          <a:lstStyle/>
          <a:p>
            <a:pPr>
              <a:lnSpc>
                <a:spcPts val="3360"/>
              </a:lnSpc>
            </a:pPr>
            <a:r>
              <a:rPr lang="zh-CN" altLang="en-US" sz="2800" b="1" dirty="0" smtClean="0">
                <a:solidFill>
                  <a:srgbClr val="FF0000"/>
                </a:solidFill>
              </a:rPr>
              <a:t>同类型巩固练：(2021浙江1月)</a:t>
            </a:r>
            <a:endParaRPr lang="zh-CN" altLang="en-US" sz="2800" b="1" dirty="0" smtClean="0">
              <a:solidFill>
                <a:srgbClr val="FF0000"/>
              </a:solidFill>
            </a:endParaRPr>
          </a:p>
          <a:p>
            <a:pPr>
              <a:lnSpc>
                <a:spcPts val="3360"/>
              </a:lnSpc>
            </a:pPr>
            <a:r>
              <a:rPr lang="en-US" altLang="zh-CN" sz="2800" dirty="0" smtClean="0">
                <a:solidFill>
                  <a:schemeClr val="tx2"/>
                </a:solidFill>
              </a:rPr>
              <a:t>  </a:t>
            </a:r>
            <a:r>
              <a:rPr lang="zh-CN" altLang="en-US" sz="2800" dirty="0" smtClean="0">
                <a:solidFill>
                  <a:schemeClr val="tx2"/>
                </a:solidFill>
              </a:rPr>
              <a:t>假定你是李华，下周有新西兰学生访问你校，你将作为学生代表致欢迎辞。请为此写一篇发言稿，内容包括:</a:t>
            </a:r>
            <a:endParaRPr lang="zh-CN" altLang="en-US" sz="2800" dirty="0" smtClean="0">
              <a:solidFill>
                <a:schemeClr val="tx2"/>
              </a:solidFill>
            </a:endParaRPr>
          </a:p>
          <a:p>
            <a:pPr>
              <a:lnSpc>
                <a:spcPts val="3360"/>
              </a:lnSpc>
            </a:pPr>
            <a:r>
              <a:rPr lang="en-US" altLang="zh-CN" sz="2800" dirty="0" smtClean="0">
                <a:solidFill>
                  <a:schemeClr val="tx2"/>
                </a:solidFill>
              </a:rPr>
              <a:t>  </a:t>
            </a:r>
            <a:r>
              <a:rPr lang="zh-CN" altLang="en-US" sz="2800" dirty="0" smtClean="0">
                <a:solidFill>
                  <a:schemeClr val="tx2"/>
                </a:solidFill>
              </a:rPr>
              <a:t>1.表示欢迎;</a:t>
            </a:r>
            <a:endParaRPr lang="zh-CN" altLang="en-US" sz="2800" dirty="0" smtClean="0">
              <a:solidFill>
                <a:schemeClr val="tx2"/>
              </a:solidFill>
            </a:endParaRPr>
          </a:p>
          <a:p>
            <a:pPr>
              <a:lnSpc>
                <a:spcPts val="3360"/>
              </a:lnSpc>
            </a:pPr>
            <a:r>
              <a:rPr lang="en-US" altLang="zh-CN" sz="2800" dirty="0" smtClean="0">
                <a:solidFill>
                  <a:schemeClr val="tx2"/>
                </a:solidFill>
              </a:rPr>
              <a:t>  </a:t>
            </a:r>
            <a:r>
              <a:rPr lang="zh-CN" altLang="en-US" sz="2800" dirty="0" smtClean="0">
                <a:solidFill>
                  <a:schemeClr val="tx2"/>
                </a:solidFill>
              </a:rPr>
              <a:t>2.介绍活动安排;</a:t>
            </a:r>
            <a:endParaRPr lang="zh-CN" altLang="en-US" sz="2800" dirty="0" smtClean="0">
              <a:solidFill>
                <a:schemeClr val="tx2"/>
              </a:solidFill>
            </a:endParaRPr>
          </a:p>
          <a:p>
            <a:pPr>
              <a:lnSpc>
                <a:spcPts val="3360"/>
              </a:lnSpc>
            </a:pPr>
            <a:r>
              <a:rPr lang="en-US" altLang="zh-CN" sz="2800" dirty="0" smtClean="0">
                <a:solidFill>
                  <a:schemeClr val="tx2"/>
                </a:solidFill>
              </a:rPr>
              <a:t>  </a:t>
            </a:r>
            <a:r>
              <a:rPr lang="zh-CN" altLang="en-US" sz="2800" dirty="0" smtClean="0">
                <a:solidFill>
                  <a:schemeClr val="tx2"/>
                </a:solidFill>
              </a:rPr>
              <a:t>3.表达祝愿。</a:t>
            </a:r>
            <a:endParaRPr lang="zh-CN" altLang="en-US" sz="2800" dirty="0" smtClean="0">
              <a:solidFill>
                <a:schemeClr val="tx2"/>
              </a:solidFill>
            </a:endParaRPr>
          </a:p>
          <a:p>
            <a:pPr>
              <a:lnSpc>
                <a:spcPts val="3360"/>
              </a:lnSpc>
            </a:pPr>
            <a:r>
              <a:rPr lang="zh-CN" altLang="en-US" sz="2800" dirty="0" smtClean="0"/>
              <a:t>注意：</a:t>
            </a:r>
            <a:endParaRPr lang="zh-CN" altLang="en-US" sz="2800" dirty="0" smtClean="0"/>
          </a:p>
          <a:p>
            <a:pPr>
              <a:lnSpc>
                <a:spcPts val="3360"/>
              </a:lnSpc>
            </a:pPr>
            <a:r>
              <a:rPr lang="zh-CN" altLang="en-US" sz="2800" dirty="0" smtClean="0"/>
              <a:t>  </a:t>
            </a:r>
            <a:r>
              <a:rPr lang="en-US" altLang="zh-CN" sz="2800" dirty="0" smtClean="0"/>
              <a:t>1.</a:t>
            </a:r>
            <a:r>
              <a:rPr lang="zh-CN" altLang="en-US" sz="2800" dirty="0" smtClean="0"/>
              <a:t>词数</a:t>
            </a:r>
            <a:r>
              <a:rPr lang="en-US" altLang="zh-CN" sz="2800" dirty="0" smtClean="0"/>
              <a:t>80</a:t>
            </a:r>
            <a:r>
              <a:rPr lang="zh-CN" altLang="en-US" sz="2800" dirty="0" smtClean="0"/>
              <a:t>左右；</a:t>
            </a:r>
            <a:endParaRPr lang="zh-CN" altLang="en-US" sz="2800" dirty="0" smtClean="0"/>
          </a:p>
          <a:p>
            <a:pPr>
              <a:lnSpc>
                <a:spcPts val="3360"/>
              </a:lnSpc>
            </a:pPr>
            <a:r>
              <a:rPr lang="zh-CN" altLang="en-US" sz="2800" dirty="0" smtClean="0"/>
              <a:t>  </a:t>
            </a:r>
            <a:r>
              <a:rPr lang="en-US" altLang="zh-CN" sz="2800" dirty="0" smtClean="0"/>
              <a:t>2.</a:t>
            </a:r>
            <a:r>
              <a:rPr lang="zh-CN" altLang="en-US" sz="2800" dirty="0" smtClean="0"/>
              <a:t>可适当增加细节，以使行文连贯。</a:t>
            </a:r>
            <a:endParaRPr lang="zh-CN" altLang="en-US" sz="2800" dirty="0" smtClean="0"/>
          </a:p>
        </p:txBody>
      </p:sp>
      <p:grpSp>
        <p:nvGrpSpPr>
          <p:cNvPr id="3" name="组合 2"/>
          <p:cNvGrpSpPr/>
          <p:nvPr/>
        </p:nvGrpSpPr>
        <p:grpSpPr>
          <a:xfrm rot="6690188" flipV="1">
            <a:off x="8223881" y="4494040"/>
            <a:ext cx="4200700" cy="669779"/>
            <a:chOff x="3157239" y="3969697"/>
            <a:chExt cx="1888573" cy="129331"/>
          </a:xfrm>
        </p:grpSpPr>
        <p:sp>
          <p:nvSpPr>
            <p:cNvPr id="4" name="Freeform 40"/>
            <p:cNvSpPr/>
            <p:nvPr/>
          </p:nvSpPr>
          <p:spPr bwMode="auto">
            <a:xfrm>
              <a:off x="4810183" y="3969697"/>
              <a:ext cx="235629" cy="129331"/>
            </a:xfrm>
            <a:custGeom>
              <a:avLst/>
              <a:gdLst>
                <a:gd name="T0" fmla="*/ 0 w 50"/>
                <a:gd name="T1" fmla="*/ 27 h 27"/>
                <a:gd name="T2" fmla="*/ 49 w 50"/>
                <a:gd name="T3" fmla="*/ 15 h 27"/>
                <a:gd name="T4" fmla="*/ 49 w 50"/>
                <a:gd name="T5" fmla="*/ 12 h 27"/>
                <a:gd name="T6" fmla="*/ 0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Rectangle 41"/>
            <p:cNvSpPr>
              <a:spLocks noChangeArrowheads="1"/>
            </p:cNvSpPr>
            <p:nvPr/>
          </p:nvSpPr>
          <p:spPr bwMode="auto">
            <a:xfrm>
              <a:off x="3205073" y="3969697"/>
              <a:ext cx="1605110" cy="129331"/>
            </a:xfrm>
            <a:prstGeom prst="rect">
              <a:avLst/>
            </a:pr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42"/>
            <p:cNvSpPr>
              <a:spLocks noChangeArrowheads="1"/>
            </p:cNvSpPr>
            <p:nvPr/>
          </p:nvSpPr>
          <p:spPr bwMode="auto">
            <a:xfrm>
              <a:off x="3157239" y="3969697"/>
              <a:ext cx="95669" cy="129331"/>
            </a:xfrm>
            <a:prstGeom prst="ellipse">
              <a:avLst/>
            </a:pr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Rectangle 43"/>
            <p:cNvSpPr>
              <a:spLocks noChangeArrowheads="1"/>
            </p:cNvSpPr>
            <p:nvPr/>
          </p:nvSpPr>
          <p:spPr bwMode="auto">
            <a:xfrm>
              <a:off x="3205073" y="3969697"/>
              <a:ext cx="184251" cy="129331"/>
            </a:xfrm>
            <a:prstGeom prst="rect">
              <a:avLst/>
            </a:prstGeom>
            <a:solidFill>
              <a:srgbClr val="E8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44"/>
            <p:cNvSpPr/>
            <p:nvPr/>
          </p:nvSpPr>
          <p:spPr bwMode="auto">
            <a:xfrm>
              <a:off x="3252908" y="3969697"/>
              <a:ext cx="240944" cy="129331"/>
            </a:xfrm>
            <a:custGeom>
              <a:avLst/>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rgbClr val="E8888F">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45"/>
            <p:cNvSpPr/>
            <p:nvPr/>
          </p:nvSpPr>
          <p:spPr bwMode="auto">
            <a:xfrm>
              <a:off x="4960773" y="4008673"/>
              <a:ext cx="85039" cy="56693"/>
            </a:xfrm>
            <a:custGeom>
              <a:avLst/>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KSO_Shape"/>
          <p:cNvSpPr/>
          <p:nvPr/>
        </p:nvSpPr>
        <p:spPr bwMode="auto">
          <a:xfrm>
            <a:off x="-96688" y="44624"/>
            <a:ext cx="3126181" cy="2365477"/>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标题 1"/>
          <p:cNvSpPr>
            <a:spLocks noGrp="1"/>
          </p:cNvSpPr>
          <p:nvPr>
            <p:ph type="title"/>
          </p:nvPr>
        </p:nvSpPr>
        <p:spPr>
          <a:xfrm>
            <a:off x="335360" y="753022"/>
            <a:ext cx="11520156" cy="1379834"/>
          </a:xfrm>
        </p:spPr>
        <p:txBody>
          <a:bodyPr/>
          <a:lstStyle/>
          <a:p>
            <a:r>
              <a:rPr sz="4800" b="1" dirty="0"/>
              <a:t>202203杭州二模应用文讲评</a:t>
            </a:r>
            <a:endParaRPr sz="4800" b="1" dirty="0"/>
          </a:p>
        </p:txBody>
      </p:sp>
      <p:sp>
        <p:nvSpPr>
          <p:cNvPr id="9219" name="文本占位符 2"/>
          <p:cNvSpPr>
            <a:spLocks noGrp="1"/>
          </p:cNvSpPr>
          <p:nvPr>
            <p:ph type="body" idx="1"/>
          </p:nvPr>
        </p:nvSpPr>
        <p:spPr>
          <a:xfrm>
            <a:off x="1373436" y="4346833"/>
            <a:ext cx="9553498" cy="855891"/>
          </a:xfrm>
        </p:spPr>
        <p:txBody>
          <a:bodyPr/>
          <a:lstStyle/>
          <a:p>
            <a:pPr algn="r"/>
            <a:r>
              <a:rPr lang="en-US" altLang="zh-CN" sz="2800" dirty="0" smtClean="0"/>
              <a:t>Thinker</a:t>
            </a:r>
            <a:r>
              <a:rPr lang="zh-CN" altLang="en-US" sz="2800" dirty="0" smtClean="0"/>
              <a:t>，</a:t>
            </a:r>
            <a:r>
              <a:rPr lang="en-US" altLang="zh-CN" sz="2800" dirty="0" err="1" smtClean="0"/>
              <a:t>Tiantai</a:t>
            </a:r>
            <a:r>
              <a:rPr lang="en-US" altLang="zh-CN" sz="2800" dirty="0" smtClean="0"/>
              <a:t> High School</a:t>
            </a:r>
            <a:endParaRPr lang="zh-CN" altLang="en-US" sz="2800" dirty="0"/>
          </a:p>
        </p:txBody>
      </p:sp>
      <p:sp>
        <p:nvSpPr>
          <p:cNvPr id="2" name="矩形 1"/>
          <p:cNvSpPr/>
          <p:nvPr/>
        </p:nvSpPr>
        <p:spPr>
          <a:xfrm>
            <a:off x="4214355" y="2348880"/>
            <a:ext cx="2632710" cy="583565"/>
          </a:xfrm>
          <a:prstGeom prst="rect">
            <a:avLst/>
          </a:prstGeom>
        </p:spPr>
        <p:txBody>
          <a:bodyPr wrap="none">
            <a:spAutoFit/>
          </a:bodyPr>
          <a:lstStyle/>
          <a:p>
            <a:pPr algn="ctr"/>
            <a:r>
              <a:rPr sz="3200" b="1" dirty="0">
                <a:sym typeface="+mn-ea"/>
              </a:rPr>
              <a:t>主持人开场白</a:t>
            </a:r>
            <a:endParaRPr lang="en-US" altLang="zh-CN" sz="3200" b="1" dirty="0">
              <a:latin typeface="Times New Roman" panose="02020603050405020304" pitchFamily="18" charset="0"/>
              <a:cs typeface="Times New Roman" panose="02020603050405020304" pitchFamily="18" charset="0"/>
              <a:sym typeface="+mn-ea"/>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 y="1261110"/>
            <a:ext cx="11692255" cy="4399915"/>
          </a:xfrm>
          <a:prstGeom prst="rect">
            <a:avLst/>
          </a:prstGeom>
          <a:solidFill>
            <a:schemeClr val="accent2"/>
          </a:solidFill>
        </p:spPr>
        <p:txBody>
          <a:bodyPr wrap="square" rtlCol="0">
            <a:spAutoFit/>
          </a:bodyPr>
          <a:lstStyle/>
          <a:p>
            <a:r>
              <a:rPr sz="2800" dirty="0"/>
              <a:t>Ladies and Gentlemen,</a:t>
            </a:r>
            <a:endParaRPr sz="2800" dirty="0"/>
          </a:p>
          <a:p>
            <a:r>
              <a:rPr lang="en-US" sz="2800" dirty="0"/>
              <a:t>     </a:t>
            </a:r>
            <a:r>
              <a:rPr sz="2800" dirty="0"/>
              <a:t>It's my honor to stand here, representing the student union to extend welcome to you. Now I'm offering some information of the activity arrangements.</a:t>
            </a:r>
            <a:endParaRPr sz="2800" dirty="0"/>
          </a:p>
          <a:p>
            <a:r>
              <a:rPr lang="en-US" sz="2800" dirty="0"/>
              <a:t>     </a:t>
            </a:r>
            <a:r>
              <a:rPr sz="2800" dirty="0"/>
              <a:t>First, we'll show you around our school, learning our school history and culture. And then you will watch a Chinese opera, which will undoubtedly give you a taste of the charm of Chinese culture. Then you will visit the Tai Lake Museum, where you can experience ancient fishermen's life.</a:t>
            </a:r>
            <a:endParaRPr sz="2800" dirty="0"/>
          </a:p>
          <a:p>
            <a:r>
              <a:rPr lang="en-US" sz="2800" dirty="0"/>
              <a:t>    </a:t>
            </a:r>
            <a:r>
              <a:rPr sz="2800" dirty="0"/>
              <a:t>I do hope these activities will leave you fabulous memory.</a:t>
            </a:r>
            <a:r>
              <a:rPr lang="en-US" altLang="zh-CN" sz="2400" dirty="0" smtClean="0"/>
              <a:t> </a:t>
            </a:r>
            <a:endParaRPr lang="zh-CN" altLang="en-US" sz="2400" dirty="0"/>
          </a:p>
        </p:txBody>
      </p:sp>
      <p:sp>
        <p:nvSpPr>
          <p:cNvPr id="2" name="文本框 1"/>
          <p:cNvSpPr txBox="1"/>
          <p:nvPr/>
        </p:nvSpPr>
        <p:spPr>
          <a:xfrm>
            <a:off x="2784475" y="391795"/>
            <a:ext cx="5398770" cy="521970"/>
          </a:xfrm>
          <a:prstGeom prst="rect">
            <a:avLst/>
          </a:prstGeom>
          <a:noFill/>
        </p:spPr>
        <p:txBody>
          <a:bodyPr wrap="none" rtlCol="0" anchor="t">
            <a:spAutoFit/>
          </a:bodyPr>
          <a:lstStyle/>
          <a:p>
            <a:pPr algn="l"/>
            <a:r>
              <a:rPr lang="zh-CN" altLang="en-US" sz="2800" dirty="0" smtClean="0">
                <a:solidFill>
                  <a:srgbClr val="C00000"/>
                </a:solidFill>
                <a:latin typeface="+mn-lt"/>
                <a:ea typeface="+mn-ea"/>
                <a:sym typeface="+mn-ea"/>
              </a:rPr>
              <a:t>参考范文：</a:t>
            </a:r>
            <a:r>
              <a:rPr sz="2800" dirty="0">
                <a:sym typeface="+mn-ea"/>
              </a:rPr>
              <a:t>高考阅卷得分 13 分）</a:t>
            </a:r>
            <a:endParaRPr lang="zh-CN" altLang="en-US" sz="2800" dirty="0" smtClean="0">
              <a:solidFill>
                <a:srgbClr val="C00000"/>
              </a:solidFill>
              <a:latin typeface="+mn-lt"/>
              <a:ea typeface="+mn-ea"/>
              <a:sym typeface="+mn-ea"/>
            </a:endParaRPr>
          </a:p>
        </p:txBody>
      </p:sp>
      <p:sp>
        <p:nvSpPr>
          <p:cNvPr id="11" name="KSO_Shape"/>
          <p:cNvSpPr/>
          <p:nvPr/>
        </p:nvSpPr>
        <p:spPr bwMode="auto">
          <a:xfrm>
            <a:off x="-96520" y="44450"/>
            <a:ext cx="2736215" cy="1216660"/>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文本框 113"/>
          <p:cNvSpPr txBox="1"/>
          <p:nvPr/>
        </p:nvSpPr>
        <p:spPr>
          <a:xfrm>
            <a:off x="5793594" y="2659291"/>
            <a:ext cx="5310543" cy="2123658"/>
          </a:xfrm>
          <a:prstGeom prst="rect">
            <a:avLst/>
          </a:prstGeom>
          <a:noFill/>
          <a:ln>
            <a:noFill/>
          </a:ln>
        </p:spPr>
        <p:txBody>
          <a:bodyPr wrap="square" rtlCol="0">
            <a:spAutoFit/>
          </a:bodyPr>
          <a:lstStyle/>
          <a:p>
            <a:pPr algn="dist"/>
            <a:r>
              <a:rPr lang="en-US" altLang="zh-CN" sz="6600" b="1" dirty="0" smtClean="0">
                <a:solidFill>
                  <a:srgbClr val="FF0000"/>
                </a:solidFill>
                <a:latin typeface="Arial Rounded MT Bold" panose="020F0704030504030204" pitchFamily="34" charset="0"/>
                <a:ea typeface="方正粗黑宋简体" panose="02000000000000000000" pitchFamily="2" charset="-122"/>
              </a:rPr>
              <a:t>Thank you</a:t>
            </a:r>
            <a:endParaRPr lang="en-US" altLang="zh-CN" sz="6600" b="1" dirty="0" smtClean="0">
              <a:solidFill>
                <a:srgbClr val="FF0000"/>
              </a:solidFill>
              <a:latin typeface="Arial Rounded MT Bold" panose="020F0704030504030204" pitchFamily="34" charset="0"/>
              <a:ea typeface="方正粗黑宋简体" panose="02000000000000000000" pitchFamily="2" charset="-122"/>
            </a:endParaRPr>
          </a:p>
          <a:p>
            <a:pPr algn="dist"/>
            <a:endParaRPr lang="zh-CN" altLang="en-US" sz="6600" b="1" dirty="0">
              <a:solidFill>
                <a:srgbClr val="5F7797"/>
              </a:solidFill>
            </a:endParaRPr>
          </a:p>
        </p:txBody>
      </p:sp>
      <p:grpSp>
        <p:nvGrpSpPr>
          <p:cNvPr id="116" name="组合 115"/>
          <p:cNvGrpSpPr/>
          <p:nvPr/>
        </p:nvGrpSpPr>
        <p:grpSpPr>
          <a:xfrm>
            <a:off x="5354189" y="3630674"/>
            <a:ext cx="6383665" cy="325437"/>
            <a:chOff x="2481804" y="4179888"/>
            <a:chExt cx="7313171" cy="325437"/>
          </a:xfrm>
          <a:solidFill>
            <a:srgbClr val="5F7797"/>
          </a:solidFill>
        </p:grpSpPr>
        <p:sp>
          <p:nvSpPr>
            <p:cNvPr id="117" name="Freeform 35"/>
            <p:cNvSpPr/>
            <p:nvPr/>
          </p:nvSpPr>
          <p:spPr bwMode="auto">
            <a:xfrm>
              <a:off x="9686693" y="4210050"/>
              <a:ext cx="108282" cy="19050"/>
            </a:xfrm>
            <a:custGeom>
              <a:avLst/>
              <a:gdLst>
                <a:gd name="T0" fmla="*/ 3 w 19"/>
                <a:gd name="T1" fmla="*/ 2 h 6"/>
                <a:gd name="T2" fmla="*/ 19 w 19"/>
                <a:gd name="T3" fmla="*/ 3 h 6"/>
                <a:gd name="T4" fmla="*/ 3 w 19"/>
                <a:gd name="T5" fmla="*/ 2 h 6"/>
              </a:gdLst>
              <a:ahLst/>
              <a:cxnLst>
                <a:cxn ang="0">
                  <a:pos x="T0" y="T1"/>
                </a:cxn>
                <a:cxn ang="0">
                  <a:pos x="T2" y="T3"/>
                </a:cxn>
                <a:cxn ang="0">
                  <a:pos x="T4" y="T5"/>
                </a:cxn>
              </a:cxnLst>
              <a:rect l="0" t="0" r="r" b="b"/>
              <a:pathLst>
                <a:path w="19" h="6">
                  <a:moveTo>
                    <a:pt x="3" y="2"/>
                  </a:moveTo>
                  <a:cubicBezTo>
                    <a:pt x="7" y="4"/>
                    <a:pt x="14" y="0"/>
                    <a:pt x="19" y="3"/>
                  </a:cubicBezTo>
                  <a:cubicBezTo>
                    <a:pt x="14" y="3"/>
                    <a:pt x="0" y="6"/>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41"/>
            <p:cNvSpPr/>
            <p:nvPr/>
          </p:nvSpPr>
          <p:spPr bwMode="auto">
            <a:xfrm>
              <a:off x="9545093" y="4219575"/>
              <a:ext cx="91624" cy="9525"/>
            </a:xfrm>
            <a:custGeom>
              <a:avLst/>
              <a:gdLst>
                <a:gd name="T0" fmla="*/ 12 w 16"/>
                <a:gd name="T1" fmla="*/ 2 h 3"/>
                <a:gd name="T2" fmla="*/ 3 w 16"/>
                <a:gd name="T3" fmla="*/ 1 h 3"/>
                <a:gd name="T4" fmla="*/ 12 w 16"/>
                <a:gd name="T5" fmla="*/ 2 h 3"/>
              </a:gdLst>
              <a:ahLst/>
              <a:cxnLst>
                <a:cxn ang="0">
                  <a:pos x="T0" y="T1"/>
                </a:cxn>
                <a:cxn ang="0">
                  <a:pos x="T2" y="T3"/>
                </a:cxn>
                <a:cxn ang="0">
                  <a:pos x="T4" y="T5"/>
                </a:cxn>
              </a:cxnLst>
              <a:rect l="0" t="0" r="r" b="b"/>
              <a:pathLst>
                <a:path w="16" h="3">
                  <a:moveTo>
                    <a:pt x="12" y="2"/>
                  </a:moveTo>
                  <a:cubicBezTo>
                    <a:pt x="10" y="2"/>
                    <a:pt x="0" y="3"/>
                    <a:pt x="3" y="1"/>
                  </a:cubicBezTo>
                  <a:cubicBezTo>
                    <a:pt x="6" y="1"/>
                    <a:pt x="16" y="0"/>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47"/>
            <p:cNvSpPr/>
            <p:nvPr/>
          </p:nvSpPr>
          <p:spPr bwMode="auto">
            <a:xfrm>
              <a:off x="9148061" y="4271963"/>
              <a:ext cx="108282" cy="14288"/>
            </a:xfrm>
            <a:custGeom>
              <a:avLst/>
              <a:gdLst>
                <a:gd name="T0" fmla="*/ 0 w 19"/>
                <a:gd name="T1" fmla="*/ 2 h 4"/>
                <a:gd name="T2" fmla="*/ 19 w 19"/>
                <a:gd name="T3" fmla="*/ 2 h 4"/>
                <a:gd name="T4" fmla="*/ 0 w 19"/>
                <a:gd name="T5" fmla="*/ 2 h 4"/>
              </a:gdLst>
              <a:ahLst/>
              <a:cxnLst>
                <a:cxn ang="0">
                  <a:pos x="T0" y="T1"/>
                </a:cxn>
                <a:cxn ang="0">
                  <a:pos x="T2" y="T3"/>
                </a:cxn>
                <a:cxn ang="0">
                  <a:pos x="T4" y="T5"/>
                </a:cxn>
              </a:cxnLst>
              <a:rect l="0" t="0" r="r" b="b"/>
              <a:pathLst>
                <a:path w="19" h="4">
                  <a:moveTo>
                    <a:pt x="0" y="2"/>
                  </a:moveTo>
                  <a:cubicBezTo>
                    <a:pt x="8" y="1"/>
                    <a:pt x="12" y="0"/>
                    <a:pt x="19" y="2"/>
                  </a:cubicBezTo>
                  <a:cubicBezTo>
                    <a:pt x="13" y="2"/>
                    <a:pt x="4"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52"/>
            <p:cNvSpPr/>
            <p:nvPr/>
          </p:nvSpPr>
          <p:spPr bwMode="auto">
            <a:xfrm>
              <a:off x="8403973" y="4268788"/>
              <a:ext cx="161034" cy="17463"/>
            </a:xfrm>
            <a:custGeom>
              <a:avLst/>
              <a:gdLst>
                <a:gd name="T0" fmla="*/ 8 w 28"/>
                <a:gd name="T1" fmla="*/ 4 h 5"/>
                <a:gd name="T2" fmla="*/ 0 w 28"/>
                <a:gd name="T3" fmla="*/ 3 h 5"/>
                <a:gd name="T4" fmla="*/ 10 w 28"/>
                <a:gd name="T5" fmla="*/ 3 h 5"/>
                <a:gd name="T6" fmla="*/ 28 w 28"/>
                <a:gd name="T7" fmla="*/ 4 h 5"/>
                <a:gd name="T8" fmla="*/ 8 w 28"/>
                <a:gd name="T9" fmla="*/ 4 h 5"/>
              </a:gdLst>
              <a:ahLst/>
              <a:cxnLst>
                <a:cxn ang="0">
                  <a:pos x="T0" y="T1"/>
                </a:cxn>
                <a:cxn ang="0">
                  <a:pos x="T2" y="T3"/>
                </a:cxn>
                <a:cxn ang="0">
                  <a:pos x="T4" y="T5"/>
                </a:cxn>
                <a:cxn ang="0">
                  <a:pos x="T6" y="T7"/>
                </a:cxn>
                <a:cxn ang="0">
                  <a:pos x="T8" y="T9"/>
                </a:cxn>
              </a:cxnLst>
              <a:rect l="0" t="0" r="r" b="b"/>
              <a:pathLst>
                <a:path w="28" h="5">
                  <a:moveTo>
                    <a:pt x="8" y="4"/>
                  </a:moveTo>
                  <a:cubicBezTo>
                    <a:pt x="6" y="3"/>
                    <a:pt x="0" y="5"/>
                    <a:pt x="0" y="3"/>
                  </a:cubicBezTo>
                  <a:cubicBezTo>
                    <a:pt x="3" y="3"/>
                    <a:pt x="7" y="3"/>
                    <a:pt x="10" y="3"/>
                  </a:cubicBezTo>
                  <a:cubicBezTo>
                    <a:pt x="16" y="4"/>
                    <a:pt x="26" y="0"/>
                    <a:pt x="28" y="4"/>
                  </a:cubicBezTo>
                  <a:cubicBezTo>
                    <a:pt x="22" y="3"/>
                    <a:pt x="16" y="5"/>
                    <a:pt x="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56"/>
            <p:cNvSpPr/>
            <p:nvPr/>
          </p:nvSpPr>
          <p:spPr bwMode="auto">
            <a:xfrm>
              <a:off x="8309574" y="4278313"/>
              <a:ext cx="88846" cy="11113"/>
            </a:xfrm>
            <a:custGeom>
              <a:avLst/>
              <a:gdLst>
                <a:gd name="T0" fmla="*/ 3 w 16"/>
                <a:gd name="T1" fmla="*/ 1 h 3"/>
                <a:gd name="T2" fmla="*/ 13 w 16"/>
                <a:gd name="T3" fmla="*/ 1 h 3"/>
                <a:gd name="T4" fmla="*/ 3 w 16"/>
                <a:gd name="T5" fmla="*/ 1 h 3"/>
              </a:gdLst>
              <a:ahLst/>
              <a:cxnLst>
                <a:cxn ang="0">
                  <a:pos x="T0" y="T1"/>
                </a:cxn>
                <a:cxn ang="0">
                  <a:pos x="T2" y="T3"/>
                </a:cxn>
                <a:cxn ang="0">
                  <a:pos x="T4" y="T5"/>
                </a:cxn>
              </a:cxnLst>
              <a:rect l="0" t="0" r="r" b="b"/>
              <a:pathLst>
                <a:path w="16" h="3">
                  <a:moveTo>
                    <a:pt x="3" y="1"/>
                  </a:moveTo>
                  <a:cubicBezTo>
                    <a:pt x="6" y="1"/>
                    <a:pt x="16" y="0"/>
                    <a:pt x="13" y="1"/>
                  </a:cubicBezTo>
                  <a:cubicBezTo>
                    <a:pt x="11" y="1"/>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59"/>
            <p:cNvSpPr/>
            <p:nvPr/>
          </p:nvSpPr>
          <p:spPr bwMode="auto">
            <a:xfrm>
              <a:off x="8212397" y="4308475"/>
              <a:ext cx="33317" cy="12700"/>
            </a:xfrm>
            <a:custGeom>
              <a:avLst/>
              <a:gdLst>
                <a:gd name="T0" fmla="*/ 0 w 6"/>
                <a:gd name="T1" fmla="*/ 2 h 4"/>
                <a:gd name="T2" fmla="*/ 3 w 6"/>
                <a:gd name="T3" fmla="*/ 1 h 4"/>
                <a:gd name="T4" fmla="*/ 1 w 6"/>
                <a:gd name="T5" fmla="*/ 0 h 4"/>
                <a:gd name="T6" fmla="*/ 6 w 6"/>
                <a:gd name="T7" fmla="*/ 1 h 4"/>
                <a:gd name="T8" fmla="*/ 5 w 6"/>
                <a:gd name="T9" fmla="*/ 3 h 4"/>
                <a:gd name="T10" fmla="*/ 0 w 6"/>
                <a:gd name="T11" fmla="*/ 2 h 4"/>
              </a:gdLst>
              <a:ahLst/>
              <a:cxnLst>
                <a:cxn ang="0">
                  <a:pos x="T0" y="T1"/>
                </a:cxn>
                <a:cxn ang="0">
                  <a:pos x="T2" y="T3"/>
                </a:cxn>
                <a:cxn ang="0">
                  <a:pos x="T4" y="T5"/>
                </a:cxn>
                <a:cxn ang="0">
                  <a:pos x="T6" y="T7"/>
                </a:cxn>
                <a:cxn ang="0">
                  <a:pos x="T8" y="T9"/>
                </a:cxn>
                <a:cxn ang="0">
                  <a:pos x="T10" y="T11"/>
                </a:cxn>
              </a:cxnLst>
              <a:rect l="0" t="0" r="r" b="b"/>
              <a:pathLst>
                <a:path w="6" h="4">
                  <a:moveTo>
                    <a:pt x="0" y="2"/>
                  </a:moveTo>
                  <a:cubicBezTo>
                    <a:pt x="1" y="2"/>
                    <a:pt x="3" y="2"/>
                    <a:pt x="3" y="1"/>
                  </a:cubicBezTo>
                  <a:cubicBezTo>
                    <a:pt x="2" y="1"/>
                    <a:pt x="1" y="1"/>
                    <a:pt x="1" y="0"/>
                  </a:cubicBezTo>
                  <a:cubicBezTo>
                    <a:pt x="3" y="1"/>
                    <a:pt x="6" y="0"/>
                    <a:pt x="6" y="1"/>
                  </a:cubicBezTo>
                  <a:cubicBezTo>
                    <a:pt x="5" y="1"/>
                    <a:pt x="5" y="2"/>
                    <a:pt x="5" y="3"/>
                  </a:cubicBezTo>
                  <a:cubicBezTo>
                    <a:pt x="3" y="3"/>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61"/>
            <p:cNvSpPr/>
            <p:nvPr/>
          </p:nvSpPr>
          <p:spPr bwMode="auto">
            <a:xfrm>
              <a:off x="8043034" y="4305300"/>
              <a:ext cx="99952" cy="19050"/>
            </a:xfrm>
            <a:custGeom>
              <a:avLst/>
              <a:gdLst>
                <a:gd name="T0" fmla="*/ 16 w 18"/>
                <a:gd name="T1" fmla="*/ 5 h 6"/>
                <a:gd name="T2" fmla="*/ 9 w 18"/>
                <a:gd name="T3" fmla="*/ 3 h 6"/>
                <a:gd name="T4" fmla="*/ 16 w 18"/>
                <a:gd name="T5" fmla="*/ 5 h 6"/>
              </a:gdLst>
              <a:ahLst/>
              <a:cxnLst>
                <a:cxn ang="0">
                  <a:pos x="T0" y="T1"/>
                </a:cxn>
                <a:cxn ang="0">
                  <a:pos x="T2" y="T3"/>
                </a:cxn>
                <a:cxn ang="0">
                  <a:pos x="T4" y="T5"/>
                </a:cxn>
              </a:cxnLst>
              <a:rect l="0" t="0" r="r" b="b"/>
              <a:pathLst>
                <a:path w="18" h="6">
                  <a:moveTo>
                    <a:pt x="16" y="5"/>
                  </a:moveTo>
                  <a:cubicBezTo>
                    <a:pt x="12" y="6"/>
                    <a:pt x="13" y="3"/>
                    <a:pt x="9" y="3"/>
                  </a:cubicBezTo>
                  <a:cubicBezTo>
                    <a:pt x="0" y="3"/>
                    <a:pt x="18" y="0"/>
                    <a:pt x="1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68"/>
            <p:cNvSpPr/>
            <p:nvPr/>
          </p:nvSpPr>
          <p:spPr bwMode="auto">
            <a:xfrm>
              <a:off x="7429438" y="4286250"/>
              <a:ext cx="136047" cy="22225"/>
            </a:xfrm>
            <a:custGeom>
              <a:avLst/>
              <a:gdLst>
                <a:gd name="T0" fmla="*/ 0 w 24"/>
                <a:gd name="T1" fmla="*/ 4 h 7"/>
                <a:gd name="T2" fmla="*/ 23 w 24"/>
                <a:gd name="T3" fmla="*/ 4 h 7"/>
                <a:gd name="T4" fmla="*/ 0 w 24"/>
                <a:gd name="T5" fmla="*/ 4 h 7"/>
              </a:gdLst>
              <a:ahLst/>
              <a:cxnLst>
                <a:cxn ang="0">
                  <a:pos x="T0" y="T1"/>
                </a:cxn>
                <a:cxn ang="0">
                  <a:pos x="T2" y="T3"/>
                </a:cxn>
                <a:cxn ang="0">
                  <a:pos x="T4" y="T5"/>
                </a:cxn>
              </a:cxnLst>
              <a:rect l="0" t="0" r="r" b="b"/>
              <a:pathLst>
                <a:path w="24" h="7">
                  <a:moveTo>
                    <a:pt x="0" y="4"/>
                  </a:moveTo>
                  <a:cubicBezTo>
                    <a:pt x="6" y="4"/>
                    <a:pt x="24" y="0"/>
                    <a:pt x="23" y="4"/>
                  </a:cubicBezTo>
                  <a:cubicBezTo>
                    <a:pt x="18" y="4"/>
                    <a:pt x="6" y="7"/>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73"/>
            <p:cNvSpPr/>
            <p:nvPr/>
          </p:nvSpPr>
          <p:spPr bwMode="auto">
            <a:xfrm>
              <a:off x="7179558" y="4341813"/>
              <a:ext cx="61082" cy="15875"/>
            </a:xfrm>
            <a:custGeom>
              <a:avLst/>
              <a:gdLst>
                <a:gd name="T0" fmla="*/ 11 w 11"/>
                <a:gd name="T1" fmla="*/ 2 h 5"/>
                <a:gd name="T2" fmla="*/ 7 w 11"/>
                <a:gd name="T3" fmla="*/ 5 h 5"/>
                <a:gd name="T4" fmla="*/ 0 w 11"/>
                <a:gd name="T5" fmla="*/ 2 h 5"/>
                <a:gd name="T6" fmla="*/ 11 w 11"/>
                <a:gd name="T7" fmla="*/ 2 h 5"/>
              </a:gdLst>
              <a:ahLst/>
              <a:cxnLst>
                <a:cxn ang="0">
                  <a:pos x="T0" y="T1"/>
                </a:cxn>
                <a:cxn ang="0">
                  <a:pos x="T2" y="T3"/>
                </a:cxn>
                <a:cxn ang="0">
                  <a:pos x="T4" y="T5"/>
                </a:cxn>
                <a:cxn ang="0">
                  <a:pos x="T6" y="T7"/>
                </a:cxn>
              </a:cxnLst>
              <a:rect l="0" t="0" r="r" b="b"/>
              <a:pathLst>
                <a:path w="11" h="5">
                  <a:moveTo>
                    <a:pt x="11" y="2"/>
                  </a:moveTo>
                  <a:cubicBezTo>
                    <a:pt x="6" y="1"/>
                    <a:pt x="10" y="5"/>
                    <a:pt x="7" y="5"/>
                  </a:cubicBezTo>
                  <a:cubicBezTo>
                    <a:pt x="5" y="4"/>
                    <a:pt x="0" y="5"/>
                    <a:pt x="0" y="2"/>
                  </a:cubicBezTo>
                  <a:cubicBezTo>
                    <a:pt x="3" y="2"/>
                    <a:pt x="9" y="0"/>
                    <a:pt x="1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74"/>
            <p:cNvSpPr/>
            <p:nvPr/>
          </p:nvSpPr>
          <p:spPr bwMode="auto">
            <a:xfrm>
              <a:off x="6951889" y="4324350"/>
              <a:ext cx="124941" cy="14288"/>
            </a:xfrm>
            <a:custGeom>
              <a:avLst/>
              <a:gdLst>
                <a:gd name="T0" fmla="*/ 22 w 22"/>
                <a:gd name="T1" fmla="*/ 2 h 4"/>
                <a:gd name="T2" fmla="*/ 0 w 22"/>
                <a:gd name="T3" fmla="*/ 2 h 4"/>
                <a:gd name="T4" fmla="*/ 22 w 22"/>
                <a:gd name="T5" fmla="*/ 2 h 4"/>
              </a:gdLst>
              <a:ahLst/>
              <a:cxnLst>
                <a:cxn ang="0">
                  <a:pos x="T0" y="T1"/>
                </a:cxn>
                <a:cxn ang="0">
                  <a:pos x="T2" y="T3"/>
                </a:cxn>
                <a:cxn ang="0">
                  <a:pos x="T4" y="T5"/>
                </a:cxn>
              </a:cxnLst>
              <a:rect l="0" t="0" r="r" b="b"/>
              <a:pathLst>
                <a:path w="22" h="4">
                  <a:moveTo>
                    <a:pt x="22" y="2"/>
                  </a:moveTo>
                  <a:cubicBezTo>
                    <a:pt x="16" y="2"/>
                    <a:pt x="1" y="4"/>
                    <a:pt x="0" y="2"/>
                  </a:cubicBezTo>
                  <a:cubicBezTo>
                    <a:pt x="6" y="2"/>
                    <a:pt x="22"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76"/>
            <p:cNvSpPr/>
            <p:nvPr/>
          </p:nvSpPr>
          <p:spPr bwMode="auto">
            <a:xfrm>
              <a:off x="6907466" y="4308475"/>
              <a:ext cx="102730" cy="9525"/>
            </a:xfrm>
            <a:custGeom>
              <a:avLst/>
              <a:gdLst>
                <a:gd name="T0" fmla="*/ 0 w 18"/>
                <a:gd name="T1" fmla="*/ 2 h 3"/>
                <a:gd name="T2" fmla="*/ 18 w 18"/>
                <a:gd name="T3" fmla="*/ 2 h 3"/>
                <a:gd name="T4" fmla="*/ 0 w 18"/>
                <a:gd name="T5" fmla="*/ 2 h 3"/>
              </a:gdLst>
              <a:ahLst/>
              <a:cxnLst>
                <a:cxn ang="0">
                  <a:pos x="T0" y="T1"/>
                </a:cxn>
                <a:cxn ang="0">
                  <a:pos x="T2" y="T3"/>
                </a:cxn>
                <a:cxn ang="0">
                  <a:pos x="T4" y="T5"/>
                </a:cxn>
              </a:cxnLst>
              <a:rect l="0" t="0" r="r" b="b"/>
              <a:pathLst>
                <a:path w="18" h="3">
                  <a:moveTo>
                    <a:pt x="0" y="2"/>
                  </a:moveTo>
                  <a:cubicBezTo>
                    <a:pt x="3" y="1"/>
                    <a:pt x="15" y="0"/>
                    <a:pt x="18" y="2"/>
                  </a:cubicBezTo>
                  <a:cubicBezTo>
                    <a:pt x="11" y="3"/>
                    <a:pt x="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79"/>
            <p:cNvSpPr/>
            <p:nvPr/>
          </p:nvSpPr>
          <p:spPr bwMode="auto">
            <a:xfrm>
              <a:off x="6771420" y="4314825"/>
              <a:ext cx="72188" cy="9525"/>
            </a:xfrm>
            <a:custGeom>
              <a:avLst/>
              <a:gdLst>
                <a:gd name="T0" fmla="*/ 11 w 13"/>
                <a:gd name="T1" fmla="*/ 0 h 3"/>
                <a:gd name="T2" fmla="*/ 13 w 13"/>
                <a:gd name="T3" fmla="*/ 2 h 3"/>
                <a:gd name="T4" fmla="*/ 11 w 13"/>
                <a:gd name="T5" fmla="*/ 0 h 3"/>
              </a:gdLst>
              <a:ahLst/>
              <a:cxnLst>
                <a:cxn ang="0">
                  <a:pos x="T0" y="T1"/>
                </a:cxn>
                <a:cxn ang="0">
                  <a:pos x="T2" y="T3"/>
                </a:cxn>
                <a:cxn ang="0">
                  <a:pos x="T4" y="T5"/>
                </a:cxn>
              </a:cxnLst>
              <a:rect l="0" t="0" r="r" b="b"/>
              <a:pathLst>
                <a:path w="13" h="3">
                  <a:moveTo>
                    <a:pt x="11" y="0"/>
                  </a:moveTo>
                  <a:cubicBezTo>
                    <a:pt x="11" y="1"/>
                    <a:pt x="13" y="1"/>
                    <a:pt x="13" y="2"/>
                  </a:cubicBezTo>
                  <a:cubicBezTo>
                    <a:pt x="1" y="3"/>
                    <a:pt x="0" y="2"/>
                    <a:pt x="1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80"/>
            <p:cNvSpPr/>
            <p:nvPr/>
          </p:nvSpPr>
          <p:spPr bwMode="auto">
            <a:xfrm>
              <a:off x="6629821" y="4330700"/>
              <a:ext cx="124941" cy="14288"/>
            </a:xfrm>
            <a:custGeom>
              <a:avLst/>
              <a:gdLst>
                <a:gd name="T0" fmla="*/ 0 w 22"/>
                <a:gd name="T1" fmla="*/ 2 h 4"/>
                <a:gd name="T2" fmla="*/ 22 w 22"/>
                <a:gd name="T3" fmla="*/ 2 h 4"/>
                <a:gd name="T4" fmla="*/ 0 w 22"/>
                <a:gd name="T5" fmla="*/ 2 h 4"/>
              </a:gdLst>
              <a:ahLst/>
              <a:cxnLst>
                <a:cxn ang="0">
                  <a:pos x="T0" y="T1"/>
                </a:cxn>
                <a:cxn ang="0">
                  <a:pos x="T2" y="T3"/>
                </a:cxn>
                <a:cxn ang="0">
                  <a:pos x="T4" y="T5"/>
                </a:cxn>
              </a:cxnLst>
              <a:rect l="0" t="0" r="r" b="b"/>
              <a:pathLst>
                <a:path w="22" h="4">
                  <a:moveTo>
                    <a:pt x="0" y="2"/>
                  </a:moveTo>
                  <a:cubicBezTo>
                    <a:pt x="2" y="0"/>
                    <a:pt x="20" y="2"/>
                    <a:pt x="22" y="2"/>
                  </a:cubicBezTo>
                  <a:cubicBezTo>
                    <a:pt x="15" y="2"/>
                    <a:pt x="5"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81"/>
            <p:cNvSpPr/>
            <p:nvPr/>
          </p:nvSpPr>
          <p:spPr bwMode="auto">
            <a:xfrm>
              <a:off x="6646479" y="4318000"/>
              <a:ext cx="97177" cy="9525"/>
            </a:xfrm>
            <a:custGeom>
              <a:avLst/>
              <a:gdLst>
                <a:gd name="T0" fmla="*/ 2 w 17"/>
                <a:gd name="T1" fmla="*/ 1 h 3"/>
                <a:gd name="T2" fmla="*/ 15 w 17"/>
                <a:gd name="T3" fmla="*/ 2 h 3"/>
                <a:gd name="T4" fmla="*/ 2 w 17"/>
                <a:gd name="T5" fmla="*/ 1 h 3"/>
              </a:gdLst>
              <a:ahLst/>
              <a:cxnLst>
                <a:cxn ang="0">
                  <a:pos x="T0" y="T1"/>
                </a:cxn>
                <a:cxn ang="0">
                  <a:pos x="T2" y="T3"/>
                </a:cxn>
                <a:cxn ang="0">
                  <a:pos x="T4" y="T5"/>
                </a:cxn>
              </a:cxnLst>
              <a:rect l="0" t="0" r="r" b="b"/>
              <a:pathLst>
                <a:path w="17" h="3">
                  <a:moveTo>
                    <a:pt x="2" y="1"/>
                  </a:moveTo>
                  <a:cubicBezTo>
                    <a:pt x="6" y="2"/>
                    <a:pt x="17" y="0"/>
                    <a:pt x="15" y="2"/>
                  </a:cubicBezTo>
                  <a:cubicBezTo>
                    <a:pt x="12" y="1"/>
                    <a:pt x="0" y="3"/>
                    <a:pt x="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83"/>
            <p:cNvSpPr/>
            <p:nvPr/>
          </p:nvSpPr>
          <p:spPr bwMode="auto">
            <a:xfrm>
              <a:off x="6452128" y="4318000"/>
              <a:ext cx="147153" cy="17463"/>
            </a:xfrm>
            <a:custGeom>
              <a:avLst/>
              <a:gdLst>
                <a:gd name="T0" fmla="*/ 0 w 26"/>
                <a:gd name="T1" fmla="*/ 3 h 5"/>
                <a:gd name="T2" fmla="*/ 26 w 26"/>
                <a:gd name="T3" fmla="*/ 3 h 5"/>
                <a:gd name="T4" fmla="*/ 0 w 26"/>
                <a:gd name="T5" fmla="*/ 3 h 5"/>
              </a:gdLst>
              <a:ahLst/>
              <a:cxnLst>
                <a:cxn ang="0">
                  <a:pos x="T0" y="T1"/>
                </a:cxn>
                <a:cxn ang="0">
                  <a:pos x="T2" y="T3"/>
                </a:cxn>
                <a:cxn ang="0">
                  <a:pos x="T4" y="T5"/>
                </a:cxn>
              </a:cxnLst>
              <a:rect l="0" t="0" r="r" b="b"/>
              <a:pathLst>
                <a:path w="26" h="5">
                  <a:moveTo>
                    <a:pt x="0" y="3"/>
                  </a:moveTo>
                  <a:cubicBezTo>
                    <a:pt x="10" y="2"/>
                    <a:pt x="17" y="0"/>
                    <a:pt x="26" y="3"/>
                  </a:cubicBezTo>
                  <a:cubicBezTo>
                    <a:pt x="20" y="3"/>
                    <a:pt x="7"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85"/>
            <p:cNvSpPr/>
            <p:nvPr/>
          </p:nvSpPr>
          <p:spPr bwMode="auto">
            <a:xfrm>
              <a:off x="6402152" y="4200525"/>
              <a:ext cx="80518" cy="12700"/>
            </a:xfrm>
            <a:custGeom>
              <a:avLst/>
              <a:gdLst>
                <a:gd name="T0" fmla="*/ 13 w 14"/>
                <a:gd name="T1" fmla="*/ 3 h 4"/>
                <a:gd name="T2" fmla="*/ 1 w 14"/>
                <a:gd name="T3" fmla="*/ 4 h 4"/>
                <a:gd name="T4" fmla="*/ 13 w 14"/>
                <a:gd name="T5" fmla="*/ 3 h 4"/>
              </a:gdLst>
              <a:ahLst/>
              <a:cxnLst>
                <a:cxn ang="0">
                  <a:pos x="T0" y="T1"/>
                </a:cxn>
                <a:cxn ang="0">
                  <a:pos x="T2" y="T3"/>
                </a:cxn>
                <a:cxn ang="0">
                  <a:pos x="T4" y="T5"/>
                </a:cxn>
              </a:cxnLst>
              <a:rect l="0" t="0" r="r" b="b"/>
              <a:pathLst>
                <a:path w="14" h="4">
                  <a:moveTo>
                    <a:pt x="13" y="3"/>
                  </a:moveTo>
                  <a:cubicBezTo>
                    <a:pt x="8" y="4"/>
                    <a:pt x="5" y="2"/>
                    <a:pt x="1" y="4"/>
                  </a:cubicBezTo>
                  <a:cubicBezTo>
                    <a:pt x="0" y="1"/>
                    <a:pt x="14" y="0"/>
                    <a:pt x="1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87"/>
            <p:cNvSpPr/>
            <p:nvPr/>
          </p:nvSpPr>
          <p:spPr bwMode="auto">
            <a:xfrm>
              <a:off x="6304977" y="4252913"/>
              <a:ext cx="97177" cy="12700"/>
            </a:xfrm>
            <a:custGeom>
              <a:avLst/>
              <a:gdLst>
                <a:gd name="T0" fmla="*/ 15 w 17"/>
                <a:gd name="T1" fmla="*/ 2 h 4"/>
                <a:gd name="T2" fmla="*/ 3 w 17"/>
                <a:gd name="T3" fmla="*/ 2 h 4"/>
                <a:gd name="T4" fmla="*/ 15 w 17"/>
                <a:gd name="T5" fmla="*/ 2 h 4"/>
              </a:gdLst>
              <a:ahLst/>
              <a:cxnLst>
                <a:cxn ang="0">
                  <a:pos x="T0" y="T1"/>
                </a:cxn>
                <a:cxn ang="0">
                  <a:pos x="T2" y="T3"/>
                </a:cxn>
                <a:cxn ang="0">
                  <a:pos x="T4" y="T5"/>
                </a:cxn>
              </a:cxnLst>
              <a:rect l="0" t="0" r="r" b="b"/>
              <a:pathLst>
                <a:path w="17" h="4">
                  <a:moveTo>
                    <a:pt x="15" y="2"/>
                  </a:moveTo>
                  <a:cubicBezTo>
                    <a:pt x="12" y="2"/>
                    <a:pt x="0" y="4"/>
                    <a:pt x="3" y="2"/>
                  </a:cubicBezTo>
                  <a:cubicBezTo>
                    <a:pt x="6" y="2"/>
                    <a:pt x="17" y="0"/>
                    <a:pt x="1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88"/>
            <p:cNvSpPr/>
            <p:nvPr/>
          </p:nvSpPr>
          <p:spPr bwMode="auto">
            <a:xfrm>
              <a:off x="6266107" y="4321175"/>
              <a:ext cx="113835" cy="23813"/>
            </a:xfrm>
            <a:custGeom>
              <a:avLst/>
              <a:gdLst>
                <a:gd name="T0" fmla="*/ 0 w 20"/>
                <a:gd name="T1" fmla="*/ 3 h 7"/>
                <a:gd name="T2" fmla="*/ 20 w 20"/>
                <a:gd name="T3" fmla="*/ 4 h 7"/>
                <a:gd name="T4" fmla="*/ 0 w 20"/>
                <a:gd name="T5" fmla="*/ 3 h 7"/>
              </a:gdLst>
              <a:ahLst/>
              <a:cxnLst>
                <a:cxn ang="0">
                  <a:pos x="T0" y="T1"/>
                </a:cxn>
                <a:cxn ang="0">
                  <a:pos x="T2" y="T3"/>
                </a:cxn>
                <a:cxn ang="0">
                  <a:pos x="T4" y="T5"/>
                </a:cxn>
              </a:cxnLst>
              <a:rect l="0" t="0" r="r" b="b"/>
              <a:pathLst>
                <a:path w="20" h="7">
                  <a:moveTo>
                    <a:pt x="0" y="3"/>
                  </a:moveTo>
                  <a:cubicBezTo>
                    <a:pt x="7" y="3"/>
                    <a:pt x="17" y="0"/>
                    <a:pt x="20" y="4"/>
                  </a:cubicBezTo>
                  <a:cubicBezTo>
                    <a:pt x="15" y="2"/>
                    <a:pt x="4" y="7"/>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92"/>
            <p:cNvSpPr/>
            <p:nvPr/>
          </p:nvSpPr>
          <p:spPr bwMode="auto">
            <a:xfrm>
              <a:off x="6157824" y="4327525"/>
              <a:ext cx="102730" cy="14288"/>
            </a:xfrm>
            <a:custGeom>
              <a:avLst/>
              <a:gdLst>
                <a:gd name="T0" fmla="*/ 0 w 18"/>
                <a:gd name="T1" fmla="*/ 3 h 4"/>
                <a:gd name="T2" fmla="*/ 18 w 18"/>
                <a:gd name="T3" fmla="*/ 2 h 4"/>
                <a:gd name="T4" fmla="*/ 0 w 18"/>
                <a:gd name="T5" fmla="*/ 3 h 4"/>
              </a:gdLst>
              <a:ahLst/>
              <a:cxnLst>
                <a:cxn ang="0">
                  <a:pos x="T0" y="T1"/>
                </a:cxn>
                <a:cxn ang="0">
                  <a:pos x="T2" y="T3"/>
                </a:cxn>
                <a:cxn ang="0">
                  <a:pos x="T4" y="T5"/>
                </a:cxn>
              </a:cxnLst>
              <a:rect l="0" t="0" r="r" b="b"/>
              <a:pathLst>
                <a:path w="18" h="4">
                  <a:moveTo>
                    <a:pt x="0" y="3"/>
                  </a:moveTo>
                  <a:cubicBezTo>
                    <a:pt x="1" y="0"/>
                    <a:pt x="15" y="1"/>
                    <a:pt x="18" y="2"/>
                  </a:cubicBezTo>
                  <a:cubicBezTo>
                    <a:pt x="12" y="4"/>
                    <a:pt x="8" y="2"/>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93"/>
            <p:cNvSpPr/>
            <p:nvPr/>
          </p:nvSpPr>
          <p:spPr bwMode="auto">
            <a:xfrm>
              <a:off x="6113401" y="4348163"/>
              <a:ext cx="88846" cy="9525"/>
            </a:xfrm>
            <a:custGeom>
              <a:avLst/>
              <a:gdLst>
                <a:gd name="T0" fmla="*/ 3 w 16"/>
                <a:gd name="T1" fmla="*/ 1 h 3"/>
                <a:gd name="T2" fmla="*/ 12 w 16"/>
                <a:gd name="T3" fmla="*/ 2 h 3"/>
                <a:gd name="T4" fmla="*/ 3 w 16"/>
                <a:gd name="T5" fmla="*/ 1 h 3"/>
              </a:gdLst>
              <a:ahLst/>
              <a:cxnLst>
                <a:cxn ang="0">
                  <a:pos x="T0" y="T1"/>
                </a:cxn>
                <a:cxn ang="0">
                  <a:pos x="T2" y="T3"/>
                </a:cxn>
                <a:cxn ang="0">
                  <a:pos x="T4" y="T5"/>
                </a:cxn>
              </a:cxnLst>
              <a:rect l="0" t="0" r="r" b="b"/>
              <a:pathLst>
                <a:path w="16" h="3">
                  <a:moveTo>
                    <a:pt x="3" y="1"/>
                  </a:moveTo>
                  <a:cubicBezTo>
                    <a:pt x="6" y="2"/>
                    <a:pt x="16" y="0"/>
                    <a:pt x="12" y="2"/>
                  </a:cubicBezTo>
                  <a:cubicBezTo>
                    <a:pt x="10" y="2"/>
                    <a:pt x="0" y="3"/>
                    <a:pt x="3"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94"/>
            <p:cNvSpPr/>
            <p:nvPr/>
          </p:nvSpPr>
          <p:spPr bwMode="auto">
            <a:xfrm>
              <a:off x="5308230" y="4206875"/>
              <a:ext cx="844041" cy="25400"/>
            </a:xfrm>
            <a:custGeom>
              <a:avLst/>
              <a:gdLst>
                <a:gd name="T0" fmla="*/ 0 w 149"/>
                <a:gd name="T1" fmla="*/ 5 h 8"/>
                <a:gd name="T2" fmla="*/ 149 w 149"/>
                <a:gd name="T3" fmla="*/ 3 h 8"/>
                <a:gd name="T4" fmla="*/ 74 w 149"/>
                <a:gd name="T5" fmla="*/ 6 h 8"/>
                <a:gd name="T6" fmla="*/ 0 w 149"/>
                <a:gd name="T7" fmla="*/ 5 h 8"/>
              </a:gdLst>
              <a:ahLst/>
              <a:cxnLst>
                <a:cxn ang="0">
                  <a:pos x="T0" y="T1"/>
                </a:cxn>
                <a:cxn ang="0">
                  <a:pos x="T2" y="T3"/>
                </a:cxn>
                <a:cxn ang="0">
                  <a:pos x="T4" y="T5"/>
                </a:cxn>
                <a:cxn ang="0">
                  <a:pos x="T6" y="T7"/>
                </a:cxn>
              </a:cxnLst>
              <a:rect l="0" t="0" r="r" b="b"/>
              <a:pathLst>
                <a:path w="149" h="8">
                  <a:moveTo>
                    <a:pt x="0" y="5"/>
                  </a:moveTo>
                  <a:cubicBezTo>
                    <a:pt x="45" y="6"/>
                    <a:pt x="109" y="0"/>
                    <a:pt x="149" y="3"/>
                  </a:cubicBezTo>
                  <a:cubicBezTo>
                    <a:pt x="126" y="5"/>
                    <a:pt x="100" y="6"/>
                    <a:pt x="74" y="6"/>
                  </a:cubicBezTo>
                  <a:cubicBezTo>
                    <a:pt x="51" y="7"/>
                    <a:pt x="26" y="8"/>
                    <a:pt x="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95"/>
            <p:cNvSpPr/>
            <p:nvPr/>
          </p:nvSpPr>
          <p:spPr bwMode="auto">
            <a:xfrm>
              <a:off x="5941261" y="4351338"/>
              <a:ext cx="172140" cy="15875"/>
            </a:xfrm>
            <a:custGeom>
              <a:avLst/>
              <a:gdLst>
                <a:gd name="T0" fmla="*/ 0 w 30"/>
                <a:gd name="T1" fmla="*/ 1 h 5"/>
                <a:gd name="T2" fmla="*/ 30 w 30"/>
                <a:gd name="T3" fmla="*/ 2 h 5"/>
                <a:gd name="T4" fmla="*/ 0 w 30"/>
                <a:gd name="T5" fmla="*/ 1 h 5"/>
              </a:gdLst>
              <a:ahLst/>
              <a:cxnLst>
                <a:cxn ang="0">
                  <a:pos x="T0" y="T1"/>
                </a:cxn>
                <a:cxn ang="0">
                  <a:pos x="T2" y="T3"/>
                </a:cxn>
                <a:cxn ang="0">
                  <a:pos x="T4" y="T5"/>
                </a:cxn>
              </a:cxnLst>
              <a:rect l="0" t="0" r="r" b="b"/>
              <a:pathLst>
                <a:path w="30" h="5">
                  <a:moveTo>
                    <a:pt x="0" y="1"/>
                  </a:moveTo>
                  <a:cubicBezTo>
                    <a:pt x="10" y="1"/>
                    <a:pt x="23" y="0"/>
                    <a:pt x="30" y="2"/>
                  </a:cubicBezTo>
                  <a:cubicBezTo>
                    <a:pt x="20" y="1"/>
                    <a:pt x="3"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96"/>
            <p:cNvSpPr/>
            <p:nvPr/>
          </p:nvSpPr>
          <p:spPr bwMode="auto">
            <a:xfrm>
              <a:off x="5624746" y="4338638"/>
              <a:ext cx="169364" cy="9525"/>
            </a:xfrm>
            <a:custGeom>
              <a:avLst/>
              <a:gdLst>
                <a:gd name="T0" fmla="*/ 0 w 30"/>
                <a:gd name="T1" fmla="*/ 2 h 3"/>
                <a:gd name="T2" fmla="*/ 30 w 30"/>
                <a:gd name="T3" fmla="*/ 1 h 3"/>
                <a:gd name="T4" fmla="*/ 0 w 30"/>
                <a:gd name="T5" fmla="*/ 2 h 3"/>
              </a:gdLst>
              <a:ahLst/>
              <a:cxnLst>
                <a:cxn ang="0">
                  <a:pos x="T0" y="T1"/>
                </a:cxn>
                <a:cxn ang="0">
                  <a:pos x="T2" y="T3"/>
                </a:cxn>
                <a:cxn ang="0">
                  <a:pos x="T4" y="T5"/>
                </a:cxn>
              </a:cxnLst>
              <a:rect l="0" t="0" r="r" b="b"/>
              <a:pathLst>
                <a:path w="30" h="3">
                  <a:moveTo>
                    <a:pt x="0" y="2"/>
                  </a:moveTo>
                  <a:cubicBezTo>
                    <a:pt x="12" y="0"/>
                    <a:pt x="18" y="0"/>
                    <a:pt x="30" y="1"/>
                  </a:cubicBezTo>
                  <a:cubicBezTo>
                    <a:pt x="21" y="3"/>
                    <a:pt x="14" y="3"/>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00"/>
            <p:cNvSpPr/>
            <p:nvPr/>
          </p:nvSpPr>
          <p:spPr bwMode="auto">
            <a:xfrm>
              <a:off x="5438724" y="4341813"/>
              <a:ext cx="116611" cy="12700"/>
            </a:xfrm>
            <a:custGeom>
              <a:avLst/>
              <a:gdLst>
                <a:gd name="T0" fmla="*/ 0 w 21"/>
                <a:gd name="T1" fmla="*/ 2 h 4"/>
                <a:gd name="T2" fmla="*/ 21 w 21"/>
                <a:gd name="T3" fmla="*/ 1 h 4"/>
                <a:gd name="T4" fmla="*/ 0 w 21"/>
                <a:gd name="T5" fmla="*/ 2 h 4"/>
              </a:gdLst>
              <a:ahLst/>
              <a:cxnLst>
                <a:cxn ang="0">
                  <a:pos x="T0" y="T1"/>
                </a:cxn>
                <a:cxn ang="0">
                  <a:pos x="T2" y="T3"/>
                </a:cxn>
                <a:cxn ang="0">
                  <a:pos x="T4" y="T5"/>
                </a:cxn>
              </a:cxnLst>
              <a:rect l="0" t="0" r="r" b="b"/>
              <a:pathLst>
                <a:path w="21" h="4">
                  <a:moveTo>
                    <a:pt x="0" y="2"/>
                  </a:moveTo>
                  <a:cubicBezTo>
                    <a:pt x="6" y="1"/>
                    <a:pt x="14" y="0"/>
                    <a:pt x="21" y="1"/>
                  </a:cubicBezTo>
                  <a:cubicBezTo>
                    <a:pt x="15" y="3"/>
                    <a:pt x="7"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01"/>
            <p:cNvSpPr/>
            <p:nvPr/>
          </p:nvSpPr>
          <p:spPr bwMode="auto">
            <a:xfrm>
              <a:off x="5466489" y="4179888"/>
              <a:ext cx="83293" cy="14288"/>
            </a:xfrm>
            <a:custGeom>
              <a:avLst/>
              <a:gdLst>
                <a:gd name="T0" fmla="*/ 12 w 15"/>
                <a:gd name="T1" fmla="*/ 2 h 4"/>
                <a:gd name="T2" fmla="*/ 2 w 15"/>
                <a:gd name="T3" fmla="*/ 4 h 4"/>
                <a:gd name="T4" fmla="*/ 12 w 15"/>
                <a:gd name="T5" fmla="*/ 2 h 4"/>
              </a:gdLst>
              <a:ahLst/>
              <a:cxnLst>
                <a:cxn ang="0">
                  <a:pos x="T0" y="T1"/>
                </a:cxn>
                <a:cxn ang="0">
                  <a:pos x="T2" y="T3"/>
                </a:cxn>
                <a:cxn ang="0">
                  <a:pos x="T4" y="T5"/>
                </a:cxn>
              </a:cxnLst>
              <a:rect l="0" t="0" r="r" b="b"/>
              <a:pathLst>
                <a:path w="15" h="4">
                  <a:moveTo>
                    <a:pt x="12" y="2"/>
                  </a:moveTo>
                  <a:cubicBezTo>
                    <a:pt x="8" y="3"/>
                    <a:pt x="4" y="2"/>
                    <a:pt x="2" y="4"/>
                  </a:cubicBezTo>
                  <a:cubicBezTo>
                    <a:pt x="0" y="0"/>
                    <a:pt x="15" y="1"/>
                    <a:pt x="1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02"/>
            <p:cNvSpPr/>
            <p:nvPr/>
          </p:nvSpPr>
          <p:spPr bwMode="auto">
            <a:xfrm>
              <a:off x="5283243" y="4338638"/>
              <a:ext cx="149928" cy="15875"/>
            </a:xfrm>
            <a:custGeom>
              <a:avLst/>
              <a:gdLst>
                <a:gd name="T0" fmla="*/ 26 w 26"/>
                <a:gd name="T1" fmla="*/ 4 h 5"/>
                <a:gd name="T2" fmla="*/ 0 w 26"/>
                <a:gd name="T3" fmla="*/ 3 h 5"/>
                <a:gd name="T4" fmla="*/ 26 w 26"/>
                <a:gd name="T5" fmla="*/ 4 h 5"/>
              </a:gdLst>
              <a:ahLst/>
              <a:cxnLst>
                <a:cxn ang="0">
                  <a:pos x="T0" y="T1"/>
                </a:cxn>
                <a:cxn ang="0">
                  <a:pos x="T2" y="T3"/>
                </a:cxn>
                <a:cxn ang="0">
                  <a:pos x="T4" y="T5"/>
                </a:cxn>
              </a:cxnLst>
              <a:rect l="0" t="0" r="r" b="b"/>
              <a:pathLst>
                <a:path w="26" h="5">
                  <a:moveTo>
                    <a:pt x="26" y="4"/>
                  </a:moveTo>
                  <a:cubicBezTo>
                    <a:pt x="16" y="5"/>
                    <a:pt x="10" y="4"/>
                    <a:pt x="0" y="3"/>
                  </a:cubicBezTo>
                  <a:cubicBezTo>
                    <a:pt x="8" y="2"/>
                    <a:pt x="24" y="0"/>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03"/>
            <p:cNvSpPr/>
            <p:nvPr/>
          </p:nvSpPr>
          <p:spPr bwMode="auto">
            <a:xfrm>
              <a:off x="5261032" y="4360863"/>
              <a:ext cx="141600" cy="9525"/>
            </a:xfrm>
            <a:custGeom>
              <a:avLst/>
              <a:gdLst>
                <a:gd name="T0" fmla="*/ 8 w 25"/>
                <a:gd name="T1" fmla="*/ 0 h 3"/>
                <a:gd name="T2" fmla="*/ 14 w 25"/>
                <a:gd name="T3" fmla="*/ 2 h 3"/>
                <a:gd name="T4" fmla="*/ 0 w 25"/>
                <a:gd name="T5" fmla="*/ 1 h 3"/>
                <a:gd name="T6" fmla="*/ 8 w 25"/>
                <a:gd name="T7" fmla="*/ 0 h 3"/>
              </a:gdLst>
              <a:ahLst/>
              <a:cxnLst>
                <a:cxn ang="0">
                  <a:pos x="T0" y="T1"/>
                </a:cxn>
                <a:cxn ang="0">
                  <a:pos x="T2" y="T3"/>
                </a:cxn>
                <a:cxn ang="0">
                  <a:pos x="T4" y="T5"/>
                </a:cxn>
                <a:cxn ang="0">
                  <a:pos x="T6" y="T7"/>
                </a:cxn>
              </a:cxnLst>
              <a:rect l="0" t="0" r="r" b="b"/>
              <a:pathLst>
                <a:path w="25" h="3">
                  <a:moveTo>
                    <a:pt x="8" y="0"/>
                  </a:moveTo>
                  <a:cubicBezTo>
                    <a:pt x="11" y="0"/>
                    <a:pt x="25" y="1"/>
                    <a:pt x="14" y="2"/>
                  </a:cubicBezTo>
                  <a:cubicBezTo>
                    <a:pt x="11" y="2"/>
                    <a:pt x="5" y="3"/>
                    <a:pt x="0" y="1"/>
                  </a:cubicBezTo>
                  <a:cubicBezTo>
                    <a:pt x="3" y="1"/>
                    <a:pt x="5"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05"/>
            <p:cNvSpPr/>
            <p:nvPr/>
          </p:nvSpPr>
          <p:spPr bwMode="auto">
            <a:xfrm>
              <a:off x="5199950" y="4219575"/>
              <a:ext cx="88846" cy="17463"/>
            </a:xfrm>
            <a:custGeom>
              <a:avLst/>
              <a:gdLst>
                <a:gd name="T0" fmla="*/ 0 w 16"/>
                <a:gd name="T1" fmla="*/ 3 h 5"/>
                <a:gd name="T2" fmla="*/ 16 w 16"/>
                <a:gd name="T3" fmla="*/ 3 h 5"/>
                <a:gd name="T4" fmla="*/ 0 w 16"/>
                <a:gd name="T5" fmla="*/ 3 h 5"/>
              </a:gdLst>
              <a:ahLst/>
              <a:cxnLst>
                <a:cxn ang="0">
                  <a:pos x="T0" y="T1"/>
                </a:cxn>
                <a:cxn ang="0">
                  <a:pos x="T2" y="T3"/>
                </a:cxn>
                <a:cxn ang="0">
                  <a:pos x="T4" y="T5"/>
                </a:cxn>
              </a:cxnLst>
              <a:rect l="0" t="0" r="r" b="b"/>
              <a:pathLst>
                <a:path w="16" h="5">
                  <a:moveTo>
                    <a:pt x="0" y="3"/>
                  </a:moveTo>
                  <a:cubicBezTo>
                    <a:pt x="2" y="2"/>
                    <a:pt x="12" y="0"/>
                    <a:pt x="16" y="3"/>
                  </a:cubicBezTo>
                  <a:cubicBezTo>
                    <a:pt x="11" y="3"/>
                    <a:pt x="3" y="5"/>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07"/>
            <p:cNvSpPr/>
            <p:nvPr/>
          </p:nvSpPr>
          <p:spPr bwMode="auto">
            <a:xfrm>
              <a:off x="5027810" y="4344988"/>
              <a:ext cx="136047" cy="12700"/>
            </a:xfrm>
            <a:custGeom>
              <a:avLst/>
              <a:gdLst>
                <a:gd name="T0" fmla="*/ 24 w 24"/>
                <a:gd name="T1" fmla="*/ 1 h 4"/>
                <a:gd name="T2" fmla="*/ 0 w 24"/>
                <a:gd name="T3" fmla="*/ 2 h 4"/>
                <a:gd name="T4" fmla="*/ 24 w 24"/>
                <a:gd name="T5" fmla="*/ 1 h 4"/>
              </a:gdLst>
              <a:ahLst/>
              <a:cxnLst>
                <a:cxn ang="0">
                  <a:pos x="T0" y="T1"/>
                </a:cxn>
                <a:cxn ang="0">
                  <a:pos x="T2" y="T3"/>
                </a:cxn>
                <a:cxn ang="0">
                  <a:pos x="T4" y="T5"/>
                </a:cxn>
              </a:cxnLst>
              <a:rect l="0" t="0" r="r" b="b"/>
              <a:pathLst>
                <a:path w="24" h="4">
                  <a:moveTo>
                    <a:pt x="24" y="1"/>
                  </a:moveTo>
                  <a:cubicBezTo>
                    <a:pt x="15" y="4"/>
                    <a:pt x="8" y="4"/>
                    <a:pt x="0" y="2"/>
                  </a:cubicBezTo>
                  <a:cubicBezTo>
                    <a:pt x="7" y="2"/>
                    <a:pt x="18" y="0"/>
                    <a:pt x="2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08"/>
            <p:cNvSpPr/>
            <p:nvPr/>
          </p:nvSpPr>
          <p:spPr bwMode="auto">
            <a:xfrm>
              <a:off x="4433650" y="4222750"/>
              <a:ext cx="702443" cy="20638"/>
            </a:xfrm>
            <a:custGeom>
              <a:avLst/>
              <a:gdLst>
                <a:gd name="T0" fmla="*/ 0 w 124"/>
                <a:gd name="T1" fmla="*/ 0 h 6"/>
                <a:gd name="T2" fmla="*/ 123 w 124"/>
                <a:gd name="T3" fmla="*/ 1 h 6"/>
                <a:gd name="T4" fmla="*/ 123 w 124"/>
                <a:gd name="T5" fmla="*/ 3 h 6"/>
                <a:gd name="T6" fmla="*/ 22 w 124"/>
                <a:gd name="T7" fmla="*/ 3 h 6"/>
                <a:gd name="T8" fmla="*/ 0 w 124"/>
                <a:gd name="T9" fmla="*/ 0 h 6"/>
              </a:gdLst>
              <a:ahLst/>
              <a:cxnLst>
                <a:cxn ang="0">
                  <a:pos x="T0" y="T1"/>
                </a:cxn>
                <a:cxn ang="0">
                  <a:pos x="T2" y="T3"/>
                </a:cxn>
                <a:cxn ang="0">
                  <a:pos x="T4" y="T5"/>
                </a:cxn>
                <a:cxn ang="0">
                  <a:pos x="T6" y="T7"/>
                </a:cxn>
                <a:cxn ang="0">
                  <a:pos x="T8" y="T9"/>
                </a:cxn>
              </a:cxnLst>
              <a:rect l="0" t="0" r="r" b="b"/>
              <a:pathLst>
                <a:path w="124" h="6">
                  <a:moveTo>
                    <a:pt x="0" y="0"/>
                  </a:moveTo>
                  <a:cubicBezTo>
                    <a:pt x="43" y="0"/>
                    <a:pt x="80" y="0"/>
                    <a:pt x="123" y="1"/>
                  </a:cubicBezTo>
                  <a:cubicBezTo>
                    <a:pt x="124" y="1"/>
                    <a:pt x="124" y="3"/>
                    <a:pt x="123" y="3"/>
                  </a:cubicBezTo>
                  <a:cubicBezTo>
                    <a:pt x="90" y="3"/>
                    <a:pt x="53" y="3"/>
                    <a:pt x="22" y="3"/>
                  </a:cubicBezTo>
                  <a:cubicBezTo>
                    <a:pt x="15" y="3"/>
                    <a:pt x="5" y="6"/>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09"/>
            <p:cNvSpPr/>
            <p:nvPr/>
          </p:nvSpPr>
          <p:spPr bwMode="auto">
            <a:xfrm>
              <a:off x="4955622" y="4305300"/>
              <a:ext cx="49976" cy="9525"/>
            </a:xfrm>
            <a:custGeom>
              <a:avLst/>
              <a:gdLst>
                <a:gd name="T0" fmla="*/ 0 w 9"/>
                <a:gd name="T1" fmla="*/ 1 h 3"/>
                <a:gd name="T2" fmla="*/ 9 w 9"/>
                <a:gd name="T3" fmla="*/ 2 h 3"/>
                <a:gd name="T4" fmla="*/ 0 w 9"/>
                <a:gd name="T5" fmla="*/ 1 h 3"/>
              </a:gdLst>
              <a:ahLst/>
              <a:cxnLst>
                <a:cxn ang="0">
                  <a:pos x="T0" y="T1"/>
                </a:cxn>
                <a:cxn ang="0">
                  <a:pos x="T2" y="T3"/>
                </a:cxn>
                <a:cxn ang="0">
                  <a:pos x="T4" y="T5"/>
                </a:cxn>
              </a:cxnLst>
              <a:rect l="0" t="0" r="r" b="b"/>
              <a:pathLst>
                <a:path w="9" h="3">
                  <a:moveTo>
                    <a:pt x="0" y="1"/>
                  </a:moveTo>
                  <a:cubicBezTo>
                    <a:pt x="4" y="1"/>
                    <a:pt x="8" y="0"/>
                    <a:pt x="9" y="2"/>
                  </a:cubicBezTo>
                  <a:cubicBezTo>
                    <a:pt x="5" y="2"/>
                    <a:pt x="1" y="3"/>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10"/>
            <p:cNvSpPr/>
            <p:nvPr/>
          </p:nvSpPr>
          <p:spPr bwMode="auto">
            <a:xfrm>
              <a:off x="4902869" y="4256088"/>
              <a:ext cx="58306" cy="15875"/>
            </a:xfrm>
            <a:custGeom>
              <a:avLst/>
              <a:gdLst>
                <a:gd name="T0" fmla="*/ 0 w 10"/>
                <a:gd name="T1" fmla="*/ 2 h 5"/>
                <a:gd name="T2" fmla="*/ 9 w 10"/>
                <a:gd name="T3" fmla="*/ 3 h 5"/>
                <a:gd name="T4" fmla="*/ 0 w 10"/>
                <a:gd name="T5" fmla="*/ 2 h 5"/>
              </a:gdLst>
              <a:ahLst/>
              <a:cxnLst>
                <a:cxn ang="0">
                  <a:pos x="T0" y="T1"/>
                </a:cxn>
                <a:cxn ang="0">
                  <a:pos x="T2" y="T3"/>
                </a:cxn>
                <a:cxn ang="0">
                  <a:pos x="T4" y="T5"/>
                </a:cxn>
              </a:cxnLst>
              <a:rect l="0" t="0" r="r" b="b"/>
              <a:pathLst>
                <a:path w="10" h="5">
                  <a:moveTo>
                    <a:pt x="0" y="2"/>
                  </a:moveTo>
                  <a:cubicBezTo>
                    <a:pt x="3" y="2"/>
                    <a:pt x="10" y="0"/>
                    <a:pt x="9" y="3"/>
                  </a:cubicBezTo>
                  <a:cubicBezTo>
                    <a:pt x="4" y="2"/>
                    <a:pt x="2"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11"/>
            <p:cNvSpPr/>
            <p:nvPr/>
          </p:nvSpPr>
          <p:spPr bwMode="auto">
            <a:xfrm>
              <a:off x="4814022" y="4489450"/>
              <a:ext cx="66635" cy="15875"/>
            </a:xfrm>
            <a:custGeom>
              <a:avLst/>
              <a:gdLst>
                <a:gd name="T0" fmla="*/ 0 w 12"/>
                <a:gd name="T1" fmla="*/ 1 h 5"/>
                <a:gd name="T2" fmla="*/ 12 w 12"/>
                <a:gd name="T3" fmla="*/ 2 h 5"/>
                <a:gd name="T4" fmla="*/ 0 w 12"/>
                <a:gd name="T5" fmla="*/ 1 h 5"/>
              </a:gdLst>
              <a:ahLst/>
              <a:cxnLst>
                <a:cxn ang="0">
                  <a:pos x="T0" y="T1"/>
                </a:cxn>
                <a:cxn ang="0">
                  <a:pos x="T2" y="T3"/>
                </a:cxn>
                <a:cxn ang="0">
                  <a:pos x="T4" y="T5"/>
                </a:cxn>
              </a:cxnLst>
              <a:rect l="0" t="0" r="r" b="b"/>
              <a:pathLst>
                <a:path w="12" h="5">
                  <a:moveTo>
                    <a:pt x="0" y="1"/>
                  </a:moveTo>
                  <a:cubicBezTo>
                    <a:pt x="5" y="0"/>
                    <a:pt x="9" y="1"/>
                    <a:pt x="12" y="2"/>
                  </a:cubicBezTo>
                  <a:cubicBezTo>
                    <a:pt x="8" y="1"/>
                    <a:pt x="0" y="5"/>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12"/>
            <p:cNvSpPr/>
            <p:nvPr/>
          </p:nvSpPr>
          <p:spPr bwMode="auto">
            <a:xfrm>
              <a:off x="4575248" y="4271963"/>
              <a:ext cx="102730" cy="9525"/>
            </a:xfrm>
            <a:custGeom>
              <a:avLst/>
              <a:gdLst>
                <a:gd name="T0" fmla="*/ 18 w 18"/>
                <a:gd name="T1" fmla="*/ 1 h 3"/>
                <a:gd name="T2" fmla="*/ 0 w 18"/>
                <a:gd name="T3" fmla="*/ 0 h 3"/>
                <a:gd name="T4" fmla="*/ 18 w 18"/>
                <a:gd name="T5" fmla="*/ 1 h 3"/>
              </a:gdLst>
              <a:ahLst/>
              <a:cxnLst>
                <a:cxn ang="0">
                  <a:pos x="T0" y="T1"/>
                </a:cxn>
                <a:cxn ang="0">
                  <a:pos x="T2" y="T3"/>
                </a:cxn>
                <a:cxn ang="0">
                  <a:pos x="T4" y="T5"/>
                </a:cxn>
              </a:cxnLst>
              <a:rect l="0" t="0" r="r" b="b"/>
              <a:pathLst>
                <a:path w="18" h="3">
                  <a:moveTo>
                    <a:pt x="18" y="1"/>
                  </a:moveTo>
                  <a:cubicBezTo>
                    <a:pt x="11" y="2"/>
                    <a:pt x="4" y="3"/>
                    <a:pt x="0" y="0"/>
                  </a:cubicBezTo>
                  <a:cubicBezTo>
                    <a:pt x="5" y="1"/>
                    <a:pt x="17" y="0"/>
                    <a:pt x="1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13"/>
            <p:cNvSpPr/>
            <p:nvPr/>
          </p:nvSpPr>
          <p:spPr bwMode="auto">
            <a:xfrm>
              <a:off x="3939442" y="4471988"/>
              <a:ext cx="44423" cy="14288"/>
            </a:xfrm>
            <a:custGeom>
              <a:avLst/>
              <a:gdLst>
                <a:gd name="T0" fmla="*/ 0 w 8"/>
                <a:gd name="T1" fmla="*/ 1 h 4"/>
                <a:gd name="T2" fmla="*/ 8 w 8"/>
                <a:gd name="T3" fmla="*/ 2 h 4"/>
                <a:gd name="T4" fmla="*/ 0 w 8"/>
                <a:gd name="T5" fmla="*/ 1 h 4"/>
              </a:gdLst>
              <a:ahLst/>
              <a:cxnLst>
                <a:cxn ang="0">
                  <a:pos x="T0" y="T1"/>
                </a:cxn>
                <a:cxn ang="0">
                  <a:pos x="T2" y="T3"/>
                </a:cxn>
                <a:cxn ang="0">
                  <a:pos x="T4" y="T5"/>
                </a:cxn>
              </a:cxnLst>
              <a:rect l="0" t="0" r="r" b="b"/>
              <a:pathLst>
                <a:path w="8" h="4">
                  <a:moveTo>
                    <a:pt x="0" y="1"/>
                  </a:moveTo>
                  <a:cubicBezTo>
                    <a:pt x="3" y="2"/>
                    <a:pt x="8" y="0"/>
                    <a:pt x="8" y="2"/>
                  </a:cubicBezTo>
                  <a:cubicBezTo>
                    <a:pt x="5" y="3"/>
                    <a:pt x="2"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14"/>
            <p:cNvSpPr/>
            <p:nvPr/>
          </p:nvSpPr>
          <p:spPr bwMode="auto">
            <a:xfrm>
              <a:off x="3336951" y="4430713"/>
              <a:ext cx="63859" cy="12700"/>
            </a:xfrm>
            <a:custGeom>
              <a:avLst/>
              <a:gdLst>
                <a:gd name="T0" fmla="*/ 0 w 11"/>
                <a:gd name="T1" fmla="*/ 0 h 4"/>
                <a:gd name="T2" fmla="*/ 11 w 11"/>
                <a:gd name="T3" fmla="*/ 1 h 4"/>
                <a:gd name="T4" fmla="*/ 0 w 11"/>
                <a:gd name="T5" fmla="*/ 0 h 4"/>
              </a:gdLst>
              <a:ahLst/>
              <a:cxnLst>
                <a:cxn ang="0">
                  <a:pos x="T0" y="T1"/>
                </a:cxn>
                <a:cxn ang="0">
                  <a:pos x="T2" y="T3"/>
                </a:cxn>
                <a:cxn ang="0">
                  <a:pos x="T4" y="T5"/>
                </a:cxn>
              </a:cxnLst>
              <a:rect l="0" t="0" r="r" b="b"/>
              <a:pathLst>
                <a:path w="11" h="4">
                  <a:moveTo>
                    <a:pt x="0" y="0"/>
                  </a:moveTo>
                  <a:cubicBezTo>
                    <a:pt x="4" y="0"/>
                    <a:pt x="8" y="0"/>
                    <a:pt x="11" y="1"/>
                  </a:cubicBezTo>
                  <a:cubicBezTo>
                    <a:pt x="7" y="0"/>
                    <a:pt x="0" y="4"/>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15"/>
            <p:cNvSpPr/>
            <p:nvPr/>
          </p:nvSpPr>
          <p:spPr bwMode="auto">
            <a:xfrm>
              <a:off x="3248105" y="4425950"/>
              <a:ext cx="88846" cy="14288"/>
            </a:xfrm>
            <a:custGeom>
              <a:avLst/>
              <a:gdLst>
                <a:gd name="T0" fmla="*/ 0 w 16"/>
                <a:gd name="T1" fmla="*/ 1 h 4"/>
                <a:gd name="T2" fmla="*/ 14 w 16"/>
                <a:gd name="T3" fmla="*/ 3 h 4"/>
                <a:gd name="T4" fmla="*/ 0 w 16"/>
                <a:gd name="T5" fmla="*/ 1 h 4"/>
              </a:gdLst>
              <a:ahLst/>
              <a:cxnLst>
                <a:cxn ang="0">
                  <a:pos x="T0" y="T1"/>
                </a:cxn>
                <a:cxn ang="0">
                  <a:pos x="T2" y="T3"/>
                </a:cxn>
                <a:cxn ang="0">
                  <a:pos x="T4" y="T5"/>
                </a:cxn>
              </a:cxnLst>
              <a:rect l="0" t="0" r="r" b="b"/>
              <a:pathLst>
                <a:path w="16" h="4">
                  <a:moveTo>
                    <a:pt x="0" y="1"/>
                  </a:moveTo>
                  <a:cubicBezTo>
                    <a:pt x="3" y="0"/>
                    <a:pt x="16" y="0"/>
                    <a:pt x="14" y="3"/>
                  </a:cubicBezTo>
                  <a:cubicBezTo>
                    <a:pt x="11" y="1"/>
                    <a:pt x="4" y="4"/>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16"/>
            <p:cNvSpPr/>
            <p:nvPr/>
          </p:nvSpPr>
          <p:spPr bwMode="auto">
            <a:xfrm>
              <a:off x="2820531" y="4425950"/>
              <a:ext cx="410915" cy="20638"/>
            </a:xfrm>
            <a:custGeom>
              <a:avLst/>
              <a:gdLst>
                <a:gd name="T0" fmla="*/ 0 w 72"/>
                <a:gd name="T1" fmla="*/ 1 h 6"/>
                <a:gd name="T2" fmla="*/ 72 w 72"/>
                <a:gd name="T3" fmla="*/ 2 h 6"/>
                <a:gd name="T4" fmla="*/ 42 w 72"/>
                <a:gd name="T5" fmla="*/ 2 h 6"/>
                <a:gd name="T6" fmla="*/ 0 w 72"/>
                <a:gd name="T7" fmla="*/ 1 h 6"/>
              </a:gdLst>
              <a:ahLst/>
              <a:cxnLst>
                <a:cxn ang="0">
                  <a:pos x="T0" y="T1"/>
                </a:cxn>
                <a:cxn ang="0">
                  <a:pos x="T2" y="T3"/>
                </a:cxn>
                <a:cxn ang="0">
                  <a:pos x="T4" y="T5"/>
                </a:cxn>
                <a:cxn ang="0">
                  <a:pos x="T6" y="T7"/>
                </a:cxn>
              </a:cxnLst>
              <a:rect l="0" t="0" r="r" b="b"/>
              <a:pathLst>
                <a:path w="72" h="6">
                  <a:moveTo>
                    <a:pt x="0" y="1"/>
                  </a:moveTo>
                  <a:cubicBezTo>
                    <a:pt x="24" y="1"/>
                    <a:pt x="50" y="0"/>
                    <a:pt x="72" y="2"/>
                  </a:cubicBezTo>
                  <a:cubicBezTo>
                    <a:pt x="63" y="3"/>
                    <a:pt x="53" y="2"/>
                    <a:pt x="42" y="2"/>
                  </a:cubicBezTo>
                  <a:cubicBezTo>
                    <a:pt x="27" y="2"/>
                    <a:pt x="10" y="6"/>
                    <a:pt x="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17"/>
            <p:cNvSpPr/>
            <p:nvPr/>
          </p:nvSpPr>
          <p:spPr bwMode="auto">
            <a:xfrm>
              <a:off x="2748344" y="4425950"/>
              <a:ext cx="55529" cy="20638"/>
            </a:xfrm>
            <a:custGeom>
              <a:avLst/>
              <a:gdLst>
                <a:gd name="T0" fmla="*/ 10 w 10"/>
                <a:gd name="T1" fmla="*/ 4 h 6"/>
                <a:gd name="T2" fmla="*/ 2 w 10"/>
                <a:gd name="T3" fmla="*/ 3 h 6"/>
                <a:gd name="T4" fmla="*/ 3 w 10"/>
                <a:gd name="T5" fmla="*/ 2 h 6"/>
                <a:gd name="T6" fmla="*/ 0 w 10"/>
                <a:gd name="T7" fmla="*/ 2 h 6"/>
                <a:gd name="T8" fmla="*/ 10 w 10"/>
                <a:gd name="T9" fmla="*/ 2 h 6"/>
                <a:gd name="T10" fmla="*/ 10 w 10"/>
                <a:gd name="T11" fmla="*/ 4 h 6"/>
              </a:gdLst>
              <a:ahLst/>
              <a:cxnLst>
                <a:cxn ang="0">
                  <a:pos x="T0" y="T1"/>
                </a:cxn>
                <a:cxn ang="0">
                  <a:pos x="T2" y="T3"/>
                </a:cxn>
                <a:cxn ang="0">
                  <a:pos x="T4" y="T5"/>
                </a:cxn>
                <a:cxn ang="0">
                  <a:pos x="T6" y="T7"/>
                </a:cxn>
                <a:cxn ang="0">
                  <a:pos x="T8" y="T9"/>
                </a:cxn>
                <a:cxn ang="0">
                  <a:pos x="T10" y="T11"/>
                </a:cxn>
              </a:cxnLst>
              <a:rect l="0" t="0" r="r" b="b"/>
              <a:pathLst>
                <a:path w="10" h="6">
                  <a:moveTo>
                    <a:pt x="10" y="4"/>
                  </a:moveTo>
                  <a:cubicBezTo>
                    <a:pt x="8" y="4"/>
                    <a:pt x="3" y="6"/>
                    <a:pt x="2" y="3"/>
                  </a:cubicBezTo>
                  <a:cubicBezTo>
                    <a:pt x="3" y="3"/>
                    <a:pt x="4" y="3"/>
                    <a:pt x="3" y="2"/>
                  </a:cubicBezTo>
                  <a:cubicBezTo>
                    <a:pt x="2" y="2"/>
                    <a:pt x="0" y="3"/>
                    <a:pt x="0" y="2"/>
                  </a:cubicBezTo>
                  <a:cubicBezTo>
                    <a:pt x="2" y="0"/>
                    <a:pt x="9" y="0"/>
                    <a:pt x="10" y="2"/>
                  </a:cubicBezTo>
                  <a:cubicBezTo>
                    <a:pt x="9" y="2"/>
                    <a:pt x="10" y="3"/>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18"/>
            <p:cNvSpPr/>
            <p:nvPr/>
          </p:nvSpPr>
          <p:spPr bwMode="auto">
            <a:xfrm>
              <a:off x="2531781" y="4286250"/>
              <a:ext cx="124941" cy="15875"/>
            </a:xfrm>
            <a:custGeom>
              <a:avLst/>
              <a:gdLst>
                <a:gd name="T0" fmla="*/ 0 w 22"/>
                <a:gd name="T1" fmla="*/ 2 h 5"/>
                <a:gd name="T2" fmla="*/ 22 w 22"/>
                <a:gd name="T3" fmla="*/ 2 h 5"/>
                <a:gd name="T4" fmla="*/ 0 w 22"/>
                <a:gd name="T5" fmla="*/ 2 h 5"/>
              </a:gdLst>
              <a:ahLst/>
              <a:cxnLst>
                <a:cxn ang="0">
                  <a:pos x="T0" y="T1"/>
                </a:cxn>
                <a:cxn ang="0">
                  <a:pos x="T2" y="T3"/>
                </a:cxn>
                <a:cxn ang="0">
                  <a:pos x="T4" y="T5"/>
                </a:cxn>
              </a:cxnLst>
              <a:rect l="0" t="0" r="r" b="b"/>
              <a:pathLst>
                <a:path w="22" h="5">
                  <a:moveTo>
                    <a:pt x="0" y="2"/>
                  </a:moveTo>
                  <a:cubicBezTo>
                    <a:pt x="7" y="1"/>
                    <a:pt x="18" y="0"/>
                    <a:pt x="22" y="2"/>
                  </a:cubicBezTo>
                  <a:cubicBezTo>
                    <a:pt x="11" y="2"/>
                    <a:pt x="8" y="5"/>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8" name="Freeform 120"/>
            <p:cNvSpPr/>
            <p:nvPr/>
          </p:nvSpPr>
          <p:spPr bwMode="auto">
            <a:xfrm>
              <a:off x="2606746" y="4479925"/>
              <a:ext cx="49976" cy="9525"/>
            </a:xfrm>
            <a:custGeom>
              <a:avLst/>
              <a:gdLst>
                <a:gd name="T0" fmla="*/ 9 w 9"/>
                <a:gd name="T1" fmla="*/ 2 h 3"/>
                <a:gd name="T2" fmla="*/ 2 w 9"/>
                <a:gd name="T3" fmla="*/ 3 h 3"/>
                <a:gd name="T4" fmla="*/ 9 w 9"/>
                <a:gd name="T5" fmla="*/ 2 h 3"/>
              </a:gdLst>
              <a:ahLst/>
              <a:cxnLst>
                <a:cxn ang="0">
                  <a:pos x="T0" y="T1"/>
                </a:cxn>
                <a:cxn ang="0">
                  <a:pos x="T2" y="T3"/>
                </a:cxn>
                <a:cxn ang="0">
                  <a:pos x="T4" y="T5"/>
                </a:cxn>
              </a:cxnLst>
              <a:rect l="0" t="0" r="r" b="b"/>
              <a:pathLst>
                <a:path w="9" h="3">
                  <a:moveTo>
                    <a:pt x="9" y="2"/>
                  </a:moveTo>
                  <a:cubicBezTo>
                    <a:pt x="8" y="3"/>
                    <a:pt x="5" y="3"/>
                    <a:pt x="2" y="3"/>
                  </a:cubicBezTo>
                  <a:cubicBezTo>
                    <a:pt x="0" y="0"/>
                    <a:pt x="9"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127"/>
            <p:cNvSpPr/>
            <p:nvPr/>
          </p:nvSpPr>
          <p:spPr bwMode="auto">
            <a:xfrm>
              <a:off x="9300765" y="4262438"/>
              <a:ext cx="222116" cy="15875"/>
            </a:xfrm>
            <a:custGeom>
              <a:avLst/>
              <a:gdLst>
                <a:gd name="T0" fmla="*/ 0 w 39"/>
                <a:gd name="T1" fmla="*/ 4 h 5"/>
                <a:gd name="T2" fmla="*/ 39 w 39"/>
                <a:gd name="T3" fmla="*/ 3 h 5"/>
                <a:gd name="T4" fmla="*/ 0 w 39"/>
                <a:gd name="T5" fmla="*/ 4 h 5"/>
              </a:gdLst>
              <a:ahLst/>
              <a:cxnLst>
                <a:cxn ang="0">
                  <a:pos x="T0" y="T1"/>
                </a:cxn>
                <a:cxn ang="0">
                  <a:pos x="T2" y="T3"/>
                </a:cxn>
                <a:cxn ang="0">
                  <a:pos x="T4" y="T5"/>
                </a:cxn>
              </a:cxnLst>
              <a:rect l="0" t="0" r="r" b="b"/>
              <a:pathLst>
                <a:path w="39" h="5">
                  <a:moveTo>
                    <a:pt x="0" y="4"/>
                  </a:moveTo>
                  <a:cubicBezTo>
                    <a:pt x="10" y="2"/>
                    <a:pt x="31" y="0"/>
                    <a:pt x="39" y="3"/>
                  </a:cubicBezTo>
                  <a:cubicBezTo>
                    <a:pt x="28" y="3"/>
                    <a:pt x="7" y="5"/>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0" name="Freeform 128"/>
            <p:cNvSpPr/>
            <p:nvPr/>
          </p:nvSpPr>
          <p:spPr bwMode="auto">
            <a:xfrm>
              <a:off x="9206366" y="4229100"/>
              <a:ext cx="191576" cy="14288"/>
            </a:xfrm>
            <a:custGeom>
              <a:avLst/>
              <a:gdLst>
                <a:gd name="T0" fmla="*/ 27 w 34"/>
                <a:gd name="T1" fmla="*/ 0 h 4"/>
                <a:gd name="T2" fmla="*/ 34 w 34"/>
                <a:gd name="T3" fmla="*/ 0 h 4"/>
                <a:gd name="T4" fmla="*/ 0 w 34"/>
                <a:gd name="T5" fmla="*/ 1 h 4"/>
                <a:gd name="T6" fmla="*/ 27 w 34"/>
                <a:gd name="T7" fmla="*/ 0 h 4"/>
              </a:gdLst>
              <a:ahLst/>
              <a:cxnLst>
                <a:cxn ang="0">
                  <a:pos x="T0" y="T1"/>
                </a:cxn>
                <a:cxn ang="0">
                  <a:pos x="T2" y="T3"/>
                </a:cxn>
                <a:cxn ang="0">
                  <a:pos x="T4" y="T5"/>
                </a:cxn>
                <a:cxn ang="0">
                  <a:pos x="T6" y="T7"/>
                </a:cxn>
              </a:cxnLst>
              <a:rect l="0" t="0" r="r" b="b"/>
              <a:pathLst>
                <a:path w="34" h="4">
                  <a:moveTo>
                    <a:pt x="27" y="0"/>
                  </a:moveTo>
                  <a:cubicBezTo>
                    <a:pt x="29" y="0"/>
                    <a:pt x="32" y="0"/>
                    <a:pt x="34" y="0"/>
                  </a:cubicBezTo>
                  <a:cubicBezTo>
                    <a:pt x="23" y="2"/>
                    <a:pt x="6" y="4"/>
                    <a:pt x="0" y="1"/>
                  </a:cubicBezTo>
                  <a:cubicBezTo>
                    <a:pt x="7" y="1"/>
                    <a:pt x="18" y="1"/>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1" name="Freeform 130"/>
            <p:cNvSpPr/>
            <p:nvPr/>
          </p:nvSpPr>
          <p:spPr bwMode="auto">
            <a:xfrm>
              <a:off x="8523359" y="4292600"/>
              <a:ext cx="69412" cy="12700"/>
            </a:xfrm>
            <a:custGeom>
              <a:avLst/>
              <a:gdLst>
                <a:gd name="T0" fmla="*/ 0 w 12"/>
                <a:gd name="T1" fmla="*/ 2 h 4"/>
                <a:gd name="T2" fmla="*/ 12 w 12"/>
                <a:gd name="T3" fmla="*/ 3 h 4"/>
                <a:gd name="T4" fmla="*/ 0 w 12"/>
                <a:gd name="T5" fmla="*/ 2 h 4"/>
              </a:gdLst>
              <a:ahLst/>
              <a:cxnLst>
                <a:cxn ang="0">
                  <a:pos x="T0" y="T1"/>
                </a:cxn>
                <a:cxn ang="0">
                  <a:pos x="T2" y="T3"/>
                </a:cxn>
                <a:cxn ang="0">
                  <a:pos x="T4" y="T5"/>
                </a:cxn>
              </a:cxnLst>
              <a:rect l="0" t="0" r="r" b="b"/>
              <a:pathLst>
                <a:path w="12" h="4">
                  <a:moveTo>
                    <a:pt x="0" y="2"/>
                  </a:moveTo>
                  <a:cubicBezTo>
                    <a:pt x="4" y="4"/>
                    <a:pt x="8" y="0"/>
                    <a:pt x="12" y="3"/>
                  </a:cubicBezTo>
                  <a:cubicBezTo>
                    <a:pt x="8" y="4"/>
                    <a:pt x="1"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2" name="Freeform 133"/>
            <p:cNvSpPr/>
            <p:nvPr/>
          </p:nvSpPr>
          <p:spPr bwMode="auto">
            <a:xfrm>
              <a:off x="8120775" y="4308475"/>
              <a:ext cx="74965" cy="15875"/>
            </a:xfrm>
            <a:custGeom>
              <a:avLst/>
              <a:gdLst>
                <a:gd name="T0" fmla="*/ 5 w 13"/>
                <a:gd name="T1" fmla="*/ 2 h 5"/>
                <a:gd name="T2" fmla="*/ 2 w 13"/>
                <a:gd name="T3" fmla="*/ 1 h 5"/>
                <a:gd name="T4" fmla="*/ 13 w 13"/>
                <a:gd name="T5" fmla="*/ 2 h 5"/>
                <a:gd name="T6" fmla="*/ 4 w 13"/>
                <a:gd name="T7" fmla="*/ 4 h 5"/>
                <a:gd name="T8" fmla="*/ 5 w 13"/>
                <a:gd name="T9" fmla="*/ 2 h 5"/>
              </a:gdLst>
              <a:ahLst/>
              <a:cxnLst>
                <a:cxn ang="0">
                  <a:pos x="T0" y="T1"/>
                </a:cxn>
                <a:cxn ang="0">
                  <a:pos x="T2" y="T3"/>
                </a:cxn>
                <a:cxn ang="0">
                  <a:pos x="T4" y="T5"/>
                </a:cxn>
                <a:cxn ang="0">
                  <a:pos x="T6" y="T7"/>
                </a:cxn>
                <a:cxn ang="0">
                  <a:pos x="T8" y="T9"/>
                </a:cxn>
              </a:cxnLst>
              <a:rect l="0" t="0" r="r" b="b"/>
              <a:pathLst>
                <a:path w="13" h="5">
                  <a:moveTo>
                    <a:pt x="5" y="2"/>
                  </a:moveTo>
                  <a:cubicBezTo>
                    <a:pt x="3" y="2"/>
                    <a:pt x="0" y="2"/>
                    <a:pt x="2" y="1"/>
                  </a:cubicBezTo>
                  <a:cubicBezTo>
                    <a:pt x="5" y="2"/>
                    <a:pt x="12" y="0"/>
                    <a:pt x="13" y="2"/>
                  </a:cubicBezTo>
                  <a:cubicBezTo>
                    <a:pt x="8" y="2"/>
                    <a:pt x="7" y="5"/>
                    <a:pt x="4" y="4"/>
                  </a:cubicBezTo>
                  <a:cubicBezTo>
                    <a:pt x="4" y="4"/>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3" name="Freeform 135"/>
            <p:cNvSpPr/>
            <p:nvPr/>
          </p:nvSpPr>
          <p:spPr bwMode="auto">
            <a:xfrm>
              <a:off x="7690424" y="4311650"/>
              <a:ext cx="347057" cy="33338"/>
            </a:xfrm>
            <a:custGeom>
              <a:avLst/>
              <a:gdLst>
                <a:gd name="T0" fmla="*/ 29 w 61"/>
                <a:gd name="T1" fmla="*/ 5 h 10"/>
                <a:gd name="T2" fmla="*/ 38 w 61"/>
                <a:gd name="T3" fmla="*/ 5 h 10"/>
                <a:gd name="T4" fmla="*/ 37 w 61"/>
                <a:gd name="T5" fmla="*/ 2 h 10"/>
                <a:gd name="T6" fmla="*/ 61 w 61"/>
                <a:gd name="T7" fmla="*/ 2 h 10"/>
                <a:gd name="T8" fmla="*/ 60 w 61"/>
                <a:gd name="T9" fmla="*/ 3 h 10"/>
                <a:gd name="T10" fmla="*/ 61 w 61"/>
                <a:gd name="T11" fmla="*/ 4 h 10"/>
                <a:gd name="T12" fmla="*/ 56 w 61"/>
                <a:gd name="T13" fmla="*/ 5 h 10"/>
                <a:gd name="T14" fmla="*/ 42 w 61"/>
                <a:gd name="T15" fmla="*/ 7 h 10"/>
                <a:gd name="T16" fmla="*/ 42 w 61"/>
                <a:gd name="T17" fmla="*/ 3 h 10"/>
                <a:gd name="T18" fmla="*/ 39 w 61"/>
                <a:gd name="T19" fmla="*/ 5 h 10"/>
                <a:gd name="T20" fmla="*/ 41 w 61"/>
                <a:gd name="T21" fmla="*/ 7 h 10"/>
                <a:gd name="T22" fmla="*/ 0 w 61"/>
                <a:gd name="T23" fmla="*/ 5 h 10"/>
                <a:gd name="T24" fmla="*/ 29 w 61"/>
                <a:gd name="T25"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10">
                  <a:moveTo>
                    <a:pt x="29" y="5"/>
                  </a:moveTo>
                  <a:cubicBezTo>
                    <a:pt x="35" y="4"/>
                    <a:pt x="32" y="3"/>
                    <a:pt x="38" y="5"/>
                  </a:cubicBezTo>
                  <a:cubicBezTo>
                    <a:pt x="37" y="4"/>
                    <a:pt x="36" y="3"/>
                    <a:pt x="37" y="2"/>
                  </a:cubicBezTo>
                  <a:cubicBezTo>
                    <a:pt x="44" y="3"/>
                    <a:pt x="53" y="0"/>
                    <a:pt x="61" y="2"/>
                  </a:cubicBezTo>
                  <a:cubicBezTo>
                    <a:pt x="60" y="2"/>
                    <a:pt x="59" y="2"/>
                    <a:pt x="60" y="3"/>
                  </a:cubicBezTo>
                  <a:cubicBezTo>
                    <a:pt x="60" y="3"/>
                    <a:pt x="61" y="3"/>
                    <a:pt x="61" y="4"/>
                  </a:cubicBezTo>
                  <a:cubicBezTo>
                    <a:pt x="58" y="4"/>
                    <a:pt x="54" y="2"/>
                    <a:pt x="56" y="5"/>
                  </a:cubicBezTo>
                  <a:cubicBezTo>
                    <a:pt x="49" y="5"/>
                    <a:pt x="47" y="2"/>
                    <a:pt x="42" y="7"/>
                  </a:cubicBezTo>
                  <a:cubicBezTo>
                    <a:pt x="41" y="5"/>
                    <a:pt x="46" y="3"/>
                    <a:pt x="42" y="3"/>
                  </a:cubicBezTo>
                  <a:cubicBezTo>
                    <a:pt x="41" y="3"/>
                    <a:pt x="39" y="4"/>
                    <a:pt x="39" y="5"/>
                  </a:cubicBezTo>
                  <a:cubicBezTo>
                    <a:pt x="40" y="5"/>
                    <a:pt x="41" y="5"/>
                    <a:pt x="41" y="7"/>
                  </a:cubicBezTo>
                  <a:cubicBezTo>
                    <a:pt x="30" y="10"/>
                    <a:pt x="9" y="10"/>
                    <a:pt x="0" y="5"/>
                  </a:cubicBezTo>
                  <a:cubicBezTo>
                    <a:pt x="11" y="5"/>
                    <a:pt x="28" y="1"/>
                    <a:pt x="29"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136"/>
            <p:cNvSpPr>
              <a:spLocks noEditPoints="1"/>
            </p:cNvSpPr>
            <p:nvPr/>
          </p:nvSpPr>
          <p:spPr bwMode="auto">
            <a:xfrm>
              <a:off x="2498463" y="4229100"/>
              <a:ext cx="5225279" cy="184150"/>
            </a:xfrm>
            <a:custGeom>
              <a:avLst/>
              <a:gdLst>
                <a:gd name="T0" fmla="*/ 48 w 921"/>
                <a:gd name="T1" fmla="*/ 20 h 56"/>
                <a:gd name="T2" fmla="*/ 31 w 921"/>
                <a:gd name="T3" fmla="*/ 23 h 56"/>
                <a:gd name="T4" fmla="*/ 5 w 921"/>
                <a:gd name="T5" fmla="*/ 31 h 56"/>
                <a:gd name="T6" fmla="*/ 2 w 921"/>
                <a:gd name="T7" fmla="*/ 43 h 56"/>
                <a:gd name="T8" fmla="*/ 148 w 921"/>
                <a:gd name="T9" fmla="*/ 51 h 56"/>
                <a:gd name="T10" fmla="*/ 166 w 921"/>
                <a:gd name="T11" fmla="*/ 53 h 56"/>
                <a:gd name="T12" fmla="*/ 344 w 921"/>
                <a:gd name="T13" fmla="*/ 53 h 56"/>
                <a:gd name="T14" fmla="*/ 644 w 921"/>
                <a:gd name="T15" fmla="*/ 49 h 56"/>
                <a:gd name="T16" fmla="*/ 783 w 921"/>
                <a:gd name="T17" fmla="*/ 41 h 56"/>
                <a:gd name="T18" fmla="*/ 826 w 921"/>
                <a:gd name="T19" fmla="*/ 39 h 56"/>
                <a:gd name="T20" fmla="*/ 645 w 921"/>
                <a:gd name="T21" fmla="*/ 45 h 56"/>
                <a:gd name="T22" fmla="*/ 287 w 921"/>
                <a:gd name="T23" fmla="*/ 44 h 56"/>
                <a:gd name="T24" fmla="*/ 406 w 921"/>
                <a:gd name="T25" fmla="*/ 42 h 56"/>
                <a:gd name="T26" fmla="*/ 386 w 921"/>
                <a:gd name="T27" fmla="*/ 37 h 56"/>
                <a:gd name="T28" fmla="*/ 373 w 921"/>
                <a:gd name="T29" fmla="*/ 41 h 56"/>
                <a:gd name="T30" fmla="*/ 349 w 921"/>
                <a:gd name="T31" fmla="*/ 41 h 56"/>
                <a:gd name="T32" fmla="*/ 193 w 921"/>
                <a:gd name="T33" fmla="*/ 38 h 56"/>
                <a:gd name="T34" fmla="*/ 115 w 921"/>
                <a:gd name="T35" fmla="*/ 37 h 56"/>
                <a:gd name="T36" fmla="*/ 264 w 921"/>
                <a:gd name="T37" fmla="*/ 29 h 56"/>
                <a:gd name="T38" fmla="*/ 281 w 921"/>
                <a:gd name="T39" fmla="*/ 25 h 56"/>
                <a:gd name="T40" fmla="*/ 314 w 921"/>
                <a:gd name="T41" fmla="*/ 31 h 56"/>
                <a:gd name="T42" fmla="*/ 296 w 921"/>
                <a:gd name="T43" fmla="*/ 27 h 56"/>
                <a:gd name="T44" fmla="*/ 329 w 921"/>
                <a:gd name="T45" fmla="*/ 23 h 56"/>
                <a:gd name="T46" fmla="*/ 377 w 921"/>
                <a:gd name="T47" fmla="*/ 19 h 56"/>
                <a:gd name="T48" fmla="*/ 530 w 921"/>
                <a:gd name="T49" fmla="*/ 20 h 56"/>
                <a:gd name="T50" fmla="*/ 921 w 921"/>
                <a:gd name="T51" fmla="*/ 0 h 56"/>
                <a:gd name="T52" fmla="*/ 618 w 921"/>
                <a:gd name="T53" fmla="*/ 11 h 56"/>
                <a:gd name="T54" fmla="*/ 525 w 921"/>
                <a:gd name="T55" fmla="*/ 16 h 56"/>
                <a:gd name="T56" fmla="*/ 495 w 921"/>
                <a:gd name="T57" fmla="*/ 13 h 56"/>
                <a:gd name="T58" fmla="*/ 447 w 921"/>
                <a:gd name="T59" fmla="*/ 16 h 56"/>
                <a:gd name="T60" fmla="*/ 427 w 921"/>
                <a:gd name="T61" fmla="*/ 14 h 56"/>
                <a:gd name="T62" fmla="*/ 391 w 921"/>
                <a:gd name="T63" fmla="*/ 13 h 56"/>
                <a:gd name="T64" fmla="*/ 347 w 921"/>
                <a:gd name="T65" fmla="*/ 16 h 56"/>
                <a:gd name="T66" fmla="*/ 341 w 921"/>
                <a:gd name="T67" fmla="*/ 13 h 56"/>
                <a:gd name="T68" fmla="*/ 329 w 921"/>
                <a:gd name="T69" fmla="*/ 16 h 56"/>
                <a:gd name="T70" fmla="*/ 318 w 921"/>
                <a:gd name="T71" fmla="*/ 13 h 56"/>
                <a:gd name="T72" fmla="*/ 296 w 921"/>
                <a:gd name="T73" fmla="*/ 15 h 56"/>
                <a:gd name="T74" fmla="*/ 278 w 921"/>
                <a:gd name="T75" fmla="*/ 12 h 56"/>
                <a:gd name="T76" fmla="*/ 29 w 921"/>
                <a:gd name="T77" fmla="*/ 17 h 56"/>
                <a:gd name="T78" fmla="*/ 33 w 921"/>
                <a:gd name="T79" fmla="*/ 22 h 56"/>
                <a:gd name="T80" fmla="*/ 180 w 921"/>
                <a:gd name="T81" fmla="*/ 42 h 56"/>
                <a:gd name="T82" fmla="*/ 135 w 921"/>
                <a:gd name="T83" fmla="*/ 41 h 56"/>
                <a:gd name="T84" fmla="*/ 135 w 921"/>
                <a:gd name="T85" fmla="*/ 41 h 56"/>
                <a:gd name="T86" fmla="*/ 233 w 921"/>
                <a:gd name="T87" fmla="*/ 28 h 56"/>
                <a:gd name="T88" fmla="*/ 233 w 921"/>
                <a:gd name="T89" fmla="*/ 2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21" h="56">
                  <a:moveTo>
                    <a:pt x="33" y="22"/>
                  </a:moveTo>
                  <a:cubicBezTo>
                    <a:pt x="38" y="22"/>
                    <a:pt x="41" y="20"/>
                    <a:pt x="48" y="20"/>
                  </a:cubicBezTo>
                  <a:cubicBezTo>
                    <a:pt x="47" y="26"/>
                    <a:pt x="34" y="23"/>
                    <a:pt x="30" y="25"/>
                  </a:cubicBezTo>
                  <a:cubicBezTo>
                    <a:pt x="29" y="24"/>
                    <a:pt x="30" y="23"/>
                    <a:pt x="31" y="23"/>
                  </a:cubicBezTo>
                  <a:cubicBezTo>
                    <a:pt x="28" y="22"/>
                    <a:pt x="19" y="22"/>
                    <a:pt x="21" y="27"/>
                  </a:cubicBezTo>
                  <a:cubicBezTo>
                    <a:pt x="13" y="28"/>
                    <a:pt x="7" y="26"/>
                    <a:pt x="5" y="31"/>
                  </a:cubicBezTo>
                  <a:cubicBezTo>
                    <a:pt x="6" y="35"/>
                    <a:pt x="12" y="35"/>
                    <a:pt x="17" y="36"/>
                  </a:cubicBezTo>
                  <a:cubicBezTo>
                    <a:pt x="13" y="39"/>
                    <a:pt x="2" y="37"/>
                    <a:pt x="2" y="43"/>
                  </a:cubicBezTo>
                  <a:cubicBezTo>
                    <a:pt x="8" y="39"/>
                    <a:pt x="0" y="50"/>
                    <a:pt x="6" y="53"/>
                  </a:cubicBezTo>
                  <a:cubicBezTo>
                    <a:pt x="53" y="52"/>
                    <a:pt x="107" y="51"/>
                    <a:pt x="148" y="51"/>
                  </a:cubicBezTo>
                  <a:cubicBezTo>
                    <a:pt x="147" y="53"/>
                    <a:pt x="146" y="51"/>
                    <a:pt x="144" y="51"/>
                  </a:cubicBezTo>
                  <a:cubicBezTo>
                    <a:pt x="146" y="56"/>
                    <a:pt x="164" y="45"/>
                    <a:pt x="166" y="53"/>
                  </a:cubicBezTo>
                  <a:cubicBezTo>
                    <a:pt x="214" y="49"/>
                    <a:pt x="290" y="55"/>
                    <a:pt x="343" y="52"/>
                  </a:cubicBezTo>
                  <a:cubicBezTo>
                    <a:pt x="345" y="51"/>
                    <a:pt x="346" y="53"/>
                    <a:pt x="344" y="53"/>
                  </a:cubicBezTo>
                  <a:cubicBezTo>
                    <a:pt x="408" y="53"/>
                    <a:pt x="479" y="52"/>
                    <a:pt x="540" y="51"/>
                  </a:cubicBezTo>
                  <a:cubicBezTo>
                    <a:pt x="572" y="50"/>
                    <a:pt x="612" y="52"/>
                    <a:pt x="644" y="49"/>
                  </a:cubicBezTo>
                  <a:cubicBezTo>
                    <a:pt x="652" y="48"/>
                    <a:pt x="659" y="44"/>
                    <a:pt x="660" y="48"/>
                  </a:cubicBezTo>
                  <a:cubicBezTo>
                    <a:pt x="705" y="44"/>
                    <a:pt x="740" y="44"/>
                    <a:pt x="783" y="41"/>
                  </a:cubicBezTo>
                  <a:cubicBezTo>
                    <a:pt x="783" y="40"/>
                    <a:pt x="781" y="41"/>
                    <a:pt x="781" y="40"/>
                  </a:cubicBezTo>
                  <a:cubicBezTo>
                    <a:pt x="803" y="43"/>
                    <a:pt x="807" y="38"/>
                    <a:pt x="826" y="39"/>
                  </a:cubicBezTo>
                  <a:cubicBezTo>
                    <a:pt x="827" y="36"/>
                    <a:pt x="821" y="39"/>
                    <a:pt x="823" y="36"/>
                  </a:cubicBezTo>
                  <a:cubicBezTo>
                    <a:pt x="754" y="39"/>
                    <a:pt x="702" y="43"/>
                    <a:pt x="645" y="45"/>
                  </a:cubicBezTo>
                  <a:cubicBezTo>
                    <a:pt x="527" y="49"/>
                    <a:pt x="400" y="49"/>
                    <a:pt x="290" y="46"/>
                  </a:cubicBezTo>
                  <a:cubicBezTo>
                    <a:pt x="288" y="46"/>
                    <a:pt x="288" y="44"/>
                    <a:pt x="287" y="44"/>
                  </a:cubicBezTo>
                  <a:cubicBezTo>
                    <a:pt x="260" y="44"/>
                    <a:pt x="232" y="42"/>
                    <a:pt x="206" y="41"/>
                  </a:cubicBezTo>
                  <a:cubicBezTo>
                    <a:pt x="275" y="39"/>
                    <a:pt x="332" y="44"/>
                    <a:pt x="406" y="42"/>
                  </a:cubicBezTo>
                  <a:cubicBezTo>
                    <a:pt x="400" y="39"/>
                    <a:pt x="385" y="42"/>
                    <a:pt x="378" y="40"/>
                  </a:cubicBezTo>
                  <a:cubicBezTo>
                    <a:pt x="379" y="36"/>
                    <a:pt x="383" y="40"/>
                    <a:pt x="386" y="37"/>
                  </a:cubicBezTo>
                  <a:cubicBezTo>
                    <a:pt x="384" y="35"/>
                    <a:pt x="377" y="37"/>
                    <a:pt x="373" y="37"/>
                  </a:cubicBezTo>
                  <a:cubicBezTo>
                    <a:pt x="373" y="38"/>
                    <a:pt x="373" y="40"/>
                    <a:pt x="373" y="41"/>
                  </a:cubicBezTo>
                  <a:cubicBezTo>
                    <a:pt x="366" y="40"/>
                    <a:pt x="358" y="40"/>
                    <a:pt x="352" y="38"/>
                  </a:cubicBezTo>
                  <a:cubicBezTo>
                    <a:pt x="348" y="37"/>
                    <a:pt x="351" y="41"/>
                    <a:pt x="349" y="41"/>
                  </a:cubicBezTo>
                  <a:cubicBezTo>
                    <a:pt x="316" y="39"/>
                    <a:pt x="277" y="42"/>
                    <a:pt x="246" y="36"/>
                  </a:cubicBezTo>
                  <a:cubicBezTo>
                    <a:pt x="235" y="40"/>
                    <a:pt x="210" y="36"/>
                    <a:pt x="193" y="38"/>
                  </a:cubicBezTo>
                  <a:cubicBezTo>
                    <a:pt x="169" y="39"/>
                    <a:pt x="140" y="35"/>
                    <a:pt x="122" y="35"/>
                  </a:cubicBezTo>
                  <a:cubicBezTo>
                    <a:pt x="122" y="35"/>
                    <a:pt x="117" y="37"/>
                    <a:pt x="115" y="37"/>
                  </a:cubicBezTo>
                  <a:cubicBezTo>
                    <a:pt x="106" y="38"/>
                    <a:pt x="96" y="36"/>
                    <a:pt x="89" y="35"/>
                  </a:cubicBezTo>
                  <a:cubicBezTo>
                    <a:pt x="145" y="28"/>
                    <a:pt x="219" y="35"/>
                    <a:pt x="264" y="29"/>
                  </a:cubicBezTo>
                  <a:cubicBezTo>
                    <a:pt x="253" y="29"/>
                    <a:pt x="246" y="29"/>
                    <a:pt x="241" y="26"/>
                  </a:cubicBezTo>
                  <a:cubicBezTo>
                    <a:pt x="256" y="28"/>
                    <a:pt x="258" y="23"/>
                    <a:pt x="281" y="25"/>
                  </a:cubicBezTo>
                  <a:cubicBezTo>
                    <a:pt x="285" y="27"/>
                    <a:pt x="277" y="30"/>
                    <a:pt x="280" y="31"/>
                  </a:cubicBezTo>
                  <a:cubicBezTo>
                    <a:pt x="292" y="30"/>
                    <a:pt x="301" y="33"/>
                    <a:pt x="314" y="31"/>
                  </a:cubicBezTo>
                  <a:cubicBezTo>
                    <a:pt x="307" y="29"/>
                    <a:pt x="299" y="28"/>
                    <a:pt x="291" y="28"/>
                  </a:cubicBezTo>
                  <a:cubicBezTo>
                    <a:pt x="290" y="26"/>
                    <a:pt x="295" y="28"/>
                    <a:pt x="296" y="27"/>
                  </a:cubicBezTo>
                  <a:cubicBezTo>
                    <a:pt x="282" y="23"/>
                    <a:pt x="315" y="25"/>
                    <a:pt x="319" y="25"/>
                  </a:cubicBezTo>
                  <a:cubicBezTo>
                    <a:pt x="323" y="25"/>
                    <a:pt x="327" y="23"/>
                    <a:pt x="329" y="23"/>
                  </a:cubicBezTo>
                  <a:cubicBezTo>
                    <a:pt x="339" y="22"/>
                    <a:pt x="361" y="22"/>
                    <a:pt x="372" y="23"/>
                  </a:cubicBezTo>
                  <a:cubicBezTo>
                    <a:pt x="372" y="20"/>
                    <a:pt x="375" y="20"/>
                    <a:pt x="377" y="19"/>
                  </a:cubicBezTo>
                  <a:cubicBezTo>
                    <a:pt x="381" y="19"/>
                    <a:pt x="384" y="21"/>
                    <a:pt x="388" y="22"/>
                  </a:cubicBezTo>
                  <a:cubicBezTo>
                    <a:pt x="433" y="19"/>
                    <a:pt x="486" y="18"/>
                    <a:pt x="530" y="20"/>
                  </a:cubicBezTo>
                  <a:cubicBezTo>
                    <a:pt x="530" y="19"/>
                    <a:pt x="529" y="19"/>
                    <a:pt x="530" y="18"/>
                  </a:cubicBezTo>
                  <a:cubicBezTo>
                    <a:pt x="648" y="16"/>
                    <a:pt x="801" y="9"/>
                    <a:pt x="921" y="0"/>
                  </a:cubicBezTo>
                  <a:cubicBezTo>
                    <a:pt x="823" y="2"/>
                    <a:pt x="728" y="10"/>
                    <a:pt x="635" y="13"/>
                  </a:cubicBezTo>
                  <a:cubicBezTo>
                    <a:pt x="631" y="10"/>
                    <a:pt x="625" y="10"/>
                    <a:pt x="618" y="11"/>
                  </a:cubicBezTo>
                  <a:cubicBezTo>
                    <a:pt x="621" y="12"/>
                    <a:pt x="628" y="11"/>
                    <a:pt x="632" y="12"/>
                  </a:cubicBezTo>
                  <a:cubicBezTo>
                    <a:pt x="603" y="14"/>
                    <a:pt x="556" y="14"/>
                    <a:pt x="525" y="16"/>
                  </a:cubicBezTo>
                  <a:cubicBezTo>
                    <a:pt x="521" y="16"/>
                    <a:pt x="528" y="12"/>
                    <a:pt x="524" y="13"/>
                  </a:cubicBezTo>
                  <a:cubicBezTo>
                    <a:pt x="511" y="14"/>
                    <a:pt x="505" y="13"/>
                    <a:pt x="495" y="13"/>
                  </a:cubicBezTo>
                  <a:cubicBezTo>
                    <a:pt x="499" y="15"/>
                    <a:pt x="505" y="15"/>
                    <a:pt x="511" y="14"/>
                  </a:cubicBezTo>
                  <a:cubicBezTo>
                    <a:pt x="489" y="17"/>
                    <a:pt x="467" y="17"/>
                    <a:pt x="447" y="16"/>
                  </a:cubicBezTo>
                  <a:cubicBezTo>
                    <a:pt x="445" y="14"/>
                    <a:pt x="443" y="13"/>
                    <a:pt x="432" y="14"/>
                  </a:cubicBezTo>
                  <a:cubicBezTo>
                    <a:pt x="431" y="14"/>
                    <a:pt x="427" y="14"/>
                    <a:pt x="427" y="14"/>
                  </a:cubicBezTo>
                  <a:cubicBezTo>
                    <a:pt x="426" y="15"/>
                    <a:pt x="424" y="17"/>
                    <a:pt x="418" y="16"/>
                  </a:cubicBezTo>
                  <a:cubicBezTo>
                    <a:pt x="420" y="12"/>
                    <a:pt x="400" y="14"/>
                    <a:pt x="391" y="13"/>
                  </a:cubicBezTo>
                  <a:cubicBezTo>
                    <a:pt x="391" y="14"/>
                    <a:pt x="393" y="14"/>
                    <a:pt x="393" y="15"/>
                  </a:cubicBezTo>
                  <a:cubicBezTo>
                    <a:pt x="378" y="16"/>
                    <a:pt x="363" y="17"/>
                    <a:pt x="347" y="16"/>
                  </a:cubicBezTo>
                  <a:cubicBezTo>
                    <a:pt x="349" y="14"/>
                    <a:pt x="356" y="15"/>
                    <a:pt x="358" y="14"/>
                  </a:cubicBezTo>
                  <a:cubicBezTo>
                    <a:pt x="354" y="11"/>
                    <a:pt x="345" y="15"/>
                    <a:pt x="341" y="13"/>
                  </a:cubicBezTo>
                  <a:cubicBezTo>
                    <a:pt x="341" y="15"/>
                    <a:pt x="346" y="13"/>
                    <a:pt x="346" y="15"/>
                  </a:cubicBezTo>
                  <a:cubicBezTo>
                    <a:pt x="340" y="17"/>
                    <a:pt x="336" y="16"/>
                    <a:pt x="329" y="16"/>
                  </a:cubicBezTo>
                  <a:cubicBezTo>
                    <a:pt x="334" y="13"/>
                    <a:pt x="325" y="10"/>
                    <a:pt x="332" y="10"/>
                  </a:cubicBezTo>
                  <a:cubicBezTo>
                    <a:pt x="326" y="8"/>
                    <a:pt x="321" y="9"/>
                    <a:pt x="318" y="13"/>
                  </a:cubicBezTo>
                  <a:cubicBezTo>
                    <a:pt x="319" y="15"/>
                    <a:pt x="323" y="14"/>
                    <a:pt x="327" y="14"/>
                  </a:cubicBezTo>
                  <a:cubicBezTo>
                    <a:pt x="318" y="17"/>
                    <a:pt x="308" y="16"/>
                    <a:pt x="296" y="15"/>
                  </a:cubicBezTo>
                  <a:cubicBezTo>
                    <a:pt x="297" y="12"/>
                    <a:pt x="302" y="14"/>
                    <a:pt x="305" y="13"/>
                  </a:cubicBezTo>
                  <a:cubicBezTo>
                    <a:pt x="298" y="11"/>
                    <a:pt x="289" y="12"/>
                    <a:pt x="278" y="12"/>
                  </a:cubicBezTo>
                  <a:cubicBezTo>
                    <a:pt x="277" y="11"/>
                    <a:pt x="281" y="10"/>
                    <a:pt x="277" y="8"/>
                  </a:cubicBezTo>
                  <a:cubicBezTo>
                    <a:pt x="194" y="2"/>
                    <a:pt x="109" y="12"/>
                    <a:pt x="29" y="17"/>
                  </a:cubicBezTo>
                  <a:cubicBezTo>
                    <a:pt x="28" y="21"/>
                    <a:pt x="34" y="18"/>
                    <a:pt x="36" y="19"/>
                  </a:cubicBezTo>
                  <a:cubicBezTo>
                    <a:pt x="37" y="21"/>
                    <a:pt x="31" y="18"/>
                    <a:pt x="33" y="22"/>
                  </a:cubicBezTo>
                  <a:close/>
                  <a:moveTo>
                    <a:pt x="162" y="41"/>
                  </a:moveTo>
                  <a:cubicBezTo>
                    <a:pt x="168" y="40"/>
                    <a:pt x="177" y="38"/>
                    <a:pt x="180" y="42"/>
                  </a:cubicBezTo>
                  <a:cubicBezTo>
                    <a:pt x="174" y="42"/>
                    <a:pt x="165" y="44"/>
                    <a:pt x="162" y="41"/>
                  </a:cubicBezTo>
                  <a:close/>
                  <a:moveTo>
                    <a:pt x="135" y="41"/>
                  </a:moveTo>
                  <a:cubicBezTo>
                    <a:pt x="148" y="41"/>
                    <a:pt x="152" y="40"/>
                    <a:pt x="161" y="42"/>
                  </a:cubicBezTo>
                  <a:cubicBezTo>
                    <a:pt x="152" y="42"/>
                    <a:pt x="141" y="44"/>
                    <a:pt x="135" y="41"/>
                  </a:cubicBezTo>
                  <a:close/>
                  <a:moveTo>
                    <a:pt x="233" y="25"/>
                  </a:moveTo>
                  <a:cubicBezTo>
                    <a:pt x="233" y="26"/>
                    <a:pt x="233" y="27"/>
                    <a:pt x="233" y="28"/>
                  </a:cubicBezTo>
                  <a:cubicBezTo>
                    <a:pt x="225" y="30"/>
                    <a:pt x="216" y="27"/>
                    <a:pt x="208" y="25"/>
                  </a:cubicBezTo>
                  <a:cubicBezTo>
                    <a:pt x="218" y="23"/>
                    <a:pt x="225" y="26"/>
                    <a:pt x="233"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137"/>
            <p:cNvSpPr/>
            <p:nvPr/>
          </p:nvSpPr>
          <p:spPr bwMode="auto">
            <a:xfrm>
              <a:off x="4922305" y="4271963"/>
              <a:ext cx="0" cy="3175"/>
            </a:xfrm>
            <a:custGeom>
              <a:avLst/>
              <a:gdLst>
                <a:gd name="T0" fmla="*/ 0 h 1"/>
                <a:gd name="T1" fmla="*/ 1 h 1"/>
                <a:gd name="T2" fmla="*/ 0 h 1"/>
              </a:gdLst>
              <a:ahLst/>
              <a:cxnLst>
                <a:cxn ang="0">
                  <a:pos x="0" y="T0"/>
                </a:cxn>
                <a:cxn ang="0">
                  <a:pos x="0" y="T1"/>
                </a:cxn>
                <a:cxn ang="0">
                  <a:pos x="0" y="T2"/>
                </a:cxn>
              </a:cxnLst>
              <a:rect l="0" t="0" r="r" b="b"/>
              <a:pathLst>
                <a:path h="1">
                  <a:moveTo>
                    <a:pt x="0" y="0"/>
                  </a:moveTo>
                  <a:cubicBezTo>
                    <a:pt x="0" y="0"/>
                    <a:pt x="0" y="1"/>
                    <a:pt x="0" y="1"/>
                  </a:cubicBezTo>
                  <a:cubicBezTo>
                    <a:pt x="0" y="1"/>
                    <a:pt x="0" y="1"/>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138"/>
            <p:cNvSpPr/>
            <p:nvPr/>
          </p:nvSpPr>
          <p:spPr bwMode="auto">
            <a:xfrm>
              <a:off x="7609908" y="4324350"/>
              <a:ext cx="52753" cy="14288"/>
            </a:xfrm>
            <a:custGeom>
              <a:avLst/>
              <a:gdLst>
                <a:gd name="T0" fmla="*/ 9 w 9"/>
                <a:gd name="T1" fmla="*/ 2 h 4"/>
                <a:gd name="T2" fmla="*/ 6 w 9"/>
                <a:gd name="T3" fmla="*/ 3 h 4"/>
                <a:gd name="T4" fmla="*/ 6 w 9"/>
                <a:gd name="T5" fmla="*/ 4 h 4"/>
                <a:gd name="T6" fmla="*/ 0 w 9"/>
                <a:gd name="T7" fmla="*/ 4 h 4"/>
                <a:gd name="T8" fmla="*/ 0 w 9"/>
                <a:gd name="T9" fmla="*/ 1 h 4"/>
                <a:gd name="T10" fmla="*/ 9 w 9"/>
                <a:gd name="T11" fmla="*/ 2 h 4"/>
              </a:gdLst>
              <a:ahLst/>
              <a:cxnLst>
                <a:cxn ang="0">
                  <a:pos x="T0" y="T1"/>
                </a:cxn>
                <a:cxn ang="0">
                  <a:pos x="T2" y="T3"/>
                </a:cxn>
                <a:cxn ang="0">
                  <a:pos x="T4" y="T5"/>
                </a:cxn>
                <a:cxn ang="0">
                  <a:pos x="T6" y="T7"/>
                </a:cxn>
                <a:cxn ang="0">
                  <a:pos x="T8" y="T9"/>
                </a:cxn>
                <a:cxn ang="0">
                  <a:pos x="T10" y="T11"/>
                </a:cxn>
              </a:cxnLst>
              <a:rect l="0" t="0" r="r" b="b"/>
              <a:pathLst>
                <a:path w="9" h="4">
                  <a:moveTo>
                    <a:pt x="9" y="2"/>
                  </a:moveTo>
                  <a:cubicBezTo>
                    <a:pt x="8" y="2"/>
                    <a:pt x="6" y="2"/>
                    <a:pt x="6" y="3"/>
                  </a:cubicBezTo>
                  <a:cubicBezTo>
                    <a:pt x="7" y="3"/>
                    <a:pt x="7" y="4"/>
                    <a:pt x="6" y="4"/>
                  </a:cubicBezTo>
                  <a:cubicBezTo>
                    <a:pt x="4" y="3"/>
                    <a:pt x="4" y="4"/>
                    <a:pt x="0" y="4"/>
                  </a:cubicBezTo>
                  <a:cubicBezTo>
                    <a:pt x="0" y="3"/>
                    <a:pt x="0" y="2"/>
                    <a:pt x="0" y="1"/>
                  </a:cubicBezTo>
                  <a:cubicBezTo>
                    <a:pt x="4" y="3"/>
                    <a:pt x="6" y="0"/>
                    <a:pt x="9"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139"/>
            <p:cNvSpPr/>
            <p:nvPr/>
          </p:nvSpPr>
          <p:spPr bwMode="auto">
            <a:xfrm>
              <a:off x="7207322" y="4298950"/>
              <a:ext cx="130494" cy="12700"/>
            </a:xfrm>
            <a:custGeom>
              <a:avLst/>
              <a:gdLst>
                <a:gd name="T0" fmla="*/ 23 w 23"/>
                <a:gd name="T1" fmla="*/ 2 h 4"/>
                <a:gd name="T2" fmla="*/ 2 w 23"/>
                <a:gd name="T3" fmla="*/ 2 h 4"/>
                <a:gd name="T4" fmla="*/ 23 w 23"/>
                <a:gd name="T5" fmla="*/ 2 h 4"/>
              </a:gdLst>
              <a:ahLst/>
              <a:cxnLst>
                <a:cxn ang="0">
                  <a:pos x="T0" y="T1"/>
                </a:cxn>
                <a:cxn ang="0">
                  <a:pos x="T2" y="T3"/>
                </a:cxn>
                <a:cxn ang="0">
                  <a:pos x="T4" y="T5"/>
                </a:cxn>
              </a:cxnLst>
              <a:rect l="0" t="0" r="r" b="b"/>
              <a:pathLst>
                <a:path w="23" h="4">
                  <a:moveTo>
                    <a:pt x="23" y="2"/>
                  </a:moveTo>
                  <a:cubicBezTo>
                    <a:pt x="17" y="4"/>
                    <a:pt x="0" y="4"/>
                    <a:pt x="2" y="2"/>
                  </a:cubicBezTo>
                  <a:cubicBezTo>
                    <a:pt x="5" y="2"/>
                    <a:pt x="20" y="0"/>
                    <a:pt x="2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140"/>
            <p:cNvSpPr/>
            <p:nvPr/>
          </p:nvSpPr>
          <p:spPr bwMode="auto">
            <a:xfrm>
              <a:off x="7223981" y="4344988"/>
              <a:ext cx="63859" cy="15875"/>
            </a:xfrm>
            <a:custGeom>
              <a:avLst/>
              <a:gdLst>
                <a:gd name="T0" fmla="*/ 4 w 11"/>
                <a:gd name="T1" fmla="*/ 2 h 5"/>
                <a:gd name="T2" fmla="*/ 9 w 11"/>
                <a:gd name="T3" fmla="*/ 2 h 5"/>
                <a:gd name="T4" fmla="*/ 8 w 11"/>
                <a:gd name="T5" fmla="*/ 0 h 5"/>
                <a:gd name="T6" fmla="*/ 11 w 11"/>
                <a:gd name="T7" fmla="*/ 4 h 5"/>
                <a:gd name="T8" fmla="*/ 4 w 11"/>
                <a:gd name="T9" fmla="*/ 2 h 5"/>
              </a:gdLst>
              <a:ahLst/>
              <a:cxnLst>
                <a:cxn ang="0">
                  <a:pos x="T0" y="T1"/>
                </a:cxn>
                <a:cxn ang="0">
                  <a:pos x="T2" y="T3"/>
                </a:cxn>
                <a:cxn ang="0">
                  <a:pos x="T4" y="T5"/>
                </a:cxn>
                <a:cxn ang="0">
                  <a:pos x="T6" y="T7"/>
                </a:cxn>
                <a:cxn ang="0">
                  <a:pos x="T8" y="T9"/>
                </a:cxn>
              </a:cxnLst>
              <a:rect l="0" t="0" r="r" b="b"/>
              <a:pathLst>
                <a:path w="11" h="5">
                  <a:moveTo>
                    <a:pt x="4" y="2"/>
                  </a:moveTo>
                  <a:cubicBezTo>
                    <a:pt x="3" y="4"/>
                    <a:pt x="9" y="3"/>
                    <a:pt x="9" y="2"/>
                  </a:cubicBezTo>
                  <a:cubicBezTo>
                    <a:pt x="7" y="2"/>
                    <a:pt x="7" y="0"/>
                    <a:pt x="8" y="0"/>
                  </a:cubicBezTo>
                  <a:cubicBezTo>
                    <a:pt x="8" y="3"/>
                    <a:pt x="11" y="2"/>
                    <a:pt x="11" y="4"/>
                  </a:cubicBezTo>
                  <a:cubicBezTo>
                    <a:pt x="8" y="4"/>
                    <a:pt x="0" y="5"/>
                    <a:pt x="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144"/>
            <p:cNvSpPr/>
            <p:nvPr/>
          </p:nvSpPr>
          <p:spPr bwMode="auto">
            <a:xfrm>
              <a:off x="6157824" y="4194175"/>
              <a:ext cx="238775" cy="28575"/>
            </a:xfrm>
            <a:custGeom>
              <a:avLst/>
              <a:gdLst>
                <a:gd name="T0" fmla="*/ 0 w 42"/>
                <a:gd name="T1" fmla="*/ 6 h 9"/>
                <a:gd name="T2" fmla="*/ 34 w 42"/>
                <a:gd name="T3" fmla="*/ 5 h 9"/>
                <a:gd name="T4" fmla="*/ 42 w 42"/>
                <a:gd name="T5" fmla="*/ 6 h 9"/>
                <a:gd name="T6" fmla="*/ 0 w 42"/>
                <a:gd name="T7" fmla="*/ 6 h 9"/>
              </a:gdLst>
              <a:ahLst/>
              <a:cxnLst>
                <a:cxn ang="0">
                  <a:pos x="T0" y="T1"/>
                </a:cxn>
                <a:cxn ang="0">
                  <a:pos x="T2" y="T3"/>
                </a:cxn>
                <a:cxn ang="0">
                  <a:pos x="T4" y="T5"/>
                </a:cxn>
                <a:cxn ang="0">
                  <a:pos x="T6" y="T7"/>
                </a:cxn>
              </a:cxnLst>
              <a:rect l="0" t="0" r="r" b="b"/>
              <a:pathLst>
                <a:path w="42" h="9">
                  <a:moveTo>
                    <a:pt x="0" y="6"/>
                  </a:moveTo>
                  <a:cubicBezTo>
                    <a:pt x="8" y="3"/>
                    <a:pt x="23" y="5"/>
                    <a:pt x="34" y="5"/>
                  </a:cubicBezTo>
                  <a:cubicBezTo>
                    <a:pt x="36" y="5"/>
                    <a:pt x="42" y="0"/>
                    <a:pt x="42" y="6"/>
                  </a:cubicBezTo>
                  <a:cubicBezTo>
                    <a:pt x="29" y="6"/>
                    <a:pt x="4" y="9"/>
                    <a:pt x="0"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45"/>
            <p:cNvSpPr/>
            <p:nvPr/>
          </p:nvSpPr>
          <p:spPr bwMode="auto">
            <a:xfrm>
              <a:off x="5907944" y="4330700"/>
              <a:ext cx="97177" cy="14288"/>
            </a:xfrm>
            <a:custGeom>
              <a:avLst/>
              <a:gdLst>
                <a:gd name="T0" fmla="*/ 3 w 17"/>
                <a:gd name="T1" fmla="*/ 2 h 4"/>
                <a:gd name="T2" fmla="*/ 17 w 17"/>
                <a:gd name="T3" fmla="*/ 3 h 4"/>
                <a:gd name="T4" fmla="*/ 3 w 17"/>
                <a:gd name="T5" fmla="*/ 2 h 4"/>
              </a:gdLst>
              <a:ahLst/>
              <a:cxnLst>
                <a:cxn ang="0">
                  <a:pos x="T0" y="T1"/>
                </a:cxn>
                <a:cxn ang="0">
                  <a:pos x="T2" y="T3"/>
                </a:cxn>
                <a:cxn ang="0">
                  <a:pos x="T4" y="T5"/>
                </a:cxn>
              </a:cxnLst>
              <a:rect l="0" t="0" r="r" b="b"/>
              <a:pathLst>
                <a:path w="17" h="4">
                  <a:moveTo>
                    <a:pt x="3" y="2"/>
                  </a:moveTo>
                  <a:cubicBezTo>
                    <a:pt x="4" y="2"/>
                    <a:pt x="14" y="0"/>
                    <a:pt x="17" y="3"/>
                  </a:cubicBezTo>
                  <a:cubicBezTo>
                    <a:pt x="15" y="4"/>
                    <a:pt x="0" y="3"/>
                    <a:pt x="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46"/>
            <p:cNvSpPr/>
            <p:nvPr/>
          </p:nvSpPr>
          <p:spPr bwMode="auto">
            <a:xfrm>
              <a:off x="5466489" y="4357688"/>
              <a:ext cx="397033" cy="9525"/>
            </a:xfrm>
            <a:custGeom>
              <a:avLst/>
              <a:gdLst>
                <a:gd name="T0" fmla="*/ 70 w 70"/>
                <a:gd name="T1" fmla="*/ 1 h 3"/>
                <a:gd name="T2" fmla="*/ 0 w 70"/>
                <a:gd name="T3" fmla="*/ 2 h 3"/>
                <a:gd name="T4" fmla="*/ 70 w 70"/>
                <a:gd name="T5" fmla="*/ 1 h 3"/>
              </a:gdLst>
              <a:ahLst/>
              <a:cxnLst>
                <a:cxn ang="0">
                  <a:pos x="T0" y="T1"/>
                </a:cxn>
                <a:cxn ang="0">
                  <a:pos x="T2" y="T3"/>
                </a:cxn>
                <a:cxn ang="0">
                  <a:pos x="T4" y="T5"/>
                </a:cxn>
              </a:cxnLst>
              <a:rect l="0" t="0" r="r" b="b"/>
              <a:pathLst>
                <a:path w="70" h="3">
                  <a:moveTo>
                    <a:pt x="70" y="1"/>
                  </a:moveTo>
                  <a:cubicBezTo>
                    <a:pt x="40" y="2"/>
                    <a:pt x="28" y="3"/>
                    <a:pt x="0" y="2"/>
                  </a:cubicBezTo>
                  <a:cubicBezTo>
                    <a:pt x="22" y="1"/>
                    <a:pt x="51" y="0"/>
                    <a:pt x="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48"/>
            <p:cNvSpPr/>
            <p:nvPr/>
          </p:nvSpPr>
          <p:spPr bwMode="auto">
            <a:xfrm>
              <a:off x="4808469" y="4354513"/>
              <a:ext cx="435904" cy="15875"/>
            </a:xfrm>
            <a:custGeom>
              <a:avLst/>
              <a:gdLst>
                <a:gd name="T0" fmla="*/ 14 w 77"/>
                <a:gd name="T1" fmla="*/ 0 h 5"/>
                <a:gd name="T2" fmla="*/ 21 w 77"/>
                <a:gd name="T3" fmla="*/ 3 h 5"/>
                <a:gd name="T4" fmla="*/ 62 w 77"/>
                <a:gd name="T5" fmla="*/ 3 h 5"/>
                <a:gd name="T6" fmla="*/ 53 w 77"/>
                <a:gd name="T7" fmla="*/ 5 h 5"/>
                <a:gd name="T8" fmla="*/ 0 w 77"/>
                <a:gd name="T9" fmla="*/ 3 h 5"/>
                <a:gd name="T10" fmla="*/ 14 w 77"/>
                <a:gd name="T11" fmla="*/ 0 h 5"/>
              </a:gdLst>
              <a:ahLst/>
              <a:cxnLst>
                <a:cxn ang="0">
                  <a:pos x="T0" y="T1"/>
                </a:cxn>
                <a:cxn ang="0">
                  <a:pos x="T2" y="T3"/>
                </a:cxn>
                <a:cxn ang="0">
                  <a:pos x="T4" y="T5"/>
                </a:cxn>
                <a:cxn ang="0">
                  <a:pos x="T6" y="T7"/>
                </a:cxn>
                <a:cxn ang="0">
                  <a:pos x="T8" y="T9"/>
                </a:cxn>
                <a:cxn ang="0">
                  <a:pos x="T10" y="T11"/>
                </a:cxn>
              </a:cxnLst>
              <a:rect l="0" t="0" r="r" b="b"/>
              <a:pathLst>
                <a:path w="77" h="5">
                  <a:moveTo>
                    <a:pt x="14" y="0"/>
                  </a:moveTo>
                  <a:cubicBezTo>
                    <a:pt x="16" y="2"/>
                    <a:pt x="18" y="3"/>
                    <a:pt x="21" y="3"/>
                  </a:cubicBezTo>
                  <a:cubicBezTo>
                    <a:pt x="35" y="3"/>
                    <a:pt x="47" y="3"/>
                    <a:pt x="62" y="3"/>
                  </a:cubicBezTo>
                  <a:cubicBezTo>
                    <a:pt x="77" y="4"/>
                    <a:pt x="56" y="5"/>
                    <a:pt x="53" y="5"/>
                  </a:cubicBezTo>
                  <a:cubicBezTo>
                    <a:pt x="41" y="5"/>
                    <a:pt x="12" y="5"/>
                    <a:pt x="0" y="3"/>
                  </a:cubicBezTo>
                  <a:cubicBezTo>
                    <a:pt x="8" y="3"/>
                    <a:pt x="12" y="5"/>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49"/>
            <p:cNvSpPr/>
            <p:nvPr/>
          </p:nvSpPr>
          <p:spPr bwMode="auto">
            <a:xfrm>
              <a:off x="4466967" y="4479925"/>
              <a:ext cx="63859" cy="19050"/>
            </a:xfrm>
            <a:custGeom>
              <a:avLst/>
              <a:gdLst>
                <a:gd name="T0" fmla="*/ 8 w 11"/>
                <a:gd name="T1" fmla="*/ 3 h 6"/>
                <a:gd name="T2" fmla="*/ 7 w 11"/>
                <a:gd name="T3" fmla="*/ 4 h 6"/>
                <a:gd name="T4" fmla="*/ 9 w 11"/>
                <a:gd name="T5" fmla="*/ 5 h 6"/>
                <a:gd name="T6" fmla="*/ 3 w 11"/>
                <a:gd name="T7" fmla="*/ 2 h 6"/>
                <a:gd name="T8" fmla="*/ 8 w 11"/>
                <a:gd name="T9" fmla="*/ 3 h 6"/>
              </a:gdLst>
              <a:ahLst/>
              <a:cxnLst>
                <a:cxn ang="0">
                  <a:pos x="T0" y="T1"/>
                </a:cxn>
                <a:cxn ang="0">
                  <a:pos x="T2" y="T3"/>
                </a:cxn>
                <a:cxn ang="0">
                  <a:pos x="T4" y="T5"/>
                </a:cxn>
                <a:cxn ang="0">
                  <a:pos x="T6" y="T7"/>
                </a:cxn>
                <a:cxn ang="0">
                  <a:pos x="T8" y="T9"/>
                </a:cxn>
              </a:cxnLst>
              <a:rect l="0" t="0" r="r" b="b"/>
              <a:pathLst>
                <a:path w="11" h="6">
                  <a:moveTo>
                    <a:pt x="8" y="3"/>
                  </a:moveTo>
                  <a:cubicBezTo>
                    <a:pt x="7" y="3"/>
                    <a:pt x="7" y="3"/>
                    <a:pt x="7" y="4"/>
                  </a:cubicBezTo>
                  <a:cubicBezTo>
                    <a:pt x="8" y="4"/>
                    <a:pt x="9" y="4"/>
                    <a:pt x="9" y="5"/>
                  </a:cubicBezTo>
                  <a:cubicBezTo>
                    <a:pt x="6" y="6"/>
                    <a:pt x="0" y="4"/>
                    <a:pt x="3" y="2"/>
                  </a:cubicBezTo>
                  <a:cubicBezTo>
                    <a:pt x="4" y="5"/>
                    <a:pt x="11"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50"/>
            <p:cNvSpPr/>
            <p:nvPr/>
          </p:nvSpPr>
          <p:spPr bwMode="auto">
            <a:xfrm>
              <a:off x="3770077" y="4475163"/>
              <a:ext cx="169364" cy="14288"/>
            </a:xfrm>
            <a:custGeom>
              <a:avLst/>
              <a:gdLst>
                <a:gd name="T0" fmla="*/ 0 w 30"/>
                <a:gd name="T1" fmla="*/ 2 h 4"/>
                <a:gd name="T2" fmla="*/ 30 w 30"/>
                <a:gd name="T3" fmla="*/ 4 h 4"/>
                <a:gd name="T4" fmla="*/ 0 w 30"/>
                <a:gd name="T5" fmla="*/ 2 h 4"/>
              </a:gdLst>
              <a:ahLst/>
              <a:cxnLst>
                <a:cxn ang="0">
                  <a:pos x="T0" y="T1"/>
                </a:cxn>
                <a:cxn ang="0">
                  <a:pos x="T2" y="T3"/>
                </a:cxn>
                <a:cxn ang="0">
                  <a:pos x="T4" y="T5"/>
                </a:cxn>
              </a:cxnLst>
              <a:rect l="0" t="0" r="r" b="b"/>
              <a:pathLst>
                <a:path w="30" h="4">
                  <a:moveTo>
                    <a:pt x="0" y="2"/>
                  </a:moveTo>
                  <a:cubicBezTo>
                    <a:pt x="8" y="0"/>
                    <a:pt x="22" y="2"/>
                    <a:pt x="30" y="4"/>
                  </a:cubicBezTo>
                  <a:cubicBezTo>
                    <a:pt x="20" y="3"/>
                    <a:pt x="8" y="4"/>
                    <a:pt x="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51"/>
            <p:cNvSpPr/>
            <p:nvPr/>
          </p:nvSpPr>
          <p:spPr bwMode="auto">
            <a:xfrm>
              <a:off x="2481804" y="4249738"/>
              <a:ext cx="77741" cy="15875"/>
            </a:xfrm>
            <a:custGeom>
              <a:avLst/>
              <a:gdLst>
                <a:gd name="T0" fmla="*/ 14 w 14"/>
                <a:gd name="T1" fmla="*/ 2 h 5"/>
                <a:gd name="T2" fmla="*/ 14 w 14"/>
                <a:gd name="T3" fmla="*/ 4 h 5"/>
                <a:gd name="T4" fmla="*/ 1 w 14"/>
                <a:gd name="T5" fmla="*/ 5 h 5"/>
                <a:gd name="T6" fmla="*/ 14 w 14"/>
                <a:gd name="T7" fmla="*/ 2 h 5"/>
              </a:gdLst>
              <a:ahLst/>
              <a:cxnLst>
                <a:cxn ang="0">
                  <a:pos x="T0" y="T1"/>
                </a:cxn>
                <a:cxn ang="0">
                  <a:pos x="T2" y="T3"/>
                </a:cxn>
                <a:cxn ang="0">
                  <a:pos x="T4" y="T5"/>
                </a:cxn>
                <a:cxn ang="0">
                  <a:pos x="T6" y="T7"/>
                </a:cxn>
              </a:cxnLst>
              <a:rect l="0" t="0" r="r" b="b"/>
              <a:pathLst>
                <a:path w="14" h="5">
                  <a:moveTo>
                    <a:pt x="14" y="2"/>
                  </a:moveTo>
                  <a:cubicBezTo>
                    <a:pt x="13" y="3"/>
                    <a:pt x="13" y="3"/>
                    <a:pt x="14" y="4"/>
                  </a:cubicBezTo>
                  <a:cubicBezTo>
                    <a:pt x="9" y="2"/>
                    <a:pt x="7" y="5"/>
                    <a:pt x="1" y="5"/>
                  </a:cubicBezTo>
                  <a:cubicBezTo>
                    <a:pt x="0" y="0"/>
                    <a:pt x="12" y="4"/>
                    <a:pt x="1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53"/>
            <p:cNvSpPr/>
            <p:nvPr/>
          </p:nvSpPr>
          <p:spPr bwMode="auto">
            <a:xfrm>
              <a:off x="7526615" y="4327525"/>
              <a:ext cx="44423" cy="20638"/>
            </a:xfrm>
            <a:custGeom>
              <a:avLst/>
              <a:gdLst>
                <a:gd name="T0" fmla="*/ 8 w 8"/>
                <a:gd name="T1" fmla="*/ 3 h 6"/>
                <a:gd name="T2" fmla="*/ 2 w 8"/>
                <a:gd name="T3" fmla="*/ 6 h 6"/>
                <a:gd name="T4" fmla="*/ 0 w 8"/>
                <a:gd name="T5" fmla="*/ 2 h 6"/>
                <a:gd name="T6" fmla="*/ 8 w 8"/>
                <a:gd name="T7" fmla="*/ 3 h 6"/>
              </a:gdLst>
              <a:ahLst/>
              <a:cxnLst>
                <a:cxn ang="0">
                  <a:pos x="T0" y="T1"/>
                </a:cxn>
                <a:cxn ang="0">
                  <a:pos x="T2" y="T3"/>
                </a:cxn>
                <a:cxn ang="0">
                  <a:pos x="T4" y="T5"/>
                </a:cxn>
                <a:cxn ang="0">
                  <a:pos x="T6" y="T7"/>
                </a:cxn>
              </a:cxnLst>
              <a:rect l="0" t="0" r="r" b="b"/>
              <a:pathLst>
                <a:path w="8" h="6">
                  <a:moveTo>
                    <a:pt x="8" y="3"/>
                  </a:moveTo>
                  <a:cubicBezTo>
                    <a:pt x="6" y="5"/>
                    <a:pt x="5" y="3"/>
                    <a:pt x="2" y="6"/>
                  </a:cubicBezTo>
                  <a:cubicBezTo>
                    <a:pt x="2" y="4"/>
                    <a:pt x="1" y="3"/>
                    <a:pt x="0" y="2"/>
                  </a:cubicBezTo>
                  <a:cubicBezTo>
                    <a:pt x="2" y="2"/>
                    <a:pt x="7" y="0"/>
                    <a:pt x="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54"/>
            <p:cNvSpPr/>
            <p:nvPr/>
          </p:nvSpPr>
          <p:spPr bwMode="auto">
            <a:xfrm>
              <a:off x="7371134" y="4330700"/>
              <a:ext cx="124941" cy="23813"/>
            </a:xfrm>
            <a:custGeom>
              <a:avLst/>
              <a:gdLst>
                <a:gd name="T0" fmla="*/ 22 w 22"/>
                <a:gd name="T1" fmla="*/ 2 h 7"/>
                <a:gd name="T2" fmla="*/ 22 w 22"/>
                <a:gd name="T3" fmla="*/ 4 h 7"/>
                <a:gd name="T4" fmla="*/ 0 w 22"/>
                <a:gd name="T5" fmla="*/ 7 h 7"/>
                <a:gd name="T6" fmla="*/ 0 w 22"/>
                <a:gd name="T7" fmla="*/ 2 h 7"/>
                <a:gd name="T8" fmla="*/ 22 w 22"/>
                <a:gd name="T9" fmla="*/ 2 h 7"/>
              </a:gdLst>
              <a:ahLst/>
              <a:cxnLst>
                <a:cxn ang="0">
                  <a:pos x="T0" y="T1"/>
                </a:cxn>
                <a:cxn ang="0">
                  <a:pos x="T2" y="T3"/>
                </a:cxn>
                <a:cxn ang="0">
                  <a:pos x="T4" y="T5"/>
                </a:cxn>
                <a:cxn ang="0">
                  <a:pos x="T6" y="T7"/>
                </a:cxn>
                <a:cxn ang="0">
                  <a:pos x="T8" y="T9"/>
                </a:cxn>
              </a:cxnLst>
              <a:rect l="0" t="0" r="r" b="b"/>
              <a:pathLst>
                <a:path w="22" h="7">
                  <a:moveTo>
                    <a:pt x="22" y="2"/>
                  </a:moveTo>
                  <a:cubicBezTo>
                    <a:pt x="21" y="2"/>
                    <a:pt x="22" y="3"/>
                    <a:pt x="22" y="4"/>
                  </a:cubicBezTo>
                  <a:cubicBezTo>
                    <a:pt x="15" y="5"/>
                    <a:pt x="7" y="5"/>
                    <a:pt x="0" y="7"/>
                  </a:cubicBezTo>
                  <a:cubicBezTo>
                    <a:pt x="0" y="5"/>
                    <a:pt x="0" y="4"/>
                    <a:pt x="0" y="2"/>
                  </a:cubicBezTo>
                  <a:cubicBezTo>
                    <a:pt x="5" y="4"/>
                    <a:pt x="16" y="0"/>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55"/>
            <p:cNvSpPr/>
            <p:nvPr/>
          </p:nvSpPr>
          <p:spPr bwMode="auto">
            <a:xfrm>
              <a:off x="2645616" y="4449763"/>
              <a:ext cx="1043945" cy="42863"/>
            </a:xfrm>
            <a:custGeom>
              <a:avLst/>
              <a:gdLst>
                <a:gd name="T0" fmla="*/ 65 w 184"/>
                <a:gd name="T1" fmla="*/ 4 h 13"/>
                <a:gd name="T2" fmla="*/ 158 w 184"/>
                <a:gd name="T3" fmla="*/ 8 h 13"/>
                <a:gd name="T4" fmla="*/ 184 w 184"/>
                <a:gd name="T5" fmla="*/ 8 h 13"/>
                <a:gd name="T6" fmla="*/ 116 w 184"/>
                <a:gd name="T7" fmla="*/ 9 h 13"/>
                <a:gd name="T8" fmla="*/ 83 w 184"/>
                <a:gd name="T9" fmla="*/ 12 h 13"/>
                <a:gd name="T10" fmla="*/ 45 w 184"/>
                <a:gd name="T11" fmla="*/ 10 h 13"/>
                <a:gd name="T12" fmla="*/ 0 w 184"/>
                <a:gd name="T13" fmla="*/ 6 h 13"/>
                <a:gd name="T14" fmla="*/ 65 w 184"/>
                <a:gd name="T15" fmla="*/ 4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4" h="13">
                  <a:moveTo>
                    <a:pt x="65" y="4"/>
                  </a:moveTo>
                  <a:cubicBezTo>
                    <a:pt x="97" y="12"/>
                    <a:pt x="129" y="5"/>
                    <a:pt x="158" y="8"/>
                  </a:cubicBezTo>
                  <a:cubicBezTo>
                    <a:pt x="160" y="4"/>
                    <a:pt x="177" y="7"/>
                    <a:pt x="184" y="8"/>
                  </a:cubicBezTo>
                  <a:cubicBezTo>
                    <a:pt x="167" y="13"/>
                    <a:pt x="142" y="9"/>
                    <a:pt x="116" y="9"/>
                  </a:cubicBezTo>
                  <a:cubicBezTo>
                    <a:pt x="104" y="10"/>
                    <a:pt x="93" y="12"/>
                    <a:pt x="83" y="12"/>
                  </a:cubicBezTo>
                  <a:cubicBezTo>
                    <a:pt x="71" y="11"/>
                    <a:pt x="60" y="10"/>
                    <a:pt x="45" y="10"/>
                  </a:cubicBezTo>
                  <a:cubicBezTo>
                    <a:pt x="31" y="10"/>
                    <a:pt x="12" y="12"/>
                    <a:pt x="0" y="6"/>
                  </a:cubicBezTo>
                  <a:cubicBezTo>
                    <a:pt x="19" y="0"/>
                    <a:pt x="44" y="11"/>
                    <a:pt x="6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pic>
        <p:nvPicPr>
          <p:cNvPr id="137" name="安妮的仙境 - Bandari">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960784" y="-20869"/>
            <a:ext cx="609600" cy="609600"/>
          </a:xfrm>
          <a:prstGeom prst="rect">
            <a:avLst/>
          </a:prstGeom>
        </p:spPr>
      </p:pic>
      <p:pic>
        <p:nvPicPr>
          <p:cNvPr id="5" name="图片 4"/>
          <p:cNvPicPr>
            <a:picLocks noChangeAspect="1"/>
          </p:cNvPicPr>
          <p:nvPr/>
        </p:nvPicPr>
        <p:blipFill>
          <a:blip r:embed="rId4"/>
          <a:stretch>
            <a:fillRect/>
          </a:stretch>
        </p:blipFill>
        <p:spPr>
          <a:xfrm>
            <a:off x="47570" y="978201"/>
            <a:ext cx="5328397" cy="4989979"/>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7"/>
                                        </p:tgtEl>
                                      </p:cBhvr>
                                    </p:cmd>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250"/>
                                        <p:tgtEl>
                                          <p:spTgt spid="5"/>
                                        </p:tgtEl>
                                      </p:cBhvr>
                                    </p:animEffect>
                                  </p:childTnLst>
                                </p:cTn>
                              </p:par>
                            </p:childTnLst>
                          </p:cTn>
                        </p:par>
                        <p:par>
                          <p:cTn id="10" fill="hold">
                            <p:stCondLst>
                              <p:cond delay="0"/>
                            </p:stCondLst>
                            <p:childTnLst>
                              <p:par>
                                <p:cTn id="11" presetID="22" presetClass="entr" presetSubtype="8" fill="hold" nodeType="after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left)">
                                      <p:cBhvr>
                                        <p:cTn id="1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remove" display="0">
                  <p:stCondLst>
                    <p:cond delay="indefinite"/>
                  </p:stCondLst>
                  <p:endCondLst>
                    <p:cond evt="onStopAudio" delay="0">
                      <p:tgtEl>
                        <p:sldTgt/>
                      </p:tgtEl>
                    </p:cond>
                  </p:endCondLst>
                </p:cTn>
                <p:tgtEl>
                  <p:spTgt spid="13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43672" y="274812"/>
            <a:ext cx="8928992" cy="4399915"/>
          </a:xfrm>
          <a:prstGeom prst="rect">
            <a:avLst/>
          </a:prstGeom>
          <a:noFill/>
        </p:spPr>
        <p:txBody>
          <a:bodyPr wrap="square" rtlCol="0">
            <a:spAutoFit/>
          </a:bodyPr>
          <a:lstStyle/>
          <a:p>
            <a:pPr>
              <a:lnSpc>
                <a:spcPts val="3360"/>
              </a:lnSpc>
            </a:pPr>
            <a:r>
              <a:rPr lang="zh-CN" altLang="en-US" sz="2800" dirty="0" smtClean="0"/>
              <a:t>    </a:t>
            </a:r>
            <a:r>
              <a:rPr sz="2800" dirty="0"/>
              <a:t>假如你是李华，你校邀请到了专家 Mr. Wang 为爱尔兰访问团做一个关于中国传统文化的讲座。你将作为主持人将专家介绍给爱尔兰朋友，请你写一篇</a:t>
            </a:r>
            <a:r>
              <a:rPr sz="2800" b="1" dirty="0">
                <a:solidFill>
                  <a:srgbClr val="1E32AE"/>
                </a:solidFill>
              </a:rPr>
              <a:t>发言稿</a:t>
            </a:r>
            <a:r>
              <a:rPr sz="2800" dirty="0"/>
              <a:t>，内容包括：</a:t>
            </a:r>
            <a:endParaRPr sz="2800" dirty="0"/>
          </a:p>
          <a:p>
            <a:pPr>
              <a:lnSpc>
                <a:spcPts val="3360"/>
              </a:lnSpc>
            </a:pPr>
            <a:r>
              <a:rPr lang="en-US" sz="2800" dirty="0"/>
              <a:t>  </a:t>
            </a:r>
            <a:r>
              <a:rPr sz="2800" dirty="0"/>
              <a:t>1.表示欢迎；</a:t>
            </a:r>
            <a:endParaRPr sz="2800" dirty="0"/>
          </a:p>
          <a:p>
            <a:pPr>
              <a:lnSpc>
                <a:spcPts val="3360"/>
              </a:lnSpc>
            </a:pPr>
            <a:r>
              <a:rPr lang="en-US" sz="2800" dirty="0"/>
              <a:t>  </a:t>
            </a:r>
            <a:r>
              <a:rPr sz="2800" dirty="0"/>
              <a:t>2</a:t>
            </a:r>
            <a:r>
              <a:rPr lang="en-US" sz="2800" dirty="0"/>
              <a:t>.</a:t>
            </a:r>
            <a:r>
              <a:rPr sz="2800" dirty="0"/>
              <a:t>专家介绍；</a:t>
            </a:r>
            <a:endParaRPr sz="2800" dirty="0"/>
          </a:p>
          <a:p>
            <a:pPr>
              <a:lnSpc>
                <a:spcPts val="3360"/>
              </a:lnSpc>
            </a:pPr>
            <a:r>
              <a:rPr lang="en-US" sz="2800" dirty="0"/>
              <a:t>  </a:t>
            </a:r>
            <a:r>
              <a:rPr sz="2800" dirty="0"/>
              <a:t>3</a:t>
            </a:r>
            <a:r>
              <a:rPr lang="en-US" sz="2800" dirty="0"/>
              <a:t>.</a:t>
            </a:r>
            <a:r>
              <a:rPr sz="2800" dirty="0"/>
              <a:t>讲座内容。</a:t>
            </a:r>
            <a:endParaRPr sz="2800" dirty="0"/>
          </a:p>
          <a:p>
            <a:pPr>
              <a:lnSpc>
                <a:spcPts val="3360"/>
              </a:lnSpc>
            </a:pPr>
            <a:r>
              <a:rPr lang="zh-CN" altLang="en-US" sz="2800" dirty="0" smtClean="0"/>
              <a:t>注意：</a:t>
            </a:r>
            <a:endParaRPr lang="zh-CN" altLang="en-US" sz="2800" dirty="0" smtClean="0"/>
          </a:p>
          <a:p>
            <a:pPr>
              <a:lnSpc>
                <a:spcPts val="3360"/>
              </a:lnSpc>
            </a:pPr>
            <a:r>
              <a:rPr lang="zh-CN" altLang="en-US" sz="2800" dirty="0" smtClean="0"/>
              <a:t>  </a:t>
            </a:r>
            <a:r>
              <a:rPr lang="en-US" altLang="zh-CN" sz="2800" dirty="0" smtClean="0"/>
              <a:t>1</a:t>
            </a:r>
            <a:r>
              <a:rPr lang="zh-CN" altLang="en-US" sz="2800" dirty="0" smtClean="0"/>
              <a:t>、词数</a:t>
            </a:r>
            <a:r>
              <a:rPr lang="en-US" altLang="zh-CN" sz="2800" dirty="0" smtClean="0"/>
              <a:t>80</a:t>
            </a:r>
            <a:r>
              <a:rPr lang="zh-CN" altLang="en-US" sz="2800" dirty="0" smtClean="0"/>
              <a:t>左右；</a:t>
            </a:r>
            <a:endParaRPr lang="zh-CN" altLang="en-US" sz="2800" dirty="0" smtClean="0"/>
          </a:p>
          <a:p>
            <a:pPr>
              <a:lnSpc>
                <a:spcPts val="3360"/>
              </a:lnSpc>
            </a:pPr>
            <a:r>
              <a:rPr lang="zh-CN" altLang="en-US" sz="2800" dirty="0" smtClean="0"/>
              <a:t>  </a:t>
            </a:r>
            <a:r>
              <a:rPr lang="en-US" altLang="zh-CN" sz="2800" dirty="0" smtClean="0"/>
              <a:t>2</a:t>
            </a:r>
            <a:r>
              <a:rPr lang="zh-CN" altLang="en-US" sz="2800" dirty="0" smtClean="0"/>
              <a:t>、可适当增加细节，以使行文连贯。</a:t>
            </a:r>
            <a:endParaRPr lang="zh-CN" altLang="en-US" sz="2800" dirty="0" smtClean="0"/>
          </a:p>
        </p:txBody>
      </p:sp>
      <p:grpSp>
        <p:nvGrpSpPr>
          <p:cNvPr id="3" name="组合 2"/>
          <p:cNvGrpSpPr/>
          <p:nvPr/>
        </p:nvGrpSpPr>
        <p:grpSpPr>
          <a:xfrm rot="6690188" flipV="1">
            <a:off x="8223881" y="4494040"/>
            <a:ext cx="4200700" cy="669779"/>
            <a:chOff x="3157239" y="3969697"/>
            <a:chExt cx="1888573" cy="129331"/>
          </a:xfrm>
        </p:grpSpPr>
        <p:sp>
          <p:nvSpPr>
            <p:cNvPr id="4" name="Freeform 40"/>
            <p:cNvSpPr/>
            <p:nvPr/>
          </p:nvSpPr>
          <p:spPr bwMode="auto">
            <a:xfrm>
              <a:off x="4810183" y="3969697"/>
              <a:ext cx="235629" cy="129331"/>
            </a:xfrm>
            <a:custGeom>
              <a:avLst/>
              <a:gdLst>
                <a:gd name="T0" fmla="*/ 0 w 50"/>
                <a:gd name="T1" fmla="*/ 27 h 27"/>
                <a:gd name="T2" fmla="*/ 49 w 50"/>
                <a:gd name="T3" fmla="*/ 15 h 27"/>
                <a:gd name="T4" fmla="*/ 49 w 50"/>
                <a:gd name="T5" fmla="*/ 12 h 27"/>
                <a:gd name="T6" fmla="*/ 0 w 50"/>
                <a:gd name="T7" fmla="*/ 0 h 27"/>
                <a:gd name="T8" fmla="*/ 0 w 50"/>
                <a:gd name="T9" fmla="*/ 27 h 27"/>
              </a:gdLst>
              <a:ahLst/>
              <a:cxnLst>
                <a:cxn ang="0">
                  <a:pos x="T0" y="T1"/>
                </a:cxn>
                <a:cxn ang="0">
                  <a:pos x="T2" y="T3"/>
                </a:cxn>
                <a:cxn ang="0">
                  <a:pos x="T4" y="T5"/>
                </a:cxn>
                <a:cxn ang="0">
                  <a:pos x="T6" y="T7"/>
                </a:cxn>
                <a:cxn ang="0">
                  <a:pos x="T8" y="T9"/>
                </a:cxn>
              </a:cxnLst>
              <a:rect l="0" t="0" r="r" b="b"/>
              <a:pathLst>
                <a:path w="50" h="27">
                  <a:moveTo>
                    <a:pt x="0" y="27"/>
                  </a:moveTo>
                  <a:cubicBezTo>
                    <a:pt x="49" y="15"/>
                    <a:pt x="49" y="15"/>
                    <a:pt x="49" y="15"/>
                  </a:cubicBezTo>
                  <a:cubicBezTo>
                    <a:pt x="50" y="15"/>
                    <a:pt x="50" y="13"/>
                    <a:pt x="49" y="12"/>
                  </a:cubicBezTo>
                  <a:cubicBezTo>
                    <a:pt x="0" y="0"/>
                    <a:pt x="0" y="0"/>
                    <a:pt x="0" y="0"/>
                  </a:cubicBezTo>
                  <a:lnTo>
                    <a:pt x="0" y="27"/>
                  </a:lnTo>
                  <a:close/>
                </a:path>
              </a:pathLst>
            </a:custGeom>
            <a:solidFill>
              <a:srgbClr val="FFE0B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5" name="Rectangle 41"/>
            <p:cNvSpPr>
              <a:spLocks noChangeArrowheads="1"/>
            </p:cNvSpPr>
            <p:nvPr/>
          </p:nvSpPr>
          <p:spPr bwMode="auto">
            <a:xfrm>
              <a:off x="3205073" y="3969697"/>
              <a:ext cx="1605110" cy="129331"/>
            </a:xfrm>
            <a:prstGeom prst="rect">
              <a:avLst/>
            </a:pr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6" name="Oval 42"/>
            <p:cNvSpPr>
              <a:spLocks noChangeArrowheads="1"/>
            </p:cNvSpPr>
            <p:nvPr/>
          </p:nvSpPr>
          <p:spPr bwMode="auto">
            <a:xfrm>
              <a:off x="3157239" y="3969697"/>
              <a:ext cx="95669" cy="129331"/>
            </a:xfrm>
            <a:prstGeom prst="ellipse">
              <a:avLst/>
            </a:pr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7" name="Rectangle 43"/>
            <p:cNvSpPr>
              <a:spLocks noChangeArrowheads="1"/>
            </p:cNvSpPr>
            <p:nvPr/>
          </p:nvSpPr>
          <p:spPr bwMode="auto">
            <a:xfrm>
              <a:off x="3205073" y="3969697"/>
              <a:ext cx="184251" cy="129331"/>
            </a:xfrm>
            <a:prstGeom prst="rect">
              <a:avLst/>
            </a:prstGeom>
            <a:solidFill>
              <a:srgbClr val="E8888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8" name="Freeform 44"/>
            <p:cNvSpPr/>
            <p:nvPr/>
          </p:nvSpPr>
          <p:spPr bwMode="auto">
            <a:xfrm>
              <a:off x="3252908" y="3969697"/>
              <a:ext cx="240944" cy="129331"/>
            </a:xfrm>
            <a:custGeom>
              <a:avLst/>
              <a:gdLst>
                <a:gd name="T0" fmla="*/ 51 w 51"/>
                <a:gd name="T1" fmla="*/ 14 h 27"/>
                <a:gd name="T2" fmla="*/ 41 w 51"/>
                <a:gd name="T3" fmla="*/ 0 h 27"/>
                <a:gd name="T4" fmla="*/ 0 w 51"/>
                <a:gd name="T5" fmla="*/ 0 h 27"/>
                <a:gd name="T6" fmla="*/ 10 w 51"/>
                <a:gd name="T7" fmla="*/ 14 h 27"/>
                <a:gd name="T8" fmla="*/ 0 w 51"/>
                <a:gd name="T9" fmla="*/ 27 h 27"/>
                <a:gd name="T10" fmla="*/ 41 w 51"/>
                <a:gd name="T11" fmla="*/ 27 h 27"/>
                <a:gd name="T12" fmla="*/ 51 w 51"/>
                <a:gd name="T13" fmla="*/ 14 h 27"/>
              </a:gdLst>
              <a:ahLst/>
              <a:cxnLst>
                <a:cxn ang="0">
                  <a:pos x="T0" y="T1"/>
                </a:cxn>
                <a:cxn ang="0">
                  <a:pos x="T2" y="T3"/>
                </a:cxn>
                <a:cxn ang="0">
                  <a:pos x="T4" y="T5"/>
                </a:cxn>
                <a:cxn ang="0">
                  <a:pos x="T6" y="T7"/>
                </a:cxn>
                <a:cxn ang="0">
                  <a:pos x="T8" y="T9"/>
                </a:cxn>
                <a:cxn ang="0">
                  <a:pos x="T10" y="T11"/>
                </a:cxn>
                <a:cxn ang="0">
                  <a:pos x="T12" y="T13"/>
                </a:cxn>
              </a:cxnLst>
              <a:rect l="0" t="0" r="r" b="b"/>
              <a:pathLst>
                <a:path w="51" h="27">
                  <a:moveTo>
                    <a:pt x="51" y="14"/>
                  </a:moveTo>
                  <a:cubicBezTo>
                    <a:pt x="51" y="6"/>
                    <a:pt x="47" y="0"/>
                    <a:pt x="41" y="0"/>
                  </a:cubicBezTo>
                  <a:cubicBezTo>
                    <a:pt x="0" y="0"/>
                    <a:pt x="0" y="0"/>
                    <a:pt x="0" y="0"/>
                  </a:cubicBezTo>
                  <a:cubicBezTo>
                    <a:pt x="5" y="0"/>
                    <a:pt x="10" y="6"/>
                    <a:pt x="10" y="14"/>
                  </a:cubicBezTo>
                  <a:cubicBezTo>
                    <a:pt x="10" y="21"/>
                    <a:pt x="5" y="27"/>
                    <a:pt x="0" y="27"/>
                  </a:cubicBezTo>
                  <a:cubicBezTo>
                    <a:pt x="41" y="27"/>
                    <a:pt x="41" y="27"/>
                    <a:pt x="41" y="27"/>
                  </a:cubicBezTo>
                  <a:cubicBezTo>
                    <a:pt x="47" y="27"/>
                    <a:pt x="51" y="21"/>
                    <a:pt x="51" y="14"/>
                  </a:cubicBezTo>
                  <a:close/>
                </a:path>
              </a:pathLst>
            </a:custGeom>
            <a:solidFill>
              <a:srgbClr val="E8888F">
                <a:lumMod val="40000"/>
                <a:lumOff val="60000"/>
              </a:srgb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
          <p:nvSpPr>
            <p:cNvPr id="9" name="Freeform 45"/>
            <p:cNvSpPr/>
            <p:nvPr/>
          </p:nvSpPr>
          <p:spPr bwMode="auto">
            <a:xfrm>
              <a:off x="4960773" y="4008673"/>
              <a:ext cx="85039" cy="56693"/>
            </a:xfrm>
            <a:custGeom>
              <a:avLst/>
              <a:gdLst>
                <a:gd name="T0" fmla="*/ 1 w 18"/>
                <a:gd name="T1" fmla="*/ 6 h 12"/>
                <a:gd name="T2" fmla="*/ 0 w 18"/>
                <a:gd name="T3" fmla="*/ 12 h 12"/>
                <a:gd name="T4" fmla="*/ 17 w 18"/>
                <a:gd name="T5" fmla="*/ 7 h 12"/>
                <a:gd name="T6" fmla="*/ 17 w 18"/>
                <a:gd name="T7" fmla="*/ 4 h 12"/>
                <a:gd name="T8" fmla="*/ 0 w 18"/>
                <a:gd name="T9" fmla="*/ 0 h 12"/>
                <a:gd name="T10" fmla="*/ 1 w 18"/>
                <a:gd name="T11" fmla="*/ 6 h 12"/>
              </a:gdLst>
              <a:ahLst/>
              <a:cxnLst>
                <a:cxn ang="0">
                  <a:pos x="T0" y="T1"/>
                </a:cxn>
                <a:cxn ang="0">
                  <a:pos x="T2" y="T3"/>
                </a:cxn>
                <a:cxn ang="0">
                  <a:pos x="T4" y="T5"/>
                </a:cxn>
                <a:cxn ang="0">
                  <a:pos x="T6" y="T7"/>
                </a:cxn>
                <a:cxn ang="0">
                  <a:pos x="T8" y="T9"/>
                </a:cxn>
                <a:cxn ang="0">
                  <a:pos x="T10" y="T11"/>
                </a:cxn>
              </a:cxnLst>
              <a:rect l="0" t="0" r="r" b="b"/>
              <a:pathLst>
                <a:path w="18" h="12">
                  <a:moveTo>
                    <a:pt x="1" y="6"/>
                  </a:moveTo>
                  <a:cubicBezTo>
                    <a:pt x="1" y="8"/>
                    <a:pt x="0" y="10"/>
                    <a:pt x="0" y="12"/>
                  </a:cubicBezTo>
                  <a:cubicBezTo>
                    <a:pt x="17" y="7"/>
                    <a:pt x="17" y="7"/>
                    <a:pt x="17" y="7"/>
                  </a:cubicBezTo>
                  <a:cubicBezTo>
                    <a:pt x="18" y="7"/>
                    <a:pt x="18" y="5"/>
                    <a:pt x="17" y="4"/>
                  </a:cubicBezTo>
                  <a:cubicBezTo>
                    <a:pt x="0" y="0"/>
                    <a:pt x="0" y="0"/>
                    <a:pt x="0" y="0"/>
                  </a:cubicBezTo>
                  <a:cubicBezTo>
                    <a:pt x="0" y="2"/>
                    <a:pt x="1" y="4"/>
                    <a:pt x="1" y="6"/>
                  </a:cubicBezTo>
                  <a:close/>
                </a:path>
              </a:pathLst>
            </a:custGeom>
            <a:solidFill>
              <a:srgbClr val="43434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grpSp>
      <p:sp>
        <p:nvSpPr>
          <p:cNvPr id="11" name="KSO_Shape"/>
          <p:cNvSpPr/>
          <p:nvPr/>
        </p:nvSpPr>
        <p:spPr bwMode="auto">
          <a:xfrm>
            <a:off x="-96688" y="44624"/>
            <a:ext cx="3126181" cy="2365477"/>
          </a:xfrm>
          <a:custGeom>
            <a:avLst/>
            <a:gdLst>
              <a:gd name="T0" fmla="*/ 354414 w 2295525"/>
              <a:gd name="T1" fmla="*/ 1437494 h 1735138"/>
              <a:gd name="T2" fmla="*/ 223983 w 2295525"/>
              <a:gd name="T3" fmla="*/ 1389407 h 1735138"/>
              <a:gd name="T4" fmla="*/ 200120 w 2295525"/>
              <a:gd name="T5" fmla="*/ 1433678 h 1735138"/>
              <a:gd name="T6" fmla="*/ 1871799 w 2295525"/>
              <a:gd name="T7" fmla="*/ 1202082 h 1735138"/>
              <a:gd name="T8" fmla="*/ 1862595 w 2295525"/>
              <a:gd name="T9" fmla="*/ 1430571 h 1735138"/>
              <a:gd name="T10" fmla="*/ 1585813 w 2295525"/>
              <a:gd name="T11" fmla="*/ 1207999 h 1735138"/>
              <a:gd name="T12" fmla="*/ 1490656 w 2295525"/>
              <a:gd name="T13" fmla="*/ 1402297 h 1735138"/>
              <a:gd name="T14" fmla="*/ 1152749 w 2295525"/>
              <a:gd name="T15" fmla="*/ 1383558 h 1735138"/>
              <a:gd name="T16" fmla="*/ 1090837 w 2295525"/>
              <a:gd name="T17" fmla="*/ 1220821 h 1735138"/>
              <a:gd name="T18" fmla="*/ 783516 w 2295525"/>
              <a:gd name="T19" fmla="*/ 1424982 h 1735138"/>
              <a:gd name="T20" fmla="*/ 1483025 w 2295525"/>
              <a:gd name="T21" fmla="*/ 1122300 h 1735138"/>
              <a:gd name="T22" fmla="*/ 1518730 w 2295525"/>
              <a:gd name="T23" fmla="*/ 1215802 h 1735138"/>
              <a:gd name="T24" fmla="*/ 1183050 w 2295525"/>
              <a:gd name="T25" fmla="*/ 1170419 h 1735138"/>
              <a:gd name="T26" fmla="*/ 1093135 w 2295525"/>
              <a:gd name="T27" fmla="*/ 1129269 h 1735138"/>
              <a:gd name="T28" fmla="*/ 556942 w 2295525"/>
              <a:gd name="T29" fmla="*/ 1349470 h 1735138"/>
              <a:gd name="T30" fmla="*/ 575056 w 2295525"/>
              <a:gd name="T31" fmla="*/ 1122300 h 1735138"/>
              <a:gd name="T32" fmla="*/ 1862842 w 2295525"/>
              <a:gd name="T33" fmla="*/ 1073163 h 1735138"/>
              <a:gd name="T34" fmla="*/ 1818708 w 2295525"/>
              <a:gd name="T35" fmla="*/ 1141187 h 1735138"/>
              <a:gd name="T36" fmla="*/ 1616812 w 2295525"/>
              <a:gd name="T37" fmla="*/ 1141187 h 1735138"/>
              <a:gd name="T38" fmla="*/ 1710350 w 2295525"/>
              <a:gd name="T39" fmla="*/ 973592 h 1735138"/>
              <a:gd name="T40" fmla="*/ 1049969 w 2295525"/>
              <a:gd name="T41" fmla="*/ 1053775 h 1735138"/>
              <a:gd name="T42" fmla="*/ 1014682 w 2295525"/>
              <a:gd name="T43" fmla="*/ 1139873 h 1735138"/>
              <a:gd name="T44" fmla="*/ 810877 w 2295525"/>
              <a:gd name="T45" fmla="*/ 1148088 h 1735138"/>
              <a:gd name="T46" fmla="*/ 894641 w 2295525"/>
              <a:gd name="T47" fmla="*/ 977206 h 1735138"/>
              <a:gd name="T48" fmla="*/ 1442943 w 2295525"/>
              <a:gd name="T49" fmla="*/ 1075103 h 1735138"/>
              <a:gd name="T50" fmla="*/ 1436373 w 2295525"/>
              <a:gd name="T51" fmla="*/ 1150050 h 1735138"/>
              <a:gd name="T52" fmla="*/ 1208721 w 2295525"/>
              <a:gd name="T53" fmla="*/ 1078390 h 1735138"/>
              <a:gd name="T54" fmla="*/ 1323368 w 2295525"/>
              <a:gd name="T55" fmla="*/ 948876 h 1735138"/>
              <a:gd name="T56" fmla="*/ 1621695 w 2295525"/>
              <a:gd name="T57" fmla="*/ 933562 h 1735138"/>
              <a:gd name="T58" fmla="*/ 1479674 w 2295525"/>
              <a:gd name="T59" fmla="*/ 1082709 h 1735138"/>
              <a:gd name="T60" fmla="*/ 1414939 w 2295525"/>
              <a:gd name="T61" fmla="*/ 921326 h 1735138"/>
              <a:gd name="T62" fmla="*/ 734217 w 2295525"/>
              <a:gd name="T63" fmla="*/ 885923 h 1735138"/>
              <a:gd name="T64" fmla="*/ 821379 w 2295525"/>
              <a:gd name="T65" fmla="*/ 995880 h 1735138"/>
              <a:gd name="T66" fmla="*/ 569798 w 2295525"/>
              <a:gd name="T67" fmla="*/ 1011399 h 1735138"/>
              <a:gd name="T68" fmla="*/ 708465 w 2295525"/>
              <a:gd name="T69" fmla="*/ 874696 h 1735138"/>
              <a:gd name="T70" fmla="*/ 1179427 w 2295525"/>
              <a:gd name="T71" fmla="*/ 987627 h 1735138"/>
              <a:gd name="T72" fmla="*/ 1053942 w 2295525"/>
              <a:gd name="T73" fmla="*/ 998854 h 1735138"/>
              <a:gd name="T74" fmla="*/ 1081279 w 2295525"/>
              <a:gd name="T75" fmla="*/ 872390 h 1735138"/>
              <a:gd name="T76" fmla="*/ 630962 w 2295525"/>
              <a:gd name="T77" fmla="*/ 582190 h 1735138"/>
              <a:gd name="T78" fmla="*/ 650134 w 2295525"/>
              <a:gd name="T79" fmla="*/ 606180 h 1735138"/>
              <a:gd name="T80" fmla="*/ 568156 w 2295525"/>
              <a:gd name="T81" fmla="*/ 576931 h 1735138"/>
              <a:gd name="T82" fmla="*/ 423066 w 2295525"/>
              <a:gd name="T83" fmla="*/ 442769 h 1735138"/>
              <a:gd name="T84" fmla="*/ 467582 w 2295525"/>
              <a:gd name="T85" fmla="*/ 701168 h 1735138"/>
              <a:gd name="T86" fmla="*/ 431639 w 2295525"/>
              <a:gd name="T87" fmla="*/ 840254 h 1735138"/>
              <a:gd name="T88" fmla="*/ 233461 w 2295525"/>
              <a:gd name="T89" fmla="*/ 1059432 h 1735138"/>
              <a:gd name="T90" fmla="*/ 24401 w 2295525"/>
              <a:gd name="T91" fmla="*/ 753902 h 1735138"/>
              <a:gd name="T92" fmla="*/ 24071 w 2295525"/>
              <a:gd name="T93" fmla="*/ 496162 h 1735138"/>
              <a:gd name="T94" fmla="*/ 271712 w 2295525"/>
              <a:gd name="T95" fmla="*/ 589107 h 1735138"/>
              <a:gd name="T96" fmla="*/ 114945 w 2295525"/>
              <a:gd name="T97" fmla="*/ 167158 h 1735138"/>
              <a:gd name="T98" fmla="*/ 805855 w 2295525"/>
              <a:gd name="T99" fmla="*/ 635663 h 1735138"/>
              <a:gd name="T100" fmla="*/ 259204 w 2295525"/>
              <a:gd name="T101" fmla="*/ 33300 h 1735138"/>
              <a:gd name="T102" fmla="*/ 328699 w 2295525"/>
              <a:gd name="T103" fmla="*/ 129902 h 1735138"/>
              <a:gd name="T104" fmla="*/ 367892 w 2295525"/>
              <a:gd name="T105" fmla="*/ 169466 h 1735138"/>
              <a:gd name="T106" fmla="*/ 336932 w 2295525"/>
              <a:gd name="T107" fmla="*/ 328712 h 1735138"/>
              <a:gd name="T108" fmla="*/ 211447 w 2295525"/>
              <a:gd name="T109" fmla="*/ 381464 h 1735138"/>
              <a:gd name="T110" fmla="*/ 106711 w 2295525"/>
              <a:gd name="T111" fmla="*/ 261452 h 1735138"/>
              <a:gd name="T112" fmla="*/ 105065 w 2295525"/>
              <a:gd name="T113" fmla="*/ 98581 h 1735138"/>
              <a:gd name="T114" fmla="*/ 1739362 w 2295525"/>
              <a:gd name="T115" fmla="*/ 11210 h 1735138"/>
              <a:gd name="T116" fmla="*/ 1780178 w 2295525"/>
              <a:gd name="T117" fmla="*/ 665335 h 1735138"/>
              <a:gd name="T118" fmla="*/ 801905 w 2295525"/>
              <a:gd name="T119" fmla="*/ 719736 h 1735138"/>
              <a:gd name="T120" fmla="*/ 728501 w 2295525"/>
              <a:gd name="T121" fmla="*/ 578954 h 1735138"/>
              <a:gd name="T122" fmla="*/ 797296 w 2295525"/>
              <a:gd name="T123" fmla="*/ 2967 h 173513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295525" h="1735138">
                <a:moveTo>
                  <a:pt x="350837" y="1671638"/>
                </a:moveTo>
                <a:lnTo>
                  <a:pt x="438244" y="1671638"/>
                </a:lnTo>
                <a:lnTo>
                  <a:pt x="442634" y="1674019"/>
                </a:lnTo>
                <a:lnTo>
                  <a:pt x="452213" y="1680766"/>
                </a:lnTo>
                <a:lnTo>
                  <a:pt x="458599" y="1685132"/>
                </a:lnTo>
                <a:lnTo>
                  <a:pt x="465384" y="1690291"/>
                </a:lnTo>
                <a:lnTo>
                  <a:pt x="472169" y="1695847"/>
                </a:lnTo>
                <a:lnTo>
                  <a:pt x="478156" y="1701404"/>
                </a:lnTo>
                <a:lnTo>
                  <a:pt x="483743" y="1706960"/>
                </a:lnTo>
                <a:lnTo>
                  <a:pt x="488533" y="1712913"/>
                </a:lnTo>
                <a:lnTo>
                  <a:pt x="490129" y="1715691"/>
                </a:lnTo>
                <a:lnTo>
                  <a:pt x="490928" y="1718072"/>
                </a:lnTo>
                <a:lnTo>
                  <a:pt x="491726" y="1720454"/>
                </a:lnTo>
                <a:lnTo>
                  <a:pt x="492125" y="1723232"/>
                </a:lnTo>
                <a:lnTo>
                  <a:pt x="491726" y="1725216"/>
                </a:lnTo>
                <a:lnTo>
                  <a:pt x="490928" y="1727201"/>
                </a:lnTo>
                <a:lnTo>
                  <a:pt x="489331" y="1729582"/>
                </a:lnTo>
                <a:lnTo>
                  <a:pt x="486537" y="1730772"/>
                </a:lnTo>
                <a:lnTo>
                  <a:pt x="483743" y="1732360"/>
                </a:lnTo>
                <a:lnTo>
                  <a:pt x="479752" y="1733551"/>
                </a:lnTo>
                <a:lnTo>
                  <a:pt x="475362" y="1734344"/>
                </a:lnTo>
                <a:lnTo>
                  <a:pt x="469774" y="1734741"/>
                </a:lnTo>
                <a:lnTo>
                  <a:pt x="462590" y="1735138"/>
                </a:lnTo>
                <a:lnTo>
                  <a:pt x="455805" y="1735138"/>
                </a:lnTo>
                <a:lnTo>
                  <a:pt x="449419" y="1734741"/>
                </a:lnTo>
                <a:lnTo>
                  <a:pt x="443432" y="1733947"/>
                </a:lnTo>
                <a:lnTo>
                  <a:pt x="437446" y="1733154"/>
                </a:lnTo>
                <a:lnTo>
                  <a:pt x="431858" y="1731566"/>
                </a:lnTo>
                <a:lnTo>
                  <a:pt x="427069" y="1730376"/>
                </a:lnTo>
                <a:lnTo>
                  <a:pt x="421481" y="1727994"/>
                </a:lnTo>
                <a:lnTo>
                  <a:pt x="416691" y="1726010"/>
                </a:lnTo>
                <a:lnTo>
                  <a:pt x="411902" y="1724026"/>
                </a:lnTo>
                <a:lnTo>
                  <a:pt x="402722" y="1718866"/>
                </a:lnTo>
                <a:lnTo>
                  <a:pt x="394341" y="1712913"/>
                </a:lnTo>
                <a:lnTo>
                  <a:pt x="385560" y="1706960"/>
                </a:lnTo>
                <a:lnTo>
                  <a:pt x="381968" y="1704579"/>
                </a:lnTo>
                <a:lnTo>
                  <a:pt x="379573" y="1703785"/>
                </a:lnTo>
                <a:lnTo>
                  <a:pt x="377578" y="1703785"/>
                </a:lnTo>
                <a:lnTo>
                  <a:pt x="376780" y="1704182"/>
                </a:lnTo>
                <a:lnTo>
                  <a:pt x="376380" y="1705372"/>
                </a:lnTo>
                <a:lnTo>
                  <a:pt x="375582" y="1706563"/>
                </a:lnTo>
                <a:lnTo>
                  <a:pt x="375183" y="1707357"/>
                </a:lnTo>
                <a:lnTo>
                  <a:pt x="373986" y="1707754"/>
                </a:lnTo>
                <a:lnTo>
                  <a:pt x="364008" y="1707357"/>
                </a:lnTo>
                <a:lnTo>
                  <a:pt x="358420" y="1706563"/>
                </a:lnTo>
                <a:lnTo>
                  <a:pt x="356425" y="1706166"/>
                </a:lnTo>
                <a:lnTo>
                  <a:pt x="355227" y="1705769"/>
                </a:lnTo>
                <a:lnTo>
                  <a:pt x="353232" y="1697435"/>
                </a:lnTo>
                <a:lnTo>
                  <a:pt x="352433" y="1690688"/>
                </a:lnTo>
                <a:lnTo>
                  <a:pt x="351635" y="1685132"/>
                </a:lnTo>
                <a:lnTo>
                  <a:pt x="351236" y="1680766"/>
                </a:lnTo>
                <a:lnTo>
                  <a:pt x="351635" y="1677988"/>
                </a:lnTo>
                <a:lnTo>
                  <a:pt x="351635" y="1676004"/>
                </a:lnTo>
                <a:lnTo>
                  <a:pt x="352433" y="1674019"/>
                </a:lnTo>
                <a:lnTo>
                  <a:pt x="350837" y="1671638"/>
                </a:lnTo>
                <a:close/>
                <a:moveTo>
                  <a:pt x="168275" y="1670050"/>
                </a:moveTo>
                <a:lnTo>
                  <a:pt x="265566" y="1670050"/>
                </a:lnTo>
                <a:lnTo>
                  <a:pt x="269899" y="1672491"/>
                </a:lnTo>
                <a:lnTo>
                  <a:pt x="281322" y="1679406"/>
                </a:lnTo>
                <a:lnTo>
                  <a:pt x="288018" y="1683881"/>
                </a:lnTo>
                <a:lnTo>
                  <a:pt x="295502" y="1689170"/>
                </a:lnTo>
                <a:lnTo>
                  <a:pt x="302986" y="1694458"/>
                </a:lnTo>
                <a:lnTo>
                  <a:pt x="309682" y="1700560"/>
                </a:lnTo>
                <a:lnTo>
                  <a:pt x="315984" y="1706255"/>
                </a:lnTo>
                <a:lnTo>
                  <a:pt x="318742" y="1709510"/>
                </a:lnTo>
                <a:lnTo>
                  <a:pt x="321105" y="1711950"/>
                </a:lnTo>
                <a:lnTo>
                  <a:pt x="322681" y="1714798"/>
                </a:lnTo>
                <a:lnTo>
                  <a:pt x="323862" y="1717646"/>
                </a:lnTo>
                <a:lnTo>
                  <a:pt x="325044" y="1720086"/>
                </a:lnTo>
                <a:lnTo>
                  <a:pt x="325438" y="1722934"/>
                </a:lnTo>
                <a:lnTo>
                  <a:pt x="325044" y="1724968"/>
                </a:lnTo>
                <a:lnTo>
                  <a:pt x="323862" y="1727002"/>
                </a:lnTo>
                <a:lnTo>
                  <a:pt x="321893" y="1728629"/>
                </a:lnTo>
                <a:lnTo>
                  <a:pt x="319529" y="1730663"/>
                </a:lnTo>
                <a:lnTo>
                  <a:pt x="315984" y="1732290"/>
                </a:lnTo>
                <a:lnTo>
                  <a:pt x="312046" y="1733104"/>
                </a:lnTo>
                <a:lnTo>
                  <a:pt x="306531" y="1734324"/>
                </a:lnTo>
                <a:lnTo>
                  <a:pt x="300229" y="1734731"/>
                </a:lnTo>
                <a:lnTo>
                  <a:pt x="292351" y="1735138"/>
                </a:lnTo>
                <a:lnTo>
                  <a:pt x="285261" y="1735138"/>
                </a:lnTo>
                <a:lnTo>
                  <a:pt x="278171" y="1734731"/>
                </a:lnTo>
                <a:lnTo>
                  <a:pt x="271475" y="1733918"/>
                </a:lnTo>
                <a:lnTo>
                  <a:pt x="264778" y="1732697"/>
                </a:lnTo>
                <a:lnTo>
                  <a:pt x="258476" y="1731477"/>
                </a:lnTo>
                <a:lnTo>
                  <a:pt x="252568" y="1729850"/>
                </a:lnTo>
                <a:lnTo>
                  <a:pt x="247053" y="1727816"/>
                </a:lnTo>
                <a:lnTo>
                  <a:pt x="241145" y="1725782"/>
                </a:lnTo>
                <a:lnTo>
                  <a:pt x="236024" y="1723748"/>
                </a:lnTo>
                <a:lnTo>
                  <a:pt x="225783" y="1718052"/>
                </a:lnTo>
                <a:lnTo>
                  <a:pt x="215936" y="1712357"/>
                </a:lnTo>
                <a:lnTo>
                  <a:pt x="206876" y="1706255"/>
                </a:lnTo>
                <a:lnTo>
                  <a:pt x="202543" y="1703814"/>
                </a:lnTo>
                <a:lnTo>
                  <a:pt x="200180" y="1703001"/>
                </a:lnTo>
                <a:lnTo>
                  <a:pt x="198211" y="1703001"/>
                </a:lnTo>
                <a:lnTo>
                  <a:pt x="197423" y="1703408"/>
                </a:lnTo>
                <a:lnTo>
                  <a:pt x="196241" y="1704628"/>
                </a:lnTo>
                <a:lnTo>
                  <a:pt x="195847" y="1705848"/>
                </a:lnTo>
                <a:lnTo>
                  <a:pt x="195060" y="1706662"/>
                </a:lnTo>
                <a:lnTo>
                  <a:pt x="193878" y="1707069"/>
                </a:lnTo>
                <a:lnTo>
                  <a:pt x="182455" y="1706662"/>
                </a:lnTo>
                <a:lnTo>
                  <a:pt x="176941" y="1705848"/>
                </a:lnTo>
                <a:lnTo>
                  <a:pt x="174183" y="1705442"/>
                </a:lnTo>
                <a:lnTo>
                  <a:pt x="173002" y="1705035"/>
                </a:lnTo>
                <a:lnTo>
                  <a:pt x="171032" y="1696492"/>
                </a:lnTo>
                <a:lnTo>
                  <a:pt x="169457" y="1689576"/>
                </a:lnTo>
                <a:lnTo>
                  <a:pt x="169063" y="1683881"/>
                </a:lnTo>
                <a:lnTo>
                  <a:pt x="168669" y="1679406"/>
                </a:lnTo>
                <a:lnTo>
                  <a:pt x="169063" y="1676152"/>
                </a:lnTo>
                <a:lnTo>
                  <a:pt x="169063" y="1674118"/>
                </a:lnTo>
                <a:lnTo>
                  <a:pt x="169457" y="1672491"/>
                </a:lnTo>
                <a:lnTo>
                  <a:pt x="168275" y="1670050"/>
                </a:lnTo>
                <a:close/>
                <a:moveTo>
                  <a:pt x="1942197" y="1444625"/>
                </a:moveTo>
                <a:lnTo>
                  <a:pt x="2238486" y="1444625"/>
                </a:lnTo>
                <a:lnTo>
                  <a:pt x="2244427" y="1445021"/>
                </a:lnTo>
                <a:lnTo>
                  <a:pt x="2249973" y="1445812"/>
                </a:lnTo>
                <a:lnTo>
                  <a:pt x="2255518" y="1447000"/>
                </a:lnTo>
                <a:lnTo>
                  <a:pt x="2260272" y="1448978"/>
                </a:lnTo>
                <a:lnTo>
                  <a:pt x="2265421" y="1451748"/>
                </a:lnTo>
                <a:lnTo>
                  <a:pt x="2270174" y="1454123"/>
                </a:lnTo>
                <a:lnTo>
                  <a:pt x="2274532" y="1457289"/>
                </a:lnTo>
                <a:lnTo>
                  <a:pt x="2278493" y="1461246"/>
                </a:lnTo>
                <a:lnTo>
                  <a:pt x="2282454" y="1465204"/>
                </a:lnTo>
                <a:lnTo>
                  <a:pt x="2285623" y="1469557"/>
                </a:lnTo>
                <a:lnTo>
                  <a:pt x="2287999" y="1474306"/>
                </a:lnTo>
                <a:lnTo>
                  <a:pt x="2290772" y="1479451"/>
                </a:lnTo>
                <a:lnTo>
                  <a:pt x="2292356" y="1484200"/>
                </a:lnTo>
                <a:lnTo>
                  <a:pt x="2293941" y="1489740"/>
                </a:lnTo>
                <a:lnTo>
                  <a:pt x="2294733" y="1495280"/>
                </a:lnTo>
                <a:lnTo>
                  <a:pt x="2295525" y="1501217"/>
                </a:lnTo>
                <a:lnTo>
                  <a:pt x="2295525" y="1665451"/>
                </a:lnTo>
                <a:lnTo>
                  <a:pt x="2294733" y="1671387"/>
                </a:lnTo>
                <a:lnTo>
                  <a:pt x="2293941" y="1676927"/>
                </a:lnTo>
                <a:lnTo>
                  <a:pt x="2292356" y="1682468"/>
                </a:lnTo>
                <a:lnTo>
                  <a:pt x="2290772" y="1688008"/>
                </a:lnTo>
                <a:lnTo>
                  <a:pt x="2287999" y="1692361"/>
                </a:lnTo>
                <a:lnTo>
                  <a:pt x="2285623" y="1697110"/>
                </a:lnTo>
                <a:lnTo>
                  <a:pt x="2282454" y="1701859"/>
                </a:lnTo>
                <a:lnTo>
                  <a:pt x="2278493" y="1705421"/>
                </a:lnTo>
                <a:lnTo>
                  <a:pt x="2274532" y="1709378"/>
                </a:lnTo>
                <a:lnTo>
                  <a:pt x="2270174" y="1712544"/>
                </a:lnTo>
                <a:lnTo>
                  <a:pt x="2265421" y="1715315"/>
                </a:lnTo>
                <a:lnTo>
                  <a:pt x="2260272" y="1717689"/>
                </a:lnTo>
                <a:lnTo>
                  <a:pt x="2255518" y="1719668"/>
                </a:lnTo>
                <a:lnTo>
                  <a:pt x="2249973" y="1720855"/>
                </a:lnTo>
                <a:lnTo>
                  <a:pt x="2244427" y="1722042"/>
                </a:lnTo>
                <a:lnTo>
                  <a:pt x="2238486" y="1722438"/>
                </a:lnTo>
                <a:lnTo>
                  <a:pt x="1942197" y="1722438"/>
                </a:lnTo>
                <a:lnTo>
                  <a:pt x="1936652" y="1722042"/>
                </a:lnTo>
                <a:lnTo>
                  <a:pt x="1931106" y="1720855"/>
                </a:lnTo>
                <a:lnTo>
                  <a:pt x="1925561" y="1719668"/>
                </a:lnTo>
                <a:lnTo>
                  <a:pt x="1920412" y="1717689"/>
                </a:lnTo>
                <a:lnTo>
                  <a:pt x="1915262" y="1715315"/>
                </a:lnTo>
                <a:lnTo>
                  <a:pt x="1910905" y="1712544"/>
                </a:lnTo>
                <a:lnTo>
                  <a:pt x="1906548" y="1709378"/>
                </a:lnTo>
                <a:lnTo>
                  <a:pt x="1902191" y="1705421"/>
                </a:lnTo>
                <a:lnTo>
                  <a:pt x="1899022" y="1701859"/>
                </a:lnTo>
                <a:lnTo>
                  <a:pt x="1895457" y="1697110"/>
                </a:lnTo>
                <a:lnTo>
                  <a:pt x="1892684" y="1692361"/>
                </a:lnTo>
                <a:lnTo>
                  <a:pt x="1890307" y="1688008"/>
                </a:lnTo>
                <a:lnTo>
                  <a:pt x="1888327" y="1682468"/>
                </a:lnTo>
                <a:lnTo>
                  <a:pt x="1887139" y="1676927"/>
                </a:lnTo>
                <a:lnTo>
                  <a:pt x="1886346" y="1671387"/>
                </a:lnTo>
                <a:lnTo>
                  <a:pt x="1885950" y="1665451"/>
                </a:lnTo>
                <a:lnTo>
                  <a:pt x="1885950" y="1501217"/>
                </a:lnTo>
                <a:lnTo>
                  <a:pt x="1886346" y="1495280"/>
                </a:lnTo>
                <a:lnTo>
                  <a:pt x="1887139" y="1489740"/>
                </a:lnTo>
                <a:lnTo>
                  <a:pt x="1888327" y="1484200"/>
                </a:lnTo>
                <a:lnTo>
                  <a:pt x="1890307" y="1479451"/>
                </a:lnTo>
                <a:lnTo>
                  <a:pt x="1892684" y="1474306"/>
                </a:lnTo>
                <a:lnTo>
                  <a:pt x="1895457" y="1469557"/>
                </a:lnTo>
                <a:lnTo>
                  <a:pt x="1899022" y="1465204"/>
                </a:lnTo>
                <a:lnTo>
                  <a:pt x="1902191" y="1461246"/>
                </a:lnTo>
                <a:lnTo>
                  <a:pt x="1906548" y="1457289"/>
                </a:lnTo>
                <a:lnTo>
                  <a:pt x="1910905" y="1454123"/>
                </a:lnTo>
                <a:lnTo>
                  <a:pt x="1915262" y="1451748"/>
                </a:lnTo>
                <a:lnTo>
                  <a:pt x="1920412" y="1448978"/>
                </a:lnTo>
                <a:lnTo>
                  <a:pt x="1925561" y="1447000"/>
                </a:lnTo>
                <a:lnTo>
                  <a:pt x="1931106" y="1445812"/>
                </a:lnTo>
                <a:lnTo>
                  <a:pt x="1936652" y="1445021"/>
                </a:lnTo>
                <a:lnTo>
                  <a:pt x="1942197" y="1444625"/>
                </a:lnTo>
                <a:close/>
                <a:moveTo>
                  <a:pt x="1445637" y="1444625"/>
                </a:moveTo>
                <a:lnTo>
                  <a:pt x="1743650" y="1444625"/>
                </a:lnTo>
                <a:lnTo>
                  <a:pt x="1749627" y="1445021"/>
                </a:lnTo>
                <a:lnTo>
                  <a:pt x="1755204" y="1445812"/>
                </a:lnTo>
                <a:lnTo>
                  <a:pt x="1760384" y="1447000"/>
                </a:lnTo>
                <a:lnTo>
                  <a:pt x="1765563" y="1448978"/>
                </a:lnTo>
                <a:lnTo>
                  <a:pt x="1770743" y="1451748"/>
                </a:lnTo>
                <a:lnTo>
                  <a:pt x="1775524" y="1454123"/>
                </a:lnTo>
                <a:lnTo>
                  <a:pt x="1779508" y="1457289"/>
                </a:lnTo>
                <a:lnTo>
                  <a:pt x="1783890" y="1461246"/>
                </a:lnTo>
                <a:lnTo>
                  <a:pt x="1787476" y="1465204"/>
                </a:lnTo>
                <a:lnTo>
                  <a:pt x="1790663" y="1469557"/>
                </a:lnTo>
                <a:lnTo>
                  <a:pt x="1793452" y="1474306"/>
                </a:lnTo>
                <a:lnTo>
                  <a:pt x="1796241" y="1479451"/>
                </a:lnTo>
                <a:lnTo>
                  <a:pt x="1797835" y="1484200"/>
                </a:lnTo>
                <a:lnTo>
                  <a:pt x="1799428" y="1489740"/>
                </a:lnTo>
                <a:lnTo>
                  <a:pt x="1800225" y="1495280"/>
                </a:lnTo>
                <a:lnTo>
                  <a:pt x="1800225" y="1501217"/>
                </a:lnTo>
                <a:lnTo>
                  <a:pt x="1800225" y="1665451"/>
                </a:lnTo>
                <a:lnTo>
                  <a:pt x="1800225" y="1671387"/>
                </a:lnTo>
                <a:lnTo>
                  <a:pt x="1799428" y="1676927"/>
                </a:lnTo>
                <a:lnTo>
                  <a:pt x="1797835" y="1682468"/>
                </a:lnTo>
                <a:lnTo>
                  <a:pt x="1796241" y="1688008"/>
                </a:lnTo>
                <a:lnTo>
                  <a:pt x="1793452" y="1692361"/>
                </a:lnTo>
                <a:lnTo>
                  <a:pt x="1790663" y="1697110"/>
                </a:lnTo>
                <a:lnTo>
                  <a:pt x="1787476" y="1701859"/>
                </a:lnTo>
                <a:lnTo>
                  <a:pt x="1783890" y="1705421"/>
                </a:lnTo>
                <a:lnTo>
                  <a:pt x="1779508" y="1709378"/>
                </a:lnTo>
                <a:lnTo>
                  <a:pt x="1775524" y="1712544"/>
                </a:lnTo>
                <a:lnTo>
                  <a:pt x="1770743" y="1715315"/>
                </a:lnTo>
                <a:lnTo>
                  <a:pt x="1765563" y="1717689"/>
                </a:lnTo>
                <a:lnTo>
                  <a:pt x="1760384" y="1719668"/>
                </a:lnTo>
                <a:lnTo>
                  <a:pt x="1755204" y="1720855"/>
                </a:lnTo>
                <a:lnTo>
                  <a:pt x="1749627" y="1722042"/>
                </a:lnTo>
                <a:lnTo>
                  <a:pt x="1743650" y="1722438"/>
                </a:lnTo>
                <a:lnTo>
                  <a:pt x="1445637" y="1722438"/>
                </a:lnTo>
                <a:lnTo>
                  <a:pt x="1439661" y="1722042"/>
                </a:lnTo>
                <a:lnTo>
                  <a:pt x="1434083" y="1720855"/>
                </a:lnTo>
                <a:lnTo>
                  <a:pt x="1428904" y="1719668"/>
                </a:lnTo>
                <a:lnTo>
                  <a:pt x="1423724" y="1717689"/>
                </a:lnTo>
                <a:lnTo>
                  <a:pt x="1418545" y="1715315"/>
                </a:lnTo>
                <a:lnTo>
                  <a:pt x="1413764" y="1712544"/>
                </a:lnTo>
                <a:lnTo>
                  <a:pt x="1409780" y="1709378"/>
                </a:lnTo>
                <a:lnTo>
                  <a:pt x="1405397" y="1705421"/>
                </a:lnTo>
                <a:lnTo>
                  <a:pt x="1401811" y="1701859"/>
                </a:lnTo>
                <a:lnTo>
                  <a:pt x="1398624" y="1697110"/>
                </a:lnTo>
                <a:lnTo>
                  <a:pt x="1395835" y="1692361"/>
                </a:lnTo>
                <a:lnTo>
                  <a:pt x="1393046" y="1688008"/>
                </a:lnTo>
                <a:lnTo>
                  <a:pt x="1391453" y="1682468"/>
                </a:lnTo>
                <a:lnTo>
                  <a:pt x="1389859" y="1676927"/>
                </a:lnTo>
                <a:lnTo>
                  <a:pt x="1389062" y="1671387"/>
                </a:lnTo>
                <a:lnTo>
                  <a:pt x="1389062" y="1665451"/>
                </a:lnTo>
                <a:lnTo>
                  <a:pt x="1389062" y="1501217"/>
                </a:lnTo>
                <a:lnTo>
                  <a:pt x="1389062" y="1495280"/>
                </a:lnTo>
                <a:lnTo>
                  <a:pt x="1389859" y="1489740"/>
                </a:lnTo>
                <a:lnTo>
                  <a:pt x="1391453" y="1484200"/>
                </a:lnTo>
                <a:lnTo>
                  <a:pt x="1393046" y="1479451"/>
                </a:lnTo>
                <a:lnTo>
                  <a:pt x="1395835" y="1474306"/>
                </a:lnTo>
                <a:lnTo>
                  <a:pt x="1398624" y="1469557"/>
                </a:lnTo>
                <a:lnTo>
                  <a:pt x="1401811" y="1465204"/>
                </a:lnTo>
                <a:lnTo>
                  <a:pt x="1405397" y="1461246"/>
                </a:lnTo>
                <a:lnTo>
                  <a:pt x="1409780" y="1457289"/>
                </a:lnTo>
                <a:lnTo>
                  <a:pt x="1413764" y="1454123"/>
                </a:lnTo>
                <a:lnTo>
                  <a:pt x="1418545" y="1451748"/>
                </a:lnTo>
                <a:lnTo>
                  <a:pt x="1423724" y="1448978"/>
                </a:lnTo>
                <a:lnTo>
                  <a:pt x="1428904" y="1447000"/>
                </a:lnTo>
                <a:lnTo>
                  <a:pt x="1434083" y="1445812"/>
                </a:lnTo>
                <a:lnTo>
                  <a:pt x="1439661" y="1445021"/>
                </a:lnTo>
                <a:lnTo>
                  <a:pt x="1445637" y="1444625"/>
                </a:lnTo>
                <a:close/>
                <a:moveTo>
                  <a:pt x="971098" y="1444625"/>
                </a:moveTo>
                <a:lnTo>
                  <a:pt x="1267674" y="1444625"/>
                </a:lnTo>
                <a:lnTo>
                  <a:pt x="1273224" y="1445021"/>
                </a:lnTo>
                <a:lnTo>
                  <a:pt x="1278775" y="1445812"/>
                </a:lnTo>
                <a:lnTo>
                  <a:pt x="1284326" y="1447000"/>
                </a:lnTo>
                <a:lnTo>
                  <a:pt x="1289481" y="1448978"/>
                </a:lnTo>
                <a:lnTo>
                  <a:pt x="1294635" y="1451748"/>
                </a:lnTo>
                <a:lnTo>
                  <a:pt x="1298996" y="1454123"/>
                </a:lnTo>
                <a:lnTo>
                  <a:pt x="1303358" y="1457289"/>
                </a:lnTo>
                <a:lnTo>
                  <a:pt x="1307719" y="1461246"/>
                </a:lnTo>
                <a:lnTo>
                  <a:pt x="1311288" y="1465204"/>
                </a:lnTo>
                <a:lnTo>
                  <a:pt x="1314459" y="1469557"/>
                </a:lnTo>
                <a:lnTo>
                  <a:pt x="1317235" y="1474306"/>
                </a:lnTo>
                <a:lnTo>
                  <a:pt x="1319614" y="1479451"/>
                </a:lnTo>
                <a:lnTo>
                  <a:pt x="1321596" y="1484200"/>
                </a:lnTo>
                <a:lnTo>
                  <a:pt x="1323182" y="1489740"/>
                </a:lnTo>
                <a:lnTo>
                  <a:pt x="1323975" y="1495280"/>
                </a:lnTo>
                <a:lnTo>
                  <a:pt x="1323975" y="1501217"/>
                </a:lnTo>
                <a:lnTo>
                  <a:pt x="1323975" y="1665451"/>
                </a:lnTo>
                <a:lnTo>
                  <a:pt x="1323975" y="1671387"/>
                </a:lnTo>
                <a:lnTo>
                  <a:pt x="1323182" y="1676927"/>
                </a:lnTo>
                <a:lnTo>
                  <a:pt x="1321596" y="1682468"/>
                </a:lnTo>
                <a:lnTo>
                  <a:pt x="1319614" y="1688008"/>
                </a:lnTo>
                <a:lnTo>
                  <a:pt x="1317235" y="1692361"/>
                </a:lnTo>
                <a:lnTo>
                  <a:pt x="1314459" y="1697110"/>
                </a:lnTo>
                <a:lnTo>
                  <a:pt x="1311288" y="1701859"/>
                </a:lnTo>
                <a:lnTo>
                  <a:pt x="1307719" y="1705421"/>
                </a:lnTo>
                <a:lnTo>
                  <a:pt x="1303358" y="1709378"/>
                </a:lnTo>
                <a:lnTo>
                  <a:pt x="1298996" y="1712544"/>
                </a:lnTo>
                <a:lnTo>
                  <a:pt x="1294635" y="1715315"/>
                </a:lnTo>
                <a:lnTo>
                  <a:pt x="1289481" y="1717689"/>
                </a:lnTo>
                <a:lnTo>
                  <a:pt x="1284326" y="1719668"/>
                </a:lnTo>
                <a:lnTo>
                  <a:pt x="1278775" y="1720855"/>
                </a:lnTo>
                <a:lnTo>
                  <a:pt x="1273224" y="1722042"/>
                </a:lnTo>
                <a:lnTo>
                  <a:pt x="1267674" y="1722438"/>
                </a:lnTo>
                <a:lnTo>
                  <a:pt x="971098" y="1722438"/>
                </a:lnTo>
                <a:lnTo>
                  <a:pt x="965151" y="1722042"/>
                </a:lnTo>
                <a:lnTo>
                  <a:pt x="959600" y="1720855"/>
                </a:lnTo>
                <a:lnTo>
                  <a:pt x="954049" y="1719668"/>
                </a:lnTo>
                <a:lnTo>
                  <a:pt x="949291" y="1717689"/>
                </a:lnTo>
                <a:lnTo>
                  <a:pt x="944137" y="1715315"/>
                </a:lnTo>
                <a:lnTo>
                  <a:pt x="939379" y="1712544"/>
                </a:lnTo>
                <a:lnTo>
                  <a:pt x="935414" y="1709378"/>
                </a:lnTo>
                <a:lnTo>
                  <a:pt x="931053" y="1705421"/>
                </a:lnTo>
                <a:lnTo>
                  <a:pt x="927088" y="1701859"/>
                </a:lnTo>
                <a:lnTo>
                  <a:pt x="924312" y="1697110"/>
                </a:lnTo>
                <a:lnTo>
                  <a:pt x="921140" y="1692361"/>
                </a:lnTo>
                <a:lnTo>
                  <a:pt x="918762" y="1688008"/>
                </a:lnTo>
                <a:lnTo>
                  <a:pt x="917176" y="1682468"/>
                </a:lnTo>
                <a:lnTo>
                  <a:pt x="915590" y="1676927"/>
                </a:lnTo>
                <a:lnTo>
                  <a:pt x="914400" y="1671387"/>
                </a:lnTo>
                <a:lnTo>
                  <a:pt x="914400" y="1665451"/>
                </a:lnTo>
                <a:lnTo>
                  <a:pt x="914400" y="1501217"/>
                </a:lnTo>
                <a:lnTo>
                  <a:pt x="914400" y="1495280"/>
                </a:lnTo>
                <a:lnTo>
                  <a:pt x="915590" y="1489740"/>
                </a:lnTo>
                <a:lnTo>
                  <a:pt x="917176" y="1484200"/>
                </a:lnTo>
                <a:lnTo>
                  <a:pt x="918762" y="1479451"/>
                </a:lnTo>
                <a:lnTo>
                  <a:pt x="921140" y="1474306"/>
                </a:lnTo>
                <a:lnTo>
                  <a:pt x="924312" y="1469557"/>
                </a:lnTo>
                <a:lnTo>
                  <a:pt x="927088" y="1465204"/>
                </a:lnTo>
                <a:lnTo>
                  <a:pt x="931053" y="1461246"/>
                </a:lnTo>
                <a:lnTo>
                  <a:pt x="935414" y="1457289"/>
                </a:lnTo>
                <a:lnTo>
                  <a:pt x="939379" y="1454123"/>
                </a:lnTo>
                <a:lnTo>
                  <a:pt x="944137" y="1451748"/>
                </a:lnTo>
                <a:lnTo>
                  <a:pt x="949291" y="1448978"/>
                </a:lnTo>
                <a:lnTo>
                  <a:pt x="954049" y="1447000"/>
                </a:lnTo>
                <a:lnTo>
                  <a:pt x="959600" y="1445812"/>
                </a:lnTo>
                <a:lnTo>
                  <a:pt x="965151" y="1445021"/>
                </a:lnTo>
                <a:lnTo>
                  <a:pt x="971098" y="1444625"/>
                </a:lnTo>
                <a:close/>
                <a:moveTo>
                  <a:pt x="1787045" y="1350963"/>
                </a:moveTo>
                <a:lnTo>
                  <a:pt x="1913358" y="1350963"/>
                </a:lnTo>
                <a:lnTo>
                  <a:pt x="1913358" y="1366815"/>
                </a:lnTo>
                <a:lnTo>
                  <a:pt x="1914148" y="1381479"/>
                </a:lnTo>
                <a:lnTo>
                  <a:pt x="1915332" y="1395746"/>
                </a:lnTo>
                <a:lnTo>
                  <a:pt x="1917700" y="1409617"/>
                </a:lnTo>
                <a:lnTo>
                  <a:pt x="1910200" y="1412391"/>
                </a:lnTo>
                <a:lnTo>
                  <a:pt x="1903095" y="1414769"/>
                </a:lnTo>
                <a:lnTo>
                  <a:pt x="1896385" y="1418732"/>
                </a:lnTo>
                <a:lnTo>
                  <a:pt x="1890069" y="1422299"/>
                </a:lnTo>
                <a:lnTo>
                  <a:pt x="1883753" y="1427055"/>
                </a:lnTo>
                <a:lnTo>
                  <a:pt x="1877833" y="1431810"/>
                </a:lnTo>
                <a:lnTo>
                  <a:pt x="1872306" y="1437359"/>
                </a:lnTo>
                <a:lnTo>
                  <a:pt x="1867570" y="1442907"/>
                </a:lnTo>
                <a:lnTo>
                  <a:pt x="1863228" y="1448852"/>
                </a:lnTo>
                <a:lnTo>
                  <a:pt x="1859280" y="1455589"/>
                </a:lnTo>
                <a:lnTo>
                  <a:pt x="1856122" y="1462326"/>
                </a:lnTo>
                <a:lnTo>
                  <a:pt x="1852965" y="1469460"/>
                </a:lnTo>
                <a:lnTo>
                  <a:pt x="1850596" y="1476990"/>
                </a:lnTo>
                <a:lnTo>
                  <a:pt x="1849017" y="1484916"/>
                </a:lnTo>
                <a:lnTo>
                  <a:pt x="1847833" y="1492842"/>
                </a:lnTo>
                <a:lnTo>
                  <a:pt x="1847438" y="1500768"/>
                </a:lnTo>
                <a:lnTo>
                  <a:pt x="1847438" y="1628776"/>
                </a:lnTo>
                <a:lnTo>
                  <a:pt x="1837570" y="1628776"/>
                </a:lnTo>
                <a:lnTo>
                  <a:pt x="1837570" y="1500768"/>
                </a:lnTo>
                <a:lnTo>
                  <a:pt x="1837175" y="1492842"/>
                </a:lnTo>
                <a:lnTo>
                  <a:pt x="1836386" y="1485312"/>
                </a:lnTo>
                <a:lnTo>
                  <a:pt x="1834412" y="1478178"/>
                </a:lnTo>
                <a:lnTo>
                  <a:pt x="1832439" y="1470252"/>
                </a:lnTo>
                <a:lnTo>
                  <a:pt x="1830070" y="1463515"/>
                </a:lnTo>
                <a:lnTo>
                  <a:pt x="1826518" y="1456778"/>
                </a:lnTo>
                <a:lnTo>
                  <a:pt x="1822965" y="1450833"/>
                </a:lnTo>
                <a:lnTo>
                  <a:pt x="1818623" y="1444888"/>
                </a:lnTo>
                <a:lnTo>
                  <a:pt x="1813886" y="1438944"/>
                </a:lnTo>
                <a:lnTo>
                  <a:pt x="1809150" y="1433792"/>
                </a:lnTo>
                <a:lnTo>
                  <a:pt x="1803623" y="1428640"/>
                </a:lnTo>
                <a:lnTo>
                  <a:pt x="1798097" y="1424280"/>
                </a:lnTo>
                <a:lnTo>
                  <a:pt x="1791781" y="1420317"/>
                </a:lnTo>
                <a:lnTo>
                  <a:pt x="1785466" y="1416354"/>
                </a:lnTo>
                <a:lnTo>
                  <a:pt x="1778755" y="1413580"/>
                </a:lnTo>
                <a:lnTo>
                  <a:pt x="1771650" y="1411202"/>
                </a:lnTo>
                <a:lnTo>
                  <a:pt x="1774808" y="1406446"/>
                </a:lnTo>
                <a:lnTo>
                  <a:pt x="1777571" y="1401294"/>
                </a:lnTo>
                <a:lnTo>
                  <a:pt x="1779940" y="1394953"/>
                </a:lnTo>
                <a:lnTo>
                  <a:pt x="1782308" y="1388216"/>
                </a:lnTo>
                <a:lnTo>
                  <a:pt x="1784282" y="1380290"/>
                </a:lnTo>
                <a:lnTo>
                  <a:pt x="1785466" y="1371571"/>
                </a:lnTo>
                <a:lnTo>
                  <a:pt x="1786650" y="1361663"/>
                </a:lnTo>
                <a:lnTo>
                  <a:pt x="1787045" y="1350963"/>
                </a:lnTo>
                <a:close/>
                <a:moveTo>
                  <a:pt x="1316831" y="1350963"/>
                </a:moveTo>
                <a:lnTo>
                  <a:pt x="1412875" y="1350963"/>
                </a:lnTo>
                <a:lnTo>
                  <a:pt x="1413272" y="1360950"/>
                </a:lnTo>
                <a:lnTo>
                  <a:pt x="1414066" y="1370138"/>
                </a:lnTo>
                <a:lnTo>
                  <a:pt x="1415653" y="1378527"/>
                </a:lnTo>
                <a:lnTo>
                  <a:pt x="1416844" y="1386116"/>
                </a:lnTo>
                <a:lnTo>
                  <a:pt x="1418828" y="1392907"/>
                </a:lnTo>
                <a:lnTo>
                  <a:pt x="1420813" y="1398900"/>
                </a:lnTo>
                <a:lnTo>
                  <a:pt x="1423194" y="1404492"/>
                </a:lnTo>
                <a:lnTo>
                  <a:pt x="1425575" y="1408886"/>
                </a:lnTo>
                <a:lnTo>
                  <a:pt x="1419622" y="1410884"/>
                </a:lnTo>
                <a:lnTo>
                  <a:pt x="1413272" y="1412881"/>
                </a:lnTo>
                <a:lnTo>
                  <a:pt x="1407716" y="1414878"/>
                </a:lnTo>
                <a:lnTo>
                  <a:pt x="1402556" y="1418074"/>
                </a:lnTo>
                <a:lnTo>
                  <a:pt x="1397000" y="1420870"/>
                </a:lnTo>
                <a:lnTo>
                  <a:pt x="1391841" y="1424466"/>
                </a:lnTo>
                <a:lnTo>
                  <a:pt x="1386681" y="1427661"/>
                </a:lnTo>
                <a:lnTo>
                  <a:pt x="1382316" y="1432056"/>
                </a:lnTo>
                <a:lnTo>
                  <a:pt x="1377950" y="1436050"/>
                </a:lnTo>
                <a:lnTo>
                  <a:pt x="1374378" y="1440844"/>
                </a:lnTo>
                <a:lnTo>
                  <a:pt x="1370410" y="1445638"/>
                </a:lnTo>
                <a:lnTo>
                  <a:pt x="1366441" y="1450431"/>
                </a:lnTo>
                <a:lnTo>
                  <a:pt x="1363663" y="1456024"/>
                </a:lnTo>
                <a:lnTo>
                  <a:pt x="1360885" y="1461616"/>
                </a:lnTo>
                <a:lnTo>
                  <a:pt x="1358106" y="1467209"/>
                </a:lnTo>
                <a:lnTo>
                  <a:pt x="1356519" y="1473201"/>
                </a:lnTo>
                <a:lnTo>
                  <a:pt x="1352947" y="1464413"/>
                </a:lnTo>
                <a:lnTo>
                  <a:pt x="1348978" y="1456423"/>
                </a:lnTo>
                <a:lnTo>
                  <a:pt x="1344216" y="1448833"/>
                </a:lnTo>
                <a:lnTo>
                  <a:pt x="1339056" y="1441643"/>
                </a:lnTo>
                <a:lnTo>
                  <a:pt x="1332706" y="1434852"/>
                </a:lnTo>
                <a:lnTo>
                  <a:pt x="1325960" y="1428860"/>
                </a:lnTo>
                <a:lnTo>
                  <a:pt x="1318816" y="1423267"/>
                </a:lnTo>
                <a:lnTo>
                  <a:pt x="1311275" y="1418873"/>
                </a:lnTo>
                <a:lnTo>
                  <a:pt x="1314053" y="1401696"/>
                </a:lnTo>
                <a:lnTo>
                  <a:pt x="1316038" y="1384918"/>
                </a:lnTo>
                <a:lnTo>
                  <a:pt x="1316435" y="1376130"/>
                </a:lnTo>
                <a:lnTo>
                  <a:pt x="1316831" y="1367741"/>
                </a:lnTo>
                <a:lnTo>
                  <a:pt x="1317228" y="1359352"/>
                </a:lnTo>
                <a:lnTo>
                  <a:pt x="1316831" y="1350963"/>
                </a:lnTo>
                <a:close/>
                <a:moveTo>
                  <a:pt x="692943" y="1350963"/>
                </a:moveTo>
                <a:lnTo>
                  <a:pt x="941785" y="1350963"/>
                </a:lnTo>
                <a:lnTo>
                  <a:pt x="941785" y="1366815"/>
                </a:lnTo>
                <a:lnTo>
                  <a:pt x="942578" y="1381479"/>
                </a:lnTo>
                <a:lnTo>
                  <a:pt x="944166" y="1395746"/>
                </a:lnTo>
                <a:lnTo>
                  <a:pt x="946150" y="1409617"/>
                </a:lnTo>
                <a:lnTo>
                  <a:pt x="938610" y="1412391"/>
                </a:lnTo>
                <a:lnTo>
                  <a:pt x="931466" y="1414769"/>
                </a:lnTo>
                <a:lnTo>
                  <a:pt x="924719" y="1418732"/>
                </a:lnTo>
                <a:lnTo>
                  <a:pt x="917972" y="1422299"/>
                </a:lnTo>
                <a:lnTo>
                  <a:pt x="912019" y="1427055"/>
                </a:lnTo>
                <a:lnTo>
                  <a:pt x="906066" y="1431810"/>
                </a:lnTo>
                <a:lnTo>
                  <a:pt x="900906" y="1437359"/>
                </a:lnTo>
                <a:lnTo>
                  <a:pt x="896144" y="1442907"/>
                </a:lnTo>
                <a:lnTo>
                  <a:pt x="891381" y="1448852"/>
                </a:lnTo>
                <a:lnTo>
                  <a:pt x="887809" y="1455589"/>
                </a:lnTo>
                <a:lnTo>
                  <a:pt x="883841" y="1462326"/>
                </a:lnTo>
                <a:lnTo>
                  <a:pt x="881459" y="1469460"/>
                </a:lnTo>
                <a:lnTo>
                  <a:pt x="878681" y="1476990"/>
                </a:lnTo>
                <a:lnTo>
                  <a:pt x="877094" y="1484916"/>
                </a:lnTo>
                <a:lnTo>
                  <a:pt x="876300" y="1492842"/>
                </a:lnTo>
                <a:lnTo>
                  <a:pt x="875903" y="1500768"/>
                </a:lnTo>
                <a:lnTo>
                  <a:pt x="875903" y="1628776"/>
                </a:lnTo>
                <a:lnTo>
                  <a:pt x="692943" y="1628776"/>
                </a:lnTo>
                <a:lnTo>
                  <a:pt x="686990" y="1628776"/>
                </a:lnTo>
                <a:lnTo>
                  <a:pt x="681434" y="1627983"/>
                </a:lnTo>
                <a:lnTo>
                  <a:pt x="675878" y="1626002"/>
                </a:lnTo>
                <a:lnTo>
                  <a:pt x="671115" y="1624417"/>
                </a:lnTo>
                <a:lnTo>
                  <a:pt x="665956" y="1622039"/>
                </a:lnTo>
                <a:lnTo>
                  <a:pt x="661193" y="1618868"/>
                </a:lnTo>
                <a:lnTo>
                  <a:pt x="657224" y="1616094"/>
                </a:lnTo>
                <a:lnTo>
                  <a:pt x="652859" y="1612131"/>
                </a:lnTo>
                <a:lnTo>
                  <a:pt x="648890" y="1608168"/>
                </a:lnTo>
                <a:lnTo>
                  <a:pt x="646112" y="1603809"/>
                </a:lnTo>
                <a:lnTo>
                  <a:pt x="643334" y="1599053"/>
                </a:lnTo>
                <a:lnTo>
                  <a:pt x="640556" y="1594297"/>
                </a:lnTo>
                <a:lnTo>
                  <a:pt x="638968" y="1589145"/>
                </a:lnTo>
                <a:lnTo>
                  <a:pt x="637381" y="1583597"/>
                </a:lnTo>
                <a:lnTo>
                  <a:pt x="636587" y="1578048"/>
                </a:lnTo>
                <a:lnTo>
                  <a:pt x="636587" y="1572104"/>
                </a:lnTo>
                <a:lnTo>
                  <a:pt x="636587" y="1407635"/>
                </a:lnTo>
                <a:lnTo>
                  <a:pt x="636587" y="1401691"/>
                </a:lnTo>
                <a:lnTo>
                  <a:pt x="637381" y="1396142"/>
                </a:lnTo>
                <a:lnTo>
                  <a:pt x="638968" y="1390990"/>
                </a:lnTo>
                <a:lnTo>
                  <a:pt x="640556" y="1385442"/>
                </a:lnTo>
                <a:lnTo>
                  <a:pt x="643334" y="1380686"/>
                </a:lnTo>
                <a:lnTo>
                  <a:pt x="646112" y="1375534"/>
                </a:lnTo>
                <a:lnTo>
                  <a:pt x="648890" y="1371571"/>
                </a:lnTo>
                <a:lnTo>
                  <a:pt x="652859" y="1367608"/>
                </a:lnTo>
                <a:lnTo>
                  <a:pt x="657224" y="1364041"/>
                </a:lnTo>
                <a:lnTo>
                  <a:pt x="661193" y="1360474"/>
                </a:lnTo>
                <a:lnTo>
                  <a:pt x="665956" y="1357700"/>
                </a:lnTo>
                <a:lnTo>
                  <a:pt x="671115" y="1355322"/>
                </a:lnTo>
                <a:lnTo>
                  <a:pt x="675878" y="1353341"/>
                </a:lnTo>
                <a:lnTo>
                  <a:pt x="681434" y="1352152"/>
                </a:lnTo>
                <a:lnTo>
                  <a:pt x="686990" y="1351359"/>
                </a:lnTo>
                <a:lnTo>
                  <a:pt x="692943" y="1350963"/>
                </a:lnTo>
                <a:close/>
                <a:moveTo>
                  <a:pt x="2082006" y="1166813"/>
                </a:moveTo>
                <a:lnTo>
                  <a:pt x="2083990" y="1169978"/>
                </a:lnTo>
                <a:lnTo>
                  <a:pt x="2086768" y="1172747"/>
                </a:lnTo>
                <a:lnTo>
                  <a:pt x="2089547" y="1175120"/>
                </a:lnTo>
                <a:lnTo>
                  <a:pt x="2093515" y="1176702"/>
                </a:lnTo>
                <a:lnTo>
                  <a:pt x="2096293" y="1177494"/>
                </a:lnTo>
                <a:lnTo>
                  <a:pt x="2100262" y="1177494"/>
                </a:lnTo>
                <a:lnTo>
                  <a:pt x="2107803" y="1177098"/>
                </a:lnTo>
                <a:lnTo>
                  <a:pt x="2116137" y="1176702"/>
                </a:lnTo>
                <a:lnTo>
                  <a:pt x="2125662" y="1177098"/>
                </a:lnTo>
                <a:lnTo>
                  <a:pt x="2135584" y="1177889"/>
                </a:lnTo>
                <a:lnTo>
                  <a:pt x="2144315" y="1179076"/>
                </a:lnTo>
                <a:lnTo>
                  <a:pt x="2152650" y="1180658"/>
                </a:lnTo>
                <a:lnTo>
                  <a:pt x="2161381" y="1183427"/>
                </a:lnTo>
                <a:lnTo>
                  <a:pt x="2169318" y="1186196"/>
                </a:lnTo>
                <a:lnTo>
                  <a:pt x="2176462" y="1189756"/>
                </a:lnTo>
                <a:lnTo>
                  <a:pt x="2183606" y="1193317"/>
                </a:lnTo>
                <a:lnTo>
                  <a:pt x="2190353" y="1197668"/>
                </a:lnTo>
                <a:lnTo>
                  <a:pt x="2196703" y="1202810"/>
                </a:lnTo>
                <a:lnTo>
                  <a:pt x="2202656" y="1208348"/>
                </a:lnTo>
                <a:lnTo>
                  <a:pt x="2207815" y="1213886"/>
                </a:lnTo>
                <a:lnTo>
                  <a:pt x="2212975" y="1220611"/>
                </a:lnTo>
                <a:lnTo>
                  <a:pt x="2217737" y="1227731"/>
                </a:lnTo>
                <a:lnTo>
                  <a:pt x="2222500" y="1234852"/>
                </a:lnTo>
                <a:lnTo>
                  <a:pt x="2226072" y="1243554"/>
                </a:lnTo>
                <a:lnTo>
                  <a:pt x="2231628" y="1256213"/>
                </a:lnTo>
                <a:lnTo>
                  <a:pt x="2236787" y="1268476"/>
                </a:lnTo>
                <a:lnTo>
                  <a:pt x="2240756" y="1280343"/>
                </a:lnTo>
                <a:lnTo>
                  <a:pt x="2244725" y="1291814"/>
                </a:lnTo>
                <a:lnTo>
                  <a:pt x="2247503" y="1302890"/>
                </a:lnTo>
                <a:lnTo>
                  <a:pt x="2250281" y="1313175"/>
                </a:lnTo>
                <a:lnTo>
                  <a:pt x="2252265" y="1323460"/>
                </a:lnTo>
                <a:lnTo>
                  <a:pt x="2253853" y="1333350"/>
                </a:lnTo>
                <a:lnTo>
                  <a:pt x="2254647" y="1342843"/>
                </a:lnTo>
                <a:lnTo>
                  <a:pt x="2255043" y="1352337"/>
                </a:lnTo>
                <a:lnTo>
                  <a:pt x="2255837" y="1361831"/>
                </a:lnTo>
                <a:lnTo>
                  <a:pt x="2255043" y="1371325"/>
                </a:lnTo>
                <a:lnTo>
                  <a:pt x="2254647" y="1380027"/>
                </a:lnTo>
                <a:lnTo>
                  <a:pt x="2253853" y="1389126"/>
                </a:lnTo>
                <a:lnTo>
                  <a:pt x="2252662" y="1398619"/>
                </a:lnTo>
                <a:lnTo>
                  <a:pt x="2251075" y="1408113"/>
                </a:lnTo>
                <a:lnTo>
                  <a:pt x="2245122" y="1407322"/>
                </a:lnTo>
                <a:lnTo>
                  <a:pt x="2239168" y="1406926"/>
                </a:lnTo>
                <a:lnTo>
                  <a:pt x="2220118" y="1406926"/>
                </a:lnTo>
                <a:lnTo>
                  <a:pt x="2219722" y="1396246"/>
                </a:lnTo>
                <a:lnTo>
                  <a:pt x="2219325" y="1385961"/>
                </a:lnTo>
                <a:lnTo>
                  <a:pt x="2218928" y="1382401"/>
                </a:lnTo>
                <a:lnTo>
                  <a:pt x="2218134" y="1379632"/>
                </a:lnTo>
                <a:lnTo>
                  <a:pt x="2216547" y="1377258"/>
                </a:lnTo>
                <a:lnTo>
                  <a:pt x="2214165" y="1374489"/>
                </a:lnTo>
                <a:lnTo>
                  <a:pt x="2212181" y="1372907"/>
                </a:lnTo>
                <a:lnTo>
                  <a:pt x="2209403" y="1371325"/>
                </a:lnTo>
                <a:lnTo>
                  <a:pt x="2206228" y="1370534"/>
                </a:lnTo>
                <a:lnTo>
                  <a:pt x="2203053" y="1369742"/>
                </a:lnTo>
                <a:lnTo>
                  <a:pt x="2199878" y="1369742"/>
                </a:lnTo>
                <a:lnTo>
                  <a:pt x="2196703" y="1370929"/>
                </a:lnTo>
                <a:lnTo>
                  <a:pt x="2193925" y="1372116"/>
                </a:lnTo>
                <a:lnTo>
                  <a:pt x="2191543" y="1373698"/>
                </a:lnTo>
                <a:lnTo>
                  <a:pt x="2189559" y="1376072"/>
                </a:lnTo>
                <a:lnTo>
                  <a:pt x="2187178" y="1378841"/>
                </a:lnTo>
                <a:lnTo>
                  <a:pt x="2185987" y="1381214"/>
                </a:lnTo>
                <a:lnTo>
                  <a:pt x="2185590" y="1384774"/>
                </a:lnTo>
                <a:lnTo>
                  <a:pt x="2184003" y="1395455"/>
                </a:lnTo>
                <a:lnTo>
                  <a:pt x="2182018" y="1406926"/>
                </a:lnTo>
                <a:lnTo>
                  <a:pt x="2013743" y="1406926"/>
                </a:lnTo>
                <a:lnTo>
                  <a:pt x="2010965" y="1399015"/>
                </a:lnTo>
                <a:lnTo>
                  <a:pt x="2009775" y="1395850"/>
                </a:lnTo>
                <a:lnTo>
                  <a:pt x="2008584" y="1393477"/>
                </a:lnTo>
                <a:lnTo>
                  <a:pt x="2006600" y="1391499"/>
                </a:lnTo>
                <a:lnTo>
                  <a:pt x="2003822" y="1389126"/>
                </a:lnTo>
                <a:lnTo>
                  <a:pt x="2001440" y="1387939"/>
                </a:lnTo>
                <a:lnTo>
                  <a:pt x="1998662" y="1387148"/>
                </a:lnTo>
                <a:lnTo>
                  <a:pt x="1995090" y="1386752"/>
                </a:lnTo>
                <a:lnTo>
                  <a:pt x="1992312" y="1386752"/>
                </a:lnTo>
                <a:lnTo>
                  <a:pt x="1988740" y="1387543"/>
                </a:lnTo>
                <a:lnTo>
                  <a:pt x="1986359" y="1388730"/>
                </a:lnTo>
                <a:lnTo>
                  <a:pt x="1983581" y="1390708"/>
                </a:lnTo>
                <a:lnTo>
                  <a:pt x="1981597" y="1393081"/>
                </a:lnTo>
                <a:lnTo>
                  <a:pt x="1980009" y="1395455"/>
                </a:lnTo>
                <a:lnTo>
                  <a:pt x="1978818" y="1398224"/>
                </a:lnTo>
                <a:lnTo>
                  <a:pt x="1978025" y="1400993"/>
                </a:lnTo>
                <a:lnTo>
                  <a:pt x="1978025" y="1404553"/>
                </a:lnTo>
                <a:lnTo>
                  <a:pt x="1978025" y="1406926"/>
                </a:lnTo>
                <a:lnTo>
                  <a:pt x="1952625" y="1406926"/>
                </a:lnTo>
                <a:lnTo>
                  <a:pt x="1949847" y="1390708"/>
                </a:lnTo>
                <a:lnTo>
                  <a:pt x="1949053" y="1382005"/>
                </a:lnTo>
                <a:lnTo>
                  <a:pt x="1948259" y="1373698"/>
                </a:lnTo>
                <a:lnTo>
                  <a:pt x="1947862" y="1364996"/>
                </a:lnTo>
                <a:lnTo>
                  <a:pt x="1947862" y="1355897"/>
                </a:lnTo>
                <a:lnTo>
                  <a:pt x="1948259" y="1346404"/>
                </a:lnTo>
                <a:lnTo>
                  <a:pt x="1949053" y="1337305"/>
                </a:lnTo>
                <a:lnTo>
                  <a:pt x="1950243" y="1327020"/>
                </a:lnTo>
                <a:lnTo>
                  <a:pt x="1952228" y="1316736"/>
                </a:lnTo>
                <a:lnTo>
                  <a:pt x="1954609" y="1305659"/>
                </a:lnTo>
                <a:lnTo>
                  <a:pt x="1958181" y="1294188"/>
                </a:lnTo>
                <a:lnTo>
                  <a:pt x="1961356" y="1282716"/>
                </a:lnTo>
                <a:lnTo>
                  <a:pt x="1966118" y="1270453"/>
                </a:lnTo>
                <a:lnTo>
                  <a:pt x="1971675" y="1257399"/>
                </a:lnTo>
                <a:lnTo>
                  <a:pt x="1977231" y="1243554"/>
                </a:lnTo>
                <a:lnTo>
                  <a:pt x="1980803" y="1237225"/>
                </a:lnTo>
                <a:lnTo>
                  <a:pt x="1984772" y="1230896"/>
                </a:lnTo>
                <a:lnTo>
                  <a:pt x="1988740" y="1224567"/>
                </a:lnTo>
                <a:lnTo>
                  <a:pt x="1993106" y="1218238"/>
                </a:lnTo>
                <a:lnTo>
                  <a:pt x="1994693" y="1215864"/>
                </a:lnTo>
                <a:lnTo>
                  <a:pt x="1996281" y="1213491"/>
                </a:lnTo>
                <a:lnTo>
                  <a:pt x="2001440" y="1208744"/>
                </a:lnTo>
                <a:lnTo>
                  <a:pt x="2006600" y="1203601"/>
                </a:lnTo>
                <a:lnTo>
                  <a:pt x="2011362" y="1198855"/>
                </a:lnTo>
                <a:lnTo>
                  <a:pt x="2016522" y="1194899"/>
                </a:lnTo>
                <a:lnTo>
                  <a:pt x="2022078" y="1190943"/>
                </a:lnTo>
                <a:lnTo>
                  <a:pt x="2027634" y="1186987"/>
                </a:lnTo>
                <a:lnTo>
                  <a:pt x="2033190" y="1184218"/>
                </a:lnTo>
                <a:lnTo>
                  <a:pt x="2038350" y="1181449"/>
                </a:lnTo>
                <a:lnTo>
                  <a:pt x="2043906" y="1178285"/>
                </a:lnTo>
                <a:lnTo>
                  <a:pt x="2049859" y="1176307"/>
                </a:lnTo>
                <a:lnTo>
                  <a:pt x="2060972" y="1171956"/>
                </a:lnTo>
                <a:lnTo>
                  <a:pt x="2071290" y="1169187"/>
                </a:lnTo>
                <a:lnTo>
                  <a:pt x="2082006" y="1166813"/>
                </a:lnTo>
                <a:close/>
                <a:moveTo>
                  <a:pt x="1110232" y="1166813"/>
                </a:moveTo>
                <a:lnTo>
                  <a:pt x="1112219" y="1169978"/>
                </a:lnTo>
                <a:lnTo>
                  <a:pt x="1115000" y="1172747"/>
                </a:lnTo>
                <a:lnTo>
                  <a:pt x="1118179" y="1175120"/>
                </a:lnTo>
                <a:lnTo>
                  <a:pt x="1121359" y="1176702"/>
                </a:lnTo>
                <a:lnTo>
                  <a:pt x="1124935" y="1177494"/>
                </a:lnTo>
                <a:lnTo>
                  <a:pt x="1128114" y="1177494"/>
                </a:lnTo>
                <a:lnTo>
                  <a:pt x="1136062" y="1177098"/>
                </a:lnTo>
                <a:lnTo>
                  <a:pt x="1144407" y="1176702"/>
                </a:lnTo>
                <a:lnTo>
                  <a:pt x="1154342" y="1177098"/>
                </a:lnTo>
                <a:lnTo>
                  <a:pt x="1163879" y="1177889"/>
                </a:lnTo>
                <a:lnTo>
                  <a:pt x="1173019" y="1179076"/>
                </a:lnTo>
                <a:lnTo>
                  <a:pt x="1181364" y="1180658"/>
                </a:lnTo>
                <a:lnTo>
                  <a:pt x="1189709" y="1183427"/>
                </a:lnTo>
                <a:lnTo>
                  <a:pt x="1197259" y="1186196"/>
                </a:lnTo>
                <a:lnTo>
                  <a:pt x="1204810" y="1189756"/>
                </a:lnTo>
                <a:lnTo>
                  <a:pt x="1211963" y="1193317"/>
                </a:lnTo>
                <a:lnTo>
                  <a:pt x="1218718" y="1197668"/>
                </a:lnTo>
                <a:lnTo>
                  <a:pt x="1225077" y="1202810"/>
                </a:lnTo>
                <a:lnTo>
                  <a:pt x="1231037" y="1208348"/>
                </a:lnTo>
                <a:lnTo>
                  <a:pt x="1236601" y="1213886"/>
                </a:lnTo>
                <a:lnTo>
                  <a:pt x="1241767" y="1220611"/>
                </a:lnTo>
                <a:lnTo>
                  <a:pt x="1246138" y="1227731"/>
                </a:lnTo>
                <a:lnTo>
                  <a:pt x="1250907" y="1234852"/>
                </a:lnTo>
                <a:lnTo>
                  <a:pt x="1254881" y="1243554"/>
                </a:lnTo>
                <a:lnTo>
                  <a:pt x="1260444" y="1256213"/>
                </a:lnTo>
                <a:lnTo>
                  <a:pt x="1265213" y="1268476"/>
                </a:lnTo>
                <a:lnTo>
                  <a:pt x="1269584" y="1280343"/>
                </a:lnTo>
                <a:lnTo>
                  <a:pt x="1273160" y="1291814"/>
                </a:lnTo>
                <a:lnTo>
                  <a:pt x="1276339" y="1302890"/>
                </a:lnTo>
                <a:lnTo>
                  <a:pt x="1278724" y="1313175"/>
                </a:lnTo>
                <a:lnTo>
                  <a:pt x="1281108" y="1323460"/>
                </a:lnTo>
                <a:lnTo>
                  <a:pt x="1282300" y="1333350"/>
                </a:lnTo>
                <a:lnTo>
                  <a:pt x="1283492" y="1342843"/>
                </a:lnTo>
                <a:lnTo>
                  <a:pt x="1283890" y="1352337"/>
                </a:lnTo>
                <a:lnTo>
                  <a:pt x="1284287" y="1361831"/>
                </a:lnTo>
                <a:lnTo>
                  <a:pt x="1283890" y="1371325"/>
                </a:lnTo>
                <a:lnTo>
                  <a:pt x="1283492" y="1380027"/>
                </a:lnTo>
                <a:lnTo>
                  <a:pt x="1282300" y="1389126"/>
                </a:lnTo>
                <a:lnTo>
                  <a:pt x="1281506" y="1398619"/>
                </a:lnTo>
                <a:lnTo>
                  <a:pt x="1279519" y="1408113"/>
                </a:lnTo>
                <a:lnTo>
                  <a:pt x="1273558" y="1407322"/>
                </a:lnTo>
                <a:lnTo>
                  <a:pt x="1267994" y="1406926"/>
                </a:lnTo>
                <a:lnTo>
                  <a:pt x="1248920" y="1406926"/>
                </a:lnTo>
                <a:lnTo>
                  <a:pt x="1248125" y="1385961"/>
                </a:lnTo>
                <a:lnTo>
                  <a:pt x="1247728" y="1382401"/>
                </a:lnTo>
                <a:lnTo>
                  <a:pt x="1246138" y="1379632"/>
                </a:lnTo>
                <a:lnTo>
                  <a:pt x="1244946" y="1377258"/>
                </a:lnTo>
                <a:lnTo>
                  <a:pt x="1242959" y="1374489"/>
                </a:lnTo>
                <a:lnTo>
                  <a:pt x="1240575" y="1372907"/>
                </a:lnTo>
                <a:lnTo>
                  <a:pt x="1237793" y="1371325"/>
                </a:lnTo>
                <a:lnTo>
                  <a:pt x="1235011" y="1370534"/>
                </a:lnTo>
                <a:lnTo>
                  <a:pt x="1231435" y="1369742"/>
                </a:lnTo>
                <a:lnTo>
                  <a:pt x="1228653" y="1369742"/>
                </a:lnTo>
                <a:lnTo>
                  <a:pt x="1225077" y="1370929"/>
                </a:lnTo>
                <a:lnTo>
                  <a:pt x="1222692" y="1372116"/>
                </a:lnTo>
                <a:lnTo>
                  <a:pt x="1220308" y="1373698"/>
                </a:lnTo>
                <a:lnTo>
                  <a:pt x="1217526" y="1376072"/>
                </a:lnTo>
                <a:lnTo>
                  <a:pt x="1215937" y="1378841"/>
                </a:lnTo>
                <a:lnTo>
                  <a:pt x="1214745" y="1381214"/>
                </a:lnTo>
                <a:lnTo>
                  <a:pt x="1214347" y="1384774"/>
                </a:lnTo>
                <a:lnTo>
                  <a:pt x="1211963" y="1395455"/>
                </a:lnTo>
                <a:lnTo>
                  <a:pt x="1209976" y="1406926"/>
                </a:lnTo>
                <a:lnTo>
                  <a:pt x="1041881" y="1406926"/>
                </a:lnTo>
                <a:lnTo>
                  <a:pt x="1039497" y="1399015"/>
                </a:lnTo>
                <a:lnTo>
                  <a:pt x="1038305" y="1395850"/>
                </a:lnTo>
                <a:lnTo>
                  <a:pt x="1036715" y="1393477"/>
                </a:lnTo>
                <a:lnTo>
                  <a:pt x="1034728" y="1391499"/>
                </a:lnTo>
                <a:lnTo>
                  <a:pt x="1032344" y="1389126"/>
                </a:lnTo>
                <a:lnTo>
                  <a:pt x="1029960" y="1387939"/>
                </a:lnTo>
                <a:lnTo>
                  <a:pt x="1026780" y="1387148"/>
                </a:lnTo>
                <a:lnTo>
                  <a:pt x="1023601" y="1386752"/>
                </a:lnTo>
                <a:lnTo>
                  <a:pt x="1020422" y="1386752"/>
                </a:lnTo>
                <a:lnTo>
                  <a:pt x="1017243" y="1387543"/>
                </a:lnTo>
                <a:lnTo>
                  <a:pt x="1014461" y="1388730"/>
                </a:lnTo>
                <a:lnTo>
                  <a:pt x="1012077" y="1390708"/>
                </a:lnTo>
                <a:lnTo>
                  <a:pt x="1010090" y="1393081"/>
                </a:lnTo>
                <a:lnTo>
                  <a:pt x="1008103" y="1395455"/>
                </a:lnTo>
                <a:lnTo>
                  <a:pt x="1006911" y="1398224"/>
                </a:lnTo>
                <a:lnTo>
                  <a:pt x="1006116" y="1400993"/>
                </a:lnTo>
                <a:lnTo>
                  <a:pt x="1006116" y="1404553"/>
                </a:lnTo>
                <a:lnTo>
                  <a:pt x="1006116" y="1406926"/>
                </a:lnTo>
                <a:lnTo>
                  <a:pt x="980684" y="1406926"/>
                </a:lnTo>
                <a:lnTo>
                  <a:pt x="978299" y="1390708"/>
                </a:lnTo>
                <a:lnTo>
                  <a:pt x="977107" y="1382005"/>
                </a:lnTo>
                <a:lnTo>
                  <a:pt x="976710" y="1373698"/>
                </a:lnTo>
                <a:lnTo>
                  <a:pt x="976312" y="1364996"/>
                </a:lnTo>
                <a:lnTo>
                  <a:pt x="976312" y="1355897"/>
                </a:lnTo>
                <a:lnTo>
                  <a:pt x="976710" y="1346404"/>
                </a:lnTo>
                <a:lnTo>
                  <a:pt x="977504" y="1337305"/>
                </a:lnTo>
                <a:lnTo>
                  <a:pt x="978697" y="1327020"/>
                </a:lnTo>
                <a:lnTo>
                  <a:pt x="980286" y="1316736"/>
                </a:lnTo>
                <a:lnTo>
                  <a:pt x="983068" y="1305659"/>
                </a:lnTo>
                <a:lnTo>
                  <a:pt x="985850" y="1294188"/>
                </a:lnTo>
                <a:lnTo>
                  <a:pt x="989823" y="1282716"/>
                </a:lnTo>
                <a:lnTo>
                  <a:pt x="994195" y="1270453"/>
                </a:lnTo>
                <a:lnTo>
                  <a:pt x="999758" y="1257399"/>
                </a:lnTo>
                <a:lnTo>
                  <a:pt x="1005719" y="1243554"/>
                </a:lnTo>
                <a:lnTo>
                  <a:pt x="1008898" y="1237225"/>
                </a:lnTo>
                <a:lnTo>
                  <a:pt x="1012872" y="1230500"/>
                </a:lnTo>
                <a:lnTo>
                  <a:pt x="1016846" y="1224567"/>
                </a:lnTo>
                <a:lnTo>
                  <a:pt x="1021217" y="1218238"/>
                </a:lnTo>
                <a:lnTo>
                  <a:pt x="1023204" y="1215864"/>
                </a:lnTo>
                <a:lnTo>
                  <a:pt x="1024793" y="1213491"/>
                </a:lnTo>
                <a:lnTo>
                  <a:pt x="1029960" y="1208744"/>
                </a:lnTo>
                <a:lnTo>
                  <a:pt x="1034331" y="1203601"/>
                </a:lnTo>
                <a:lnTo>
                  <a:pt x="1039894" y="1198855"/>
                </a:lnTo>
                <a:lnTo>
                  <a:pt x="1045060" y="1194899"/>
                </a:lnTo>
                <a:lnTo>
                  <a:pt x="1050624" y="1190943"/>
                </a:lnTo>
                <a:lnTo>
                  <a:pt x="1055790" y="1186987"/>
                </a:lnTo>
                <a:lnTo>
                  <a:pt x="1061353" y="1184218"/>
                </a:lnTo>
                <a:lnTo>
                  <a:pt x="1066917" y="1181449"/>
                </a:lnTo>
                <a:lnTo>
                  <a:pt x="1072480" y="1178285"/>
                </a:lnTo>
                <a:lnTo>
                  <a:pt x="1078043" y="1176307"/>
                </a:lnTo>
                <a:lnTo>
                  <a:pt x="1089170" y="1171956"/>
                </a:lnTo>
                <a:lnTo>
                  <a:pt x="1099900" y="1169187"/>
                </a:lnTo>
                <a:lnTo>
                  <a:pt x="1110232" y="1166813"/>
                </a:lnTo>
                <a:close/>
                <a:moveTo>
                  <a:pt x="1601784" y="1141413"/>
                </a:moveTo>
                <a:lnTo>
                  <a:pt x="1608513" y="1141413"/>
                </a:lnTo>
                <a:lnTo>
                  <a:pt x="1616826" y="1141413"/>
                </a:lnTo>
                <a:lnTo>
                  <a:pt x="1628701" y="1141809"/>
                </a:lnTo>
                <a:lnTo>
                  <a:pt x="1639785" y="1142996"/>
                </a:lnTo>
                <a:lnTo>
                  <a:pt x="1644139" y="1143392"/>
                </a:lnTo>
                <a:lnTo>
                  <a:pt x="1656410" y="1145766"/>
                </a:lnTo>
                <a:lnTo>
                  <a:pt x="1668285" y="1149327"/>
                </a:lnTo>
                <a:lnTo>
                  <a:pt x="1673431" y="1150910"/>
                </a:lnTo>
                <a:lnTo>
                  <a:pt x="1682140" y="1154075"/>
                </a:lnTo>
                <a:lnTo>
                  <a:pt x="1690453" y="1157241"/>
                </a:lnTo>
                <a:lnTo>
                  <a:pt x="1694807" y="1158823"/>
                </a:lnTo>
                <a:lnTo>
                  <a:pt x="1703516" y="1163572"/>
                </a:lnTo>
                <a:lnTo>
                  <a:pt x="1711828" y="1167924"/>
                </a:lnTo>
                <a:lnTo>
                  <a:pt x="1714995" y="1169903"/>
                </a:lnTo>
                <a:lnTo>
                  <a:pt x="1726079" y="1177421"/>
                </a:lnTo>
                <a:lnTo>
                  <a:pt x="1729245" y="1179399"/>
                </a:lnTo>
                <a:lnTo>
                  <a:pt x="1739142" y="1186918"/>
                </a:lnTo>
                <a:lnTo>
                  <a:pt x="1740329" y="1188105"/>
                </a:lnTo>
                <a:lnTo>
                  <a:pt x="1745475" y="1192853"/>
                </a:lnTo>
                <a:lnTo>
                  <a:pt x="1747058" y="1194436"/>
                </a:lnTo>
                <a:lnTo>
                  <a:pt x="1748642" y="1196018"/>
                </a:lnTo>
                <a:lnTo>
                  <a:pt x="1743100" y="1240732"/>
                </a:lnTo>
                <a:lnTo>
                  <a:pt x="1739142" y="1274761"/>
                </a:lnTo>
                <a:lnTo>
                  <a:pt x="1736766" y="1296128"/>
                </a:lnTo>
                <a:lnTo>
                  <a:pt x="1738746" y="1294150"/>
                </a:lnTo>
                <a:lnTo>
                  <a:pt x="1739537" y="1293358"/>
                </a:lnTo>
                <a:lnTo>
                  <a:pt x="1740725" y="1293358"/>
                </a:lnTo>
                <a:lnTo>
                  <a:pt x="1741912" y="1293754"/>
                </a:lnTo>
                <a:lnTo>
                  <a:pt x="1743100" y="1294150"/>
                </a:lnTo>
                <a:lnTo>
                  <a:pt x="1744288" y="1295733"/>
                </a:lnTo>
                <a:lnTo>
                  <a:pt x="1745079" y="1297315"/>
                </a:lnTo>
                <a:lnTo>
                  <a:pt x="1747454" y="1301668"/>
                </a:lnTo>
                <a:lnTo>
                  <a:pt x="1749038" y="1307603"/>
                </a:lnTo>
                <a:lnTo>
                  <a:pt x="1750621" y="1315121"/>
                </a:lnTo>
                <a:lnTo>
                  <a:pt x="1751809" y="1323827"/>
                </a:lnTo>
                <a:lnTo>
                  <a:pt x="1752204" y="1332928"/>
                </a:lnTo>
                <a:lnTo>
                  <a:pt x="1752600" y="1343216"/>
                </a:lnTo>
                <a:lnTo>
                  <a:pt x="1752204" y="1352712"/>
                </a:lnTo>
                <a:lnTo>
                  <a:pt x="1751809" y="1361813"/>
                </a:lnTo>
                <a:lnTo>
                  <a:pt x="1750621" y="1370518"/>
                </a:lnTo>
                <a:lnTo>
                  <a:pt x="1749038" y="1378036"/>
                </a:lnTo>
                <a:lnTo>
                  <a:pt x="1747454" y="1383972"/>
                </a:lnTo>
                <a:lnTo>
                  <a:pt x="1745079" y="1388324"/>
                </a:lnTo>
                <a:lnTo>
                  <a:pt x="1744288" y="1390303"/>
                </a:lnTo>
                <a:lnTo>
                  <a:pt x="1743100" y="1391490"/>
                </a:lnTo>
                <a:lnTo>
                  <a:pt x="1741912" y="1391886"/>
                </a:lnTo>
                <a:lnTo>
                  <a:pt x="1740725" y="1392281"/>
                </a:lnTo>
                <a:lnTo>
                  <a:pt x="1739142" y="1391886"/>
                </a:lnTo>
                <a:lnTo>
                  <a:pt x="1737954" y="1391094"/>
                </a:lnTo>
                <a:lnTo>
                  <a:pt x="1736766" y="1389511"/>
                </a:lnTo>
                <a:lnTo>
                  <a:pt x="1735975" y="1387929"/>
                </a:lnTo>
                <a:lnTo>
                  <a:pt x="1733996" y="1382785"/>
                </a:lnTo>
                <a:lnTo>
                  <a:pt x="1731620" y="1376849"/>
                </a:lnTo>
                <a:lnTo>
                  <a:pt x="1730829" y="1384367"/>
                </a:lnTo>
                <a:lnTo>
                  <a:pt x="1729641" y="1391886"/>
                </a:lnTo>
                <a:lnTo>
                  <a:pt x="1725683" y="1406526"/>
                </a:lnTo>
                <a:lnTo>
                  <a:pt x="1475905" y="1406526"/>
                </a:lnTo>
                <a:lnTo>
                  <a:pt x="1471551" y="1394260"/>
                </a:lnTo>
                <a:lnTo>
                  <a:pt x="1469968" y="1388324"/>
                </a:lnTo>
                <a:lnTo>
                  <a:pt x="1467592" y="1381993"/>
                </a:lnTo>
                <a:lnTo>
                  <a:pt x="1466009" y="1387137"/>
                </a:lnTo>
                <a:lnTo>
                  <a:pt x="1464426" y="1391490"/>
                </a:lnTo>
                <a:lnTo>
                  <a:pt x="1463238" y="1392677"/>
                </a:lnTo>
                <a:lnTo>
                  <a:pt x="1462051" y="1393864"/>
                </a:lnTo>
                <a:lnTo>
                  <a:pt x="1460863" y="1394260"/>
                </a:lnTo>
                <a:lnTo>
                  <a:pt x="1459676" y="1394655"/>
                </a:lnTo>
                <a:lnTo>
                  <a:pt x="1458884" y="1394260"/>
                </a:lnTo>
                <a:lnTo>
                  <a:pt x="1457696" y="1393468"/>
                </a:lnTo>
                <a:lnTo>
                  <a:pt x="1456509" y="1392281"/>
                </a:lnTo>
                <a:lnTo>
                  <a:pt x="1454925" y="1391094"/>
                </a:lnTo>
                <a:lnTo>
                  <a:pt x="1452946" y="1386346"/>
                </a:lnTo>
                <a:lnTo>
                  <a:pt x="1451363" y="1380015"/>
                </a:lnTo>
                <a:lnTo>
                  <a:pt x="1450175" y="1372892"/>
                </a:lnTo>
                <a:lnTo>
                  <a:pt x="1448592" y="1364583"/>
                </a:lnTo>
                <a:lnTo>
                  <a:pt x="1447800" y="1355086"/>
                </a:lnTo>
                <a:lnTo>
                  <a:pt x="1447800" y="1345194"/>
                </a:lnTo>
                <a:lnTo>
                  <a:pt x="1447800" y="1334906"/>
                </a:lnTo>
                <a:lnTo>
                  <a:pt x="1448592" y="1325805"/>
                </a:lnTo>
                <a:lnTo>
                  <a:pt x="1450175" y="1317496"/>
                </a:lnTo>
                <a:lnTo>
                  <a:pt x="1451363" y="1310373"/>
                </a:lnTo>
                <a:lnTo>
                  <a:pt x="1452946" y="1304438"/>
                </a:lnTo>
                <a:lnTo>
                  <a:pt x="1454925" y="1299689"/>
                </a:lnTo>
                <a:lnTo>
                  <a:pt x="1456509" y="1298107"/>
                </a:lnTo>
                <a:lnTo>
                  <a:pt x="1457696" y="1296920"/>
                </a:lnTo>
                <a:lnTo>
                  <a:pt x="1458884" y="1296128"/>
                </a:lnTo>
                <a:lnTo>
                  <a:pt x="1459676" y="1296128"/>
                </a:lnTo>
                <a:lnTo>
                  <a:pt x="1460467" y="1296128"/>
                </a:lnTo>
                <a:lnTo>
                  <a:pt x="1461259" y="1296524"/>
                </a:lnTo>
                <a:lnTo>
                  <a:pt x="1462051" y="1283466"/>
                </a:lnTo>
                <a:lnTo>
                  <a:pt x="1462446" y="1277531"/>
                </a:lnTo>
                <a:lnTo>
                  <a:pt x="1464030" y="1271991"/>
                </a:lnTo>
                <a:lnTo>
                  <a:pt x="1462051" y="1258142"/>
                </a:lnTo>
                <a:lnTo>
                  <a:pt x="1460071" y="1245480"/>
                </a:lnTo>
                <a:lnTo>
                  <a:pt x="1456905" y="1223717"/>
                </a:lnTo>
                <a:lnTo>
                  <a:pt x="1453738" y="1208681"/>
                </a:lnTo>
                <a:lnTo>
                  <a:pt x="1452550" y="1203537"/>
                </a:lnTo>
                <a:lnTo>
                  <a:pt x="1458488" y="1199975"/>
                </a:lnTo>
                <a:lnTo>
                  <a:pt x="1465217" y="1196018"/>
                </a:lnTo>
                <a:lnTo>
                  <a:pt x="1471551" y="1191270"/>
                </a:lnTo>
                <a:lnTo>
                  <a:pt x="1477884" y="1186522"/>
                </a:lnTo>
                <a:lnTo>
                  <a:pt x="1489760" y="1177421"/>
                </a:lnTo>
                <a:lnTo>
                  <a:pt x="1495302" y="1173464"/>
                </a:lnTo>
                <a:lnTo>
                  <a:pt x="1500843" y="1170299"/>
                </a:lnTo>
                <a:lnTo>
                  <a:pt x="1515490" y="1163176"/>
                </a:lnTo>
                <a:lnTo>
                  <a:pt x="1530136" y="1157241"/>
                </a:lnTo>
                <a:lnTo>
                  <a:pt x="1539636" y="1154075"/>
                </a:lnTo>
                <a:lnTo>
                  <a:pt x="1548741" y="1150910"/>
                </a:lnTo>
                <a:lnTo>
                  <a:pt x="1558241" y="1148536"/>
                </a:lnTo>
                <a:lnTo>
                  <a:pt x="1568533" y="1145766"/>
                </a:lnTo>
                <a:lnTo>
                  <a:pt x="1576450" y="1144183"/>
                </a:lnTo>
                <a:lnTo>
                  <a:pt x="1583971" y="1142996"/>
                </a:lnTo>
                <a:lnTo>
                  <a:pt x="1594658" y="1142204"/>
                </a:lnTo>
                <a:lnTo>
                  <a:pt x="1601784" y="1141413"/>
                </a:lnTo>
                <a:close/>
                <a:moveTo>
                  <a:pt x="1832358" y="1052513"/>
                </a:moveTo>
                <a:lnTo>
                  <a:pt x="1843104" y="1052513"/>
                </a:lnTo>
                <a:lnTo>
                  <a:pt x="1847083" y="1052911"/>
                </a:lnTo>
                <a:lnTo>
                  <a:pt x="1839522" y="1055300"/>
                </a:lnTo>
                <a:lnTo>
                  <a:pt x="1831960" y="1058882"/>
                </a:lnTo>
                <a:lnTo>
                  <a:pt x="1825194" y="1062067"/>
                </a:lnTo>
                <a:lnTo>
                  <a:pt x="1818428" y="1065650"/>
                </a:lnTo>
                <a:lnTo>
                  <a:pt x="1820418" y="1066446"/>
                </a:lnTo>
                <a:lnTo>
                  <a:pt x="1828776" y="1066048"/>
                </a:lnTo>
                <a:lnTo>
                  <a:pt x="1837532" y="1065650"/>
                </a:lnTo>
                <a:lnTo>
                  <a:pt x="1846685" y="1066048"/>
                </a:lnTo>
                <a:lnTo>
                  <a:pt x="1856237" y="1066446"/>
                </a:lnTo>
                <a:lnTo>
                  <a:pt x="1865789" y="1067640"/>
                </a:lnTo>
                <a:lnTo>
                  <a:pt x="1876137" y="1069631"/>
                </a:lnTo>
                <a:lnTo>
                  <a:pt x="1885688" y="1072417"/>
                </a:lnTo>
                <a:lnTo>
                  <a:pt x="1895638" y="1075602"/>
                </a:lnTo>
                <a:lnTo>
                  <a:pt x="1905588" y="1079981"/>
                </a:lnTo>
                <a:lnTo>
                  <a:pt x="1910761" y="1082369"/>
                </a:lnTo>
                <a:lnTo>
                  <a:pt x="1915139" y="1085156"/>
                </a:lnTo>
                <a:lnTo>
                  <a:pt x="1919915" y="1088340"/>
                </a:lnTo>
                <a:lnTo>
                  <a:pt x="1924691" y="1091525"/>
                </a:lnTo>
                <a:lnTo>
                  <a:pt x="1929069" y="1095506"/>
                </a:lnTo>
                <a:lnTo>
                  <a:pt x="1933845" y="1099487"/>
                </a:lnTo>
                <a:lnTo>
                  <a:pt x="1938223" y="1103468"/>
                </a:lnTo>
                <a:lnTo>
                  <a:pt x="1942202" y="1108245"/>
                </a:lnTo>
                <a:lnTo>
                  <a:pt x="1946580" y="1112623"/>
                </a:lnTo>
                <a:lnTo>
                  <a:pt x="1950162" y="1118197"/>
                </a:lnTo>
                <a:lnTo>
                  <a:pt x="1954142" y="1123770"/>
                </a:lnTo>
                <a:lnTo>
                  <a:pt x="1957724" y="1129741"/>
                </a:lnTo>
                <a:lnTo>
                  <a:pt x="1960908" y="1136110"/>
                </a:lnTo>
                <a:lnTo>
                  <a:pt x="1964490" y="1142878"/>
                </a:lnTo>
                <a:lnTo>
                  <a:pt x="1968868" y="1152830"/>
                </a:lnTo>
                <a:lnTo>
                  <a:pt x="1972847" y="1163180"/>
                </a:lnTo>
                <a:lnTo>
                  <a:pt x="1979613" y="1182288"/>
                </a:lnTo>
                <a:lnTo>
                  <a:pt x="1975633" y="1185871"/>
                </a:lnTo>
                <a:lnTo>
                  <a:pt x="1972051" y="1190249"/>
                </a:lnTo>
                <a:lnTo>
                  <a:pt x="1967674" y="1192638"/>
                </a:lnTo>
                <a:lnTo>
                  <a:pt x="1965684" y="1193832"/>
                </a:lnTo>
                <a:lnTo>
                  <a:pt x="1963694" y="1195823"/>
                </a:lnTo>
                <a:lnTo>
                  <a:pt x="1962102" y="1197415"/>
                </a:lnTo>
                <a:lnTo>
                  <a:pt x="1961306" y="1199007"/>
                </a:lnTo>
                <a:lnTo>
                  <a:pt x="1960112" y="1201396"/>
                </a:lnTo>
                <a:lnTo>
                  <a:pt x="1959316" y="1202988"/>
                </a:lnTo>
                <a:lnTo>
                  <a:pt x="1958918" y="1205377"/>
                </a:lnTo>
                <a:lnTo>
                  <a:pt x="1958918" y="1207367"/>
                </a:lnTo>
                <a:lnTo>
                  <a:pt x="1952152" y="1218115"/>
                </a:lnTo>
                <a:lnTo>
                  <a:pt x="1946580" y="1229262"/>
                </a:lnTo>
                <a:lnTo>
                  <a:pt x="1941008" y="1240806"/>
                </a:lnTo>
                <a:lnTo>
                  <a:pt x="1936233" y="1252350"/>
                </a:lnTo>
                <a:lnTo>
                  <a:pt x="1932253" y="1263895"/>
                </a:lnTo>
                <a:lnTo>
                  <a:pt x="1928273" y="1274245"/>
                </a:lnTo>
                <a:lnTo>
                  <a:pt x="1925089" y="1284993"/>
                </a:lnTo>
                <a:lnTo>
                  <a:pt x="1921905" y="1294945"/>
                </a:lnTo>
                <a:lnTo>
                  <a:pt x="1919915" y="1304897"/>
                </a:lnTo>
                <a:lnTo>
                  <a:pt x="1917925" y="1314451"/>
                </a:lnTo>
                <a:lnTo>
                  <a:pt x="1784997" y="1314451"/>
                </a:lnTo>
                <a:lnTo>
                  <a:pt x="1783007" y="1303305"/>
                </a:lnTo>
                <a:lnTo>
                  <a:pt x="1780222" y="1293353"/>
                </a:lnTo>
                <a:lnTo>
                  <a:pt x="1778630" y="1288974"/>
                </a:lnTo>
                <a:lnTo>
                  <a:pt x="1777038" y="1284993"/>
                </a:lnTo>
                <a:lnTo>
                  <a:pt x="1775446" y="1281410"/>
                </a:lnTo>
                <a:lnTo>
                  <a:pt x="1773058" y="1278226"/>
                </a:lnTo>
                <a:lnTo>
                  <a:pt x="1782609" y="1200202"/>
                </a:lnTo>
                <a:lnTo>
                  <a:pt x="1783007" y="1196619"/>
                </a:lnTo>
                <a:lnTo>
                  <a:pt x="1783007" y="1192638"/>
                </a:lnTo>
                <a:lnTo>
                  <a:pt x="1782211" y="1189453"/>
                </a:lnTo>
                <a:lnTo>
                  <a:pt x="1781416" y="1185472"/>
                </a:lnTo>
                <a:lnTo>
                  <a:pt x="1779824" y="1182288"/>
                </a:lnTo>
                <a:lnTo>
                  <a:pt x="1778232" y="1178705"/>
                </a:lnTo>
                <a:lnTo>
                  <a:pt x="1776242" y="1175919"/>
                </a:lnTo>
                <a:lnTo>
                  <a:pt x="1774252" y="1172734"/>
                </a:lnTo>
                <a:lnTo>
                  <a:pt x="1767884" y="1166763"/>
                </a:lnTo>
                <a:lnTo>
                  <a:pt x="1761516" y="1161588"/>
                </a:lnTo>
                <a:lnTo>
                  <a:pt x="1752362" y="1154422"/>
                </a:lnTo>
                <a:lnTo>
                  <a:pt x="1741219" y="1146460"/>
                </a:lnTo>
                <a:lnTo>
                  <a:pt x="1734851" y="1142480"/>
                </a:lnTo>
                <a:lnTo>
                  <a:pt x="1728085" y="1138101"/>
                </a:lnTo>
                <a:lnTo>
                  <a:pt x="1720921" y="1134518"/>
                </a:lnTo>
                <a:lnTo>
                  <a:pt x="1712564" y="1130139"/>
                </a:lnTo>
                <a:lnTo>
                  <a:pt x="1704206" y="1126158"/>
                </a:lnTo>
                <a:lnTo>
                  <a:pt x="1695450" y="1122576"/>
                </a:lnTo>
                <a:lnTo>
                  <a:pt x="1698236" y="1118197"/>
                </a:lnTo>
                <a:lnTo>
                  <a:pt x="1701420" y="1114216"/>
                </a:lnTo>
                <a:lnTo>
                  <a:pt x="1697440" y="1114614"/>
                </a:lnTo>
                <a:lnTo>
                  <a:pt x="1701420" y="1111827"/>
                </a:lnTo>
                <a:lnTo>
                  <a:pt x="1705002" y="1109041"/>
                </a:lnTo>
                <a:lnTo>
                  <a:pt x="1710176" y="1103069"/>
                </a:lnTo>
                <a:lnTo>
                  <a:pt x="1715748" y="1097894"/>
                </a:lnTo>
                <a:lnTo>
                  <a:pt x="1721319" y="1093117"/>
                </a:lnTo>
                <a:lnTo>
                  <a:pt x="1726891" y="1088340"/>
                </a:lnTo>
                <a:lnTo>
                  <a:pt x="1732463" y="1083962"/>
                </a:lnTo>
                <a:lnTo>
                  <a:pt x="1738035" y="1080379"/>
                </a:lnTo>
                <a:lnTo>
                  <a:pt x="1744005" y="1076398"/>
                </a:lnTo>
                <a:lnTo>
                  <a:pt x="1749975" y="1073611"/>
                </a:lnTo>
                <a:lnTo>
                  <a:pt x="1755944" y="1070427"/>
                </a:lnTo>
                <a:lnTo>
                  <a:pt x="1761914" y="1067640"/>
                </a:lnTo>
                <a:lnTo>
                  <a:pt x="1773456" y="1063261"/>
                </a:lnTo>
                <a:lnTo>
                  <a:pt x="1784997" y="1059679"/>
                </a:lnTo>
                <a:lnTo>
                  <a:pt x="1796539" y="1056892"/>
                </a:lnTo>
                <a:lnTo>
                  <a:pt x="1806489" y="1054902"/>
                </a:lnTo>
                <a:lnTo>
                  <a:pt x="1816438" y="1053707"/>
                </a:lnTo>
                <a:lnTo>
                  <a:pt x="1824796" y="1052911"/>
                </a:lnTo>
                <a:lnTo>
                  <a:pt x="1832358" y="1052513"/>
                </a:lnTo>
                <a:close/>
                <a:moveTo>
                  <a:pt x="861259" y="1052513"/>
                </a:moveTo>
                <a:lnTo>
                  <a:pt x="871603" y="1052513"/>
                </a:lnTo>
                <a:lnTo>
                  <a:pt x="875581" y="1052911"/>
                </a:lnTo>
                <a:lnTo>
                  <a:pt x="868022" y="1055295"/>
                </a:lnTo>
                <a:lnTo>
                  <a:pt x="860861" y="1058873"/>
                </a:lnTo>
                <a:lnTo>
                  <a:pt x="854098" y="1062053"/>
                </a:lnTo>
                <a:lnTo>
                  <a:pt x="847335" y="1065630"/>
                </a:lnTo>
                <a:lnTo>
                  <a:pt x="849324" y="1066425"/>
                </a:lnTo>
                <a:lnTo>
                  <a:pt x="857281" y="1066027"/>
                </a:lnTo>
                <a:lnTo>
                  <a:pt x="866033" y="1065630"/>
                </a:lnTo>
                <a:lnTo>
                  <a:pt x="875183" y="1066027"/>
                </a:lnTo>
                <a:lnTo>
                  <a:pt x="884732" y="1066425"/>
                </a:lnTo>
                <a:lnTo>
                  <a:pt x="894678" y="1067617"/>
                </a:lnTo>
                <a:lnTo>
                  <a:pt x="904624" y="1069605"/>
                </a:lnTo>
                <a:lnTo>
                  <a:pt x="914172" y="1072387"/>
                </a:lnTo>
                <a:lnTo>
                  <a:pt x="924516" y="1075567"/>
                </a:lnTo>
                <a:lnTo>
                  <a:pt x="934064" y="1079939"/>
                </a:lnTo>
                <a:lnTo>
                  <a:pt x="939236" y="1082324"/>
                </a:lnTo>
                <a:lnTo>
                  <a:pt x="944010" y="1085106"/>
                </a:lnTo>
                <a:lnTo>
                  <a:pt x="948784" y="1088286"/>
                </a:lnTo>
                <a:lnTo>
                  <a:pt x="953160" y="1091466"/>
                </a:lnTo>
                <a:lnTo>
                  <a:pt x="957934" y="1095441"/>
                </a:lnTo>
                <a:lnTo>
                  <a:pt x="962708" y="1099415"/>
                </a:lnTo>
                <a:lnTo>
                  <a:pt x="966687" y="1103390"/>
                </a:lnTo>
                <a:lnTo>
                  <a:pt x="971063" y="1108160"/>
                </a:lnTo>
                <a:lnTo>
                  <a:pt x="974644" y="1112532"/>
                </a:lnTo>
                <a:lnTo>
                  <a:pt x="979020" y="1118097"/>
                </a:lnTo>
                <a:lnTo>
                  <a:pt x="982998" y="1123662"/>
                </a:lnTo>
                <a:lnTo>
                  <a:pt x="986181" y="1129624"/>
                </a:lnTo>
                <a:lnTo>
                  <a:pt x="989762" y="1135983"/>
                </a:lnTo>
                <a:lnTo>
                  <a:pt x="992944" y="1142741"/>
                </a:lnTo>
                <a:lnTo>
                  <a:pt x="997321" y="1152678"/>
                </a:lnTo>
                <a:lnTo>
                  <a:pt x="1001299" y="1163012"/>
                </a:lnTo>
                <a:lnTo>
                  <a:pt x="1008062" y="1182091"/>
                </a:lnTo>
                <a:lnTo>
                  <a:pt x="1004482" y="1185668"/>
                </a:lnTo>
                <a:lnTo>
                  <a:pt x="1000105" y="1190040"/>
                </a:lnTo>
                <a:lnTo>
                  <a:pt x="996525" y="1192425"/>
                </a:lnTo>
                <a:lnTo>
                  <a:pt x="994138" y="1193618"/>
                </a:lnTo>
                <a:lnTo>
                  <a:pt x="992546" y="1195605"/>
                </a:lnTo>
                <a:lnTo>
                  <a:pt x="990955" y="1197195"/>
                </a:lnTo>
                <a:lnTo>
                  <a:pt x="989762" y="1198785"/>
                </a:lnTo>
                <a:lnTo>
                  <a:pt x="988568" y="1201170"/>
                </a:lnTo>
                <a:lnTo>
                  <a:pt x="987772" y="1202760"/>
                </a:lnTo>
                <a:lnTo>
                  <a:pt x="987375" y="1205145"/>
                </a:lnTo>
                <a:lnTo>
                  <a:pt x="987375" y="1207132"/>
                </a:lnTo>
                <a:lnTo>
                  <a:pt x="980611" y="1217864"/>
                </a:lnTo>
                <a:lnTo>
                  <a:pt x="975041" y="1228993"/>
                </a:lnTo>
                <a:lnTo>
                  <a:pt x="969870" y="1240520"/>
                </a:lnTo>
                <a:lnTo>
                  <a:pt x="965095" y="1252047"/>
                </a:lnTo>
                <a:lnTo>
                  <a:pt x="960321" y="1263574"/>
                </a:lnTo>
                <a:lnTo>
                  <a:pt x="956741" y="1273908"/>
                </a:lnTo>
                <a:lnTo>
                  <a:pt x="953558" y="1284640"/>
                </a:lnTo>
                <a:lnTo>
                  <a:pt x="950773" y="1294577"/>
                </a:lnTo>
                <a:lnTo>
                  <a:pt x="948784" y="1304514"/>
                </a:lnTo>
                <a:lnTo>
                  <a:pt x="946397" y="1314054"/>
                </a:lnTo>
                <a:lnTo>
                  <a:pt x="746283" y="1314054"/>
                </a:lnTo>
                <a:lnTo>
                  <a:pt x="745487" y="1310874"/>
                </a:lnTo>
                <a:lnTo>
                  <a:pt x="745487" y="1314054"/>
                </a:lnTo>
                <a:lnTo>
                  <a:pt x="692972" y="1314054"/>
                </a:lnTo>
                <a:lnTo>
                  <a:pt x="688994" y="1314054"/>
                </a:lnTo>
                <a:lnTo>
                  <a:pt x="685811" y="1314451"/>
                </a:lnTo>
                <a:lnTo>
                  <a:pt x="683026" y="1296565"/>
                </a:lnTo>
                <a:lnTo>
                  <a:pt x="681833" y="1287423"/>
                </a:lnTo>
                <a:lnTo>
                  <a:pt x="681435" y="1278281"/>
                </a:lnTo>
                <a:lnTo>
                  <a:pt x="681037" y="1268344"/>
                </a:lnTo>
                <a:lnTo>
                  <a:pt x="681435" y="1258804"/>
                </a:lnTo>
                <a:lnTo>
                  <a:pt x="681833" y="1249265"/>
                </a:lnTo>
                <a:lnTo>
                  <a:pt x="682628" y="1238930"/>
                </a:lnTo>
                <a:lnTo>
                  <a:pt x="684617" y="1228596"/>
                </a:lnTo>
                <a:lnTo>
                  <a:pt x="686607" y="1217466"/>
                </a:lnTo>
                <a:lnTo>
                  <a:pt x="688994" y="1205940"/>
                </a:lnTo>
                <a:lnTo>
                  <a:pt x="692176" y="1194810"/>
                </a:lnTo>
                <a:lnTo>
                  <a:pt x="696155" y="1182488"/>
                </a:lnTo>
                <a:lnTo>
                  <a:pt x="700929" y="1169769"/>
                </a:lnTo>
                <a:lnTo>
                  <a:pt x="706499" y="1156255"/>
                </a:lnTo>
                <a:lnTo>
                  <a:pt x="712466" y="1142741"/>
                </a:lnTo>
                <a:lnTo>
                  <a:pt x="716445" y="1134791"/>
                </a:lnTo>
                <a:lnTo>
                  <a:pt x="720821" y="1127636"/>
                </a:lnTo>
                <a:lnTo>
                  <a:pt x="725595" y="1120482"/>
                </a:lnTo>
                <a:lnTo>
                  <a:pt x="729971" y="1114122"/>
                </a:lnTo>
                <a:lnTo>
                  <a:pt x="726391" y="1114520"/>
                </a:lnTo>
                <a:lnTo>
                  <a:pt x="729971" y="1111737"/>
                </a:lnTo>
                <a:lnTo>
                  <a:pt x="733950" y="1108955"/>
                </a:lnTo>
                <a:lnTo>
                  <a:pt x="739122" y="1102993"/>
                </a:lnTo>
                <a:lnTo>
                  <a:pt x="744294" y="1097826"/>
                </a:lnTo>
                <a:lnTo>
                  <a:pt x="749863" y="1093056"/>
                </a:lnTo>
                <a:lnTo>
                  <a:pt x="755433" y="1088286"/>
                </a:lnTo>
                <a:lnTo>
                  <a:pt x="761401" y="1083914"/>
                </a:lnTo>
                <a:lnTo>
                  <a:pt x="766970" y="1080337"/>
                </a:lnTo>
                <a:lnTo>
                  <a:pt x="772938" y="1076362"/>
                </a:lnTo>
                <a:lnTo>
                  <a:pt x="778508" y="1073579"/>
                </a:lnTo>
                <a:lnTo>
                  <a:pt x="784475" y="1070400"/>
                </a:lnTo>
                <a:lnTo>
                  <a:pt x="790443" y="1067617"/>
                </a:lnTo>
                <a:lnTo>
                  <a:pt x="802378" y="1063245"/>
                </a:lnTo>
                <a:lnTo>
                  <a:pt x="813916" y="1059668"/>
                </a:lnTo>
                <a:lnTo>
                  <a:pt x="824658" y="1056885"/>
                </a:lnTo>
                <a:lnTo>
                  <a:pt x="835399" y="1054898"/>
                </a:lnTo>
                <a:lnTo>
                  <a:pt x="844947" y="1053705"/>
                </a:lnTo>
                <a:lnTo>
                  <a:pt x="853700" y="1052911"/>
                </a:lnTo>
                <a:lnTo>
                  <a:pt x="861259" y="1052513"/>
                </a:lnTo>
                <a:close/>
                <a:moveTo>
                  <a:pt x="1326357" y="1047750"/>
                </a:moveTo>
                <a:lnTo>
                  <a:pt x="1337469" y="1047750"/>
                </a:lnTo>
                <a:lnTo>
                  <a:pt x="1348582" y="1048148"/>
                </a:lnTo>
                <a:lnTo>
                  <a:pt x="1358901" y="1048942"/>
                </a:lnTo>
                <a:lnTo>
                  <a:pt x="1368822" y="1050532"/>
                </a:lnTo>
                <a:lnTo>
                  <a:pt x="1378347" y="1052520"/>
                </a:lnTo>
                <a:lnTo>
                  <a:pt x="1387476" y="1054904"/>
                </a:lnTo>
                <a:lnTo>
                  <a:pt x="1396604" y="1057289"/>
                </a:lnTo>
                <a:lnTo>
                  <a:pt x="1404541" y="1060469"/>
                </a:lnTo>
                <a:lnTo>
                  <a:pt x="1412479" y="1063251"/>
                </a:lnTo>
                <a:lnTo>
                  <a:pt x="1419623" y="1066828"/>
                </a:lnTo>
                <a:lnTo>
                  <a:pt x="1426766" y="1070008"/>
                </a:lnTo>
                <a:lnTo>
                  <a:pt x="1433116" y="1073983"/>
                </a:lnTo>
                <a:lnTo>
                  <a:pt x="1444626" y="1081137"/>
                </a:lnTo>
                <a:lnTo>
                  <a:pt x="1454151" y="1087894"/>
                </a:lnTo>
                <a:lnTo>
                  <a:pt x="1461691" y="1093856"/>
                </a:lnTo>
                <a:lnTo>
                  <a:pt x="1466851" y="1098228"/>
                </a:lnTo>
                <a:lnTo>
                  <a:pt x="1471613" y="1102600"/>
                </a:lnTo>
                <a:lnTo>
                  <a:pt x="1465660" y="1153079"/>
                </a:lnTo>
                <a:lnTo>
                  <a:pt x="1458913" y="1157848"/>
                </a:lnTo>
                <a:lnTo>
                  <a:pt x="1447404" y="1166195"/>
                </a:lnTo>
                <a:lnTo>
                  <a:pt x="1441848" y="1170170"/>
                </a:lnTo>
                <a:lnTo>
                  <a:pt x="1437482" y="1172555"/>
                </a:lnTo>
                <a:lnTo>
                  <a:pt x="1434704" y="1174542"/>
                </a:lnTo>
                <a:lnTo>
                  <a:pt x="1432323" y="1175734"/>
                </a:lnTo>
                <a:lnTo>
                  <a:pt x="1427560" y="1179311"/>
                </a:lnTo>
                <a:lnTo>
                  <a:pt x="1424385" y="1184081"/>
                </a:lnTo>
                <a:lnTo>
                  <a:pt x="1421210" y="1188851"/>
                </a:lnTo>
                <a:lnTo>
                  <a:pt x="1419226" y="1194018"/>
                </a:lnTo>
                <a:lnTo>
                  <a:pt x="1418035" y="1199582"/>
                </a:lnTo>
                <a:lnTo>
                  <a:pt x="1418035" y="1205544"/>
                </a:lnTo>
                <a:lnTo>
                  <a:pt x="1418432" y="1208724"/>
                </a:lnTo>
                <a:lnTo>
                  <a:pt x="1418829" y="1211506"/>
                </a:lnTo>
                <a:lnTo>
                  <a:pt x="1419623" y="1216673"/>
                </a:lnTo>
                <a:lnTo>
                  <a:pt x="1422401" y="1229392"/>
                </a:lnTo>
                <a:lnTo>
                  <a:pt x="1425576" y="1248073"/>
                </a:lnTo>
                <a:lnTo>
                  <a:pt x="1427163" y="1259202"/>
                </a:lnTo>
                <a:lnTo>
                  <a:pt x="1429148" y="1271524"/>
                </a:lnTo>
                <a:lnTo>
                  <a:pt x="1427560" y="1279076"/>
                </a:lnTo>
                <a:lnTo>
                  <a:pt x="1425973" y="1282255"/>
                </a:lnTo>
                <a:lnTo>
                  <a:pt x="1423988" y="1285832"/>
                </a:lnTo>
                <a:lnTo>
                  <a:pt x="1422401" y="1289807"/>
                </a:lnTo>
                <a:lnTo>
                  <a:pt x="1420416" y="1293782"/>
                </a:lnTo>
                <a:lnTo>
                  <a:pt x="1418035" y="1303718"/>
                </a:lnTo>
                <a:lnTo>
                  <a:pt x="1416051" y="1314450"/>
                </a:lnTo>
                <a:lnTo>
                  <a:pt x="1312863" y="1314450"/>
                </a:lnTo>
                <a:lnTo>
                  <a:pt x="1310879" y="1304911"/>
                </a:lnTo>
                <a:lnTo>
                  <a:pt x="1308894" y="1294974"/>
                </a:lnTo>
                <a:lnTo>
                  <a:pt x="1305719" y="1285038"/>
                </a:lnTo>
                <a:lnTo>
                  <a:pt x="1302544" y="1274306"/>
                </a:lnTo>
                <a:lnTo>
                  <a:pt x="1298972" y="1263972"/>
                </a:lnTo>
                <a:lnTo>
                  <a:pt x="1295004" y="1252843"/>
                </a:lnTo>
                <a:lnTo>
                  <a:pt x="1290241" y="1240919"/>
                </a:lnTo>
                <a:lnTo>
                  <a:pt x="1285082" y="1229392"/>
                </a:lnTo>
                <a:lnTo>
                  <a:pt x="1280319" y="1219456"/>
                </a:lnTo>
                <a:lnTo>
                  <a:pt x="1275160" y="1210711"/>
                </a:lnTo>
                <a:lnTo>
                  <a:pt x="1270000" y="1202365"/>
                </a:lnTo>
                <a:lnTo>
                  <a:pt x="1264047" y="1194813"/>
                </a:lnTo>
                <a:lnTo>
                  <a:pt x="1258094" y="1188056"/>
                </a:lnTo>
                <a:lnTo>
                  <a:pt x="1251744" y="1181696"/>
                </a:lnTo>
                <a:lnTo>
                  <a:pt x="1244997" y="1175734"/>
                </a:lnTo>
                <a:lnTo>
                  <a:pt x="1238250" y="1170567"/>
                </a:lnTo>
                <a:lnTo>
                  <a:pt x="1231503" y="1165400"/>
                </a:lnTo>
                <a:lnTo>
                  <a:pt x="1224757" y="1161823"/>
                </a:lnTo>
                <a:lnTo>
                  <a:pt x="1217613" y="1157848"/>
                </a:lnTo>
                <a:lnTo>
                  <a:pt x="1210469" y="1154669"/>
                </a:lnTo>
                <a:lnTo>
                  <a:pt x="1202928" y="1151886"/>
                </a:lnTo>
                <a:lnTo>
                  <a:pt x="1195785" y="1149501"/>
                </a:lnTo>
                <a:lnTo>
                  <a:pt x="1188641" y="1147912"/>
                </a:lnTo>
                <a:lnTo>
                  <a:pt x="1181497" y="1145924"/>
                </a:lnTo>
                <a:lnTo>
                  <a:pt x="1179116" y="1131218"/>
                </a:lnTo>
                <a:lnTo>
                  <a:pt x="1176735" y="1120486"/>
                </a:lnTo>
                <a:lnTo>
                  <a:pt x="1174750" y="1110152"/>
                </a:lnTo>
                <a:lnTo>
                  <a:pt x="1180703" y="1106973"/>
                </a:lnTo>
                <a:lnTo>
                  <a:pt x="1187053" y="1102998"/>
                </a:lnTo>
                <a:lnTo>
                  <a:pt x="1193800" y="1098228"/>
                </a:lnTo>
                <a:lnTo>
                  <a:pt x="1200150" y="1093856"/>
                </a:lnTo>
                <a:lnTo>
                  <a:pt x="1212453" y="1084317"/>
                </a:lnTo>
                <a:lnTo>
                  <a:pt x="1217613" y="1080342"/>
                </a:lnTo>
                <a:lnTo>
                  <a:pt x="1223169" y="1077163"/>
                </a:lnTo>
                <a:lnTo>
                  <a:pt x="1237060" y="1070406"/>
                </a:lnTo>
                <a:lnTo>
                  <a:pt x="1250950" y="1064444"/>
                </a:lnTo>
                <a:lnTo>
                  <a:pt x="1264444" y="1059674"/>
                </a:lnTo>
                <a:lnTo>
                  <a:pt x="1277541" y="1055699"/>
                </a:lnTo>
                <a:lnTo>
                  <a:pt x="1290241" y="1052520"/>
                </a:lnTo>
                <a:lnTo>
                  <a:pt x="1302941" y="1050135"/>
                </a:lnTo>
                <a:lnTo>
                  <a:pt x="1314847" y="1048545"/>
                </a:lnTo>
                <a:lnTo>
                  <a:pt x="1326357" y="1047750"/>
                </a:lnTo>
                <a:close/>
                <a:moveTo>
                  <a:pt x="525022" y="1035050"/>
                </a:moveTo>
                <a:lnTo>
                  <a:pt x="554037" y="1036676"/>
                </a:lnTo>
                <a:lnTo>
                  <a:pt x="512762" y="1068388"/>
                </a:lnTo>
                <a:lnTo>
                  <a:pt x="525022" y="1035050"/>
                </a:lnTo>
                <a:close/>
                <a:moveTo>
                  <a:pt x="174832" y="915044"/>
                </a:moveTo>
                <a:lnTo>
                  <a:pt x="50860" y="916631"/>
                </a:lnTo>
                <a:lnTo>
                  <a:pt x="57218" y="934484"/>
                </a:lnTo>
                <a:lnTo>
                  <a:pt x="174832" y="915044"/>
                </a:lnTo>
                <a:close/>
                <a:moveTo>
                  <a:pt x="403703" y="711119"/>
                </a:moveTo>
                <a:lnTo>
                  <a:pt x="403703" y="723418"/>
                </a:lnTo>
                <a:lnTo>
                  <a:pt x="512179" y="715086"/>
                </a:lnTo>
                <a:lnTo>
                  <a:pt x="403703" y="711119"/>
                </a:lnTo>
                <a:close/>
                <a:moveTo>
                  <a:pt x="773852" y="677863"/>
                </a:moveTo>
                <a:lnTo>
                  <a:pt x="777038" y="678259"/>
                </a:lnTo>
                <a:lnTo>
                  <a:pt x="778632" y="678259"/>
                </a:lnTo>
                <a:lnTo>
                  <a:pt x="779428" y="679050"/>
                </a:lnTo>
                <a:lnTo>
                  <a:pt x="780225" y="679446"/>
                </a:lnTo>
                <a:lnTo>
                  <a:pt x="780623" y="680632"/>
                </a:lnTo>
                <a:lnTo>
                  <a:pt x="780623" y="681423"/>
                </a:lnTo>
                <a:lnTo>
                  <a:pt x="780225" y="682215"/>
                </a:lnTo>
                <a:lnTo>
                  <a:pt x="779428" y="684588"/>
                </a:lnTo>
                <a:lnTo>
                  <a:pt x="777038" y="687357"/>
                </a:lnTo>
                <a:lnTo>
                  <a:pt x="774648" y="689731"/>
                </a:lnTo>
                <a:lnTo>
                  <a:pt x="771860" y="692500"/>
                </a:lnTo>
                <a:lnTo>
                  <a:pt x="767877" y="695665"/>
                </a:lnTo>
                <a:lnTo>
                  <a:pt x="763894" y="698038"/>
                </a:lnTo>
                <a:lnTo>
                  <a:pt x="760309" y="700808"/>
                </a:lnTo>
                <a:lnTo>
                  <a:pt x="755927" y="702785"/>
                </a:lnTo>
                <a:lnTo>
                  <a:pt x="752342" y="704368"/>
                </a:lnTo>
                <a:lnTo>
                  <a:pt x="748758" y="705555"/>
                </a:lnTo>
                <a:lnTo>
                  <a:pt x="745969" y="705950"/>
                </a:lnTo>
                <a:lnTo>
                  <a:pt x="742783" y="706346"/>
                </a:lnTo>
                <a:lnTo>
                  <a:pt x="740791" y="706741"/>
                </a:lnTo>
                <a:lnTo>
                  <a:pt x="738800" y="707928"/>
                </a:lnTo>
                <a:lnTo>
                  <a:pt x="737605" y="708719"/>
                </a:lnTo>
                <a:lnTo>
                  <a:pt x="736011" y="709906"/>
                </a:lnTo>
                <a:lnTo>
                  <a:pt x="735215" y="711093"/>
                </a:lnTo>
                <a:lnTo>
                  <a:pt x="734816" y="712280"/>
                </a:lnTo>
                <a:lnTo>
                  <a:pt x="734816" y="713467"/>
                </a:lnTo>
                <a:lnTo>
                  <a:pt x="735215" y="715049"/>
                </a:lnTo>
                <a:lnTo>
                  <a:pt x="736011" y="716236"/>
                </a:lnTo>
                <a:lnTo>
                  <a:pt x="738003" y="717027"/>
                </a:lnTo>
                <a:lnTo>
                  <a:pt x="739596" y="717818"/>
                </a:lnTo>
                <a:lnTo>
                  <a:pt x="741986" y="718609"/>
                </a:lnTo>
                <a:lnTo>
                  <a:pt x="745173" y="719005"/>
                </a:lnTo>
                <a:lnTo>
                  <a:pt x="748359" y="719400"/>
                </a:lnTo>
                <a:lnTo>
                  <a:pt x="752342" y="719005"/>
                </a:lnTo>
                <a:lnTo>
                  <a:pt x="760707" y="719005"/>
                </a:lnTo>
                <a:lnTo>
                  <a:pt x="763894" y="719400"/>
                </a:lnTo>
                <a:lnTo>
                  <a:pt x="767877" y="719796"/>
                </a:lnTo>
                <a:lnTo>
                  <a:pt x="770665" y="720983"/>
                </a:lnTo>
                <a:lnTo>
                  <a:pt x="773852" y="722169"/>
                </a:lnTo>
                <a:lnTo>
                  <a:pt x="776640" y="723356"/>
                </a:lnTo>
                <a:lnTo>
                  <a:pt x="779428" y="724939"/>
                </a:lnTo>
                <a:lnTo>
                  <a:pt x="781420" y="726917"/>
                </a:lnTo>
                <a:lnTo>
                  <a:pt x="783411" y="729686"/>
                </a:lnTo>
                <a:lnTo>
                  <a:pt x="785403" y="732455"/>
                </a:lnTo>
                <a:lnTo>
                  <a:pt x="786598" y="736015"/>
                </a:lnTo>
                <a:lnTo>
                  <a:pt x="787793" y="739180"/>
                </a:lnTo>
                <a:lnTo>
                  <a:pt x="788191" y="743531"/>
                </a:lnTo>
                <a:lnTo>
                  <a:pt x="788988" y="747883"/>
                </a:lnTo>
                <a:lnTo>
                  <a:pt x="788988" y="752630"/>
                </a:lnTo>
                <a:lnTo>
                  <a:pt x="788590" y="756982"/>
                </a:lnTo>
                <a:lnTo>
                  <a:pt x="787793" y="760542"/>
                </a:lnTo>
                <a:lnTo>
                  <a:pt x="786200" y="764102"/>
                </a:lnTo>
                <a:lnTo>
                  <a:pt x="783810" y="767267"/>
                </a:lnTo>
                <a:lnTo>
                  <a:pt x="781420" y="770827"/>
                </a:lnTo>
                <a:lnTo>
                  <a:pt x="778632" y="773596"/>
                </a:lnTo>
                <a:lnTo>
                  <a:pt x="775445" y="776761"/>
                </a:lnTo>
                <a:lnTo>
                  <a:pt x="771860" y="779135"/>
                </a:lnTo>
                <a:lnTo>
                  <a:pt x="767479" y="781113"/>
                </a:lnTo>
                <a:lnTo>
                  <a:pt x="763097" y="783486"/>
                </a:lnTo>
                <a:lnTo>
                  <a:pt x="753936" y="787442"/>
                </a:lnTo>
                <a:lnTo>
                  <a:pt x="744376" y="790607"/>
                </a:lnTo>
                <a:lnTo>
                  <a:pt x="734020" y="792980"/>
                </a:lnTo>
                <a:lnTo>
                  <a:pt x="724062" y="795354"/>
                </a:lnTo>
                <a:lnTo>
                  <a:pt x="714104" y="796936"/>
                </a:lnTo>
                <a:lnTo>
                  <a:pt x="704942" y="798123"/>
                </a:lnTo>
                <a:lnTo>
                  <a:pt x="696179" y="798914"/>
                </a:lnTo>
                <a:lnTo>
                  <a:pt x="684230" y="799705"/>
                </a:lnTo>
                <a:lnTo>
                  <a:pt x="679450" y="800101"/>
                </a:lnTo>
                <a:lnTo>
                  <a:pt x="682636" y="698830"/>
                </a:lnTo>
                <a:lnTo>
                  <a:pt x="683433" y="697247"/>
                </a:lnTo>
                <a:lnTo>
                  <a:pt x="683831" y="695665"/>
                </a:lnTo>
                <a:lnTo>
                  <a:pt x="684628" y="694478"/>
                </a:lnTo>
                <a:lnTo>
                  <a:pt x="685425" y="692896"/>
                </a:lnTo>
                <a:lnTo>
                  <a:pt x="688213" y="690522"/>
                </a:lnTo>
                <a:lnTo>
                  <a:pt x="692196" y="688940"/>
                </a:lnTo>
                <a:lnTo>
                  <a:pt x="696976" y="687357"/>
                </a:lnTo>
                <a:lnTo>
                  <a:pt x="701756" y="685775"/>
                </a:lnTo>
                <a:lnTo>
                  <a:pt x="707731" y="684588"/>
                </a:lnTo>
                <a:lnTo>
                  <a:pt x="714104" y="683797"/>
                </a:lnTo>
                <a:lnTo>
                  <a:pt x="727647" y="682610"/>
                </a:lnTo>
                <a:lnTo>
                  <a:pt x="741588" y="681819"/>
                </a:lnTo>
                <a:lnTo>
                  <a:pt x="755529" y="680632"/>
                </a:lnTo>
                <a:lnTo>
                  <a:pt x="762300" y="679446"/>
                </a:lnTo>
                <a:lnTo>
                  <a:pt x="768275" y="678654"/>
                </a:lnTo>
                <a:lnTo>
                  <a:pt x="773852" y="677863"/>
                </a:lnTo>
                <a:close/>
                <a:moveTo>
                  <a:pt x="425557" y="466725"/>
                </a:moveTo>
                <a:lnTo>
                  <a:pt x="429928" y="467122"/>
                </a:lnTo>
                <a:lnTo>
                  <a:pt x="434299" y="467519"/>
                </a:lnTo>
                <a:lnTo>
                  <a:pt x="438272" y="467915"/>
                </a:lnTo>
                <a:lnTo>
                  <a:pt x="442643" y="468709"/>
                </a:lnTo>
                <a:lnTo>
                  <a:pt x="446219" y="470296"/>
                </a:lnTo>
                <a:lnTo>
                  <a:pt x="453769" y="473073"/>
                </a:lnTo>
                <a:lnTo>
                  <a:pt x="461716" y="477040"/>
                </a:lnTo>
                <a:lnTo>
                  <a:pt x="468471" y="481801"/>
                </a:lnTo>
                <a:lnTo>
                  <a:pt x="475225" y="487356"/>
                </a:lnTo>
                <a:lnTo>
                  <a:pt x="481980" y="493307"/>
                </a:lnTo>
                <a:lnTo>
                  <a:pt x="487543" y="500052"/>
                </a:lnTo>
                <a:lnTo>
                  <a:pt x="493503" y="507590"/>
                </a:lnTo>
                <a:lnTo>
                  <a:pt x="499066" y="515524"/>
                </a:lnTo>
                <a:lnTo>
                  <a:pt x="504629" y="524253"/>
                </a:lnTo>
                <a:lnTo>
                  <a:pt x="509795" y="532981"/>
                </a:lnTo>
                <a:lnTo>
                  <a:pt x="514165" y="542106"/>
                </a:lnTo>
                <a:lnTo>
                  <a:pt x="518933" y="552025"/>
                </a:lnTo>
                <a:lnTo>
                  <a:pt x="523304" y="561943"/>
                </a:lnTo>
                <a:lnTo>
                  <a:pt x="526880" y="572259"/>
                </a:lnTo>
                <a:lnTo>
                  <a:pt x="530854" y="582177"/>
                </a:lnTo>
                <a:lnTo>
                  <a:pt x="534033" y="592889"/>
                </a:lnTo>
                <a:lnTo>
                  <a:pt x="540390" y="613520"/>
                </a:lnTo>
                <a:lnTo>
                  <a:pt x="545953" y="634150"/>
                </a:lnTo>
                <a:lnTo>
                  <a:pt x="550721" y="653988"/>
                </a:lnTo>
                <a:lnTo>
                  <a:pt x="554297" y="673031"/>
                </a:lnTo>
                <a:lnTo>
                  <a:pt x="557873" y="690091"/>
                </a:lnTo>
                <a:lnTo>
                  <a:pt x="559860" y="705167"/>
                </a:lnTo>
                <a:lnTo>
                  <a:pt x="592045" y="701597"/>
                </a:lnTo>
                <a:lnTo>
                  <a:pt x="621449" y="697629"/>
                </a:lnTo>
                <a:lnTo>
                  <a:pt x="647673" y="694455"/>
                </a:lnTo>
                <a:lnTo>
                  <a:pt x="669925" y="690488"/>
                </a:lnTo>
                <a:lnTo>
                  <a:pt x="669527" y="696042"/>
                </a:lnTo>
                <a:lnTo>
                  <a:pt x="669130" y="702390"/>
                </a:lnTo>
                <a:lnTo>
                  <a:pt x="668733" y="716276"/>
                </a:lnTo>
                <a:lnTo>
                  <a:pt x="668733" y="750396"/>
                </a:lnTo>
                <a:lnTo>
                  <a:pt x="669130" y="768646"/>
                </a:lnTo>
                <a:lnTo>
                  <a:pt x="668733" y="786103"/>
                </a:lnTo>
                <a:lnTo>
                  <a:pt x="667938" y="803559"/>
                </a:lnTo>
                <a:lnTo>
                  <a:pt x="667143" y="811494"/>
                </a:lnTo>
                <a:lnTo>
                  <a:pt x="666349" y="819032"/>
                </a:lnTo>
                <a:lnTo>
                  <a:pt x="645289" y="825380"/>
                </a:lnTo>
                <a:lnTo>
                  <a:pt x="620654" y="831331"/>
                </a:lnTo>
                <a:lnTo>
                  <a:pt x="593237" y="837679"/>
                </a:lnTo>
                <a:lnTo>
                  <a:pt x="563436" y="844027"/>
                </a:lnTo>
                <a:lnTo>
                  <a:pt x="561052" y="872593"/>
                </a:lnTo>
                <a:lnTo>
                  <a:pt x="558668" y="896000"/>
                </a:lnTo>
                <a:lnTo>
                  <a:pt x="557873" y="905125"/>
                </a:lnTo>
                <a:lnTo>
                  <a:pt x="557079" y="916631"/>
                </a:lnTo>
                <a:lnTo>
                  <a:pt x="556681" y="928930"/>
                </a:lnTo>
                <a:lnTo>
                  <a:pt x="556284" y="942022"/>
                </a:lnTo>
                <a:lnTo>
                  <a:pt x="556284" y="955908"/>
                </a:lnTo>
                <a:lnTo>
                  <a:pt x="556284" y="970588"/>
                </a:lnTo>
                <a:lnTo>
                  <a:pt x="557079" y="984474"/>
                </a:lnTo>
                <a:lnTo>
                  <a:pt x="558271" y="997566"/>
                </a:lnTo>
                <a:lnTo>
                  <a:pt x="558668" y="1004311"/>
                </a:lnTo>
                <a:lnTo>
                  <a:pt x="558668" y="1009469"/>
                </a:lnTo>
                <a:lnTo>
                  <a:pt x="558271" y="1014626"/>
                </a:lnTo>
                <a:lnTo>
                  <a:pt x="557079" y="1018991"/>
                </a:lnTo>
                <a:lnTo>
                  <a:pt x="555489" y="1022164"/>
                </a:lnTo>
                <a:lnTo>
                  <a:pt x="553900" y="1024942"/>
                </a:lnTo>
                <a:lnTo>
                  <a:pt x="552310" y="1026925"/>
                </a:lnTo>
                <a:lnTo>
                  <a:pt x="549926" y="1028512"/>
                </a:lnTo>
                <a:lnTo>
                  <a:pt x="547145" y="1029306"/>
                </a:lnTo>
                <a:lnTo>
                  <a:pt x="544761" y="1030099"/>
                </a:lnTo>
                <a:lnTo>
                  <a:pt x="541582" y="1030496"/>
                </a:lnTo>
                <a:lnTo>
                  <a:pt x="538801" y="1030496"/>
                </a:lnTo>
                <a:lnTo>
                  <a:pt x="532046" y="1030099"/>
                </a:lnTo>
                <a:lnTo>
                  <a:pt x="525688" y="1028909"/>
                </a:lnTo>
                <a:lnTo>
                  <a:pt x="524894" y="1028512"/>
                </a:lnTo>
                <a:lnTo>
                  <a:pt x="524099" y="1027719"/>
                </a:lnTo>
                <a:lnTo>
                  <a:pt x="522510" y="1023751"/>
                </a:lnTo>
                <a:lnTo>
                  <a:pt x="520920" y="1018594"/>
                </a:lnTo>
                <a:lnTo>
                  <a:pt x="520125" y="1011452"/>
                </a:lnTo>
                <a:lnTo>
                  <a:pt x="519331" y="1002327"/>
                </a:lnTo>
                <a:lnTo>
                  <a:pt x="518536" y="992409"/>
                </a:lnTo>
                <a:lnTo>
                  <a:pt x="517741" y="968207"/>
                </a:lnTo>
                <a:lnTo>
                  <a:pt x="517344" y="941229"/>
                </a:lnTo>
                <a:lnTo>
                  <a:pt x="516947" y="911870"/>
                </a:lnTo>
                <a:lnTo>
                  <a:pt x="516549" y="853152"/>
                </a:lnTo>
                <a:lnTo>
                  <a:pt x="513768" y="853549"/>
                </a:lnTo>
                <a:lnTo>
                  <a:pt x="513768" y="976142"/>
                </a:lnTo>
                <a:lnTo>
                  <a:pt x="508602" y="1036050"/>
                </a:lnTo>
                <a:lnTo>
                  <a:pt x="504232" y="1082469"/>
                </a:lnTo>
                <a:lnTo>
                  <a:pt x="500258" y="1124127"/>
                </a:lnTo>
                <a:lnTo>
                  <a:pt x="499861" y="1128095"/>
                </a:lnTo>
                <a:lnTo>
                  <a:pt x="497874" y="1134443"/>
                </a:lnTo>
                <a:lnTo>
                  <a:pt x="495490" y="1141187"/>
                </a:lnTo>
                <a:lnTo>
                  <a:pt x="492311" y="1147535"/>
                </a:lnTo>
                <a:lnTo>
                  <a:pt x="489530" y="1153883"/>
                </a:lnTo>
                <a:lnTo>
                  <a:pt x="485954" y="1160231"/>
                </a:lnTo>
                <a:lnTo>
                  <a:pt x="482378" y="1166579"/>
                </a:lnTo>
                <a:lnTo>
                  <a:pt x="474828" y="1178481"/>
                </a:lnTo>
                <a:lnTo>
                  <a:pt x="438670" y="1654175"/>
                </a:lnTo>
                <a:lnTo>
                  <a:pt x="342512" y="1654175"/>
                </a:lnTo>
                <a:lnTo>
                  <a:pt x="294433" y="1276080"/>
                </a:lnTo>
                <a:lnTo>
                  <a:pt x="288473" y="1276873"/>
                </a:lnTo>
                <a:lnTo>
                  <a:pt x="282115" y="1277270"/>
                </a:lnTo>
                <a:lnTo>
                  <a:pt x="281718" y="1276873"/>
                </a:lnTo>
                <a:lnTo>
                  <a:pt x="281321" y="1276873"/>
                </a:lnTo>
                <a:lnTo>
                  <a:pt x="282115" y="1275683"/>
                </a:lnTo>
                <a:lnTo>
                  <a:pt x="282115" y="1275286"/>
                </a:lnTo>
                <a:lnTo>
                  <a:pt x="281321" y="1275286"/>
                </a:lnTo>
                <a:lnTo>
                  <a:pt x="281321" y="1276873"/>
                </a:lnTo>
                <a:lnTo>
                  <a:pt x="282910" y="1650208"/>
                </a:lnTo>
                <a:lnTo>
                  <a:pt x="170859" y="1653778"/>
                </a:lnTo>
                <a:lnTo>
                  <a:pt x="119998" y="1254655"/>
                </a:lnTo>
                <a:lnTo>
                  <a:pt x="116422" y="1253069"/>
                </a:lnTo>
                <a:lnTo>
                  <a:pt x="112846" y="1251482"/>
                </a:lnTo>
                <a:lnTo>
                  <a:pt x="109667" y="1249498"/>
                </a:lnTo>
                <a:lnTo>
                  <a:pt x="106489" y="1246721"/>
                </a:lnTo>
                <a:lnTo>
                  <a:pt x="103707" y="1243943"/>
                </a:lnTo>
                <a:lnTo>
                  <a:pt x="100528" y="1240373"/>
                </a:lnTo>
                <a:lnTo>
                  <a:pt x="98144" y="1236802"/>
                </a:lnTo>
                <a:lnTo>
                  <a:pt x="96158" y="1232438"/>
                </a:lnTo>
                <a:lnTo>
                  <a:pt x="91389" y="1223710"/>
                </a:lnTo>
                <a:lnTo>
                  <a:pt x="87416" y="1214188"/>
                </a:lnTo>
                <a:lnTo>
                  <a:pt x="84237" y="1203872"/>
                </a:lnTo>
                <a:lnTo>
                  <a:pt x="81853" y="1193557"/>
                </a:lnTo>
                <a:lnTo>
                  <a:pt x="79072" y="1182845"/>
                </a:lnTo>
                <a:lnTo>
                  <a:pt x="77085" y="1172133"/>
                </a:lnTo>
                <a:lnTo>
                  <a:pt x="73906" y="1153486"/>
                </a:lnTo>
                <a:lnTo>
                  <a:pt x="71522" y="1137616"/>
                </a:lnTo>
                <a:lnTo>
                  <a:pt x="70330" y="1132062"/>
                </a:lnTo>
                <a:lnTo>
                  <a:pt x="69535" y="1128491"/>
                </a:lnTo>
                <a:lnTo>
                  <a:pt x="69138" y="1124127"/>
                </a:lnTo>
                <a:lnTo>
                  <a:pt x="63178" y="1061839"/>
                </a:lnTo>
                <a:lnTo>
                  <a:pt x="56820" y="994392"/>
                </a:lnTo>
                <a:lnTo>
                  <a:pt x="50065" y="909490"/>
                </a:lnTo>
                <a:lnTo>
                  <a:pt x="42119" y="909490"/>
                </a:lnTo>
                <a:lnTo>
                  <a:pt x="35364" y="908299"/>
                </a:lnTo>
                <a:lnTo>
                  <a:pt x="29403" y="907506"/>
                </a:lnTo>
                <a:lnTo>
                  <a:pt x="24238" y="906316"/>
                </a:lnTo>
                <a:lnTo>
                  <a:pt x="20662" y="905125"/>
                </a:lnTo>
                <a:lnTo>
                  <a:pt x="17880" y="903935"/>
                </a:lnTo>
                <a:lnTo>
                  <a:pt x="17086" y="902745"/>
                </a:lnTo>
                <a:lnTo>
                  <a:pt x="16688" y="901555"/>
                </a:lnTo>
                <a:lnTo>
                  <a:pt x="16291" y="900761"/>
                </a:lnTo>
                <a:lnTo>
                  <a:pt x="16291" y="899571"/>
                </a:lnTo>
                <a:lnTo>
                  <a:pt x="14702" y="894413"/>
                </a:lnTo>
                <a:lnTo>
                  <a:pt x="12318" y="887669"/>
                </a:lnTo>
                <a:lnTo>
                  <a:pt x="10331" y="879734"/>
                </a:lnTo>
                <a:lnTo>
                  <a:pt x="8344" y="870212"/>
                </a:lnTo>
                <a:lnTo>
                  <a:pt x="6755" y="859103"/>
                </a:lnTo>
                <a:lnTo>
                  <a:pt x="4768" y="847201"/>
                </a:lnTo>
                <a:lnTo>
                  <a:pt x="3179" y="834109"/>
                </a:lnTo>
                <a:lnTo>
                  <a:pt x="1987" y="819826"/>
                </a:lnTo>
                <a:lnTo>
                  <a:pt x="795" y="805146"/>
                </a:lnTo>
                <a:lnTo>
                  <a:pt x="397" y="789277"/>
                </a:lnTo>
                <a:lnTo>
                  <a:pt x="0" y="773010"/>
                </a:lnTo>
                <a:lnTo>
                  <a:pt x="0" y="756347"/>
                </a:lnTo>
                <a:lnTo>
                  <a:pt x="795" y="738494"/>
                </a:lnTo>
                <a:lnTo>
                  <a:pt x="1987" y="721434"/>
                </a:lnTo>
                <a:lnTo>
                  <a:pt x="3576" y="703184"/>
                </a:lnTo>
                <a:lnTo>
                  <a:pt x="5563" y="684934"/>
                </a:lnTo>
                <a:lnTo>
                  <a:pt x="9139" y="667477"/>
                </a:lnTo>
                <a:lnTo>
                  <a:pt x="12715" y="649227"/>
                </a:lnTo>
                <a:lnTo>
                  <a:pt x="17483" y="631770"/>
                </a:lnTo>
                <a:lnTo>
                  <a:pt x="22649" y="614313"/>
                </a:lnTo>
                <a:lnTo>
                  <a:pt x="25430" y="605982"/>
                </a:lnTo>
                <a:lnTo>
                  <a:pt x="29006" y="597253"/>
                </a:lnTo>
                <a:lnTo>
                  <a:pt x="32185" y="588922"/>
                </a:lnTo>
                <a:lnTo>
                  <a:pt x="36158" y="580987"/>
                </a:lnTo>
                <a:lnTo>
                  <a:pt x="40132" y="573052"/>
                </a:lnTo>
                <a:lnTo>
                  <a:pt x="44503" y="565117"/>
                </a:lnTo>
                <a:lnTo>
                  <a:pt x="48873" y="557579"/>
                </a:lnTo>
                <a:lnTo>
                  <a:pt x="53244" y="549644"/>
                </a:lnTo>
                <a:lnTo>
                  <a:pt x="58410" y="542503"/>
                </a:lnTo>
                <a:lnTo>
                  <a:pt x="63973" y="535362"/>
                </a:lnTo>
                <a:lnTo>
                  <a:pt x="69535" y="528617"/>
                </a:lnTo>
                <a:lnTo>
                  <a:pt x="75496" y="522269"/>
                </a:lnTo>
                <a:lnTo>
                  <a:pt x="81456" y="515921"/>
                </a:lnTo>
                <a:lnTo>
                  <a:pt x="87416" y="509970"/>
                </a:lnTo>
                <a:lnTo>
                  <a:pt x="94171" y="504416"/>
                </a:lnTo>
                <a:lnTo>
                  <a:pt x="101720" y="498861"/>
                </a:lnTo>
                <a:lnTo>
                  <a:pt x="108873" y="493704"/>
                </a:lnTo>
                <a:lnTo>
                  <a:pt x="116422" y="488943"/>
                </a:lnTo>
                <a:lnTo>
                  <a:pt x="124369" y="484579"/>
                </a:lnTo>
                <a:lnTo>
                  <a:pt x="132713" y="480611"/>
                </a:lnTo>
                <a:lnTo>
                  <a:pt x="141455" y="477040"/>
                </a:lnTo>
                <a:lnTo>
                  <a:pt x="150594" y="473470"/>
                </a:lnTo>
                <a:lnTo>
                  <a:pt x="159733" y="470693"/>
                </a:lnTo>
                <a:lnTo>
                  <a:pt x="169667" y="467915"/>
                </a:lnTo>
                <a:lnTo>
                  <a:pt x="172845" y="467915"/>
                </a:lnTo>
                <a:lnTo>
                  <a:pt x="179998" y="468312"/>
                </a:lnTo>
                <a:lnTo>
                  <a:pt x="200262" y="469502"/>
                </a:lnTo>
                <a:lnTo>
                  <a:pt x="231652" y="471883"/>
                </a:lnTo>
                <a:lnTo>
                  <a:pt x="312711" y="730162"/>
                </a:lnTo>
                <a:lnTo>
                  <a:pt x="329400" y="728575"/>
                </a:lnTo>
                <a:lnTo>
                  <a:pt x="327413" y="709135"/>
                </a:lnTo>
                <a:lnTo>
                  <a:pt x="322247" y="527427"/>
                </a:lnTo>
                <a:lnTo>
                  <a:pt x="315492" y="509970"/>
                </a:lnTo>
                <a:lnTo>
                  <a:pt x="329002" y="486959"/>
                </a:lnTo>
                <a:lnTo>
                  <a:pt x="359598" y="486562"/>
                </a:lnTo>
                <a:lnTo>
                  <a:pt x="371916" y="509970"/>
                </a:lnTo>
                <a:lnTo>
                  <a:pt x="366353" y="530601"/>
                </a:lnTo>
                <a:lnTo>
                  <a:pt x="393372" y="722624"/>
                </a:lnTo>
                <a:lnTo>
                  <a:pt x="402114" y="721831"/>
                </a:lnTo>
                <a:lnTo>
                  <a:pt x="397346" y="476247"/>
                </a:lnTo>
                <a:lnTo>
                  <a:pt x="403703" y="473073"/>
                </a:lnTo>
                <a:lnTo>
                  <a:pt x="408869" y="470693"/>
                </a:lnTo>
                <a:lnTo>
                  <a:pt x="411253" y="468709"/>
                </a:lnTo>
                <a:lnTo>
                  <a:pt x="412047" y="467915"/>
                </a:lnTo>
                <a:lnTo>
                  <a:pt x="416816" y="467122"/>
                </a:lnTo>
                <a:lnTo>
                  <a:pt x="421584" y="467122"/>
                </a:lnTo>
                <a:lnTo>
                  <a:pt x="425557" y="466725"/>
                </a:lnTo>
                <a:close/>
                <a:moveTo>
                  <a:pt x="2003425" y="196850"/>
                </a:moveTo>
                <a:lnTo>
                  <a:pt x="2003425" y="720725"/>
                </a:lnTo>
                <a:lnTo>
                  <a:pt x="1071562" y="720328"/>
                </a:lnTo>
                <a:lnTo>
                  <a:pt x="1251744" y="585391"/>
                </a:lnTo>
                <a:lnTo>
                  <a:pt x="1404144" y="665163"/>
                </a:lnTo>
                <a:lnTo>
                  <a:pt x="1657350" y="399256"/>
                </a:lnTo>
                <a:lnTo>
                  <a:pt x="1796653" y="458788"/>
                </a:lnTo>
                <a:lnTo>
                  <a:pt x="2003425" y="196850"/>
                </a:lnTo>
                <a:close/>
                <a:moveTo>
                  <a:pt x="140097" y="182563"/>
                </a:moveTo>
                <a:lnTo>
                  <a:pt x="138509" y="201216"/>
                </a:lnTo>
                <a:lnTo>
                  <a:pt x="137319" y="215107"/>
                </a:lnTo>
                <a:lnTo>
                  <a:pt x="137716" y="215504"/>
                </a:lnTo>
                <a:lnTo>
                  <a:pt x="138509" y="201216"/>
                </a:lnTo>
                <a:lnTo>
                  <a:pt x="139303" y="194469"/>
                </a:lnTo>
                <a:lnTo>
                  <a:pt x="140097" y="188516"/>
                </a:lnTo>
                <a:lnTo>
                  <a:pt x="140097" y="182563"/>
                </a:lnTo>
                <a:close/>
                <a:moveTo>
                  <a:pt x="164306" y="111125"/>
                </a:moveTo>
                <a:lnTo>
                  <a:pt x="162719" y="111522"/>
                </a:lnTo>
                <a:lnTo>
                  <a:pt x="161131" y="111919"/>
                </a:lnTo>
                <a:lnTo>
                  <a:pt x="159544" y="112713"/>
                </a:lnTo>
                <a:lnTo>
                  <a:pt x="158353" y="113507"/>
                </a:lnTo>
                <a:lnTo>
                  <a:pt x="155972" y="117078"/>
                </a:lnTo>
                <a:lnTo>
                  <a:pt x="153591" y="120650"/>
                </a:lnTo>
                <a:lnTo>
                  <a:pt x="158353" y="115491"/>
                </a:lnTo>
                <a:lnTo>
                  <a:pt x="161131" y="113110"/>
                </a:lnTo>
                <a:lnTo>
                  <a:pt x="164306" y="111125"/>
                </a:lnTo>
                <a:close/>
                <a:moveTo>
                  <a:pt x="988111" y="91679"/>
                </a:moveTo>
                <a:lnTo>
                  <a:pt x="984541" y="92075"/>
                </a:lnTo>
                <a:lnTo>
                  <a:pt x="980971" y="93266"/>
                </a:lnTo>
                <a:lnTo>
                  <a:pt x="977798" y="94853"/>
                </a:lnTo>
                <a:lnTo>
                  <a:pt x="975022" y="97632"/>
                </a:lnTo>
                <a:lnTo>
                  <a:pt x="972642" y="100013"/>
                </a:lnTo>
                <a:lnTo>
                  <a:pt x="971055" y="103188"/>
                </a:lnTo>
                <a:lnTo>
                  <a:pt x="970262" y="106760"/>
                </a:lnTo>
                <a:lnTo>
                  <a:pt x="969865" y="110332"/>
                </a:lnTo>
                <a:lnTo>
                  <a:pt x="969865" y="578644"/>
                </a:lnTo>
                <a:lnTo>
                  <a:pt x="1457734" y="287338"/>
                </a:lnTo>
                <a:lnTo>
                  <a:pt x="1494622" y="333375"/>
                </a:lnTo>
                <a:lnTo>
                  <a:pt x="969865" y="642938"/>
                </a:lnTo>
                <a:lnTo>
                  <a:pt x="969865" y="758032"/>
                </a:lnTo>
                <a:lnTo>
                  <a:pt x="970262" y="762001"/>
                </a:lnTo>
                <a:lnTo>
                  <a:pt x="971055" y="765176"/>
                </a:lnTo>
                <a:lnTo>
                  <a:pt x="972642" y="768747"/>
                </a:lnTo>
                <a:lnTo>
                  <a:pt x="975022" y="771129"/>
                </a:lnTo>
                <a:lnTo>
                  <a:pt x="977798" y="773510"/>
                </a:lnTo>
                <a:lnTo>
                  <a:pt x="980971" y="775494"/>
                </a:lnTo>
                <a:lnTo>
                  <a:pt x="984541" y="776685"/>
                </a:lnTo>
                <a:lnTo>
                  <a:pt x="988111" y="776685"/>
                </a:lnTo>
                <a:lnTo>
                  <a:pt x="2043178" y="776685"/>
                </a:lnTo>
                <a:lnTo>
                  <a:pt x="2047144" y="776685"/>
                </a:lnTo>
                <a:lnTo>
                  <a:pt x="2050714" y="775494"/>
                </a:lnTo>
                <a:lnTo>
                  <a:pt x="2053887" y="773510"/>
                </a:lnTo>
                <a:lnTo>
                  <a:pt x="2056663" y="771129"/>
                </a:lnTo>
                <a:lnTo>
                  <a:pt x="2059043" y="768747"/>
                </a:lnTo>
                <a:lnTo>
                  <a:pt x="2060630" y="765176"/>
                </a:lnTo>
                <a:lnTo>
                  <a:pt x="2061820" y="762001"/>
                </a:lnTo>
                <a:lnTo>
                  <a:pt x="2062216" y="758032"/>
                </a:lnTo>
                <a:lnTo>
                  <a:pt x="2062216" y="110332"/>
                </a:lnTo>
                <a:lnTo>
                  <a:pt x="2061820" y="106760"/>
                </a:lnTo>
                <a:lnTo>
                  <a:pt x="2060630" y="103188"/>
                </a:lnTo>
                <a:lnTo>
                  <a:pt x="2059043" y="100013"/>
                </a:lnTo>
                <a:lnTo>
                  <a:pt x="2056663" y="97632"/>
                </a:lnTo>
                <a:lnTo>
                  <a:pt x="2053887" y="94853"/>
                </a:lnTo>
                <a:lnTo>
                  <a:pt x="2050714" y="93266"/>
                </a:lnTo>
                <a:lnTo>
                  <a:pt x="2047144" y="92075"/>
                </a:lnTo>
                <a:lnTo>
                  <a:pt x="2043178" y="91679"/>
                </a:lnTo>
                <a:lnTo>
                  <a:pt x="988111" y="91679"/>
                </a:lnTo>
                <a:close/>
                <a:moveTo>
                  <a:pt x="273050" y="38100"/>
                </a:moveTo>
                <a:lnTo>
                  <a:pt x="286544" y="38497"/>
                </a:lnTo>
                <a:lnTo>
                  <a:pt x="299641" y="38894"/>
                </a:lnTo>
                <a:lnTo>
                  <a:pt x="312341" y="40085"/>
                </a:lnTo>
                <a:lnTo>
                  <a:pt x="323850" y="42466"/>
                </a:lnTo>
                <a:lnTo>
                  <a:pt x="335756" y="44847"/>
                </a:lnTo>
                <a:lnTo>
                  <a:pt x="347266" y="47229"/>
                </a:lnTo>
                <a:lnTo>
                  <a:pt x="357981" y="50800"/>
                </a:lnTo>
                <a:lnTo>
                  <a:pt x="368697" y="53975"/>
                </a:lnTo>
                <a:lnTo>
                  <a:pt x="378222" y="57944"/>
                </a:lnTo>
                <a:lnTo>
                  <a:pt x="387747" y="61516"/>
                </a:lnTo>
                <a:lnTo>
                  <a:pt x="396478" y="65881"/>
                </a:lnTo>
                <a:lnTo>
                  <a:pt x="404813" y="70247"/>
                </a:lnTo>
                <a:lnTo>
                  <a:pt x="412750" y="74216"/>
                </a:lnTo>
                <a:lnTo>
                  <a:pt x="419894" y="78582"/>
                </a:lnTo>
                <a:lnTo>
                  <a:pt x="432197" y="86519"/>
                </a:lnTo>
                <a:lnTo>
                  <a:pt x="442516" y="93266"/>
                </a:lnTo>
                <a:lnTo>
                  <a:pt x="449660" y="99219"/>
                </a:lnTo>
                <a:lnTo>
                  <a:pt x="455613" y="104378"/>
                </a:lnTo>
                <a:lnTo>
                  <a:pt x="454025" y="107553"/>
                </a:lnTo>
                <a:lnTo>
                  <a:pt x="451644" y="111522"/>
                </a:lnTo>
                <a:lnTo>
                  <a:pt x="448866" y="116285"/>
                </a:lnTo>
                <a:lnTo>
                  <a:pt x="444897" y="122238"/>
                </a:lnTo>
                <a:lnTo>
                  <a:pt x="440532" y="128588"/>
                </a:lnTo>
                <a:lnTo>
                  <a:pt x="434578" y="134938"/>
                </a:lnTo>
                <a:lnTo>
                  <a:pt x="427832" y="141288"/>
                </a:lnTo>
                <a:lnTo>
                  <a:pt x="423863" y="144066"/>
                </a:lnTo>
                <a:lnTo>
                  <a:pt x="420291" y="146844"/>
                </a:lnTo>
                <a:lnTo>
                  <a:pt x="415925" y="149225"/>
                </a:lnTo>
                <a:lnTo>
                  <a:pt x="411163" y="151607"/>
                </a:lnTo>
                <a:lnTo>
                  <a:pt x="406797" y="153591"/>
                </a:lnTo>
                <a:lnTo>
                  <a:pt x="401638" y="155179"/>
                </a:lnTo>
                <a:lnTo>
                  <a:pt x="396082" y="156369"/>
                </a:lnTo>
                <a:lnTo>
                  <a:pt x="390525" y="157560"/>
                </a:lnTo>
                <a:lnTo>
                  <a:pt x="384572" y="157957"/>
                </a:lnTo>
                <a:lnTo>
                  <a:pt x="379016" y="157957"/>
                </a:lnTo>
                <a:lnTo>
                  <a:pt x="372666" y="157560"/>
                </a:lnTo>
                <a:lnTo>
                  <a:pt x="365919" y="155973"/>
                </a:lnTo>
                <a:lnTo>
                  <a:pt x="358775" y="154385"/>
                </a:lnTo>
                <a:lnTo>
                  <a:pt x="351235" y="152003"/>
                </a:lnTo>
                <a:lnTo>
                  <a:pt x="343694" y="148828"/>
                </a:lnTo>
                <a:lnTo>
                  <a:pt x="335756" y="145257"/>
                </a:lnTo>
                <a:lnTo>
                  <a:pt x="327025" y="140891"/>
                </a:lnTo>
                <a:lnTo>
                  <a:pt x="317103" y="136525"/>
                </a:lnTo>
                <a:lnTo>
                  <a:pt x="355203" y="155179"/>
                </a:lnTo>
                <a:lnTo>
                  <a:pt x="373063" y="163116"/>
                </a:lnTo>
                <a:lnTo>
                  <a:pt x="381397" y="166688"/>
                </a:lnTo>
                <a:lnTo>
                  <a:pt x="389335" y="169466"/>
                </a:lnTo>
                <a:lnTo>
                  <a:pt x="397272" y="172244"/>
                </a:lnTo>
                <a:lnTo>
                  <a:pt x="404813" y="173832"/>
                </a:lnTo>
                <a:lnTo>
                  <a:pt x="411957" y="175023"/>
                </a:lnTo>
                <a:lnTo>
                  <a:pt x="418703" y="175419"/>
                </a:lnTo>
                <a:lnTo>
                  <a:pt x="425053" y="175023"/>
                </a:lnTo>
                <a:lnTo>
                  <a:pt x="428228" y="174625"/>
                </a:lnTo>
                <a:lnTo>
                  <a:pt x="431007" y="173832"/>
                </a:lnTo>
                <a:lnTo>
                  <a:pt x="434182" y="173038"/>
                </a:lnTo>
                <a:lnTo>
                  <a:pt x="436563" y="171847"/>
                </a:lnTo>
                <a:lnTo>
                  <a:pt x="438944" y="169863"/>
                </a:lnTo>
                <a:lnTo>
                  <a:pt x="441722" y="168276"/>
                </a:lnTo>
                <a:lnTo>
                  <a:pt x="442913" y="180976"/>
                </a:lnTo>
                <a:lnTo>
                  <a:pt x="443310" y="192882"/>
                </a:lnTo>
                <a:lnTo>
                  <a:pt x="443310" y="203994"/>
                </a:lnTo>
                <a:lnTo>
                  <a:pt x="442913" y="215107"/>
                </a:lnTo>
                <a:lnTo>
                  <a:pt x="444500" y="213122"/>
                </a:lnTo>
                <a:lnTo>
                  <a:pt x="445691" y="212328"/>
                </a:lnTo>
                <a:lnTo>
                  <a:pt x="446882" y="212328"/>
                </a:lnTo>
                <a:lnTo>
                  <a:pt x="447675" y="212726"/>
                </a:lnTo>
                <a:lnTo>
                  <a:pt x="448072" y="213519"/>
                </a:lnTo>
                <a:lnTo>
                  <a:pt x="448866" y="216297"/>
                </a:lnTo>
                <a:lnTo>
                  <a:pt x="448866" y="221457"/>
                </a:lnTo>
                <a:lnTo>
                  <a:pt x="448866" y="228204"/>
                </a:lnTo>
                <a:lnTo>
                  <a:pt x="447675" y="244079"/>
                </a:lnTo>
                <a:lnTo>
                  <a:pt x="445294" y="262335"/>
                </a:lnTo>
                <a:lnTo>
                  <a:pt x="443310" y="279797"/>
                </a:lnTo>
                <a:lnTo>
                  <a:pt x="440928" y="294482"/>
                </a:lnTo>
                <a:lnTo>
                  <a:pt x="439738" y="300038"/>
                </a:lnTo>
                <a:lnTo>
                  <a:pt x="438547" y="303213"/>
                </a:lnTo>
                <a:lnTo>
                  <a:pt x="437753" y="304800"/>
                </a:lnTo>
                <a:lnTo>
                  <a:pt x="437357" y="304800"/>
                </a:lnTo>
                <a:lnTo>
                  <a:pt x="436960" y="304007"/>
                </a:lnTo>
                <a:lnTo>
                  <a:pt x="435769" y="313929"/>
                </a:lnTo>
                <a:lnTo>
                  <a:pt x="434182" y="323057"/>
                </a:lnTo>
                <a:lnTo>
                  <a:pt x="432197" y="332185"/>
                </a:lnTo>
                <a:lnTo>
                  <a:pt x="429816" y="341313"/>
                </a:lnTo>
                <a:lnTo>
                  <a:pt x="427435" y="349647"/>
                </a:lnTo>
                <a:lnTo>
                  <a:pt x="424260" y="357982"/>
                </a:lnTo>
                <a:lnTo>
                  <a:pt x="421482" y="365919"/>
                </a:lnTo>
                <a:lnTo>
                  <a:pt x="417513" y="373460"/>
                </a:lnTo>
                <a:lnTo>
                  <a:pt x="413941" y="381397"/>
                </a:lnTo>
                <a:lnTo>
                  <a:pt x="409972" y="388938"/>
                </a:lnTo>
                <a:lnTo>
                  <a:pt x="406003" y="395685"/>
                </a:lnTo>
                <a:lnTo>
                  <a:pt x="401241" y="402432"/>
                </a:lnTo>
                <a:lnTo>
                  <a:pt x="396875" y="408782"/>
                </a:lnTo>
                <a:lnTo>
                  <a:pt x="391716" y="415132"/>
                </a:lnTo>
                <a:lnTo>
                  <a:pt x="386953" y="420688"/>
                </a:lnTo>
                <a:lnTo>
                  <a:pt x="381794" y="426244"/>
                </a:lnTo>
                <a:lnTo>
                  <a:pt x="376635" y="431801"/>
                </a:lnTo>
                <a:lnTo>
                  <a:pt x="371078" y="436563"/>
                </a:lnTo>
                <a:lnTo>
                  <a:pt x="365919" y="440929"/>
                </a:lnTo>
                <a:lnTo>
                  <a:pt x="360363" y="445691"/>
                </a:lnTo>
                <a:lnTo>
                  <a:pt x="354806" y="449660"/>
                </a:lnTo>
                <a:lnTo>
                  <a:pt x="349250" y="453232"/>
                </a:lnTo>
                <a:lnTo>
                  <a:pt x="343297" y="456804"/>
                </a:lnTo>
                <a:lnTo>
                  <a:pt x="337741" y="459582"/>
                </a:lnTo>
                <a:lnTo>
                  <a:pt x="332185" y="462757"/>
                </a:lnTo>
                <a:lnTo>
                  <a:pt x="326628" y="464741"/>
                </a:lnTo>
                <a:lnTo>
                  <a:pt x="320675" y="466726"/>
                </a:lnTo>
                <a:lnTo>
                  <a:pt x="315119" y="468313"/>
                </a:lnTo>
                <a:lnTo>
                  <a:pt x="309563" y="469901"/>
                </a:lnTo>
                <a:lnTo>
                  <a:pt x="304403" y="470694"/>
                </a:lnTo>
                <a:lnTo>
                  <a:pt x="298847" y="471091"/>
                </a:lnTo>
                <a:lnTo>
                  <a:pt x="293688" y="471488"/>
                </a:lnTo>
                <a:lnTo>
                  <a:pt x="288925" y="471091"/>
                </a:lnTo>
                <a:lnTo>
                  <a:pt x="284956" y="470694"/>
                </a:lnTo>
                <a:lnTo>
                  <a:pt x="280194" y="469901"/>
                </a:lnTo>
                <a:lnTo>
                  <a:pt x="275034" y="467916"/>
                </a:lnTo>
                <a:lnTo>
                  <a:pt x="270669" y="466329"/>
                </a:lnTo>
                <a:lnTo>
                  <a:pt x="265509" y="464344"/>
                </a:lnTo>
                <a:lnTo>
                  <a:pt x="259953" y="462360"/>
                </a:lnTo>
                <a:lnTo>
                  <a:pt x="254794" y="459185"/>
                </a:lnTo>
                <a:lnTo>
                  <a:pt x="244078" y="452438"/>
                </a:lnTo>
                <a:lnTo>
                  <a:pt x="232966" y="444898"/>
                </a:lnTo>
                <a:lnTo>
                  <a:pt x="221853" y="435769"/>
                </a:lnTo>
                <a:lnTo>
                  <a:pt x="211534" y="425450"/>
                </a:lnTo>
                <a:lnTo>
                  <a:pt x="200819" y="413941"/>
                </a:lnTo>
                <a:lnTo>
                  <a:pt x="190500" y="402035"/>
                </a:lnTo>
                <a:lnTo>
                  <a:pt x="185737" y="395685"/>
                </a:lnTo>
                <a:lnTo>
                  <a:pt x="180578" y="388938"/>
                </a:lnTo>
                <a:lnTo>
                  <a:pt x="176609" y="381794"/>
                </a:lnTo>
                <a:lnTo>
                  <a:pt x="171847" y="374651"/>
                </a:lnTo>
                <a:lnTo>
                  <a:pt x="167481" y="367507"/>
                </a:lnTo>
                <a:lnTo>
                  <a:pt x="163512" y="359569"/>
                </a:lnTo>
                <a:lnTo>
                  <a:pt x="159544" y="351632"/>
                </a:lnTo>
                <a:lnTo>
                  <a:pt x="156369" y="343694"/>
                </a:lnTo>
                <a:lnTo>
                  <a:pt x="152797" y="335757"/>
                </a:lnTo>
                <a:lnTo>
                  <a:pt x="150019" y="327422"/>
                </a:lnTo>
                <a:lnTo>
                  <a:pt x="147241" y="318691"/>
                </a:lnTo>
                <a:lnTo>
                  <a:pt x="144859" y="310357"/>
                </a:lnTo>
                <a:lnTo>
                  <a:pt x="142875" y="316310"/>
                </a:lnTo>
                <a:lnTo>
                  <a:pt x="140494" y="320676"/>
                </a:lnTo>
                <a:lnTo>
                  <a:pt x="139700" y="322263"/>
                </a:lnTo>
                <a:lnTo>
                  <a:pt x="138509" y="323057"/>
                </a:lnTo>
                <a:lnTo>
                  <a:pt x="137319" y="323851"/>
                </a:lnTo>
                <a:lnTo>
                  <a:pt x="136128" y="324247"/>
                </a:lnTo>
                <a:lnTo>
                  <a:pt x="134541" y="323851"/>
                </a:lnTo>
                <a:lnTo>
                  <a:pt x="133350" y="323057"/>
                </a:lnTo>
                <a:lnTo>
                  <a:pt x="132159" y="321866"/>
                </a:lnTo>
                <a:lnTo>
                  <a:pt x="130969" y="319485"/>
                </a:lnTo>
                <a:lnTo>
                  <a:pt x="128587" y="314722"/>
                </a:lnTo>
                <a:lnTo>
                  <a:pt x="126603" y="308372"/>
                </a:lnTo>
                <a:lnTo>
                  <a:pt x="125016" y="300038"/>
                </a:lnTo>
                <a:lnTo>
                  <a:pt x="123825" y="290513"/>
                </a:lnTo>
                <a:lnTo>
                  <a:pt x="123031" y="280591"/>
                </a:lnTo>
                <a:lnTo>
                  <a:pt x="122634" y="269478"/>
                </a:lnTo>
                <a:lnTo>
                  <a:pt x="123031" y="259557"/>
                </a:lnTo>
                <a:lnTo>
                  <a:pt x="123428" y="250032"/>
                </a:lnTo>
                <a:lnTo>
                  <a:pt x="124619" y="241300"/>
                </a:lnTo>
                <a:lnTo>
                  <a:pt x="125809" y="233760"/>
                </a:lnTo>
                <a:lnTo>
                  <a:pt x="127397" y="227013"/>
                </a:lnTo>
                <a:lnTo>
                  <a:pt x="129778" y="221854"/>
                </a:lnTo>
                <a:lnTo>
                  <a:pt x="131762" y="217488"/>
                </a:lnTo>
                <a:lnTo>
                  <a:pt x="132953" y="216297"/>
                </a:lnTo>
                <a:lnTo>
                  <a:pt x="134144" y="215504"/>
                </a:lnTo>
                <a:lnTo>
                  <a:pt x="130572" y="211138"/>
                </a:lnTo>
                <a:lnTo>
                  <a:pt x="127000" y="207169"/>
                </a:lnTo>
                <a:lnTo>
                  <a:pt x="124619" y="202407"/>
                </a:lnTo>
                <a:lnTo>
                  <a:pt x="122634" y="197247"/>
                </a:lnTo>
                <a:lnTo>
                  <a:pt x="120253" y="192485"/>
                </a:lnTo>
                <a:lnTo>
                  <a:pt x="119062" y="186928"/>
                </a:lnTo>
                <a:lnTo>
                  <a:pt x="118269" y="181372"/>
                </a:lnTo>
                <a:lnTo>
                  <a:pt x="117475" y="175816"/>
                </a:lnTo>
                <a:lnTo>
                  <a:pt x="117475" y="170260"/>
                </a:lnTo>
                <a:lnTo>
                  <a:pt x="117475" y="164704"/>
                </a:lnTo>
                <a:lnTo>
                  <a:pt x="117872" y="158751"/>
                </a:lnTo>
                <a:lnTo>
                  <a:pt x="118269" y="152797"/>
                </a:lnTo>
                <a:lnTo>
                  <a:pt x="120253" y="140891"/>
                </a:lnTo>
                <a:lnTo>
                  <a:pt x="123428" y="129381"/>
                </a:lnTo>
                <a:lnTo>
                  <a:pt x="126603" y="118666"/>
                </a:lnTo>
                <a:lnTo>
                  <a:pt x="130969" y="107951"/>
                </a:lnTo>
                <a:lnTo>
                  <a:pt x="135334" y="98426"/>
                </a:lnTo>
                <a:lnTo>
                  <a:pt x="139700" y="90091"/>
                </a:lnTo>
                <a:lnTo>
                  <a:pt x="144066" y="82154"/>
                </a:lnTo>
                <a:lnTo>
                  <a:pt x="148034" y="76597"/>
                </a:lnTo>
                <a:lnTo>
                  <a:pt x="152003" y="72231"/>
                </a:lnTo>
                <a:lnTo>
                  <a:pt x="153194" y="70644"/>
                </a:lnTo>
                <a:lnTo>
                  <a:pt x="154781" y="69850"/>
                </a:lnTo>
                <a:lnTo>
                  <a:pt x="170656" y="61913"/>
                </a:lnTo>
                <a:lnTo>
                  <a:pt x="186134" y="55960"/>
                </a:lnTo>
                <a:lnTo>
                  <a:pt x="201216" y="50403"/>
                </a:lnTo>
                <a:lnTo>
                  <a:pt x="216297" y="46038"/>
                </a:lnTo>
                <a:lnTo>
                  <a:pt x="230981" y="42863"/>
                </a:lnTo>
                <a:lnTo>
                  <a:pt x="245269" y="40482"/>
                </a:lnTo>
                <a:lnTo>
                  <a:pt x="259556" y="38894"/>
                </a:lnTo>
                <a:lnTo>
                  <a:pt x="273050" y="38100"/>
                </a:lnTo>
                <a:close/>
                <a:moveTo>
                  <a:pt x="982954" y="0"/>
                </a:moveTo>
                <a:lnTo>
                  <a:pt x="988111" y="0"/>
                </a:lnTo>
                <a:lnTo>
                  <a:pt x="2043178" y="0"/>
                </a:lnTo>
                <a:lnTo>
                  <a:pt x="2049127" y="0"/>
                </a:lnTo>
                <a:lnTo>
                  <a:pt x="2054680" y="397"/>
                </a:lnTo>
                <a:lnTo>
                  <a:pt x="2060233" y="1191"/>
                </a:lnTo>
                <a:lnTo>
                  <a:pt x="2065786" y="1985"/>
                </a:lnTo>
                <a:lnTo>
                  <a:pt x="2070942" y="3572"/>
                </a:lnTo>
                <a:lnTo>
                  <a:pt x="2076099" y="5160"/>
                </a:lnTo>
                <a:lnTo>
                  <a:pt x="2081255" y="6747"/>
                </a:lnTo>
                <a:lnTo>
                  <a:pt x="2086411" y="8732"/>
                </a:lnTo>
                <a:lnTo>
                  <a:pt x="2091171" y="11113"/>
                </a:lnTo>
                <a:lnTo>
                  <a:pt x="2095931" y="13494"/>
                </a:lnTo>
                <a:lnTo>
                  <a:pt x="2100691" y="16272"/>
                </a:lnTo>
                <a:lnTo>
                  <a:pt x="2105054" y="19050"/>
                </a:lnTo>
                <a:lnTo>
                  <a:pt x="2109417" y="21828"/>
                </a:lnTo>
                <a:lnTo>
                  <a:pt x="2113780" y="25401"/>
                </a:lnTo>
                <a:lnTo>
                  <a:pt x="2121713" y="32544"/>
                </a:lnTo>
                <a:lnTo>
                  <a:pt x="2128852" y="40085"/>
                </a:lnTo>
                <a:lnTo>
                  <a:pt x="2131629" y="44451"/>
                </a:lnTo>
                <a:lnTo>
                  <a:pt x="2135198" y="48816"/>
                </a:lnTo>
                <a:lnTo>
                  <a:pt x="2137578" y="53182"/>
                </a:lnTo>
                <a:lnTo>
                  <a:pt x="2140751" y="57944"/>
                </a:lnTo>
                <a:lnTo>
                  <a:pt x="2143131" y="62707"/>
                </a:lnTo>
                <a:lnTo>
                  <a:pt x="2145114" y="67469"/>
                </a:lnTo>
                <a:lnTo>
                  <a:pt x="2147494" y="72628"/>
                </a:lnTo>
                <a:lnTo>
                  <a:pt x="2149081" y="77788"/>
                </a:lnTo>
                <a:lnTo>
                  <a:pt x="2150271" y="82947"/>
                </a:lnTo>
                <a:lnTo>
                  <a:pt x="2151461" y="88107"/>
                </a:lnTo>
                <a:lnTo>
                  <a:pt x="2152254" y="93663"/>
                </a:lnTo>
                <a:lnTo>
                  <a:pt x="2153444" y="99219"/>
                </a:lnTo>
                <a:lnTo>
                  <a:pt x="2153841" y="105172"/>
                </a:lnTo>
                <a:lnTo>
                  <a:pt x="2154237" y="110332"/>
                </a:lnTo>
                <a:lnTo>
                  <a:pt x="2154237" y="758032"/>
                </a:lnTo>
                <a:lnTo>
                  <a:pt x="2153841" y="763588"/>
                </a:lnTo>
                <a:lnTo>
                  <a:pt x="2153444" y="769144"/>
                </a:lnTo>
                <a:lnTo>
                  <a:pt x="2152254" y="775097"/>
                </a:lnTo>
                <a:lnTo>
                  <a:pt x="2151461" y="779860"/>
                </a:lnTo>
                <a:lnTo>
                  <a:pt x="2150271" y="785416"/>
                </a:lnTo>
                <a:lnTo>
                  <a:pt x="2149081" y="790972"/>
                </a:lnTo>
                <a:lnTo>
                  <a:pt x="2147494" y="796132"/>
                </a:lnTo>
                <a:lnTo>
                  <a:pt x="2145114" y="800894"/>
                </a:lnTo>
                <a:lnTo>
                  <a:pt x="2143131" y="805657"/>
                </a:lnTo>
                <a:lnTo>
                  <a:pt x="2140751" y="810816"/>
                </a:lnTo>
                <a:lnTo>
                  <a:pt x="2137578" y="815579"/>
                </a:lnTo>
                <a:lnTo>
                  <a:pt x="2135198" y="819547"/>
                </a:lnTo>
                <a:lnTo>
                  <a:pt x="2131629" y="824310"/>
                </a:lnTo>
                <a:lnTo>
                  <a:pt x="2128852" y="827882"/>
                </a:lnTo>
                <a:lnTo>
                  <a:pt x="2124886" y="832247"/>
                </a:lnTo>
                <a:lnTo>
                  <a:pt x="2121713" y="836216"/>
                </a:lnTo>
                <a:lnTo>
                  <a:pt x="2117350" y="839788"/>
                </a:lnTo>
                <a:lnTo>
                  <a:pt x="2113780" y="843360"/>
                </a:lnTo>
                <a:lnTo>
                  <a:pt x="2109417" y="846535"/>
                </a:lnTo>
                <a:lnTo>
                  <a:pt x="2105054" y="849710"/>
                </a:lnTo>
                <a:lnTo>
                  <a:pt x="2100691" y="852488"/>
                </a:lnTo>
                <a:lnTo>
                  <a:pt x="2095931" y="854869"/>
                </a:lnTo>
                <a:lnTo>
                  <a:pt x="2091171" y="857647"/>
                </a:lnTo>
                <a:lnTo>
                  <a:pt x="2086411" y="859632"/>
                </a:lnTo>
                <a:lnTo>
                  <a:pt x="2081255" y="861616"/>
                </a:lnTo>
                <a:lnTo>
                  <a:pt x="2076099" y="863601"/>
                </a:lnTo>
                <a:lnTo>
                  <a:pt x="2070942" y="865188"/>
                </a:lnTo>
                <a:lnTo>
                  <a:pt x="2065786" y="866379"/>
                </a:lnTo>
                <a:lnTo>
                  <a:pt x="2060233" y="867172"/>
                </a:lnTo>
                <a:lnTo>
                  <a:pt x="2054680" y="867966"/>
                </a:lnTo>
                <a:lnTo>
                  <a:pt x="2049127" y="868363"/>
                </a:lnTo>
                <a:lnTo>
                  <a:pt x="2043178" y="868363"/>
                </a:lnTo>
                <a:lnTo>
                  <a:pt x="988111" y="868363"/>
                </a:lnTo>
                <a:lnTo>
                  <a:pt x="982954" y="868363"/>
                </a:lnTo>
                <a:lnTo>
                  <a:pt x="977401" y="867966"/>
                </a:lnTo>
                <a:lnTo>
                  <a:pt x="971452" y="867172"/>
                </a:lnTo>
                <a:lnTo>
                  <a:pt x="966295" y="866379"/>
                </a:lnTo>
                <a:lnTo>
                  <a:pt x="960742" y="865188"/>
                </a:lnTo>
                <a:lnTo>
                  <a:pt x="955586" y="863601"/>
                </a:lnTo>
                <a:lnTo>
                  <a:pt x="950430" y="861616"/>
                </a:lnTo>
                <a:lnTo>
                  <a:pt x="945273" y="859632"/>
                </a:lnTo>
                <a:lnTo>
                  <a:pt x="940514" y="857647"/>
                </a:lnTo>
                <a:lnTo>
                  <a:pt x="935754" y="854869"/>
                </a:lnTo>
                <a:lnTo>
                  <a:pt x="930994" y="852488"/>
                </a:lnTo>
                <a:lnTo>
                  <a:pt x="926631" y="849710"/>
                </a:lnTo>
                <a:lnTo>
                  <a:pt x="922268" y="846535"/>
                </a:lnTo>
                <a:lnTo>
                  <a:pt x="918302" y="843360"/>
                </a:lnTo>
                <a:lnTo>
                  <a:pt x="913939" y="839788"/>
                </a:lnTo>
                <a:lnTo>
                  <a:pt x="910369" y="836216"/>
                </a:lnTo>
                <a:lnTo>
                  <a:pt x="906402" y="832247"/>
                </a:lnTo>
                <a:lnTo>
                  <a:pt x="903229" y="827882"/>
                </a:lnTo>
                <a:lnTo>
                  <a:pt x="899659" y="824310"/>
                </a:lnTo>
                <a:lnTo>
                  <a:pt x="896883" y="819547"/>
                </a:lnTo>
                <a:lnTo>
                  <a:pt x="893710" y="815579"/>
                </a:lnTo>
                <a:lnTo>
                  <a:pt x="891330" y="810816"/>
                </a:lnTo>
                <a:lnTo>
                  <a:pt x="888950" y="805657"/>
                </a:lnTo>
                <a:lnTo>
                  <a:pt x="886570" y="800894"/>
                </a:lnTo>
                <a:lnTo>
                  <a:pt x="884587" y="796132"/>
                </a:lnTo>
                <a:lnTo>
                  <a:pt x="883001" y="790972"/>
                </a:lnTo>
                <a:lnTo>
                  <a:pt x="881414" y="785416"/>
                </a:lnTo>
                <a:lnTo>
                  <a:pt x="879827" y="779860"/>
                </a:lnTo>
                <a:lnTo>
                  <a:pt x="879034" y="775097"/>
                </a:lnTo>
                <a:lnTo>
                  <a:pt x="878241" y="769144"/>
                </a:lnTo>
                <a:lnTo>
                  <a:pt x="877844" y="763588"/>
                </a:lnTo>
                <a:lnTo>
                  <a:pt x="877844" y="758032"/>
                </a:lnTo>
                <a:lnTo>
                  <a:pt x="877844" y="696913"/>
                </a:lnTo>
                <a:lnTo>
                  <a:pt x="833420" y="723504"/>
                </a:lnTo>
                <a:lnTo>
                  <a:pt x="804862" y="676672"/>
                </a:lnTo>
                <a:lnTo>
                  <a:pt x="877844" y="633413"/>
                </a:lnTo>
                <a:lnTo>
                  <a:pt x="877844" y="110332"/>
                </a:lnTo>
                <a:lnTo>
                  <a:pt x="877844" y="105172"/>
                </a:lnTo>
                <a:lnTo>
                  <a:pt x="878241" y="99219"/>
                </a:lnTo>
                <a:lnTo>
                  <a:pt x="879034" y="93663"/>
                </a:lnTo>
                <a:lnTo>
                  <a:pt x="879827" y="88107"/>
                </a:lnTo>
                <a:lnTo>
                  <a:pt x="881414" y="82947"/>
                </a:lnTo>
                <a:lnTo>
                  <a:pt x="883001" y="77788"/>
                </a:lnTo>
                <a:lnTo>
                  <a:pt x="884587" y="72628"/>
                </a:lnTo>
                <a:lnTo>
                  <a:pt x="886570" y="67469"/>
                </a:lnTo>
                <a:lnTo>
                  <a:pt x="888950" y="62707"/>
                </a:lnTo>
                <a:lnTo>
                  <a:pt x="891330" y="57944"/>
                </a:lnTo>
                <a:lnTo>
                  <a:pt x="893710" y="53182"/>
                </a:lnTo>
                <a:lnTo>
                  <a:pt x="896883" y="48816"/>
                </a:lnTo>
                <a:lnTo>
                  <a:pt x="899659" y="44451"/>
                </a:lnTo>
                <a:lnTo>
                  <a:pt x="903229" y="40085"/>
                </a:lnTo>
                <a:lnTo>
                  <a:pt x="910369" y="32544"/>
                </a:lnTo>
                <a:lnTo>
                  <a:pt x="918302" y="25401"/>
                </a:lnTo>
                <a:lnTo>
                  <a:pt x="922268" y="21828"/>
                </a:lnTo>
                <a:lnTo>
                  <a:pt x="926631" y="19050"/>
                </a:lnTo>
                <a:lnTo>
                  <a:pt x="930994" y="16272"/>
                </a:lnTo>
                <a:lnTo>
                  <a:pt x="935754" y="13494"/>
                </a:lnTo>
                <a:lnTo>
                  <a:pt x="940514" y="11113"/>
                </a:lnTo>
                <a:lnTo>
                  <a:pt x="945273" y="8732"/>
                </a:lnTo>
                <a:lnTo>
                  <a:pt x="950430" y="6747"/>
                </a:lnTo>
                <a:lnTo>
                  <a:pt x="955586" y="5160"/>
                </a:lnTo>
                <a:lnTo>
                  <a:pt x="960742" y="3572"/>
                </a:lnTo>
                <a:lnTo>
                  <a:pt x="966295" y="1985"/>
                </a:lnTo>
                <a:lnTo>
                  <a:pt x="971452" y="1191"/>
                </a:lnTo>
                <a:lnTo>
                  <a:pt x="977401" y="397"/>
                </a:lnTo>
                <a:lnTo>
                  <a:pt x="982954" y="0"/>
                </a:lnTo>
                <a:close/>
              </a:path>
            </a:pathLst>
          </a:custGeom>
          <a:solidFill>
            <a:srgbClr val="E8888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Text" lastClr="000000"/>
              </a:solidFill>
              <a:effectLst/>
              <a:uLnTx/>
              <a:uFillTx/>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标题 3"/>
          <p:cNvSpPr>
            <a:spLocks noGrp="1"/>
          </p:cNvSpPr>
          <p:nvPr>
            <p:ph type="title"/>
          </p:nvPr>
        </p:nvSpPr>
        <p:spPr>
          <a:xfrm>
            <a:off x="407368" y="116633"/>
            <a:ext cx="11027395" cy="936103"/>
          </a:xfrm>
        </p:spPr>
        <p:txBody>
          <a:bodyPr/>
          <a:lstStyle/>
          <a:p>
            <a:r>
              <a:rPr lang="zh-CN" altLang="en-US" dirty="0" smtClean="0"/>
              <a:t>审题：</a:t>
            </a:r>
            <a:endParaRPr lang="en-US" altLang="zh-CN" dirty="0"/>
          </a:p>
        </p:txBody>
      </p:sp>
      <p:sp>
        <p:nvSpPr>
          <p:cNvPr id="91" name="Freeform 5"/>
          <p:cNvSpPr/>
          <p:nvPr/>
        </p:nvSpPr>
        <p:spPr bwMode="auto">
          <a:xfrm>
            <a:off x="5879976" y="2460685"/>
            <a:ext cx="2068080" cy="2481179"/>
          </a:xfrm>
          <a:custGeom>
            <a:avLst/>
            <a:gdLst>
              <a:gd name="T0" fmla="*/ 0 w 789"/>
              <a:gd name="T1" fmla="*/ 2147483646 h 912"/>
              <a:gd name="T2" fmla="*/ 2147483646 w 789"/>
              <a:gd name="T3" fmla="*/ 0 h 912"/>
              <a:gd name="T4" fmla="*/ 2147483646 w 789"/>
              <a:gd name="T5" fmla="*/ 2147483646 h 912"/>
              <a:gd name="T6" fmla="*/ 2147483646 w 789"/>
              <a:gd name="T7" fmla="*/ 2147483646 h 912"/>
              <a:gd name="T8" fmla="*/ 2147483646 w 789"/>
              <a:gd name="T9" fmla="*/ 2147483646 h 912"/>
              <a:gd name="T10" fmla="*/ 0 w 789"/>
              <a:gd name="T11" fmla="*/ 2147483646 h 912"/>
              <a:gd name="T12" fmla="*/ 0 w 789"/>
              <a:gd name="T13" fmla="*/ 2147483646 h 9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89" h="912">
                <a:moveTo>
                  <a:pt x="0" y="227"/>
                </a:moveTo>
                <a:lnTo>
                  <a:pt x="396" y="0"/>
                </a:lnTo>
                <a:lnTo>
                  <a:pt x="789" y="227"/>
                </a:lnTo>
                <a:lnTo>
                  <a:pt x="789" y="682"/>
                </a:lnTo>
                <a:lnTo>
                  <a:pt x="396" y="912"/>
                </a:lnTo>
                <a:lnTo>
                  <a:pt x="0" y="682"/>
                </a:lnTo>
                <a:lnTo>
                  <a:pt x="0" y="227"/>
                </a:lnTo>
                <a:close/>
              </a:path>
            </a:pathLst>
          </a:custGeom>
          <a:solidFill>
            <a:schemeClr val="accent2"/>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2" name="Freeform 10"/>
          <p:cNvSpPr/>
          <p:nvPr/>
        </p:nvSpPr>
        <p:spPr bwMode="auto">
          <a:xfrm>
            <a:off x="5159694" y="4430507"/>
            <a:ext cx="1440563" cy="1439548"/>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75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5" name="Freeform 8"/>
          <p:cNvSpPr/>
          <p:nvPr/>
        </p:nvSpPr>
        <p:spPr bwMode="auto">
          <a:xfrm>
            <a:off x="3503713" y="2523354"/>
            <a:ext cx="2288282" cy="2521675"/>
          </a:xfrm>
          <a:custGeom>
            <a:avLst/>
            <a:gdLst>
              <a:gd name="T0" fmla="*/ 0 w 397"/>
              <a:gd name="T1" fmla="*/ 2147483646 h 459"/>
              <a:gd name="T2" fmla="*/ 2147483646 w 397"/>
              <a:gd name="T3" fmla="*/ 0 h 459"/>
              <a:gd name="T4" fmla="*/ 2147483646 w 397"/>
              <a:gd name="T5" fmla="*/ 2147483646 h 459"/>
              <a:gd name="T6" fmla="*/ 2147483646 w 397"/>
              <a:gd name="T7" fmla="*/ 2147483646 h 459"/>
              <a:gd name="T8" fmla="*/ 2147483646 w 397"/>
              <a:gd name="T9" fmla="*/ 2147483646 h 459"/>
              <a:gd name="T10" fmla="*/ 0 w 397"/>
              <a:gd name="T11" fmla="*/ 2147483646 h 459"/>
              <a:gd name="T12" fmla="*/ 0 w 397"/>
              <a:gd name="T13" fmla="*/ 214748364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97" h="459">
                <a:moveTo>
                  <a:pt x="0" y="115"/>
                </a:moveTo>
                <a:lnTo>
                  <a:pt x="198" y="0"/>
                </a:lnTo>
                <a:lnTo>
                  <a:pt x="397" y="115"/>
                </a:lnTo>
                <a:lnTo>
                  <a:pt x="397" y="344"/>
                </a:lnTo>
                <a:lnTo>
                  <a:pt x="198" y="459"/>
                </a:lnTo>
                <a:lnTo>
                  <a:pt x="0" y="344"/>
                </a:lnTo>
                <a:lnTo>
                  <a:pt x="0" y="115"/>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6" name="KSO_Shape"/>
          <p:cNvSpPr/>
          <p:nvPr/>
        </p:nvSpPr>
        <p:spPr bwMode="auto">
          <a:xfrm>
            <a:off x="3935760" y="2824569"/>
            <a:ext cx="1390762" cy="1415731"/>
          </a:xfrm>
          <a:custGeom>
            <a:avLst/>
            <a:gdLst>
              <a:gd name="T0" fmla="*/ 1230708 w 3970"/>
              <a:gd name="T1" fmla="*/ 915562 h 4043"/>
              <a:gd name="T2" fmla="*/ 745546 w 3970"/>
              <a:gd name="T3" fmla="*/ 1273147 h 4043"/>
              <a:gd name="T4" fmla="*/ 1036643 w 3970"/>
              <a:gd name="T5" fmla="*/ 769945 h 4043"/>
              <a:gd name="T6" fmla="*/ 1163942 w 3970"/>
              <a:gd name="T7" fmla="*/ 484945 h 4043"/>
              <a:gd name="T8" fmla="*/ 709493 w 3970"/>
              <a:gd name="T9" fmla="*/ 218203 h 4043"/>
              <a:gd name="T10" fmla="*/ 515428 w 3970"/>
              <a:gd name="T11" fmla="*/ 1309663 h 4043"/>
              <a:gd name="T12" fmla="*/ 1473289 w 3970"/>
              <a:gd name="T13" fmla="*/ 739663 h 4043"/>
              <a:gd name="T14" fmla="*/ 1230708 w 3970"/>
              <a:gd name="T15" fmla="*/ 915562 h 4043"/>
              <a:gd name="T16" fmla="*/ 933825 w 3970"/>
              <a:gd name="T17" fmla="*/ 297023 h 4043"/>
              <a:gd name="T18" fmla="*/ 1047326 w 3970"/>
              <a:gd name="T19" fmla="*/ 410578 h 4043"/>
              <a:gd name="T20" fmla="*/ 933825 w 3970"/>
              <a:gd name="T21" fmla="*/ 524578 h 4043"/>
              <a:gd name="T22" fmla="*/ 819878 w 3970"/>
              <a:gd name="T23" fmla="*/ 410578 h 4043"/>
              <a:gd name="T24" fmla="*/ 933825 w 3970"/>
              <a:gd name="T25" fmla="*/ 297023 h 4043"/>
              <a:gd name="T26" fmla="*/ 569731 w 3970"/>
              <a:gd name="T27" fmla="*/ 1070085 h 4043"/>
              <a:gd name="T28" fmla="*/ 456230 w 3970"/>
              <a:gd name="T29" fmla="*/ 956530 h 4043"/>
              <a:gd name="T30" fmla="*/ 569731 w 3970"/>
              <a:gd name="T31" fmla="*/ 842976 h 4043"/>
              <a:gd name="T32" fmla="*/ 683677 w 3970"/>
              <a:gd name="T33" fmla="*/ 956530 h 4043"/>
              <a:gd name="T34" fmla="*/ 569731 w 3970"/>
              <a:gd name="T35" fmla="*/ 1070085 h 4043"/>
              <a:gd name="T36" fmla="*/ 660977 w 3970"/>
              <a:gd name="T37" fmla="*/ 736546 h 4043"/>
              <a:gd name="T38" fmla="*/ 547031 w 3970"/>
              <a:gd name="T39" fmla="*/ 622992 h 4043"/>
              <a:gd name="T40" fmla="*/ 660977 w 3970"/>
              <a:gd name="T41" fmla="*/ 509437 h 4043"/>
              <a:gd name="T42" fmla="*/ 774478 w 3970"/>
              <a:gd name="T43" fmla="*/ 622992 h 4043"/>
              <a:gd name="T44" fmla="*/ 660977 w 3970"/>
              <a:gd name="T45" fmla="*/ 736546 h 4043"/>
              <a:gd name="T46" fmla="*/ 1095397 w 3970"/>
              <a:gd name="T47" fmla="*/ 777070 h 4043"/>
              <a:gd name="T48" fmla="*/ 1095842 w 3970"/>
              <a:gd name="T49" fmla="*/ 774398 h 4043"/>
              <a:gd name="T50" fmla="*/ 1095397 w 3970"/>
              <a:gd name="T51" fmla="*/ 777070 h 4043"/>
              <a:gd name="T52" fmla="*/ 1211568 w 3970"/>
              <a:gd name="T53" fmla="*/ 858117 h 4043"/>
              <a:gd name="T54" fmla="*/ 1767056 w 3970"/>
              <a:gd name="T55" fmla="*/ 105094 h 4043"/>
              <a:gd name="T56" fmla="*/ 1731893 w 3970"/>
              <a:gd name="T57" fmla="*/ 74812 h 4043"/>
              <a:gd name="T58" fmla="*/ 1095842 w 3970"/>
              <a:gd name="T59" fmla="*/ 774398 h 4043"/>
              <a:gd name="T60" fmla="*/ 1211568 w 3970"/>
              <a:gd name="T61" fmla="*/ 858117 h 4043"/>
              <a:gd name="T62" fmla="*/ 918246 w 3970"/>
              <a:gd name="T63" fmla="*/ 867913 h 4043"/>
              <a:gd name="T64" fmla="*/ 812312 w 3970"/>
              <a:gd name="T65" fmla="*/ 1201452 h 4043"/>
              <a:gd name="T66" fmla="*/ 1125664 w 3970"/>
              <a:gd name="T67" fmla="*/ 1024663 h 4043"/>
              <a:gd name="T68" fmla="*/ 918246 w 3970"/>
              <a:gd name="T69" fmla="*/ 867913 h 404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970" h="4043">
                <a:moveTo>
                  <a:pt x="2765" y="2056"/>
                </a:moveTo>
                <a:cubicBezTo>
                  <a:pt x="2833" y="2655"/>
                  <a:pt x="1948" y="2832"/>
                  <a:pt x="1675" y="2859"/>
                </a:cubicBezTo>
                <a:cubicBezTo>
                  <a:pt x="1716" y="2437"/>
                  <a:pt x="1662" y="1729"/>
                  <a:pt x="2329" y="1729"/>
                </a:cubicBezTo>
                <a:cubicBezTo>
                  <a:pt x="2261" y="1688"/>
                  <a:pt x="2438" y="1293"/>
                  <a:pt x="2615" y="1089"/>
                </a:cubicBezTo>
                <a:cubicBezTo>
                  <a:pt x="2847" y="0"/>
                  <a:pt x="1975" y="340"/>
                  <a:pt x="1594" y="490"/>
                </a:cubicBezTo>
                <a:cubicBezTo>
                  <a:pt x="0" y="1661"/>
                  <a:pt x="1103" y="2873"/>
                  <a:pt x="1158" y="2941"/>
                </a:cubicBezTo>
                <a:cubicBezTo>
                  <a:pt x="2343" y="4043"/>
                  <a:pt x="3687" y="2235"/>
                  <a:pt x="3310" y="1661"/>
                </a:cubicBezTo>
                <a:cubicBezTo>
                  <a:pt x="3268" y="1686"/>
                  <a:pt x="2928" y="2042"/>
                  <a:pt x="2765" y="2056"/>
                </a:cubicBezTo>
                <a:close/>
                <a:moveTo>
                  <a:pt x="2098" y="667"/>
                </a:moveTo>
                <a:cubicBezTo>
                  <a:pt x="2239" y="667"/>
                  <a:pt x="2353" y="781"/>
                  <a:pt x="2353" y="922"/>
                </a:cubicBezTo>
                <a:cubicBezTo>
                  <a:pt x="2353" y="1063"/>
                  <a:pt x="2239" y="1178"/>
                  <a:pt x="2098" y="1178"/>
                </a:cubicBezTo>
                <a:cubicBezTo>
                  <a:pt x="1956" y="1178"/>
                  <a:pt x="1842" y="1063"/>
                  <a:pt x="1842" y="922"/>
                </a:cubicBezTo>
                <a:cubicBezTo>
                  <a:pt x="1842" y="781"/>
                  <a:pt x="1956" y="667"/>
                  <a:pt x="2098" y="667"/>
                </a:cubicBezTo>
                <a:close/>
                <a:moveTo>
                  <a:pt x="1280" y="2403"/>
                </a:moveTo>
                <a:cubicBezTo>
                  <a:pt x="1139" y="2403"/>
                  <a:pt x="1025" y="2289"/>
                  <a:pt x="1025" y="2148"/>
                </a:cubicBezTo>
                <a:cubicBezTo>
                  <a:pt x="1025" y="2007"/>
                  <a:pt x="1139" y="1893"/>
                  <a:pt x="1280" y="1893"/>
                </a:cubicBezTo>
                <a:cubicBezTo>
                  <a:pt x="1422" y="1893"/>
                  <a:pt x="1536" y="2007"/>
                  <a:pt x="1536" y="2148"/>
                </a:cubicBezTo>
                <a:cubicBezTo>
                  <a:pt x="1536" y="2289"/>
                  <a:pt x="1422" y="2403"/>
                  <a:pt x="1280" y="2403"/>
                </a:cubicBezTo>
                <a:close/>
                <a:moveTo>
                  <a:pt x="1485" y="1654"/>
                </a:moveTo>
                <a:cubicBezTo>
                  <a:pt x="1344" y="1654"/>
                  <a:pt x="1229" y="1540"/>
                  <a:pt x="1229" y="1399"/>
                </a:cubicBezTo>
                <a:cubicBezTo>
                  <a:pt x="1229" y="1258"/>
                  <a:pt x="1344" y="1144"/>
                  <a:pt x="1485" y="1144"/>
                </a:cubicBezTo>
                <a:cubicBezTo>
                  <a:pt x="1626" y="1144"/>
                  <a:pt x="1740" y="1258"/>
                  <a:pt x="1740" y="1399"/>
                </a:cubicBezTo>
                <a:cubicBezTo>
                  <a:pt x="1740" y="1540"/>
                  <a:pt x="1626" y="1654"/>
                  <a:pt x="1485" y="1654"/>
                </a:cubicBezTo>
                <a:close/>
                <a:moveTo>
                  <a:pt x="2461" y="1745"/>
                </a:moveTo>
                <a:cubicBezTo>
                  <a:pt x="2461" y="1743"/>
                  <a:pt x="2462" y="1741"/>
                  <a:pt x="2462" y="1739"/>
                </a:cubicBezTo>
                <a:cubicBezTo>
                  <a:pt x="2447" y="1728"/>
                  <a:pt x="2443" y="1728"/>
                  <a:pt x="2461" y="1745"/>
                </a:cubicBezTo>
                <a:close/>
                <a:moveTo>
                  <a:pt x="2722" y="1927"/>
                </a:moveTo>
                <a:cubicBezTo>
                  <a:pt x="3107" y="1768"/>
                  <a:pt x="3970" y="236"/>
                  <a:pt x="3970" y="236"/>
                </a:cubicBezTo>
                <a:cubicBezTo>
                  <a:pt x="3891" y="168"/>
                  <a:pt x="3891" y="168"/>
                  <a:pt x="3891" y="168"/>
                </a:cubicBezTo>
                <a:cubicBezTo>
                  <a:pt x="3891" y="168"/>
                  <a:pt x="2597" y="1292"/>
                  <a:pt x="2462" y="1739"/>
                </a:cubicBezTo>
                <a:cubicBezTo>
                  <a:pt x="2509" y="1771"/>
                  <a:pt x="2662" y="1893"/>
                  <a:pt x="2722" y="1927"/>
                </a:cubicBezTo>
                <a:close/>
                <a:moveTo>
                  <a:pt x="2063" y="1949"/>
                </a:moveTo>
                <a:cubicBezTo>
                  <a:pt x="1871" y="2097"/>
                  <a:pt x="1927" y="2539"/>
                  <a:pt x="1825" y="2698"/>
                </a:cubicBezTo>
                <a:cubicBezTo>
                  <a:pt x="2041" y="2539"/>
                  <a:pt x="2358" y="2585"/>
                  <a:pt x="2529" y="2301"/>
                </a:cubicBezTo>
                <a:cubicBezTo>
                  <a:pt x="2585" y="2142"/>
                  <a:pt x="2483" y="1745"/>
                  <a:pt x="2063" y="1949"/>
                </a:cubicBezTo>
                <a:close/>
              </a:path>
            </a:pathLst>
          </a:custGeom>
          <a:solidFill>
            <a:srgbClr val="FFFFFF"/>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defTabSz="1217295"/>
            <a:endParaRPr lang="zh-CN" altLang="en-US" sz="2400">
              <a:solidFill>
                <a:srgbClr val="585858"/>
              </a:solidFill>
            </a:endParaRPr>
          </a:p>
        </p:txBody>
      </p:sp>
      <p:sp>
        <p:nvSpPr>
          <p:cNvPr id="97" name="KSO_Shape"/>
          <p:cNvSpPr/>
          <p:nvPr/>
        </p:nvSpPr>
        <p:spPr bwMode="auto">
          <a:xfrm>
            <a:off x="6509061" y="3161848"/>
            <a:ext cx="544584" cy="680129"/>
          </a:xfrm>
          <a:custGeom>
            <a:avLst/>
            <a:gdLst>
              <a:gd name="T0" fmla="*/ 123184 w 2623"/>
              <a:gd name="T1" fmla="*/ 1800397 h 3273"/>
              <a:gd name="T2" fmla="*/ 0 w 2623"/>
              <a:gd name="T3" fmla="*/ 112765 h 3273"/>
              <a:gd name="T4" fmla="*/ 1329723 w 2623"/>
              <a:gd name="T5" fmla="*/ 0 h 3273"/>
              <a:gd name="T6" fmla="*/ 1442458 w 2623"/>
              <a:gd name="T7" fmla="*/ 1688182 h 3273"/>
              <a:gd name="T8" fmla="*/ 973920 w 2623"/>
              <a:gd name="T9" fmla="*/ 1623823 h 3273"/>
              <a:gd name="T10" fmla="*/ 1190592 w 2623"/>
              <a:gd name="T11" fmla="*/ 1695883 h 3273"/>
              <a:gd name="T12" fmla="*/ 1262632 w 2623"/>
              <a:gd name="T13" fmla="*/ 1479703 h 3273"/>
              <a:gd name="T14" fmla="*/ 1046511 w 2623"/>
              <a:gd name="T15" fmla="*/ 1407643 h 3273"/>
              <a:gd name="T16" fmla="*/ 973920 w 2623"/>
              <a:gd name="T17" fmla="*/ 1623823 h 3273"/>
              <a:gd name="T18" fmla="*/ 1046511 w 2623"/>
              <a:gd name="T19" fmla="*/ 1299278 h 3273"/>
              <a:gd name="T20" fmla="*/ 1262632 w 2623"/>
              <a:gd name="T21" fmla="*/ 1227218 h 3273"/>
              <a:gd name="T22" fmla="*/ 1190592 w 2623"/>
              <a:gd name="T23" fmla="*/ 1010489 h 3273"/>
              <a:gd name="T24" fmla="*/ 973920 w 2623"/>
              <a:gd name="T25" fmla="*/ 1082549 h 3273"/>
              <a:gd name="T26" fmla="*/ 973920 w 2623"/>
              <a:gd name="T27" fmla="*/ 830064 h 3273"/>
              <a:gd name="T28" fmla="*/ 1190592 w 2623"/>
              <a:gd name="T29" fmla="*/ 902124 h 3273"/>
              <a:gd name="T30" fmla="*/ 1262632 w 2623"/>
              <a:gd name="T31" fmla="*/ 685944 h 3273"/>
              <a:gd name="T32" fmla="*/ 1046511 w 2623"/>
              <a:gd name="T33" fmla="*/ 613884 h 3273"/>
              <a:gd name="T34" fmla="*/ 973920 w 2623"/>
              <a:gd name="T35" fmla="*/ 830064 h 3273"/>
              <a:gd name="T36" fmla="*/ 649464 w 2623"/>
              <a:gd name="T37" fmla="*/ 1695883 h 3273"/>
              <a:gd name="T38" fmla="*/ 866135 w 2623"/>
              <a:gd name="T39" fmla="*/ 1623823 h 3273"/>
              <a:gd name="T40" fmla="*/ 794094 w 2623"/>
              <a:gd name="T41" fmla="*/ 1407643 h 3273"/>
              <a:gd name="T42" fmla="*/ 577423 w 2623"/>
              <a:gd name="T43" fmla="*/ 1479703 h 3273"/>
              <a:gd name="T44" fmla="*/ 577423 w 2623"/>
              <a:gd name="T45" fmla="*/ 1227218 h 3273"/>
              <a:gd name="T46" fmla="*/ 794094 w 2623"/>
              <a:gd name="T47" fmla="*/ 1299278 h 3273"/>
              <a:gd name="T48" fmla="*/ 866135 w 2623"/>
              <a:gd name="T49" fmla="*/ 1082549 h 3273"/>
              <a:gd name="T50" fmla="*/ 649464 w 2623"/>
              <a:gd name="T51" fmla="*/ 1010489 h 3273"/>
              <a:gd name="T52" fmla="*/ 577423 w 2623"/>
              <a:gd name="T53" fmla="*/ 1227218 h 3273"/>
              <a:gd name="T54" fmla="*/ 649464 w 2623"/>
              <a:gd name="T55" fmla="*/ 902124 h 3273"/>
              <a:gd name="T56" fmla="*/ 866135 w 2623"/>
              <a:gd name="T57" fmla="*/ 830064 h 3273"/>
              <a:gd name="T58" fmla="*/ 794094 w 2623"/>
              <a:gd name="T59" fmla="*/ 613884 h 3273"/>
              <a:gd name="T60" fmla="*/ 577423 w 2623"/>
              <a:gd name="T61" fmla="*/ 685944 h 3273"/>
              <a:gd name="T62" fmla="*/ 180376 w 2623"/>
              <a:gd name="T63" fmla="*/ 1623823 h 3273"/>
              <a:gd name="T64" fmla="*/ 397047 w 2623"/>
              <a:gd name="T65" fmla="*/ 1695883 h 3273"/>
              <a:gd name="T66" fmla="*/ 469088 w 2623"/>
              <a:gd name="T67" fmla="*/ 1479703 h 3273"/>
              <a:gd name="T68" fmla="*/ 252966 w 2623"/>
              <a:gd name="T69" fmla="*/ 1407643 h 3273"/>
              <a:gd name="T70" fmla="*/ 180376 w 2623"/>
              <a:gd name="T71" fmla="*/ 1623823 h 3273"/>
              <a:gd name="T72" fmla="*/ 252966 w 2623"/>
              <a:gd name="T73" fmla="*/ 1299278 h 3273"/>
              <a:gd name="T74" fmla="*/ 469088 w 2623"/>
              <a:gd name="T75" fmla="*/ 1227218 h 3273"/>
              <a:gd name="T76" fmla="*/ 397047 w 2623"/>
              <a:gd name="T77" fmla="*/ 1010489 h 3273"/>
              <a:gd name="T78" fmla="*/ 180376 w 2623"/>
              <a:gd name="T79" fmla="*/ 1082549 h 3273"/>
              <a:gd name="T80" fmla="*/ 180376 w 2623"/>
              <a:gd name="T81" fmla="*/ 830064 h 3273"/>
              <a:gd name="T82" fmla="*/ 397047 w 2623"/>
              <a:gd name="T83" fmla="*/ 902124 h 3273"/>
              <a:gd name="T84" fmla="*/ 469088 w 2623"/>
              <a:gd name="T85" fmla="*/ 685944 h 3273"/>
              <a:gd name="T86" fmla="*/ 252966 w 2623"/>
              <a:gd name="T87" fmla="*/ 613884 h 3273"/>
              <a:gd name="T88" fmla="*/ 180376 w 2623"/>
              <a:gd name="T89" fmla="*/ 830064 h 3273"/>
              <a:gd name="T90" fmla="*/ 179276 w 2623"/>
              <a:gd name="T91" fmla="*/ 179325 h 3273"/>
              <a:gd name="T92" fmla="*/ 1263182 w 2623"/>
              <a:gd name="T93" fmla="*/ 470865 h 327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2623" h="3273">
                <a:moveTo>
                  <a:pt x="2418" y="3273"/>
                </a:moveTo>
                <a:cubicBezTo>
                  <a:pt x="224" y="3273"/>
                  <a:pt x="224" y="3273"/>
                  <a:pt x="224" y="3273"/>
                </a:cubicBezTo>
                <a:cubicBezTo>
                  <a:pt x="111" y="3273"/>
                  <a:pt x="0" y="3181"/>
                  <a:pt x="0" y="3069"/>
                </a:cubicBezTo>
                <a:cubicBezTo>
                  <a:pt x="0" y="205"/>
                  <a:pt x="0" y="205"/>
                  <a:pt x="0" y="205"/>
                </a:cubicBezTo>
                <a:cubicBezTo>
                  <a:pt x="0" y="92"/>
                  <a:pt x="92" y="0"/>
                  <a:pt x="205" y="0"/>
                </a:cubicBezTo>
                <a:cubicBezTo>
                  <a:pt x="2418" y="0"/>
                  <a:pt x="2418" y="0"/>
                  <a:pt x="2418" y="0"/>
                </a:cubicBezTo>
                <a:cubicBezTo>
                  <a:pt x="2531" y="0"/>
                  <a:pt x="2623" y="92"/>
                  <a:pt x="2623" y="205"/>
                </a:cubicBezTo>
                <a:cubicBezTo>
                  <a:pt x="2623" y="3069"/>
                  <a:pt x="2623" y="3069"/>
                  <a:pt x="2623" y="3069"/>
                </a:cubicBezTo>
                <a:cubicBezTo>
                  <a:pt x="2623" y="3181"/>
                  <a:pt x="2531" y="3273"/>
                  <a:pt x="2418" y="3273"/>
                </a:cubicBezTo>
                <a:close/>
                <a:moveTo>
                  <a:pt x="1771" y="2952"/>
                </a:moveTo>
                <a:cubicBezTo>
                  <a:pt x="1771" y="3024"/>
                  <a:pt x="1830" y="3083"/>
                  <a:pt x="1903" y="3083"/>
                </a:cubicBezTo>
                <a:cubicBezTo>
                  <a:pt x="2165" y="3083"/>
                  <a:pt x="2165" y="3083"/>
                  <a:pt x="2165" y="3083"/>
                </a:cubicBezTo>
                <a:cubicBezTo>
                  <a:pt x="2237" y="3083"/>
                  <a:pt x="2296" y="3024"/>
                  <a:pt x="2296" y="2952"/>
                </a:cubicBezTo>
                <a:cubicBezTo>
                  <a:pt x="2296" y="2690"/>
                  <a:pt x="2296" y="2690"/>
                  <a:pt x="2296" y="2690"/>
                </a:cubicBezTo>
                <a:cubicBezTo>
                  <a:pt x="2296" y="2617"/>
                  <a:pt x="2237" y="2559"/>
                  <a:pt x="2165" y="2559"/>
                </a:cubicBezTo>
                <a:cubicBezTo>
                  <a:pt x="1903" y="2559"/>
                  <a:pt x="1903" y="2559"/>
                  <a:pt x="1903" y="2559"/>
                </a:cubicBezTo>
                <a:cubicBezTo>
                  <a:pt x="1830" y="2559"/>
                  <a:pt x="1771" y="2617"/>
                  <a:pt x="1771" y="2690"/>
                </a:cubicBezTo>
                <a:lnTo>
                  <a:pt x="1771" y="2952"/>
                </a:lnTo>
                <a:close/>
                <a:moveTo>
                  <a:pt x="1771" y="2231"/>
                </a:moveTo>
                <a:cubicBezTo>
                  <a:pt x="1771" y="2303"/>
                  <a:pt x="1830" y="2362"/>
                  <a:pt x="1903" y="2362"/>
                </a:cubicBezTo>
                <a:cubicBezTo>
                  <a:pt x="2165" y="2362"/>
                  <a:pt x="2165" y="2362"/>
                  <a:pt x="2165" y="2362"/>
                </a:cubicBezTo>
                <a:cubicBezTo>
                  <a:pt x="2237" y="2362"/>
                  <a:pt x="2296" y="2303"/>
                  <a:pt x="2296" y="2231"/>
                </a:cubicBezTo>
                <a:cubicBezTo>
                  <a:pt x="2296" y="1968"/>
                  <a:pt x="2296" y="1968"/>
                  <a:pt x="2296" y="1968"/>
                </a:cubicBezTo>
                <a:cubicBezTo>
                  <a:pt x="2296" y="1896"/>
                  <a:pt x="2237" y="1837"/>
                  <a:pt x="2165" y="1837"/>
                </a:cubicBezTo>
                <a:cubicBezTo>
                  <a:pt x="1903" y="1837"/>
                  <a:pt x="1903" y="1837"/>
                  <a:pt x="1903" y="1837"/>
                </a:cubicBezTo>
                <a:cubicBezTo>
                  <a:pt x="1830" y="1837"/>
                  <a:pt x="1771" y="1896"/>
                  <a:pt x="1771" y="1968"/>
                </a:cubicBezTo>
                <a:lnTo>
                  <a:pt x="1771" y="2231"/>
                </a:lnTo>
                <a:close/>
                <a:moveTo>
                  <a:pt x="1771" y="1509"/>
                </a:moveTo>
                <a:cubicBezTo>
                  <a:pt x="1771" y="1581"/>
                  <a:pt x="1830" y="1640"/>
                  <a:pt x="1903" y="1640"/>
                </a:cubicBezTo>
                <a:cubicBezTo>
                  <a:pt x="2165" y="1640"/>
                  <a:pt x="2165" y="1640"/>
                  <a:pt x="2165" y="1640"/>
                </a:cubicBezTo>
                <a:cubicBezTo>
                  <a:pt x="2237" y="1640"/>
                  <a:pt x="2296" y="1581"/>
                  <a:pt x="2296" y="1509"/>
                </a:cubicBezTo>
                <a:cubicBezTo>
                  <a:pt x="2296" y="1247"/>
                  <a:pt x="2296" y="1247"/>
                  <a:pt x="2296" y="1247"/>
                </a:cubicBezTo>
                <a:cubicBezTo>
                  <a:pt x="2296" y="1174"/>
                  <a:pt x="2237" y="1116"/>
                  <a:pt x="2165" y="1116"/>
                </a:cubicBezTo>
                <a:cubicBezTo>
                  <a:pt x="1903" y="1116"/>
                  <a:pt x="1903" y="1116"/>
                  <a:pt x="1903" y="1116"/>
                </a:cubicBezTo>
                <a:cubicBezTo>
                  <a:pt x="1830" y="1116"/>
                  <a:pt x="1771" y="1174"/>
                  <a:pt x="1771" y="1247"/>
                </a:cubicBezTo>
                <a:lnTo>
                  <a:pt x="1771" y="1509"/>
                </a:lnTo>
                <a:close/>
                <a:moveTo>
                  <a:pt x="1050" y="2952"/>
                </a:moveTo>
                <a:cubicBezTo>
                  <a:pt x="1050" y="3024"/>
                  <a:pt x="1109" y="3083"/>
                  <a:pt x="1181" y="3083"/>
                </a:cubicBezTo>
                <a:cubicBezTo>
                  <a:pt x="1444" y="3083"/>
                  <a:pt x="1444" y="3083"/>
                  <a:pt x="1444" y="3083"/>
                </a:cubicBezTo>
                <a:cubicBezTo>
                  <a:pt x="1516" y="3083"/>
                  <a:pt x="1575" y="3024"/>
                  <a:pt x="1575" y="2952"/>
                </a:cubicBezTo>
                <a:cubicBezTo>
                  <a:pt x="1575" y="2690"/>
                  <a:pt x="1575" y="2690"/>
                  <a:pt x="1575" y="2690"/>
                </a:cubicBezTo>
                <a:cubicBezTo>
                  <a:pt x="1575" y="2617"/>
                  <a:pt x="1516" y="2559"/>
                  <a:pt x="1444" y="2559"/>
                </a:cubicBezTo>
                <a:cubicBezTo>
                  <a:pt x="1181" y="2559"/>
                  <a:pt x="1181" y="2559"/>
                  <a:pt x="1181" y="2559"/>
                </a:cubicBezTo>
                <a:cubicBezTo>
                  <a:pt x="1109" y="2559"/>
                  <a:pt x="1050" y="2617"/>
                  <a:pt x="1050" y="2690"/>
                </a:cubicBezTo>
                <a:lnTo>
                  <a:pt x="1050" y="2952"/>
                </a:lnTo>
                <a:close/>
                <a:moveTo>
                  <a:pt x="1050" y="2231"/>
                </a:moveTo>
                <a:cubicBezTo>
                  <a:pt x="1050" y="2303"/>
                  <a:pt x="1109" y="2362"/>
                  <a:pt x="1181" y="2362"/>
                </a:cubicBezTo>
                <a:cubicBezTo>
                  <a:pt x="1444" y="2362"/>
                  <a:pt x="1444" y="2362"/>
                  <a:pt x="1444" y="2362"/>
                </a:cubicBezTo>
                <a:cubicBezTo>
                  <a:pt x="1516" y="2362"/>
                  <a:pt x="1575" y="2303"/>
                  <a:pt x="1575" y="2231"/>
                </a:cubicBezTo>
                <a:cubicBezTo>
                  <a:pt x="1575" y="1968"/>
                  <a:pt x="1575" y="1968"/>
                  <a:pt x="1575" y="1968"/>
                </a:cubicBezTo>
                <a:cubicBezTo>
                  <a:pt x="1575" y="1896"/>
                  <a:pt x="1516" y="1837"/>
                  <a:pt x="1444" y="1837"/>
                </a:cubicBezTo>
                <a:cubicBezTo>
                  <a:pt x="1181" y="1837"/>
                  <a:pt x="1181" y="1837"/>
                  <a:pt x="1181" y="1837"/>
                </a:cubicBezTo>
                <a:cubicBezTo>
                  <a:pt x="1109" y="1837"/>
                  <a:pt x="1050" y="1896"/>
                  <a:pt x="1050" y="1968"/>
                </a:cubicBezTo>
                <a:lnTo>
                  <a:pt x="1050" y="2231"/>
                </a:lnTo>
                <a:close/>
                <a:moveTo>
                  <a:pt x="1050" y="1509"/>
                </a:moveTo>
                <a:cubicBezTo>
                  <a:pt x="1050" y="1581"/>
                  <a:pt x="1109" y="1640"/>
                  <a:pt x="1181" y="1640"/>
                </a:cubicBezTo>
                <a:cubicBezTo>
                  <a:pt x="1444" y="1640"/>
                  <a:pt x="1444" y="1640"/>
                  <a:pt x="1444" y="1640"/>
                </a:cubicBezTo>
                <a:cubicBezTo>
                  <a:pt x="1516" y="1640"/>
                  <a:pt x="1575" y="1581"/>
                  <a:pt x="1575" y="1509"/>
                </a:cubicBezTo>
                <a:cubicBezTo>
                  <a:pt x="1575" y="1247"/>
                  <a:pt x="1575" y="1247"/>
                  <a:pt x="1575" y="1247"/>
                </a:cubicBezTo>
                <a:cubicBezTo>
                  <a:pt x="1575" y="1174"/>
                  <a:pt x="1516" y="1116"/>
                  <a:pt x="1444" y="1116"/>
                </a:cubicBezTo>
                <a:cubicBezTo>
                  <a:pt x="1181" y="1116"/>
                  <a:pt x="1181" y="1116"/>
                  <a:pt x="1181" y="1116"/>
                </a:cubicBezTo>
                <a:cubicBezTo>
                  <a:pt x="1109" y="1116"/>
                  <a:pt x="1050" y="1174"/>
                  <a:pt x="1050" y="1247"/>
                </a:cubicBezTo>
                <a:lnTo>
                  <a:pt x="1050" y="1509"/>
                </a:lnTo>
                <a:close/>
                <a:moveTo>
                  <a:pt x="328" y="2952"/>
                </a:moveTo>
                <a:cubicBezTo>
                  <a:pt x="328" y="3024"/>
                  <a:pt x="387" y="3083"/>
                  <a:pt x="460" y="3083"/>
                </a:cubicBezTo>
                <a:cubicBezTo>
                  <a:pt x="722" y="3083"/>
                  <a:pt x="722" y="3083"/>
                  <a:pt x="722" y="3083"/>
                </a:cubicBezTo>
                <a:cubicBezTo>
                  <a:pt x="794" y="3083"/>
                  <a:pt x="853" y="3024"/>
                  <a:pt x="853" y="2952"/>
                </a:cubicBezTo>
                <a:cubicBezTo>
                  <a:pt x="853" y="2690"/>
                  <a:pt x="853" y="2690"/>
                  <a:pt x="853" y="2690"/>
                </a:cubicBezTo>
                <a:cubicBezTo>
                  <a:pt x="853" y="2617"/>
                  <a:pt x="794" y="2559"/>
                  <a:pt x="722" y="2559"/>
                </a:cubicBezTo>
                <a:cubicBezTo>
                  <a:pt x="460" y="2559"/>
                  <a:pt x="460" y="2559"/>
                  <a:pt x="460" y="2559"/>
                </a:cubicBezTo>
                <a:cubicBezTo>
                  <a:pt x="387" y="2559"/>
                  <a:pt x="328" y="2617"/>
                  <a:pt x="328" y="2690"/>
                </a:cubicBezTo>
                <a:lnTo>
                  <a:pt x="328" y="2952"/>
                </a:lnTo>
                <a:close/>
                <a:moveTo>
                  <a:pt x="328" y="2231"/>
                </a:moveTo>
                <a:cubicBezTo>
                  <a:pt x="328" y="2303"/>
                  <a:pt x="387" y="2362"/>
                  <a:pt x="460" y="2362"/>
                </a:cubicBezTo>
                <a:cubicBezTo>
                  <a:pt x="722" y="2362"/>
                  <a:pt x="722" y="2362"/>
                  <a:pt x="722" y="2362"/>
                </a:cubicBezTo>
                <a:cubicBezTo>
                  <a:pt x="794" y="2362"/>
                  <a:pt x="853" y="2303"/>
                  <a:pt x="853" y="2231"/>
                </a:cubicBezTo>
                <a:cubicBezTo>
                  <a:pt x="853" y="1968"/>
                  <a:pt x="853" y="1968"/>
                  <a:pt x="853" y="1968"/>
                </a:cubicBezTo>
                <a:cubicBezTo>
                  <a:pt x="853" y="1896"/>
                  <a:pt x="794" y="1837"/>
                  <a:pt x="722" y="1837"/>
                </a:cubicBezTo>
                <a:cubicBezTo>
                  <a:pt x="460" y="1837"/>
                  <a:pt x="460" y="1837"/>
                  <a:pt x="460" y="1837"/>
                </a:cubicBezTo>
                <a:cubicBezTo>
                  <a:pt x="387" y="1837"/>
                  <a:pt x="328" y="1896"/>
                  <a:pt x="328" y="1968"/>
                </a:cubicBezTo>
                <a:lnTo>
                  <a:pt x="328" y="2231"/>
                </a:lnTo>
                <a:close/>
                <a:moveTo>
                  <a:pt x="328" y="1509"/>
                </a:moveTo>
                <a:cubicBezTo>
                  <a:pt x="328" y="1581"/>
                  <a:pt x="387" y="1640"/>
                  <a:pt x="460" y="1640"/>
                </a:cubicBezTo>
                <a:cubicBezTo>
                  <a:pt x="722" y="1640"/>
                  <a:pt x="722" y="1640"/>
                  <a:pt x="722" y="1640"/>
                </a:cubicBezTo>
                <a:cubicBezTo>
                  <a:pt x="794" y="1640"/>
                  <a:pt x="853" y="1581"/>
                  <a:pt x="853" y="1509"/>
                </a:cubicBezTo>
                <a:cubicBezTo>
                  <a:pt x="853" y="1247"/>
                  <a:pt x="853" y="1247"/>
                  <a:pt x="853" y="1247"/>
                </a:cubicBezTo>
                <a:cubicBezTo>
                  <a:pt x="853" y="1174"/>
                  <a:pt x="794" y="1116"/>
                  <a:pt x="722" y="1116"/>
                </a:cubicBezTo>
                <a:cubicBezTo>
                  <a:pt x="460" y="1116"/>
                  <a:pt x="460" y="1116"/>
                  <a:pt x="460" y="1116"/>
                </a:cubicBezTo>
                <a:cubicBezTo>
                  <a:pt x="387" y="1116"/>
                  <a:pt x="328" y="1174"/>
                  <a:pt x="328" y="1247"/>
                </a:cubicBezTo>
                <a:lnTo>
                  <a:pt x="328" y="1509"/>
                </a:lnTo>
                <a:close/>
                <a:moveTo>
                  <a:pt x="2297" y="326"/>
                </a:moveTo>
                <a:cubicBezTo>
                  <a:pt x="326" y="326"/>
                  <a:pt x="326" y="326"/>
                  <a:pt x="326" y="326"/>
                </a:cubicBezTo>
                <a:cubicBezTo>
                  <a:pt x="326" y="856"/>
                  <a:pt x="326" y="856"/>
                  <a:pt x="326" y="856"/>
                </a:cubicBezTo>
                <a:cubicBezTo>
                  <a:pt x="2297" y="856"/>
                  <a:pt x="2297" y="856"/>
                  <a:pt x="2297" y="856"/>
                </a:cubicBezTo>
                <a:lnTo>
                  <a:pt x="2297" y="32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8" name="KSO_Shape"/>
          <p:cNvSpPr/>
          <p:nvPr/>
        </p:nvSpPr>
        <p:spPr bwMode="auto">
          <a:xfrm>
            <a:off x="5606967" y="4861594"/>
            <a:ext cx="546017" cy="523868"/>
          </a:xfrm>
          <a:custGeom>
            <a:avLst/>
            <a:gdLst>
              <a:gd name="T0" fmla="*/ 288285 w 3897"/>
              <a:gd name="T1" fmla="*/ 0 h 3741"/>
              <a:gd name="T2" fmla="*/ 288285 w 3897"/>
              <a:gd name="T3" fmla="*/ 324343 h 3741"/>
              <a:gd name="T4" fmla="*/ 0 w 3897"/>
              <a:gd name="T5" fmla="*/ 324343 h 3741"/>
              <a:gd name="T6" fmla="*/ 0 w 3897"/>
              <a:gd name="T7" fmla="*/ 1368062 h 3741"/>
              <a:gd name="T8" fmla="*/ 360357 w 3897"/>
              <a:gd name="T9" fmla="*/ 1728443 h 3741"/>
              <a:gd name="T10" fmla="*/ 1440040 w 3897"/>
              <a:gd name="T11" fmla="*/ 1728443 h 3741"/>
              <a:gd name="T12" fmla="*/ 1800397 w 3897"/>
              <a:gd name="T13" fmla="*/ 1368062 h 3741"/>
              <a:gd name="T14" fmla="*/ 1800397 w 3897"/>
              <a:gd name="T15" fmla="*/ 0 h 3741"/>
              <a:gd name="T16" fmla="*/ 288285 w 3897"/>
              <a:gd name="T17" fmla="*/ 0 h 3741"/>
              <a:gd name="T18" fmla="*/ 288285 w 3897"/>
              <a:gd name="T19" fmla="*/ 1260410 h 3741"/>
              <a:gd name="T20" fmla="*/ 198196 w 3897"/>
              <a:gd name="T21" fmla="*/ 1497430 h 3741"/>
              <a:gd name="T22" fmla="*/ 108107 w 3897"/>
              <a:gd name="T23" fmla="*/ 1260410 h 3741"/>
              <a:gd name="T24" fmla="*/ 108107 w 3897"/>
              <a:gd name="T25" fmla="*/ 431995 h 3741"/>
              <a:gd name="T26" fmla="*/ 288285 w 3897"/>
              <a:gd name="T27" fmla="*/ 431995 h 3741"/>
              <a:gd name="T28" fmla="*/ 288285 w 3897"/>
              <a:gd name="T29" fmla="*/ 1260410 h 3741"/>
              <a:gd name="T30" fmla="*/ 1692290 w 3897"/>
              <a:gd name="T31" fmla="*/ 1260410 h 3741"/>
              <a:gd name="T32" fmla="*/ 1332395 w 3897"/>
              <a:gd name="T33" fmla="*/ 1620329 h 3741"/>
              <a:gd name="T34" fmla="*/ 468002 w 3897"/>
              <a:gd name="T35" fmla="*/ 1620329 h 3741"/>
              <a:gd name="T36" fmla="*/ 320625 w 3897"/>
              <a:gd name="T37" fmla="*/ 1588449 h 3741"/>
              <a:gd name="T38" fmla="*/ 396392 w 3897"/>
              <a:gd name="T39" fmla="*/ 1368062 h 3741"/>
              <a:gd name="T40" fmla="*/ 396392 w 3897"/>
              <a:gd name="T41" fmla="*/ 108114 h 3741"/>
              <a:gd name="T42" fmla="*/ 1692290 w 3897"/>
              <a:gd name="T43" fmla="*/ 108114 h 3741"/>
              <a:gd name="T44" fmla="*/ 1692290 w 3897"/>
              <a:gd name="T45" fmla="*/ 1260410 h 3741"/>
              <a:gd name="T46" fmla="*/ 900429 w 3897"/>
              <a:gd name="T47" fmla="*/ 1152295 h 3741"/>
              <a:gd name="T48" fmla="*/ 540073 w 3897"/>
              <a:gd name="T49" fmla="*/ 1152295 h 3741"/>
              <a:gd name="T50" fmla="*/ 540073 w 3897"/>
              <a:gd name="T51" fmla="*/ 1260410 h 3741"/>
              <a:gd name="T52" fmla="*/ 900429 w 3897"/>
              <a:gd name="T53" fmla="*/ 1260410 h 3741"/>
              <a:gd name="T54" fmla="*/ 900429 w 3897"/>
              <a:gd name="T55" fmla="*/ 1152295 h 3741"/>
              <a:gd name="T56" fmla="*/ 900429 w 3897"/>
              <a:gd name="T57" fmla="*/ 972105 h 3741"/>
              <a:gd name="T58" fmla="*/ 540073 w 3897"/>
              <a:gd name="T59" fmla="*/ 972105 h 3741"/>
              <a:gd name="T60" fmla="*/ 540073 w 3897"/>
              <a:gd name="T61" fmla="*/ 1080219 h 3741"/>
              <a:gd name="T62" fmla="*/ 900429 w 3897"/>
              <a:gd name="T63" fmla="*/ 1080219 h 3741"/>
              <a:gd name="T64" fmla="*/ 900429 w 3897"/>
              <a:gd name="T65" fmla="*/ 972105 h 3741"/>
              <a:gd name="T66" fmla="*/ 900429 w 3897"/>
              <a:gd name="T67" fmla="*/ 792376 h 3741"/>
              <a:gd name="T68" fmla="*/ 540073 w 3897"/>
              <a:gd name="T69" fmla="*/ 792376 h 3741"/>
              <a:gd name="T70" fmla="*/ 540073 w 3897"/>
              <a:gd name="T71" fmla="*/ 900029 h 3741"/>
              <a:gd name="T72" fmla="*/ 900429 w 3897"/>
              <a:gd name="T73" fmla="*/ 900029 h 3741"/>
              <a:gd name="T74" fmla="*/ 900429 w 3897"/>
              <a:gd name="T75" fmla="*/ 792376 h 3741"/>
              <a:gd name="T76" fmla="*/ 1512112 w 3897"/>
              <a:gd name="T77" fmla="*/ 324343 h 3741"/>
              <a:gd name="T78" fmla="*/ 540073 w 3897"/>
              <a:gd name="T79" fmla="*/ 324343 h 3741"/>
              <a:gd name="T80" fmla="*/ 540073 w 3897"/>
              <a:gd name="T81" fmla="*/ 468033 h 3741"/>
              <a:gd name="T82" fmla="*/ 1512112 w 3897"/>
              <a:gd name="T83" fmla="*/ 468033 h 3741"/>
              <a:gd name="T84" fmla="*/ 1512112 w 3897"/>
              <a:gd name="T85" fmla="*/ 324343 h 3741"/>
              <a:gd name="T86" fmla="*/ 900429 w 3897"/>
              <a:gd name="T87" fmla="*/ 612186 h 3741"/>
              <a:gd name="T88" fmla="*/ 540073 w 3897"/>
              <a:gd name="T89" fmla="*/ 612186 h 3741"/>
              <a:gd name="T90" fmla="*/ 540073 w 3897"/>
              <a:gd name="T91" fmla="*/ 720300 h 3741"/>
              <a:gd name="T92" fmla="*/ 900429 w 3897"/>
              <a:gd name="T93" fmla="*/ 720300 h 3741"/>
              <a:gd name="T94" fmla="*/ 900429 w 3897"/>
              <a:gd name="T95" fmla="*/ 612186 h 3741"/>
              <a:gd name="T96" fmla="*/ 1008074 w 3897"/>
              <a:gd name="T97" fmla="*/ 1260410 h 3741"/>
              <a:gd name="T98" fmla="*/ 1512112 w 3897"/>
              <a:gd name="T99" fmla="*/ 1260410 h 3741"/>
              <a:gd name="T100" fmla="*/ 1512112 w 3897"/>
              <a:gd name="T101" fmla="*/ 612186 h 3741"/>
              <a:gd name="T102" fmla="*/ 1008074 w 3897"/>
              <a:gd name="T103" fmla="*/ 612186 h 3741"/>
              <a:gd name="T104" fmla="*/ 1008074 w 3897"/>
              <a:gd name="T105" fmla="*/ 1260410 h 374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3897" h="3741">
                <a:moveTo>
                  <a:pt x="624" y="0"/>
                </a:moveTo>
                <a:cubicBezTo>
                  <a:pt x="624" y="702"/>
                  <a:pt x="624" y="702"/>
                  <a:pt x="624" y="702"/>
                </a:cubicBezTo>
                <a:cubicBezTo>
                  <a:pt x="0" y="702"/>
                  <a:pt x="0" y="702"/>
                  <a:pt x="0" y="702"/>
                </a:cubicBezTo>
                <a:cubicBezTo>
                  <a:pt x="0" y="2961"/>
                  <a:pt x="0" y="2961"/>
                  <a:pt x="0" y="2961"/>
                </a:cubicBezTo>
                <a:cubicBezTo>
                  <a:pt x="0" y="3392"/>
                  <a:pt x="349" y="3741"/>
                  <a:pt x="780" y="3741"/>
                </a:cubicBezTo>
                <a:cubicBezTo>
                  <a:pt x="3117" y="3741"/>
                  <a:pt x="3117" y="3741"/>
                  <a:pt x="3117" y="3741"/>
                </a:cubicBezTo>
                <a:cubicBezTo>
                  <a:pt x="3548" y="3741"/>
                  <a:pt x="3897" y="3392"/>
                  <a:pt x="3897" y="2961"/>
                </a:cubicBezTo>
                <a:cubicBezTo>
                  <a:pt x="3897" y="0"/>
                  <a:pt x="3897" y="0"/>
                  <a:pt x="3897" y="0"/>
                </a:cubicBezTo>
                <a:lnTo>
                  <a:pt x="624" y="0"/>
                </a:lnTo>
                <a:close/>
                <a:moveTo>
                  <a:pt x="624" y="2728"/>
                </a:moveTo>
                <a:cubicBezTo>
                  <a:pt x="624" y="2925"/>
                  <a:pt x="550" y="3104"/>
                  <a:pt x="429" y="3241"/>
                </a:cubicBezTo>
                <a:cubicBezTo>
                  <a:pt x="308" y="3104"/>
                  <a:pt x="234" y="2925"/>
                  <a:pt x="234" y="2728"/>
                </a:cubicBezTo>
                <a:cubicBezTo>
                  <a:pt x="234" y="935"/>
                  <a:pt x="234" y="935"/>
                  <a:pt x="234" y="935"/>
                </a:cubicBezTo>
                <a:cubicBezTo>
                  <a:pt x="624" y="935"/>
                  <a:pt x="624" y="935"/>
                  <a:pt x="624" y="935"/>
                </a:cubicBezTo>
                <a:lnTo>
                  <a:pt x="624" y="2728"/>
                </a:lnTo>
                <a:close/>
                <a:moveTo>
                  <a:pt x="3663" y="2728"/>
                </a:moveTo>
                <a:cubicBezTo>
                  <a:pt x="3663" y="3158"/>
                  <a:pt x="3314" y="3507"/>
                  <a:pt x="2884" y="3507"/>
                </a:cubicBezTo>
                <a:cubicBezTo>
                  <a:pt x="1013" y="3507"/>
                  <a:pt x="1013" y="3507"/>
                  <a:pt x="1013" y="3507"/>
                </a:cubicBezTo>
                <a:cubicBezTo>
                  <a:pt x="899" y="3507"/>
                  <a:pt x="791" y="3482"/>
                  <a:pt x="694" y="3438"/>
                </a:cubicBezTo>
                <a:cubicBezTo>
                  <a:pt x="796" y="3306"/>
                  <a:pt x="858" y="3141"/>
                  <a:pt x="858" y="2961"/>
                </a:cubicBezTo>
                <a:cubicBezTo>
                  <a:pt x="858" y="234"/>
                  <a:pt x="858" y="234"/>
                  <a:pt x="858" y="234"/>
                </a:cubicBezTo>
                <a:cubicBezTo>
                  <a:pt x="3663" y="234"/>
                  <a:pt x="3663" y="234"/>
                  <a:pt x="3663" y="234"/>
                </a:cubicBezTo>
                <a:lnTo>
                  <a:pt x="3663" y="2728"/>
                </a:lnTo>
                <a:close/>
                <a:moveTo>
                  <a:pt x="1949" y="2494"/>
                </a:moveTo>
                <a:cubicBezTo>
                  <a:pt x="1169" y="2494"/>
                  <a:pt x="1169" y="2494"/>
                  <a:pt x="1169" y="2494"/>
                </a:cubicBezTo>
                <a:cubicBezTo>
                  <a:pt x="1169" y="2728"/>
                  <a:pt x="1169" y="2728"/>
                  <a:pt x="1169" y="2728"/>
                </a:cubicBezTo>
                <a:cubicBezTo>
                  <a:pt x="1949" y="2728"/>
                  <a:pt x="1949" y="2728"/>
                  <a:pt x="1949" y="2728"/>
                </a:cubicBezTo>
                <a:lnTo>
                  <a:pt x="1949" y="2494"/>
                </a:lnTo>
                <a:close/>
                <a:moveTo>
                  <a:pt x="1949" y="2104"/>
                </a:moveTo>
                <a:cubicBezTo>
                  <a:pt x="1169" y="2104"/>
                  <a:pt x="1169" y="2104"/>
                  <a:pt x="1169" y="2104"/>
                </a:cubicBezTo>
                <a:cubicBezTo>
                  <a:pt x="1169" y="2338"/>
                  <a:pt x="1169" y="2338"/>
                  <a:pt x="1169" y="2338"/>
                </a:cubicBezTo>
                <a:cubicBezTo>
                  <a:pt x="1949" y="2338"/>
                  <a:pt x="1949" y="2338"/>
                  <a:pt x="1949" y="2338"/>
                </a:cubicBezTo>
                <a:lnTo>
                  <a:pt x="1949" y="2104"/>
                </a:lnTo>
                <a:close/>
                <a:moveTo>
                  <a:pt x="1949" y="1715"/>
                </a:moveTo>
                <a:cubicBezTo>
                  <a:pt x="1169" y="1715"/>
                  <a:pt x="1169" y="1715"/>
                  <a:pt x="1169" y="1715"/>
                </a:cubicBezTo>
                <a:cubicBezTo>
                  <a:pt x="1169" y="1948"/>
                  <a:pt x="1169" y="1948"/>
                  <a:pt x="1169" y="1948"/>
                </a:cubicBezTo>
                <a:cubicBezTo>
                  <a:pt x="1949" y="1948"/>
                  <a:pt x="1949" y="1948"/>
                  <a:pt x="1949" y="1948"/>
                </a:cubicBezTo>
                <a:lnTo>
                  <a:pt x="1949" y="1715"/>
                </a:lnTo>
                <a:close/>
                <a:moveTo>
                  <a:pt x="3273" y="702"/>
                </a:moveTo>
                <a:cubicBezTo>
                  <a:pt x="1169" y="702"/>
                  <a:pt x="1169" y="702"/>
                  <a:pt x="1169" y="702"/>
                </a:cubicBezTo>
                <a:cubicBezTo>
                  <a:pt x="1169" y="1013"/>
                  <a:pt x="1169" y="1013"/>
                  <a:pt x="1169" y="1013"/>
                </a:cubicBezTo>
                <a:cubicBezTo>
                  <a:pt x="3273" y="1013"/>
                  <a:pt x="3273" y="1013"/>
                  <a:pt x="3273" y="1013"/>
                </a:cubicBezTo>
                <a:lnTo>
                  <a:pt x="3273" y="702"/>
                </a:lnTo>
                <a:close/>
                <a:moveTo>
                  <a:pt x="1949" y="1325"/>
                </a:moveTo>
                <a:cubicBezTo>
                  <a:pt x="1169" y="1325"/>
                  <a:pt x="1169" y="1325"/>
                  <a:pt x="1169" y="1325"/>
                </a:cubicBezTo>
                <a:cubicBezTo>
                  <a:pt x="1169" y="1559"/>
                  <a:pt x="1169" y="1559"/>
                  <a:pt x="1169" y="1559"/>
                </a:cubicBezTo>
                <a:cubicBezTo>
                  <a:pt x="1949" y="1559"/>
                  <a:pt x="1949" y="1559"/>
                  <a:pt x="1949" y="1559"/>
                </a:cubicBezTo>
                <a:lnTo>
                  <a:pt x="1949" y="1325"/>
                </a:lnTo>
                <a:close/>
                <a:moveTo>
                  <a:pt x="2182" y="2728"/>
                </a:moveTo>
                <a:cubicBezTo>
                  <a:pt x="3273" y="2728"/>
                  <a:pt x="3273" y="2728"/>
                  <a:pt x="3273" y="2728"/>
                </a:cubicBezTo>
                <a:cubicBezTo>
                  <a:pt x="3273" y="1325"/>
                  <a:pt x="3273" y="1325"/>
                  <a:pt x="3273" y="1325"/>
                </a:cubicBezTo>
                <a:cubicBezTo>
                  <a:pt x="2182" y="1325"/>
                  <a:pt x="2182" y="1325"/>
                  <a:pt x="2182" y="1325"/>
                </a:cubicBezTo>
                <a:lnTo>
                  <a:pt x="2182" y="27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99" name="Freeform 10"/>
          <p:cNvSpPr/>
          <p:nvPr/>
        </p:nvSpPr>
        <p:spPr bwMode="auto">
          <a:xfrm>
            <a:off x="562659" y="2222140"/>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4">
              <a:lumMod val="60000"/>
              <a:lumOff val="40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100" name="Freeform 10"/>
          <p:cNvSpPr/>
          <p:nvPr/>
        </p:nvSpPr>
        <p:spPr bwMode="auto">
          <a:xfrm>
            <a:off x="792163" y="1698318"/>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1">
              <a:lumMod val="40000"/>
              <a:lumOff val="60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101" name="Freeform 10"/>
          <p:cNvSpPr/>
          <p:nvPr/>
        </p:nvSpPr>
        <p:spPr bwMode="auto">
          <a:xfrm>
            <a:off x="2134053" y="2286882"/>
            <a:ext cx="361732" cy="417056"/>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5">
              <a:lumMod val="60000"/>
              <a:lumOff val="40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102" name="矩形 101"/>
          <p:cNvSpPr/>
          <p:nvPr/>
        </p:nvSpPr>
        <p:spPr>
          <a:xfrm>
            <a:off x="7176120" y="1267754"/>
            <a:ext cx="4104456"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1217295" eaLnBrk="0" hangingPunct="0">
              <a:lnSpc>
                <a:spcPct val="150000"/>
              </a:lnSpc>
            </a:pPr>
            <a:r>
              <a:rPr lang="zh-CN" altLang="en-US" sz="2800" dirty="0" smtClean="0">
                <a:solidFill>
                  <a:srgbClr val="1E32AE"/>
                </a:solidFill>
                <a:latin typeface="微软雅黑" panose="020B0503020204020204" charset="-122"/>
                <a:ea typeface="微软雅黑" panose="020B0503020204020204" charset="-122"/>
              </a:rPr>
              <a:t>主题</a:t>
            </a:r>
            <a:r>
              <a:rPr lang="zh-CN" altLang="en-US" dirty="0" smtClean="0">
                <a:solidFill>
                  <a:srgbClr val="1E32AE"/>
                </a:solidFill>
                <a:latin typeface="微软雅黑" panose="020B0503020204020204" charset="-122"/>
                <a:ea typeface="微软雅黑" panose="020B0503020204020204" charset="-122"/>
              </a:rPr>
              <a:t>：</a:t>
            </a:r>
            <a:endParaRPr lang="en-US" altLang="zh-CN" dirty="0" smtClean="0">
              <a:solidFill>
                <a:srgbClr val="585858"/>
              </a:solidFill>
              <a:latin typeface="微软雅黑" panose="020B0503020204020204" charset="-122"/>
              <a:ea typeface="微软雅黑" panose="020B0503020204020204" charset="-122"/>
            </a:endParaRPr>
          </a:p>
          <a:p>
            <a:pPr defTabSz="1217295" eaLnBrk="0" hangingPunct="0">
              <a:lnSpc>
                <a:spcPct val="150000"/>
              </a:lnSpc>
            </a:pPr>
            <a:r>
              <a:rPr lang="zh-CN" altLang="en-US" sz="2400" dirty="0" smtClean="0">
                <a:solidFill>
                  <a:srgbClr val="585858"/>
                </a:solidFill>
                <a:latin typeface="微软雅黑" panose="020B0503020204020204" charset="-122"/>
                <a:ea typeface="微软雅黑" panose="020B0503020204020204" charset="-122"/>
              </a:rPr>
              <a:t>有关中国文化的讲座</a:t>
            </a:r>
            <a:endParaRPr lang="zh-CN" altLang="en-US" sz="2400" dirty="0" smtClean="0">
              <a:solidFill>
                <a:srgbClr val="585858"/>
              </a:solidFill>
              <a:latin typeface="微软雅黑" panose="020B0503020204020204" charset="-122"/>
              <a:ea typeface="微软雅黑" panose="020B0503020204020204" charset="-122"/>
            </a:endParaRPr>
          </a:p>
        </p:txBody>
      </p:sp>
      <p:sp>
        <p:nvSpPr>
          <p:cNvPr id="103" name="矩形 102"/>
          <p:cNvSpPr/>
          <p:nvPr/>
        </p:nvSpPr>
        <p:spPr>
          <a:xfrm>
            <a:off x="1775460" y="1635760"/>
            <a:ext cx="3156585" cy="10452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defTabSz="1217295" eaLnBrk="0" hangingPunct="0"/>
            <a:r>
              <a:rPr lang="zh-CN" altLang="en-US" sz="3200" dirty="0" smtClean="0">
                <a:solidFill>
                  <a:srgbClr val="1E32AE"/>
                </a:solidFill>
                <a:latin typeface="微软雅黑" panose="020B0503020204020204" charset="-122"/>
                <a:ea typeface="微软雅黑" panose="020B0503020204020204" charset="-122"/>
              </a:rPr>
              <a:t>文体</a:t>
            </a:r>
            <a:r>
              <a:rPr lang="zh-CN" altLang="en-US" sz="3200" dirty="0" smtClean="0">
                <a:solidFill>
                  <a:srgbClr val="585858"/>
                </a:solidFill>
                <a:latin typeface="微软雅黑" panose="020B0503020204020204" charset="-122"/>
                <a:ea typeface="微软雅黑" panose="020B0503020204020204" charset="-122"/>
              </a:rPr>
              <a:t>：</a:t>
            </a:r>
            <a:endParaRPr lang="en-US" altLang="zh-CN" sz="3200" dirty="0" smtClean="0">
              <a:solidFill>
                <a:srgbClr val="585858"/>
              </a:solidFill>
              <a:latin typeface="微软雅黑" panose="020B0503020204020204" charset="-122"/>
              <a:ea typeface="微软雅黑" panose="020B0503020204020204" charset="-122"/>
            </a:endParaRPr>
          </a:p>
          <a:p>
            <a:pPr defTabSz="1217295" eaLnBrk="0" hangingPunct="0"/>
            <a:r>
              <a:rPr lang="zh-CN" altLang="en-US" sz="2400" dirty="0" smtClean="0">
                <a:solidFill>
                  <a:srgbClr val="585858"/>
                </a:solidFill>
                <a:latin typeface="微软雅黑" panose="020B0503020204020204" charset="-122"/>
                <a:ea typeface="微软雅黑" panose="020B0503020204020204" charset="-122"/>
                <a:sym typeface="+mn-ea"/>
              </a:rPr>
              <a:t>发言稿</a:t>
            </a:r>
            <a:r>
              <a:rPr lang="en-US" altLang="zh-CN" sz="2400" dirty="0" smtClean="0">
                <a:solidFill>
                  <a:srgbClr val="585858"/>
                </a:solidFill>
                <a:latin typeface="微软雅黑" panose="020B0503020204020204" charset="-122"/>
                <a:ea typeface="微软雅黑" panose="020B0503020204020204" charset="-122"/>
                <a:sym typeface="+mn-ea"/>
              </a:rPr>
              <a:t> </a:t>
            </a:r>
            <a:r>
              <a:rPr lang="zh-CN" altLang="en-US" sz="2400" dirty="0" smtClean="0">
                <a:solidFill>
                  <a:srgbClr val="585858"/>
                </a:solidFill>
                <a:latin typeface="微软雅黑" panose="020B0503020204020204" charset="-122"/>
                <a:ea typeface="微软雅黑" panose="020B0503020204020204" charset="-122"/>
              </a:rPr>
              <a:t>（非书信类）</a:t>
            </a:r>
            <a:endParaRPr lang="zh-CN" altLang="en-US" sz="2400" dirty="0" smtClean="0">
              <a:solidFill>
                <a:srgbClr val="585858"/>
              </a:solidFill>
              <a:latin typeface="微软雅黑" panose="020B0503020204020204" charset="-122"/>
              <a:ea typeface="微软雅黑" panose="020B0503020204020204" charset="-122"/>
            </a:endParaRPr>
          </a:p>
          <a:p>
            <a:pPr defTabSz="1217295" eaLnBrk="0" hangingPunct="0"/>
            <a:endParaRPr lang="zh-CN" altLang="en-US" sz="2400" dirty="0" smtClean="0">
              <a:solidFill>
                <a:srgbClr val="585858"/>
              </a:solidFill>
              <a:latin typeface="微软雅黑" panose="020B0503020204020204" charset="-122"/>
              <a:ea typeface="微软雅黑" panose="020B0503020204020204" charset="-122"/>
            </a:endParaRPr>
          </a:p>
        </p:txBody>
      </p:sp>
      <p:sp>
        <p:nvSpPr>
          <p:cNvPr id="104" name="矩形 103"/>
          <p:cNvSpPr/>
          <p:nvPr/>
        </p:nvSpPr>
        <p:spPr>
          <a:xfrm>
            <a:off x="839530" y="4861787"/>
            <a:ext cx="3240360"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defTabSz="1217295" eaLnBrk="0" hangingPunct="0">
              <a:lnSpc>
                <a:spcPct val="150000"/>
              </a:lnSpc>
            </a:pPr>
            <a:r>
              <a:rPr lang="zh-CN" altLang="en-US" sz="2800" dirty="0" smtClean="0">
                <a:solidFill>
                  <a:srgbClr val="1E32AE"/>
                </a:solidFill>
                <a:latin typeface="微软雅黑" panose="020B0503020204020204" charset="-122"/>
                <a:ea typeface="微软雅黑" panose="020B0503020204020204" charset="-122"/>
              </a:rPr>
              <a:t>要点：</a:t>
            </a:r>
            <a:endParaRPr lang="en-US" altLang="zh-CN" sz="2800" dirty="0" smtClean="0">
              <a:solidFill>
                <a:srgbClr val="585858"/>
              </a:solidFill>
              <a:latin typeface="微软雅黑" panose="020B0503020204020204" charset="-122"/>
              <a:ea typeface="微软雅黑" panose="020B0503020204020204" charset="-122"/>
            </a:endParaRPr>
          </a:p>
          <a:p>
            <a:pPr algn="r" defTabSz="1217295" eaLnBrk="0" hangingPunct="0">
              <a:lnSpc>
                <a:spcPct val="150000"/>
              </a:lnSpc>
            </a:pPr>
            <a:r>
              <a:rPr lang="zh-CN" altLang="en-US" sz="2400" dirty="0" smtClean="0">
                <a:solidFill>
                  <a:srgbClr val="585858"/>
                </a:solidFill>
                <a:latin typeface="微软雅黑" panose="020B0503020204020204" charset="-122"/>
                <a:ea typeface="微软雅黑" panose="020B0503020204020204" charset="-122"/>
              </a:rPr>
              <a:t>表示欢迎</a:t>
            </a:r>
            <a:r>
              <a:rPr lang="en-US" altLang="zh-CN" sz="2400" dirty="0" smtClean="0">
                <a:solidFill>
                  <a:srgbClr val="585858"/>
                </a:solidFill>
                <a:latin typeface="微软雅黑" panose="020B0503020204020204" charset="-122"/>
                <a:ea typeface="微软雅黑" panose="020B0503020204020204" charset="-122"/>
              </a:rPr>
              <a:t>+</a:t>
            </a:r>
            <a:r>
              <a:rPr lang="zh-CN" altLang="en-US" sz="2400" dirty="0" smtClean="0">
                <a:solidFill>
                  <a:srgbClr val="585858"/>
                </a:solidFill>
                <a:latin typeface="微软雅黑" panose="020B0503020204020204" charset="-122"/>
                <a:ea typeface="微软雅黑" panose="020B0503020204020204" charset="-122"/>
              </a:rPr>
              <a:t>介绍专家</a:t>
            </a:r>
            <a:r>
              <a:rPr lang="en-US" altLang="zh-CN" sz="2400" dirty="0" smtClean="0">
                <a:solidFill>
                  <a:srgbClr val="585858"/>
                </a:solidFill>
                <a:latin typeface="微软雅黑" panose="020B0503020204020204" charset="-122"/>
                <a:ea typeface="微软雅黑" panose="020B0503020204020204" charset="-122"/>
              </a:rPr>
              <a:t>+</a:t>
            </a:r>
            <a:r>
              <a:rPr lang="zh-CN" altLang="en-US" sz="2400" dirty="0" smtClean="0">
                <a:solidFill>
                  <a:srgbClr val="585858"/>
                </a:solidFill>
                <a:latin typeface="微软雅黑" panose="020B0503020204020204" charset="-122"/>
                <a:ea typeface="微软雅黑" panose="020B0503020204020204" charset="-122"/>
              </a:rPr>
              <a:t>介绍讲座内容</a:t>
            </a:r>
            <a:endParaRPr lang="zh-CN" altLang="en-US" sz="2400" dirty="0" smtClean="0">
              <a:solidFill>
                <a:srgbClr val="585858"/>
              </a:solidFill>
              <a:latin typeface="微软雅黑" panose="020B0503020204020204" charset="-122"/>
              <a:ea typeface="微软雅黑" panose="020B0503020204020204" charset="-122"/>
            </a:endParaRPr>
          </a:p>
        </p:txBody>
      </p:sp>
      <p:sp>
        <p:nvSpPr>
          <p:cNvPr id="105" name="Freeform 10"/>
          <p:cNvSpPr/>
          <p:nvPr/>
        </p:nvSpPr>
        <p:spPr bwMode="auto">
          <a:xfrm>
            <a:off x="9592716" y="5525126"/>
            <a:ext cx="522515" cy="602429"/>
          </a:xfrm>
          <a:custGeom>
            <a:avLst/>
            <a:gdLst>
              <a:gd name="T0" fmla="*/ 0 w 545"/>
              <a:gd name="T1" fmla="*/ 2147483646 h 629"/>
              <a:gd name="T2" fmla="*/ 2147483646 w 545"/>
              <a:gd name="T3" fmla="*/ 0 h 629"/>
              <a:gd name="T4" fmla="*/ 2147483646 w 545"/>
              <a:gd name="T5" fmla="*/ 2147483646 h 629"/>
              <a:gd name="T6" fmla="*/ 2147483646 w 545"/>
              <a:gd name="T7" fmla="*/ 2147483646 h 629"/>
              <a:gd name="T8" fmla="*/ 2147483646 w 545"/>
              <a:gd name="T9" fmla="*/ 2147483646 h 629"/>
              <a:gd name="T10" fmla="*/ 0 w 545"/>
              <a:gd name="T11" fmla="*/ 2147483646 h 629"/>
              <a:gd name="T12" fmla="*/ 0 w 545"/>
              <a:gd name="T13" fmla="*/ 2147483646 h 62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45" h="629">
                <a:moveTo>
                  <a:pt x="0" y="157"/>
                </a:moveTo>
                <a:lnTo>
                  <a:pt x="274" y="0"/>
                </a:lnTo>
                <a:lnTo>
                  <a:pt x="545" y="157"/>
                </a:lnTo>
                <a:lnTo>
                  <a:pt x="545" y="472"/>
                </a:lnTo>
                <a:lnTo>
                  <a:pt x="274" y="629"/>
                </a:lnTo>
                <a:lnTo>
                  <a:pt x="0" y="472"/>
                </a:lnTo>
                <a:lnTo>
                  <a:pt x="0" y="157"/>
                </a:lnTo>
                <a:close/>
              </a:path>
            </a:pathLst>
          </a:custGeom>
          <a:solidFill>
            <a:schemeClr val="accent4">
              <a:lumMod val="60000"/>
              <a:lumOff val="40000"/>
            </a:schemeClr>
          </a:solidFill>
          <a:ln>
            <a:noFill/>
          </a:ln>
        </p:spPr>
        <p:txBody>
          <a:bodyPr/>
          <a:lstStyle/>
          <a:p>
            <a:pPr defTabSz="1217295" eaLnBrk="0" hangingPunct="0"/>
            <a:endParaRPr lang="zh-CN" altLang="en-US" sz="2400">
              <a:solidFill>
                <a:srgbClr val="585858"/>
              </a:solidFill>
              <a:latin typeface="Calibri" panose="020F0502020204030204" pitchFamily="34" charset="0"/>
              <a:ea typeface="幼圆" panose="02010509060101010101" pitchFamily="49" charset="-122"/>
            </a:endParaRPr>
          </a:p>
        </p:txBody>
      </p:sp>
      <p:sp>
        <p:nvSpPr>
          <p:cNvPr id="2" name="矩形 1"/>
          <p:cNvSpPr/>
          <p:nvPr/>
        </p:nvSpPr>
        <p:spPr>
          <a:xfrm>
            <a:off x="7464485" y="4652872"/>
            <a:ext cx="3240360" cy="104489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p>
            <a:pPr algn="l" defTabSz="1217295" eaLnBrk="0" hangingPunct="0">
              <a:lnSpc>
                <a:spcPct val="150000"/>
              </a:lnSpc>
            </a:pPr>
            <a:r>
              <a:rPr lang="zh-CN" altLang="en-US" sz="2800" dirty="0" smtClean="0">
                <a:solidFill>
                  <a:srgbClr val="1E32AE"/>
                </a:solidFill>
                <a:latin typeface="微软雅黑" panose="020B0503020204020204" charset="-122"/>
                <a:ea typeface="微软雅黑" panose="020B0503020204020204" charset="-122"/>
              </a:rPr>
              <a:t>讲话对象：</a:t>
            </a:r>
            <a:endParaRPr lang="zh-CN" altLang="en-US" sz="2800" dirty="0" smtClean="0">
              <a:solidFill>
                <a:srgbClr val="585858"/>
              </a:solidFill>
              <a:latin typeface="微软雅黑" panose="020B0503020204020204" charset="-122"/>
              <a:ea typeface="微软雅黑" panose="020B0503020204020204" charset="-122"/>
            </a:endParaRPr>
          </a:p>
          <a:p>
            <a:pPr algn="l" defTabSz="1217295" eaLnBrk="0" hangingPunct="0">
              <a:lnSpc>
                <a:spcPct val="150000"/>
              </a:lnSpc>
            </a:pPr>
            <a:r>
              <a:rPr lang="zh-CN" altLang="en-US" sz="2400" dirty="0" smtClean="0">
                <a:solidFill>
                  <a:srgbClr val="585858"/>
                </a:solidFill>
                <a:latin typeface="微软雅黑" panose="020B0503020204020204" charset="-122"/>
                <a:ea typeface="微软雅黑" panose="020B0503020204020204" charset="-122"/>
              </a:rPr>
              <a:t>来自爱尔兰的朋友</a:t>
            </a:r>
            <a:endParaRPr lang="zh-CN" altLang="en-US" sz="2400" dirty="0" smtClean="0">
              <a:solidFill>
                <a:srgbClr val="585858"/>
              </a:solidFill>
              <a:latin typeface="微软雅黑" panose="020B0503020204020204" charset="-122"/>
              <a:ea typeface="微软雅黑" panose="020B0503020204020204"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3"/>
                                        </p:tgtEl>
                                        <p:attrNameLst>
                                          <p:attrName>style.visibility</p:attrName>
                                        </p:attrNameLst>
                                      </p:cBhvr>
                                      <p:to>
                                        <p:strVal val="visible"/>
                                      </p:to>
                                    </p:set>
                                    <p:anim calcmode="lin" valueType="num">
                                      <p:cBhvr additive="base">
                                        <p:cTn id="7" dur="500" fill="hold"/>
                                        <p:tgtEl>
                                          <p:spTgt spid="103"/>
                                        </p:tgtEl>
                                        <p:attrNameLst>
                                          <p:attrName>ppt_x</p:attrName>
                                        </p:attrNameLst>
                                      </p:cBhvr>
                                      <p:tavLst>
                                        <p:tav tm="0">
                                          <p:val>
                                            <p:strVal val="#ppt_x"/>
                                          </p:val>
                                        </p:tav>
                                        <p:tav tm="100000">
                                          <p:val>
                                            <p:strVal val="#ppt_x"/>
                                          </p:val>
                                        </p:tav>
                                      </p:tavLst>
                                    </p:anim>
                                    <p:anim calcmode="lin" valueType="num">
                                      <p:cBhvr additive="base">
                                        <p:cTn id="8"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4"/>
                                        </p:tgtEl>
                                        <p:attrNameLst>
                                          <p:attrName>style.visibility</p:attrName>
                                        </p:attrNameLst>
                                      </p:cBhvr>
                                      <p:to>
                                        <p:strVal val="visible"/>
                                      </p:to>
                                    </p:set>
                                    <p:anim calcmode="lin" valueType="num">
                                      <p:cBhvr additive="base">
                                        <p:cTn id="13" dur="500" fill="hold"/>
                                        <p:tgtEl>
                                          <p:spTgt spid="104"/>
                                        </p:tgtEl>
                                        <p:attrNameLst>
                                          <p:attrName>ppt_x</p:attrName>
                                        </p:attrNameLst>
                                      </p:cBhvr>
                                      <p:tavLst>
                                        <p:tav tm="0">
                                          <p:val>
                                            <p:strVal val="#ppt_x"/>
                                          </p:val>
                                        </p:tav>
                                        <p:tav tm="100000">
                                          <p:val>
                                            <p:strVal val="#ppt_x"/>
                                          </p:val>
                                        </p:tav>
                                      </p:tavLst>
                                    </p:anim>
                                    <p:anim calcmode="lin" valueType="num">
                                      <p:cBhvr additive="base">
                                        <p:cTn id="14"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2"/>
                                        </p:tgtEl>
                                        <p:attrNameLst>
                                          <p:attrName>style.visibility</p:attrName>
                                        </p:attrNameLst>
                                      </p:cBhvr>
                                      <p:to>
                                        <p:strVal val="visible"/>
                                      </p:to>
                                    </p:set>
                                    <p:anim calcmode="lin" valueType="num">
                                      <p:cBhvr additive="base">
                                        <p:cTn id="19" dur="500" fill="hold"/>
                                        <p:tgtEl>
                                          <p:spTgt spid="102"/>
                                        </p:tgtEl>
                                        <p:attrNameLst>
                                          <p:attrName>ppt_x</p:attrName>
                                        </p:attrNameLst>
                                      </p:cBhvr>
                                      <p:tavLst>
                                        <p:tav tm="0">
                                          <p:val>
                                            <p:strVal val="#ppt_x"/>
                                          </p:val>
                                        </p:tav>
                                        <p:tav tm="100000">
                                          <p:val>
                                            <p:strVal val="#ppt_x"/>
                                          </p:val>
                                        </p:tav>
                                      </p:tavLst>
                                    </p:anim>
                                    <p:anim calcmode="lin" valueType="num">
                                      <p:cBhvr additive="base">
                                        <p:cTn id="20"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bldLvl="0" animBg="1"/>
      <p:bldP spid="103" grpId="0" bldLvl="0" animBg="1"/>
      <p:bldP spid="104" grpId="0" bldLvl="0" animBg="1"/>
      <p:bldP spid="2" grpId="0" bldLvl="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文本框 5"/>
          <p:cNvSpPr txBox="1">
            <a:spLocks noChangeArrowheads="1"/>
          </p:cNvSpPr>
          <p:nvPr/>
        </p:nvSpPr>
        <p:spPr bwMode="auto">
          <a:xfrm>
            <a:off x="300567" y="820632"/>
            <a:ext cx="11717867" cy="3046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r>
              <a:rPr lang="en-US" altLang="zh-CN" b="1" dirty="0">
                <a:solidFill>
                  <a:srgbClr val="000099"/>
                </a:solidFill>
                <a:latin typeface="Times New Roman" panose="02020603050405020304" pitchFamily="18" charset="0"/>
                <a:cs typeface="Times New Roman" panose="02020603050405020304" pitchFamily="18" charset="0"/>
                <a:sym typeface="+mn-ea"/>
              </a:rPr>
              <a:t>Para 1</a:t>
            </a:r>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r>
              <a:rPr lang="en-US" altLang="zh-CN" b="1" dirty="0">
                <a:solidFill>
                  <a:srgbClr val="000099"/>
                </a:solidFill>
                <a:latin typeface="Times New Roman" panose="02020603050405020304" pitchFamily="18" charset="0"/>
                <a:cs typeface="Times New Roman" panose="02020603050405020304" pitchFamily="18" charset="0"/>
                <a:sym typeface="+mn-ea"/>
              </a:rPr>
              <a:t>Para 2</a:t>
            </a:r>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endParaRPr lang="en-US" altLang="zh-CN" b="1" dirty="0">
              <a:solidFill>
                <a:srgbClr val="000099"/>
              </a:solidFill>
              <a:latin typeface="Times New Roman" panose="02020603050405020304" pitchFamily="18" charset="0"/>
              <a:cs typeface="Times New Roman" panose="02020603050405020304" pitchFamily="18" charset="0"/>
              <a:sym typeface="+mn-ea"/>
            </a:endParaRPr>
          </a:p>
          <a:p>
            <a:r>
              <a:rPr lang="en-US" altLang="zh-CN" b="1" dirty="0" smtClean="0">
                <a:solidFill>
                  <a:srgbClr val="000099"/>
                </a:solidFill>
                <a:latin typeface="Times New Roman" panose="02020603050405020304" pitchFamily="18" charset="0"/>
                <a:cs typeface="Times New Roman" panose="02020603050405020304" pitchFamily="18" charset="0"/>
                <a:sym typeface="+mn-ea"/>
              </a:rPr>
              <a:t>Para </a:t>
            </a:r>
            <a:r>
              <a:rPr lang="en-US" altLang="zh-CN" b="1" dirty="0">
                <a:solidFill>
                  <a:srgbClr val="000099"/>
                </a:solidFill>
                <a:latin typeface="Times New Roman" panose="02020603050405020304" pitchFamily="18" charset="0"/>
                <a:cs typeface="Times New Roman" panose="02020603050405020304" pitchFamily="18" charset="0"/>
                <a:sym typeface="+mn-ea"/>
              </a:rPr>
              <a:t>3</a:t>
            </a:r>
            <a:endParaRPr lang="zh-CN" altLang="en-US" b="1" dirty="0">
              <a:solidFill>
                <a:srgbClr val="000099"/>
              </a:solidFill>
              <a:latin typeface="Times New Roman" panose="02020603050405020304" pitchFamily="18" charset="0"/>
              <a:cs typeface="Times New Roman" panose="02020603050405020304" pitchFamily="18" charset="0"/>
              <a:sym typeface="+mn-ea"/>
            </a:endParaRPr>
          </a:p>
        </p:txBody>
      </p:sp>
      <p:sp>
        <p:nvSpPr>
          <p:cNvPr id="3" name="TextBox 2"/>
          <p:cNvSpPr txBox="1">
            <a:spLocks noChangeArrowheads="1"/>
          </p:cNvSpPr>
          <p:nvPr/>
        </p:nvSpPr>
        <p:spPr bwMode="auto">
          <a:xfrm>
            <a:off x="1767012" y="1237617"/>
            <a:ext cx="8712968"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r>
              <a:rPr lang="zh-CN" altLang="en-US" dirty="0"/>
              <a:t>客套语</a:t>
            </a:r>
            <a:r>
              <a:rPr lang="en-US" altLang="zh-CN" dirty="0"/>
              <a:t>+</a:t>
            </a:r>
            <a:r>
              <a:rPr lang="zh-CN" altLang="en-US" dirty="0"/>
              <a:t>目的</a:t>
            </a:r>
            <a:endParaRPr lang="zh-CN" altLang="en-US" dirty="0"/>
          </a:p>
        </p:txBody>
      </p:sp>
      <p:sp>
        <p:nvSpPr>
          <p:cNvPr id="8" name="TextBox 7"/>
          <p:cNvSpPr txBox="1">
            <a:spLocks noChangeArrowheads="1"/>
          </p:cNvSpPr>
          <p:nvPr/>
        </p:nvSpPr>
        <p:spPr bwMode="auto">
          <a:xfrm>
            <a:off x="1597631" y="2535866"/>
            <a:ext cx="8797676"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r>
              <a:rPr lang="zh-CN" altLang="en-US" dirty="0" smtClean="0"/>
              <a:t>介绍嘉宾</a:t>
            </a:r>
            <a:r>
              <a:rPr lang="en-US" altLang="zh-CN" dirty="0" smtClean="0"/>
              <a:t>+</a:t>
            </a:r>
            <a:r>
              <a:rPr lang="zh-CN" altLang="en-US" dirty="0" smtClean="0"/>
              <a:t>介绍讲座内容</a:t>
            </a:r>
            <a:endParaRPr lang="zh-CN" altLang="en-US" dirty="0" smtClean="0"/>
          </a:p>
        </p:txBody>
      </p:sp>
      <p:sp>
        <p:nvSpPr>
          <p:cNvPr id="9" name="TextBox 8"/>
          <p:cNvSpPr txBox="1">
            <a:spLocks noChangeArrowheads="1"/>
          </p:cNvSpPr>
          <p:nvPr/>
        </p:nvSpPr>
        <p:spPr bwMode="auto">
          <a:xfrm>
            <a:off x="1719287" y="3746267"/>
            <a:ext cx="7875487" cy="61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r>
              <a:rPr lang="zh-CN" altLang="en-US" dirty="0"/>
              <a:t>开场白的结束语</a:t>
            </a:r>
            <a:endParaRPr lang="zh-CN" altLang="en-US" dirty="0"/>
          </a:p>
        </p:txBody>
      </p:sp>
      <p:sp>
        <p:nvSpPr>
          <p:cNvPr id="20" name="矩形 19"/>
          <p:cNvSpPr/>
          <p:nvPr/>
        </p:nvSpPr>
        <p:spPr>
          <a:xfrm>
            <a:off x="68211" y="0"/>
            <a:ext cx="2931841" cy="82053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4000" dirty="0">
                <a:solidFill>
                  <a:srgbClr val="00FF00"/>
                </a:solidFill>
                <a:latin typeface="Arial" panose="020B0604020202020204" pitchFamily="34" charset="0"/>
                <a:ea typeface="宋体" panose="02010600030101010101" pitchFamily="2" charset="-122"/>
              </a:rPr>
              <a:t>框架</a:t>
            </a:r>
            <a:r>
              <a:rPr lang="zh-CN" altLang="en-US" sz="4000" dirty="0" smtClean="0">
                <a:solidFill>
                  <a:srgbClr val="00FF00"/>
                </a:solidFill>
                <a:latin typeface="Arial" panose="020B0604020202020204" pitchFamily="34" charset="0"/>
                <a:ea typeface="宋体" panose="02010600030101010101" pitchFamily="2" charset="-122"/>
              </a:rPr>
              <a:t>搭建</a:t>
            </a:r>
            <a:endParaRPr lang="zh-CN" altLang="en-US" sz="4000" dirty="0">
              <a:solidFill>
                <a:srgbClr val="00FF00"/>
              </a:solidFill>
              <a:latin typeface="Arial" panose="020B0604020202020204" pitchFamily="3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 name="矩形 19"/>
          <p:cNvSpPr/>
          <p:nvPr/>
        </p:nvSpPr>
        <p:spPr>
          <a:xfrm>
            <a:off x="0" y="154305"/>
            <a:ext cx="11583670" cy="716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1</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表示欢迎</a:t>
            </a:r>
            <a:r>
              <a:rPr lang="en-US" altLang="zh-CN" sz="3600" dirty="0"/>
              <a:t>+</a:t>
            </a:r>
            <a:r>
              <a:rPr lang="zh-CN" altLang="en-US" sz="3600" dirty="0"/>
              <a:t>目的</a:t>
            </a:r>
            <a:endParaRPr lang="zh-CN" altLang="en-US" sz="3600" dirty="0"/>
          </a:p>
        </p:txBody>
      </p:sp>
      <p:sp>
        <p:nvSpPr>
          <p:cNvPr id="29701" name="文本框 5"/>
          <p:cNvSpPr txBox="1">
            <a:spLocks noChangeArrowheads="1"/>
          </p:cNvSpPr>
          <p:nvPr/>
        </p:nvSpPr>
        <p:spPr bwMode="auto">
          <a:xfrm>
            <a:off x="1914525" y="1008380"/>
            <a:ext cx="10180320" cy="569150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zh-CN" altLang="en-US" sz="2800" dirty="0" smtClean="0">
                <a:solidFill>
                  <a:srgbClr val="000000"/>
                </a:solidFill>
                <a:latin typeface="Arial Narrow" panose="020B0606020202030204" pitchFamily="34" charset="0"/>
                <a:ea typeface="宋体" panose="02010600030101010101" pitchFamily="2" charset="-122"/>
              </a:rPr>
              <a:t>审题：</a:t>
            </a:r>
            <a:endParaRPr lang="zh-CN" altLang="en-US" sz="2800" dirty="0" smtClean="0">
              <a:solidFill>
                <a:srgbClr val="000000"/>
              </a:solidFill>
              <a:latin typeface="Arial Narrow" panose="020B0606020202030204" pitchFamily="34" charset="0"/>
              <a:ea typeface="宋体" panose="02010600030101010101" pitchFamily="2" charset="-122"/>
            </a:endParaRPr>
          </a:p>
          <a:p>
            <a:pPr marL="0" lvl="0" indent="0">
              <a:buFont typeface="Wingdings" panose="05000000000000000000" pitchFamily="2" charset="2"/>
              <a:buNone/>
            </a:pPr>
            <a:r>
              <a:rPr lang="en-US" altLang="zh-CN" sz="2800" dirty="0" smtClean="0">
                <a:solidFill>
                  <a:srgbClr val="000000"/>
                </a:solidFill>
                <a:latin typeface="Arial Narrow" panose="020B0606020202030204" pitchFamily="34" charset="0"/>
                <a:ea typeface="宋体" panose="02010600030101010101" pitchFamily="2" charset="-122"/>
              </a:rPr>
              <a:t>       </a:t>
            </a:r>
            <a:r>
              <a:rPr lang="zh-CN" altLang="en-US" sz="2800" dirty="0" smtClean="0">
                <a:solidFill>
                  <a:srgbClr val="002060"/>
                </a:solidFill>
                <a:latin typeface="Arial Narrow" panose="020B0606020202030204" pitchFamily="34" charset="0"/>
                <a:ea typeface="宋体" panose="02010600030101010101" pitchFamily="2" charset="-122"/>
              </a:rPr>
              <a:t>表达对爱尔兰朋友的欢迎</a:t>
            </a:r>
            <a:r>
              <a:rPr lang="en-US" altLang="zh-CN" sz="2800" dirty="0" smtClean="0">
                <a:solidFill>
                  <a:srgbClr val="002060"/>
                </a:solidFill>
                <a:latin typeface="Arial Narrow" panose="020B0606020202030204" pitchFamily="34" charset="0"/>
                <a:ea typeface="宋体" panose="02010600030101010101" pitchFamily="2" charset="-122"/>
              </a:rPr>
              <a:t> </a:t>
            </a:r>
            <a:r>
              <a:rPr lang="zh-CN" altLang="en-US" sz="2800" dirty="0" smtClean="0">
                <a:solidFill>
                  <a:srgbClr val="002060"/>
                </a:solidFill>
                <a:latin typeface="Arial Narrow" panose="020B0606020202030204" pitchFamily="34" charset="0"/>
                <a:ea typeface="宋体" panose="02010600030101010101" pitchFamily="2" charset="-122"/>
              </a:rPr>
              <a:t>（</a:t>
            </a:r>
            <a:r>
              <a:rPr lang="zh-CN" altLang="en-US" sz="2800" dirty="0" smtClean="0">
                <a:solidFill>
                  <a:schemeClr val="accent1"/>
                </a:solidFill>
                <a:latin typeface="Arial Narrow" panose="020B0606020202030204" pitchFamily="34" charset="0"/>
                <a:ea typeface="宋体" panose="02010600030101010101" pitchFamily="2" charset="-122"/>
              </a:rPr>
              <a:t>一笔带过</a:t>
            </a:r>
            <a:r>
              <a:rPr lang="zh-CN" altLang="en-US" sz="2800" dirty="0" smtClean="0">
                <a:solidFill>
                  <a:srgbClr val="002060"/>
                </a:solidFill>
                <a:latin typeface="Arial Narrow" panose="020B0606020202030204" pitchFamily="34" charset="0"/>
                <a:ea typeface="宋体" panose="02010600030101010101" pitchFamily="2" charset="-122"/>
              </a:rPr>
              <a:t>）和</a:t>
            </a:r>
            <a:r>
              <a:rPr sz="2800" dirty="0">
                <a:solidFill>
                  <a:srgbClr val="002060"/>
                </a:solidFill>
                <a:sym typeface="+mn-ea"/>
              </a:rPr>
              <a:t>专家 Mr. Wang</a:t>
            </a:r>
            <a:r>
              <a:rPr lang="zh-CN" sz="2800" dirty="0">
                <a:solidFill>
                  <a:srgbClr val="002060"/>
                </a:solidFill>
                <a:sym typeface="+mn-ea"/>
              </a:rPr>
              <a:t>的欢迎（</a:t>
            </a:r>
            <a:r>
              <a:rPr lang="zh-CN" sz="2800" dirty="0">
                <a:solidFill>
                  <a:schemeClr val="accent1"/>
                </a:solidFill>
                <a:sym typeface="+mn-ea"/>
              </a:rPr>
              <a:t>为过渡到下文做准备</a:t>
            </a:r>
            <a:r>
              <a:rPr lang="zh-CN" sz="2800" dirty="0">
                <a:solidFill>
                  <a:srgbClr val="002060"/>
                </a:solidFill>
                <a:sym typeface="+mn-ea"/>
              </a:rPr>
              <a:t>）。</a:t>
            </a:r>
            <a:endParaRPr lang="zh-CN" sz="2800" dirty="0">
              <a:solidFill>
                <a:srgbClr val="002060"/>
              </a:solidFill>
              <a:sym typeface="+mn-ea"/>
            </a:endParaRPr>
          </a:p>
          <a:p>
            <a:pPr marL="457200" lvl="0" indent="-457200">
              <a:buFont typeface="Wingdings" panose="05000000000000000000" charset="0"/>
              <a:buChar char="Ø"/>
            </a:pPr>
            <a:r>
              <a:rPr lang="zh-CN" sz="2800" dirty="0">
                <a:solidFill>
                  <a:srgbClr val="002060"/>
                </a:solidFill>
                <a:sym typeface="+mn-ea"/>
              </a:rPr>
              <a:t>表达：</a:t>
            </a:r>
            <a:endParaRPr lang="zh-CN" sz="2800" dirty="0">
              <a:solidFill>
                <a:srgbClr val="002060"/>
              </a:solidFill>
              <a:sym typeface="+mn-ea"/>
            </a:endParaRPr>
          </a:p>
          <a:p>
            <a:pPr marL="0" lvl="0" indent="0">
              <a:buFont typeface="Wingdings" panose="05000000000000000000" charset="0"/>
              <a:buNone/>
            </a:pPr>
            <a:r>
              <a:rPr lang="en-US" altLang="zh-CN" sz="2800" dirty="0">
                <a:solidFill>
                  <a:srgbClr val="002060"/>
                </a:solidFill>
                <a:sym typeface="+mn-ea"/>
              </a:rPr>
              <a:t>    1.</a:t>
            </a:r>
            <a:r>
              <a:rPr lang="zh-CN" altLang="en-US" sz="2800" dirty="0" smtClean="0">
                <a:solidFill>
                  <a:srgbClr val="002060"/>
                </a:solidFill>
                <a:latin typeface="Arial Narrow" panose="020B0606020202030204" pitchFamily="34" charset="0"/>
                <a:sym typeface="+mn-ea"/>
              </a:rPr>
              <a:t>对爱尔兰朋友的欢迎</a:t>
            </a:r>
            <a:r>
              <a:rPr lang="en-US" altLang="zh-CN" sz="2800" dirty="0" smtClean="0">
                <a:solidFill>
                  <a:srgbClr val="002060"/>
                </a:solidFill>
                <a:latin typeface="Arial Narrow" panose="020B0606020202030204" pitchFamily="34" charset="0"/>
                <a:sym typeface="+mn-ea"/>
              </a:rPr>
              <a:t>: </a:t>
            </a:r>
            <a:endParaRPr lang="en-US" altLang="zh-CN" sz="2800" dirty="0" smtClean="0">
              <a:solidFill>
                <a:srgbClr val="002060"/>
              </a:solidFill>
              <a:latin typeface="Arial Narrow" panose="020B0606020202030204" pitchFamily="34" charset="0"/>
              <a:sym typeface="+mn-ea"/>
            </a:endParaRPr>
          </a:p>
          <a:p>
            <a:pPr marL="0" lvl="0" indent="0">
              <a:buFont typeface="Wingdings" panose="05000000000000000000" charset="0"/>
              <a:buNone/>
            </a:pPr>
            <a:r>
              <a:rPr lang="en-US" altLang="zh-CN" sz="2800" dirty="0">
                <a:solidFill>
                  <a:srgbClr val="002060"/>
                </a:solidFill>
                <a:sym typeface="+mn-ea"/>
              </a:rPr>
              <a:t>      Good afternoon, ladies and gentlemen! Welcome to our school.</a:t>
            </a:r>
            <a:endParaRPr lang="en-US" altLang="zh-CN" sz="2800" dirty="0">
              <a:solidFill>
                <a:srgbClr val="002060"/>
              </a:solidFill>
              <a:sym typeface="+mn-ea"/>
            </a:endParaRPr>
          </a:p>
          <a:p>
            <a:pPr marL="0" lvl="0" indent="0">
              <a:buFont typeface="Wingdings" panose="05000000000000000000" charset="0"/>
              <a:buNone/>
            </a:pPr>
            <a:r>
              <a:rPr lang="en-US" altLang="zh-CN" sz="2800" dirty="0" smtClean="0">
                <a:solidFill>
                  <a:srgbClr val="002060"/>
                </a:solidFill>
                <a:latin typeface="Arial Narrow" panose="020B0606020202030204" pitchFamily="34" charset="0"/>
                <a:sym typeface="+mn-ea"/>
              </a:rPr>
              <a:t>     2.</a:t>
            </a:r>
            <a:r>
              <a:rPr lang="zh-CN" altLang="en-US" sz="2800" dirty="0" smtClean="0">
                <a:solidFill>
                  <a:srgbClr val="002060"/>
                </a:solidFill>
                <a:latin typeface="Arial Narrow" panose="020B0606020202030204" pitchFamily="34" charset="0"/>
                <a:sym typeface="+mn-ea"/>
              </a:rPr>
              <a:t>对</a:t>
            </a:r>
            <a:r>
              <a:rPr sz="2800" dirty="0">
                <a:solidFill>
                  <a:srgbClr val="002060"/>
                </a:solidFill>
                <a:sym typeface="+mn-ea"/>
              </a:rPr>
              <a:t>专家 Mr. Wang</a:t>
            </a:r>
            <a:r>
              <a:rPr lang="zh-CN" sz="2800" dirty="0">
                <a:solidFill>
                  <a:srgbClr val="002060"/>
                </a:solidFill>
                <a:sym typeface="+mn-ea"/>
              </a:rPr>
              <a:t>的欢迎</a:t>
            </a:r>
            <a:r>
              <a:rPr lang="en-US" altLang="zh-CN" sz="2800" dirty="0">
                <a:solidFill>
                  <a:srgbClr val="002060"/>
                </a:solidFill>
                <a:sym typeface="+mn-ea"/>
              </a:rPr>
              <a:t>:</a:t>
            </a:r>
            <a:endParaRPr lang="en-US" altLang="zh-CN" sz="2800" dirty="0">
              <a:solidFill>
                <a:srgbClr val="002060"/>
              </a:solidFill>
              <a:sym typeface="+mn-ea"/>
            </a:endParaRPr>
          </a:p>
          <a:p>
            <a:pPr marL="457200" lvl="0" indent="-457200">
              <a:buFont typeface="Wingdings" panose="05000000000000000000" charset="0"/>
              <a:buChar char="u"/>
            </a:pPr>
            <a:r>
              <a:rPr lang="en-US" altLang="zh-CN" sz="2800" dirty="0">
                <a:solidFill>
                  <a:srgbClr val="002060"/>
                </a:solidFill>
                <a:sym typeface="+mn-ea"/>
              </a:rPr>
              <a:t>We’re greatly honored to have Mr. Wang here with us, delivering a lecture on the Chinese traditional culture.</a:t>
            </a:r>
            <a:endParaRPr lang="en-US" altLang="zh-CN" sz="2800" dirty="0">
              <a:solidFill>
                <a:srgbClr val="002060"/>
              </a:solidFill>
              <a:sym typeface="+mn-ea"/>
            </a:endParaRPr>
          </a:p>
          <a:p>
            <a:pPr marL="457200" lvl="0" indent="-457200">
              <a:buFont typeface="Wingdings" panose="05000000000000000000" charset="0"/>
              <a:buChar char="u"/>
            </a:pPr>
            <a:r>
              <a:rPr lang="en-US" altLang="zh-CN" sz="2800" dirty="0">
                <a:solidFill>
                  <a:srgbClr val="002060"/>
                </a:solidFill>
                <a:sym typeface="+mn-ea"/>
              </a:rPr>
              <a:t>Today our guest is Professor David.</a:t>
            </a:r>
            <a:endParaRPr lang="en-US" altLang="zh-CN" sz="2800" dirty="0">
              <a:solidFill>
                <a:srgbClr val="002060"/>
              </a:solidFill>
              <a:sym typeface="+mn-ea"/>
            </a:endParaRPr>
          </a:p>
          <a:p>
            <a:pPr marL="457200" lvl="0" indent="-457200">
              <a:buFont typeface="Wingdings" panose="05000000000000000000" charset="0"/>
              <a:buChar char="u"/>
            </a:pPr>
            <a:r>
              <a:rPr lang="en-US" altLang="zh-CN" sz="2800" dirty="0">
                <a:solidFill>
                  <a:srgbClr val="002060"/>
                </a:solidFill>
                <a:sym typeface="+mn-ea"/>
              </a:rPr>
              <a:t> we are now gathering here to attend the lecture by Mr Wang. </a:t>
            </a:r>
            <a:endParaRPr lang="en-US" altLang="zh-CN" sz="2800" dirty="0">
              <a:solidFill>
                <a:srgbClr val="002060"/>
              </a:solidFill>
              <a:sym typeface="+mn-ea"/>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0390" y="908638"/>
            <a:ext cx="282257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460000">
            <a:off x="230505" y="2970530"/>
            <a:ext cx="1692910" cy="521970"/>
          </a:xfrm>
          <a:prstGeom prst="rect">
            <a:avLst/>
          </a:prstGeom>
          <a:noFill/>
        </p:spPr>
        <p:txBody>
          <a:bodyPr wrap="square" rtlCol="0">
            <a:spAutoFit/>
          </a:bodyPr>
          <a:lstStyle/>
          <a:p>
            <a:r>
              <a:rPr lang="zh-CN" altLang="en-US" sz="2800" b="1" dirty="0" smtClean="0"/>
              <a:t>表示欢迎：</a:t>
            </a:r>
            <a:endParaRPr lang="zh-CN" altLang="en-US" sz="28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1">
                                            <p:txEl>
                                              <p:pRg st="2" end="2"/>
                                            </p:txEl>
                                          </p:spTgt>
                                        </p:tgtEl>
                                        <p:attrNameLst>
                                          <p:attrName>style.visibility</p:attrName>
                                        </p:attrNameLst>
                                      </p:cBhvr>
                                      <p:to>
                                        <p:strVal val="visible"/>
                                      </p:to>
                                    </p:set>
                                    <p:anim calcmode="lin" valueType="num">
                                      <p:cBhvr additive="base">
                                        <p:cTn id="19" dur="5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701">
                                            <p:txEl>
                                              <p:pRg st="3" end="3"/>
                                            </p:txEl>
                                          </p:spTgt>
                                        </p:tgtEl>
                                        <p:attrNameLst>
                                          <p:attrName>style.visibility</p:attrName>
                                        </p:attrNameLst>
                                      </p:cBhvr>
                                      <p:to>
                                        <p:strVal val="visible"/>
                                      </p:to>
                                    </p:set>
                                    <p:anim calcmode="lin" valueType="num">
                                      <p:cBhvr additive="base">
                                        <p:cTn id="25" dur="5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0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9701">
                                            <p:txEl>
                                              <p:pRg st="4" end="4"/>
                                            </p:txEl>
                                          </p:spTgt>
                                        </p:tgtEl>
                                        <p:attrNameLst>
                                          <p:attrName>style.visibility</p:attrName>
                                        </p:attrNameLst>
                                      </p:cBhvr>
                                      <p:to>
                                        <p:strVal val="visible"/>
                                      </p:to>
                                    </p:set>
                                    <p:anim calcmode="lin" valueType="num">
                                      <p:cBhvr additive="base">
                                        <p:cTn id="31" dur="500" fill="hold"/>
                                        <p:tgtEl>
                                          <p:spTgt spid="2970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970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9701">
                                            <p:txEl>
                                              <p:pRg st="5" end="5"/>
                                            </p:txEl>
                                          </p:spTgt>
                                        </p:tgtEl>
                                        <p:attrNameLst>
                                          <p:attrName>style.visibility</p:attrName>
                                        </p:attrNameLst>
                                      </p:cBhvr>
                                      <p:to>
                                        <p:strVal val="visible"/>
                                      </p:to>
                                    </p:set>
                                    <p:anim calcmode="lin" valueType="num">
                                      <p:cBhvr additive="base">
                                        <p:cTn id="37" dur="500" fill="hold"/>
                                        <p:tgtEl>
                                          <p:spTgt spid="2970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970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9701">
                                            <p:txEl>
                                              <p:pRg st="6" end="6"/>
                                            </p:txEl>
                                          </p:spTgt>
                                        </p:tgtEl>
                                        <p:attrNameLst>
                                          <p:attrName>style.visibility</p:attrName>
                                        </p:attrNameLst>
                                      </p:cBhvr>
                                      <p:to>
                                        <p:strVal val="visible"/>
                                      </p:to>
                                    </p:set>
                                    <p:anim calcmode="lin" valueType="num">
                                      <p:cBhvr additive="base">
                                        <p:cTn id="43" dur="500" fill="hold"/>
                                        <p:tgtEl>
                                          <p:spTgt spid="2970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970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9701">
                                            <p:txEl>
                                              <p:pRg st="7" end="7"/>
                                            </p:txEl>
                                          </p:spTgt>
                                        </p:tgtEl>
                                        <p:attrNameLst>
                                          <p:attrName>style.visibility</p:attrName>
                                        </p:attrNameLst>
                                      </p:cBhvr>
                                      <p:to>
                                        <p:strVal val="visible"/>
                                      </p:to>
                                    </p:set>
                                    <p:anim calcmode="lin" valueType="num">
                                      <p:cBhvr additive="base">
                                        <p:cTn id="49" dur="500" fill="hold"/>
                                        <p:tgtEl>
                                          <p:spTgt spid="2970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970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9701">
                                            <p:txEl>
                                              <p:pRg st="8" end="8"/>
                                            </p:txEl>
                                          </p:spTgt>
                                        </p:tgtEl>
                                        <p:attrNameLst>
                                          <p:attrName>style.visibility</p:attrName>
                                        </p:attrNameLst>
                                      </p:cBhvr>
                                      <p:to>
                                        <p:strVal val="visible"/>
                                      </p:to>
                                    </p:set>
                                    <p:anim calcmode="lin" valueType="num">
                                      <p:cBhvr additive="base">
                                        <p:cTn id="55" dur="500" fill="hold"/>
                                        <p:tgtEl>
                                          <p:spTgt spid="2970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970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0" name="矩形 19"/>
          <p:cNvSpPr/>
          <p:nvPr/>
        </p:nvSpPr>
        <p:spPr>
          <a:xfrm>
            <a:off x="0" y="154305"/>
            <a:ext cx="11583670" cy="7169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1</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表示欢迎</a:t>
            </a:r>
            <a:r>
              <a:rPr lang="en-US" altLang="zh-CN" sz="3600" dirty="0"/>
              <a:t>+</a:t>
            </a:r>
            <a:r>
              <a:rPr lang="zh-CN" altLang="en-US" sz="3600" dirty="0"/>
              <a:t>目的</a:t>
            </a:r>
            <a:endParaRPr lang="zh-CN" altLang="en-US" sz="3600" dirty="0"/>
          </a:p>
        </p:txBody>
      </p:sp>
      <p:sp>
        <p:nvSpPr>
          <p:cNvPr id="29701" name="文本框 5"/>
          <p:cNvSpPr txBox="1">
            <a:spLocks noChangeArrowheads="1"/>
          </p:cNvSpPr>
          <p:nvPr/>
        </p:nvSpPr>
        <p:spPr bwMode="auto">
          <a:xfrm>
            <a:off x="1919605" y="1268730"/>
            <a:ext cx="10180320" cy="353695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1">
            <a:schemeClr val="accent3"/>
          </a:lnRef>
          <a:fillRef idx="2">
            <a:schemeClr val="accent3"/>
          </a:fillRef>
          <a:effectRef idx="1">
            <a:schemeClr val="accent3"/>
          </a:effectRef>
          <a:fontRef idx="minor">
            <a:schemeClr val="dk1"/>
          </a:fontRef>
        </p:style>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0" lvl="0" indent="0">
              <a:buFont typeface="Wingdings" panose="05000000000000000000" charset="0"/>
              <a:buNone/>
            </a:pPr>
            <a:r>
              <a:rPr lang="en-US" altLang="zh-CN" sz="2800" dirty="0" smtClean="0">
                <a:solidFill>
                  <a:srgbClr val="002060"/>
                </a:solidFill>
                <a:latin typeface="Arial Narrow" panose="020B0606020202030204" pitchFamily="34" charset="0"/>
                <a:sym typeface="+mn-ea"/>
              </a:rPr>
              <a:t> 2.</a:t>
            </a:r>
            <a:r>
              <a:rPr lang="zh-CN" altLang="en-US" sz="2800" dirty="0" smtClean="0">
                <a:solidFill>
                  <a:srgbClr val="002060"/>
                </a:solidFill>
                <a:latin typeface="Arial Narrow" panose="020B0606020202030204" pitchFamily="34" charset="0"/>
                <a:sym typeface="+mn-ea"/>
              </a:rPr>
              <a:t>对</a:t>
            </a:r>
            <a:r>
              <a:rPr sz="2800" dirty="0">
                <a:solidFill>
                  <a:srgbClr val="002060"/>
                </a:solidFill>
                <a:sym typeface="+mn-ea"/>
              </a:rPr>
              <a:t>专家 Mr. Wang</a:t>
            </a:r>
            <a:r>
              <a:rPr lang="zh-CN" sz="2800" dirty="0">
                <a:solidFill>
                  <a:srgbClr val="002060"/>
                </a:solidFill>
                <a:sym typeface="+mn-ea"/>
              </a:rPr>
              <a:t>的欢迎</a:t>
            </a:r>
            <a:r>
              <a:rPr lang="en-US" altLang="zh-CN" sz="2800" dirty="0">
                <a:solidFill>
                  <a:srgbClr val="002060"/>
                </a:solidFill>
                <a:sym typeface="+mn-ea"/>
              </a:rPr>
              <a:t>:</a:t>
            </a:r>
            <a:endParaRPr lang="en-US" altLang="zh-CN" sz="2800" dirty="0">
              <a:solidFill>
                <a:srgbClr val="002060"/>
              </a:solidFill>
              <a:sym typeface="+mn-ea"/>
            </a:endParaRPr>
          </a:p>
          <a:p>
            <a:pPr marL="457200" lvl="0" indent="-457200">
              <a:buFont typeface="Wingdings" panose="05000000000000000000" charset="0"/>
              <a:buChar char="u"/>
            </a:pPr>
            <a:r>
              <a:rPr lang="en-US" altLang="zh-CN" sz="2800" dirty="0">
                <a:solidFill>
                  <a:srgbClr val="002060"/>
                </a:solidFill>
                <a:sym typeface="+mn-ea"/>
              </a:rPr>
              <a:t>Good morning, everyone! I’m delighted to be here  and welcome our distinguished guest, Mr. Wang.</a:t>
            </a:r>
            <a:endParaRPr lang="en-US" altLang="zh-CN" sz="2800" dirty="0">
              <a:solidFill>
                <a:srgbClr val="002060"/>
              </a:solidFill>
              <a:sym typeface="+mn-ea"/>
            </a:endParaRPr>
          </a:p>
          <a:p>
            <a:pPr marL="457200" lvl="0" indent="-457200">
              <a:buFont typeface="Wingdings" panose="05000000000000000000" charset="0"/>
              <a:buChar char="u"/>
            </a:pPr>
            <a:r>
              <a:rPr lang="en-US" altLang="zh-CN" sz="2800" dirty="0">
                <a:solidFill>
                  <a:srgbClr val="002060"/>
                </a:solidFill>
                <a:sym typeface="+mn-ea"/>
              </a:rPr>
              <a:t>Ladies and gentlemen! It’s a great privilege/honor for us to invite Mr. Wang to deliver a speech focusing on Chinese traditional culture.</a:t>
            </a:r>
            <a:endParaRPr lang="en-US" altLang="zh-CN" sz="2800" dirty="0">
              <a:solidFill>
                <a:srgbClr val="002060"/>
              </a:solidFill>
              <a:sym typeface="+mn-ea"/>
            </a:endParaRPr>
          </a:p>
          <a:p>
            <a:pPr marL="457200" lvl="0" indent="-457200">
              <a:buFont typeface="Wingdings" panose="05000000000000000000" charset="0"/>
              <a:buChar char="u"/>
            </a:pPr>
            <a:r>
              <a:rPr lang="en-US" altLang="zh-CN" sz="2800" dirty="0">
                <a:solidFill>
                  <a:srgbClr val="002060"/>
                </a:solidFill>
                <a:sym typeface="+mn-ea"/>
              </a:rPr>
              <a:t>Please allow/ Permit me to extend these warm welcome to the honored guest, Mr. Wang.</a:t>
            </a:r>
            <a:endParaRPr lang="en-US" altLang="zh-CN" sz="2800" dirty="0">
              <a:solidFill>
                <a:srgbClr val="002060"/>
              </a:solidFill>
              <a:sym typeface="+mn-ea"/>
            </a:endParaRPr>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00390" y="908638"/>
            <a:ext cx="2822575" cy="296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rot="20460000">
            <a:off x="230505" y="2970530"/>
            <a:ext cx="1692910" cy="521970"/>
          </a:xfrm>
          <a:prstGeom prst="rect">
            <a:avLst/>
          </a:prstGeom>
          <a:noFill/>
        </p:spPr>
        <p:txBody>
          <a:bodyPr wrap="square" rtlCol="0">
            <a:spAutoFit/>
          </a:bodyPr>
          <a:lstStyle/>
          <a:p>
            <a:r>
              <a:rPr lang="zh-CN" altLang="en-US" sz="2800" b="1" dirty="0" smtClean="0"/>
              <a:t>表示欢迎：</a:t>
            </a:r>
            <a:endParaRPr lang="zh-CN" altLang="en-US" sz="2800" b="1" dirty="0"/>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9701">
                                            <p:txEl>
                                              <p:pRg st="2" end="2"/>
                                            </p:txEl>
                                          </p:spTgt>
                                        </p:tgtEl>
                                        <p:attrNameLst>
                                          <p:attrName>style.visibility</p:attrName>
                                        </p:attrNameLst>
                                      </p:cBhvr>
                                      <p:to>
                                        <p:strVal val="visible"/>
                                      </p:to>
                                    </p:set>
                                    <p:anim calcmode="lin" valueType="num">
                                      <p:cBhvr additive="base">
                                        <p:cTn id="19" dur="500" fill="hold"/>
                                        <p:tgtEl>
                                          <p:spTgt spid="2970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970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9701">
                                            <p:txEl>
                                              <p:pRg st="3" end="3"/>
                                            </p:txEl>
                                          </p:spTgt>
                                        </p:tgtEl>
                                        <p:attrNameLst>
                                          <p:attrName>style.visibility</p:attrName>
                                        </p:attrNameLst>
                                      </p:cBhvr>
                                      <p:to>
                                        <p:strVal val="visible"/>
                                      </p:to>
                                    </p:set>
                                    <p:anim calcmode="lin" valueType="num">
                                      <p:cBhvr additive="base">
                                        <p:cTn id="25" dur="500" fill="hold"/>
                                        <p:tgtEl>
                                          <p:spTgt spid="2970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970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9701" name="文本框 5"/>
          <p:cNvSpPr txBox="1">
            <a:spLocks noChangeArrowheads="1"/>
          </p:cNvSpPr>
          <p:nvPr/>
        </p:nvSpPr>
        <p:spPr bwMode="auto">
          <a:xfrm>
            <a:off x="2136140" y="1412875"/>
            <a:ext cx="9997440" cy="1382395"/>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rPr>
              <a:t>审题：</a:t>
            </a:r>
            <a:endParaRPr lang="zh-CN" altLang="en-US" sz="2800" dirty="0" smtClean="0">
              <a:solidFill>
                <a:srgbClr val="000000"/>
              </a:solidFill>
              <a:latin typeface="宋体" panose="02010600030101010101" pitchFamily="2" charset="-122"/>
              <a:cs typeface="宋体" panose="02010600030101010101" pitchFamily="2" charset="-122"/>
            </a:endParaRPr>
          </a:p>
          <a:p>
            <a:pPr marL="0" lvl="0" indent="0">
              <a:buFont typeface="Wingdings" panose="05000000000000000000" pitchFamily="2" charset="2"/>
              <a:buNone/>
            </a:pPr>
            <a:r>
              <a:rPr lang="en-US" altLang="zh-CN" sz="2800" dirty="0" smtClean="0">
                <a:solidFill>
                  <a:srgbClr val="000000"/>
                </a:solidFill>
                <a:latin typeface="宋体" panose="02010600030101010101" pitchFamily="2" charset="-122"/>
                <a:cs typeface="宋体" panose="02010600030101010101" pitchFamily="2" charset="-122"/>
              </a:rPr>
              <a:t>   </a:t>
            </a:r>
            <a:r>
              <a:rPr lang="zh-CN" altLang="en-US" sz="2800" dirty="0" smtClean="0">
                <a:solidFill>
                  <a:srgbClr val="1E32AE"/>
                </a:solidFill>
                <a:latin typeface="宋体" panose="02010600030101010101" pitchFamily="2" charset="-122"/>
                <a:cs typeface="宋体" panose="02010600030101010101" pitchFamily="2" charset="-122"/>
              </a:rPr>
              <a:t>对专家的介绍宜分成两部分</a:t>
            </a:r>
            <a:r>
              <a:rPr lang="en-US" altLang="zh-CN" sz="2800" dirty="0" smtClean="0">
                <a:solidFill>
                  <a:srgbClr val="1E32AE"/>
                </a:solidFill>
                <a:latin typeface="宋体" panose="02010600030101010101" pitchFamily="2" charset="-122"/>
                <a:cs typeface="宋体" panose="02010600030101010101" pitchFamily="2" charset="-122"/>
              </a:rPr>
              <a:t>: </a:t>
            </a:r>
            <a:r>
              <a:rPr lang="zh-CN" altLang="en-US" sz="2800" dirty="0" smtClean="0">
                <a:solidFill>
                  <a:srgbClr val="1E32AE"/>
                </a:solidFill>
                <a:latin typeface="宋体" panose="02010600030101010101" pitchFamily="2" charset="-122"/>
                <a:cs typeface="宋体" panose="02010600030101010101" pitchFamily="2" charset="-122"/>
              </a:rPr>
              <a:t>总（</a:t>
            </a:r>
            <a:r>
              <a:rPr lang="zh-CN" altLang="en-US" sz="2800" dirty="0" smtClean="0">
                <a:gradFill>
                  <a:gsLst>
                    <a:gs pos="0">
                      <a:srgbClr val="14CD68"/>
                    </a:gs>
                    <a:gs pos="100000">
                      <a:srgbClr val="035C7D"/>
                    </a:gs>
                  </a:gsLst>
                  <a:lin scaled="0"/>
                </a:gradFill>
                <a:latin typeface="宋体" panose="02010600030101010101" pitchFamily="2" charset="-122"/>
                <a:cs typeface="宋体" panose="02010600030101010101" pitchFamily="2" charset="-122"/>
              </a:rPr>
              <a:t>专家的身份定位</a:t>
            </a:r>
            <a:r>
              <a:rPr lang="zh-CN" altLang="en-US" sz="2800" dirty="0" smtClean="0">
                <a:solidFill>
                  <a:srgbClr val="1E32AE"/>
                </a:solidFill>
                <a:latin typeface="宋体" panose="02010600030101010101" pitchFamily="2" charset="-122"/>
                <a:cs typeface="宋体" panose="02010600030101010101" pitchFamily="2" charset="-122"/>
              </a:rPr>
              <a:t>）</a:t>
            </a:r>
            <a:r>
              <a:rPr lang="en-US" altLang="zh-CN" sz="2800" dirty="0" smtClean="0">
                <a:solidFill>
                  <a:srgbClr val="1E32AE"/>
                </a:solidFill>
                <a:latin typeface="宋体" panose="02010600030101010101" pitchFamily="2" charset="-122"/>
                <a:cs typeface="宋体" panose="02010600030101010101" pitchFamily="2" charset="-122"/>
              </a:rPr>
              <a:t>+</a:t>
            </a:r>
            <a:r>
              <a:rPr lang="zh-CN" altLang="en-US" sz="2800" dirty="0" smtClean="0">
                <a:solidFill>
                  <a:srgbClr val="1E32AE"/>
                </a:solidFill>
                <a:latin typeface="宋体" panose="02010600030101010101" pitchFamily="2" charset="-122"/>
                <a:cs typeface="宋体" panose="02010600030101010101" pitchFamily="2" charset="-122"/>
              </a:rPr>
              <a:t>分（专家具体的研究领域和研究成就）</a:t>
            </a:r>
            <a:endParaRPr lang="zh-CN" altLang="en-US" sz="2800" dirty="0" smtClean="0">
              <a:solidFill>
                <a:srgbClr val="1E32AE"/>
              </a:solidFill>
              <a:latin typeface="宋体" panose="02010600030101010101" pitchFamily="2" charset="-122"/>
              <a:cs typeface="宋体" panose="02010600030101010101" pitchFamily="2" charset="-122"/>
            </a:endParaRPr>
          </a:p>
        </p:txBody>
      </p:sp>
      <p:sp>
        <p:nvSpPr>
          <p:cNvPr id="20" name="矩形 19"/>
          <p:cNvSpPr/>
          <p:nvPr/>
        </p:nvSpPr>
        <p:spPr>
          <a:xfrm>
            <a:off x="68211" y="0"/>
            <a:ext cx="5091685"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2</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对专家</a:t>
            </a:r>
            <a:r>
              <a:rPr lang="en-US" altLang="zh-CN" sz="3600" dirty="0"/>
              <a:t>Mr. Wang</a:t>
            </a:r>
            <a:r>
              <a:rPr lang="zh-CN" altLang="en-US" sz="3600" dirty="0"/>
              <a:t>的介绍</a:t>
            </a:r>
            <a:endParaRPr lang="zh-CN" altLang="en-US" sz="3600" dirty="0"/>
          </a:p>
        </p:txBody>
      </p:sp>
      <p:sp>
        <p:nvSpPr>
          <p:cNvPr id="5" name="KSO_GN1"/>
          <p:cNvSpPr/>
          <p:nvPr/>
        </p:nvSpPr>
        <p:spPr>
          <a:xfrm rot="20248206">
            <a:off x="560760" y="1248720"/>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7040" y="771525"/>
            <a:ext cx="2822575" cy="257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KSO_GN1"/>
          <p:cNvSpPr/>
          <p:nvPr/>
        </p:nvSpPr>
        <p:spPr>
          <a:xfrm rot="20248206">
            <a:off x="560759" y="1224609"/>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 name="TextBox 1"/>
          <p:cNvSpPr txBox="1"/>
          <p:nvPr/>
        </p:nvSpPr>
        <p:spPr>
          <a:xfrm>
            <a:off x="5663952" y="146873"/>
            <a:ext cx="1278143" cy="830997"/>
          </a:xfrm>
          <a:prstGeom prst="rect">
            <a:avLst/>
          </a:prstGeom>
          <a:noFill/>
        </p:spPr>
        <p:txBody>
          <a:bodyPr wrap="square" rtlCol="0">
            <a:spAutoFit/>
          </a:bodyPr>
          <a:lstStyle/>
          <a:p>
            <a:r>
              <a:rPr lang="zh-CN" altLang="en-US" sz="2400" dirty="0" smtClean="0"/>
              <a:t>出发点</a:t>
            </a:r>
            <a:endParaRPr lang="en-US" altLang="zh-CN" sz="2400" dirty="0" smtClean="0"/>
          </a:p>
          <a:p>
            <a:r>
              <a:rPr lang="zh-CN" altLang="en-US" sz="2400" dirty="0" smtClean="0"/>
              <a:t>归结点</a:t>
            </a:r>
            <a:endParaRPr lang="zh-CN" altLang="en-US" sz="2400" dirty="0"/>
          </a:p>
        </p:txBody>
      </p:sp>
      <p:sp>
        <p:nvSpPr>
          <p:cNvPr id="11" name="矩形: 圆角 13"/>
          <p:cNvSpPr/>
          <p:nvPr/>
        </p:nvSpPr>
        <p:spPr>
          <a:xfrm>
            <a:off x="7607935" y="0"/>
            <a:ext cx="4140835" cy="1368425"/>
          </a:xfrm>
          <a:prstGeom prst="round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algn="l">
              <a:lnSpc>
                <a:spcPct val="150000"/>
              </a:lnSpc>
            </a:pPr>
            <a:r>
              <a:rPr lang="en-US" altLang="zh-CN" sz="2800" b="1" dirty="0" smtClean="0">
                <a:solidFill>
                  <a:srgbClr val="F9FCFB"/>
                </a:solidFill>
                <a:latin typeface="Yu Gothic UI Semibold" panose="020B0700000000000000" pitchFamily="34" charset="-128"/>
                <a:ea typeface="Yu Gothic UI Semibold" panose="020B0700000000000000" pitchFamily="34" charset="-128"/>
              </a:rPr>
              <a:t>Chinese traditional culture</a:t>
            </a:r>
            <a:endParaRPr lang="en-US" altLang="zh-CN" sz="2800" b="1" dirty="0" smtClean="0">
              <a:solidFill>
                <a:srgbClr val="F9FCFB"/>
              </a:solidFill>
              <a:latin typeface="Yu Gothic UI Semibold" panose="020B0700000000000000" pitchFamily="34" charset="-128"/>
              <a:ea typeface="Yu Gothic UI Semibold" panose="020B0700000000000000" pitchFamily="34" charset="-128"/>
            </a:endParaRPr>
          </a:p>
        </p:txBody>
      </p:sp>
      <p:cxnSp>
        <p:nvCxnSpPr>
          <p:cNvPr id="4" name="直接箭头连接符 3"/>
          <p:cNvCxnSpPr/>
          <p:nvPr/>
        </p:nvCxnSpPr>
        <p:spPr>
          <a:xfrm>
            <a:off x="5303912" y="56237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文本框 5"/>
          <p:cNvSpPr txBox="1">
            <a:spLocks noChangeArrowheads="1"/>
          </p:cNvSpPr>
          <p:nvPr/>
        </p:nvSpPr>
        <p:spPr bwMode="auto">
          <a:xfrm>
            <a:off x="39370" y="2839720"/>
            <a:ext cx="12112625" cy="4013835"/>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0" eaLnBrk="1" latinLnBrk="0" hangingPunct="1">
              <a:lnSpc>
                <a:spcPts val="3060"/>
              </a:lnSpc>
              <a:buFont typeface="Wingdings" panose="05000000000000000000" pitchFamily="2" charset="2"/>
              <a:buChar char="Ø"/>
            </a:pPr>
            <a:r>
              <a:rPr lang="zh-CN" altLang="en-US" sz="2800" dirty="0" smtClean="0">
                <a:solidFill>
                  <a:srgbClr val="000000"/>
                </a:solidFill>
                <a:latin typeface="Times New Roman" panose="02020603050405020304" pitchFamily="18" charset="0"/>
                <a:cs typeface="Times New Roman" panose="02020603050405020304" pitchFamily="18" charset="0"/>
              </a:rPr>
              <a:t>表达</a:t>
            </a:r>
            <a:r>
              <a:rPr lang="en-US" altLang="zh-CN" sz="2800" dirty="0" smtClean="0">
                <a:solidFill>
                  <a:srgbClr val="000000"/>
                </a:solidFill>
                <a:latin typeface="Times New Roman" panose="02020603050405020304" pitchFamily="18" charset="0"/>
                <a:cs typeface="Times New Roman" panose="02020603050405020304" pitchFamily="18" charset="0"/>
              </a:rPr>
              <a:t>-</a:t>
            </a:r>
            <a:r>
              <a:rPr lang="zh-CN" altLang="en-US" sz="2800" dirty="0" smtClean="0">
                <a:solidFill>
                  <a:srgbClr val="000000"/>
                </a:solidFill>
                <a:latin typeface="Times New Roman" panose="02020603050405020304" pitchFamily="18" charset="0"/>
                <a:cs typeface="Times New Roman" panose="02020603050405020304" pitchFamily="18" charset="0"/>
              </a:rPr>
              <a:t>总：</a:t>
            </a:r>
            <a:endParaRPr lang="zh-CN" altLang="en-US" sz="2800" dirty="0" smtClean="0">
              <a:solidFill>
                <a:srgbClr val="000000"/>
              </a:solidFill>
              <a:latin typeface="Times New Roman" panose="02020603050405020304" pitchFamily="18" charset="0"/>
              <a:cs typeface="Times New Roman" panose="02020603050405020304" pitchFamily="18" charset="0"/>
            </a:endParaRPr>
          </a:p>
          <a:p>
            <a:pPr marL="0" lvl="0" indent="0" eaLnBrk="1" latinLnBrk="0" hangingPunct="1">
              <a:lnSpc>
                <a:spcPts val="3060"/>
              </a:lnSpc>
              <a:buFont typeface="Wingdings" panose="05000000000000000000" pitchFamily="2" charset="2"/>
              <a:buNone/>
            </a:pPr>
            <a:r>
              <a:rPr lang="en-US" altLang="zh-CN" sz="2800" dirty="0" smtClean="0">
                <a:solidFill>
                  <a:srgbClr val="000000"/>
                </a:solidFill>
                <a:latin typeface="Times New Roman" panose="02020603050405020304" pitchFamily="18" charset="0"/>
                <a:cs typeface="Times New Roman" panose="02020603050405020304" pitchFamily="18" charset="0"/>
              </a:rPr>
              <a:t>      </a:t>
            </a:r>
            <a:r>
              <a:rPr sz="2800" dirty="0" smtClean="0">
                <a:latin typeface="Times New Roman" panose="02020603050405020304" pitchFamily="18" charset="0"/>
                <a:cs typeface="Times New Roman" panose="02020603050405020304" pitchFamily="18" charset="0"/>
              </a:rPr>
              <a:t>As one of the most famous artists in China, Mr. Wang knows better than anyone else </a:t>
            </a:r>
            <a:r>
              <a:rPr lang="en-US" sz="2800" dirty="0" smtClean="0">
                <a:latin typeface="Times New Roman" panose="02020603050405020304" pitchFamily="18" charset="0"/>
                <a:cs typeface="Times New Roman" panose="02020603050405020304" pitchFamily="18" charset="0"/>
              </a:rPr>
              <a:t>about Chinese calligraphy.</a:t>
            </a:r>
            <a:endParaRPr lang="en-US" sz="2800" dirty="0" smtClean="0">
              <a:latin typeface="Times New Roman" panose="02020603050405020304" pitchFamily="18" charset="0"/>
              <a:cs typeface="Times New Roman" panose="02020603050405020304" pitchFamily="18" charset="0"/>
            </a:endParaRPr>
          </a:p>
          <a:p>
            <a:pPr marL="0" lvl="0" indent="0" eaLnBrk="1" latinLnBrk="0" hangingPunct="1">
              <a:lnSpc>
                <a:spcPts val="3060"/>
              </a:lnSpc>
              <a:buFont typeface="Wingdings" panose="05000000000000000000" pitchFamily="2" charset="2"/>
              <a:buNone/>
            </a:pPr>
            <a:r>
              <a:rPr lang="en-US" sz="2800" dirty="0" smtClean="0">
                <a:latin typeface="Times New Roman" panose="02020603050405020304" pitchFamily="18" charset="0"/>
                <a:cs typeface="Times New Roman" panose="02020603050405020304" pitchFamily="18" charset="0"/>
              </a:rPr>
              <a:t>      As an expert in cross-culture, Mr. Wang has a dominating influence in the field of </a:t>
            </a:r>
            <a:r>
              <a:rPr lang="en-US" sz="2800" dirty="0" smtClean="0">
                <a:latin typeface="Times New Roman" panose="02020603050405020304" pitchFamily="18" charset="0"/>
                <a:cs typeface="Times New Roman" panose="02020603050405020304" pitchFamily="18" charset="0"/>
                <a:sym typeface="+mn-ea"/>
              </a:rPr>
              <a:t>Chinese </a:t>
            </a:r>
            <a:r>
              <a:rPr lang="en-US" sz="2800" dirty="0" smtClean="0">
                <a:latin typeface="Times New Roman" panose="02020603050405020304" pitchFamily="18" charset="0"/>
                <a:cs typeface="Times New Roman" panose="02020603050405020304" pitchFamily="18" charset="0"/>
              </a:rPr>
              <a:t>traditional  culture. </a:t>
            </a:r>
            <a:endParaRPr lang="en-US" sz="2800" dirty="0" smtClean="0">
              <a:latin typeface="Times New Roman" panose="02020603050405020304" pitchFamily="18" charset="0"/>
              <a:cs typeface="Times New Roman" panose="02020603050405020304" pitchFamily="18" charset="0"/>
            </a:endParaRPr>
          </a:p>
          <a:p>
            <a:pPr marL="0" lvl="0" indent="0" eaLnBrk="1" latinLnBrk="0" hangingPunct="1">
              <a:lnSpc>
                <a:spcPts val="3060"/>
              </a:lnSpc>
              <a:buFont typeface="Wingdings" panose="05000000000000000000" pitchFamily="2" charset="2"/>
              <a:buNone/>
            </a:pPr>
            <a:r>
              <a:rPr lang="en-US" sz="2800" dirty="0" smtClean="0">
                <a:latin typeface="Times New Roman" panose="02020603050405020304" pitchFamily="18" charset="0"/>
                <a:cs typeface="Times New Roman" panose="02020603050405020304" pitchFamily="18" charset="0"/>
              </a:rPr>
              <a:t>      Mr. Wang, an expert with great achievements in  Chinese painting, enjoys a reputation for his profound and creative painting style. </a:t>
            </a:r>
            <a:endParaRPr lang="en-US" sz="2800" dirty="0" smtClean="0">
              <a:latin typeface="Times New Roman" panose="02020603050405020304" pitchFamily="18" charset="0"/>
              <a:cs typeface="Times New Roman" panose="02020603050405020304" pitchFamily="18" charset="0"/>
            </a:endParaRPr>
          </a:p>
          <a:p>
            <a:pPr marL="0" lvl="0" indent="0" eaLnBrk="1" latinLnBrk="0" hangingPunct="1">
              <a:lnSpc>
                <a:spcPts val="3060"/>
              </a:lnSpc>
              <a:buFont typeface="Wingdings" panose="05000000000000000000" pitchFamily="2" charset="2"/>
              <a:buNone/>
            </a:pPr>
            <a:r>
              <a:rPr lang="en-US" sz="2800" dirty="0" smtClean="0">
                <a:latin typeface="Times New Roman" panose="02020603050405020304" pitchFamily="18" charset="0"/>
                <a:cs typeface="Times New Roman" panose="02020603050405020304" pitchFamily="18" charset="0"/>
              </a:rPr>
              <a:t>     Mr. Wang is an expert with great achievements in the study of Chinese painting and calligraphy.</a:t>
            </a:r>
            <a:endParaRPr lang="en-US" sz="2800" dirty="0" smtClean="0">
              <a:latin typeface="Times New Roman" panose="02020603050405020304" pitchFamily="18" charset="0"/>
              <a:cs typeface="Times New Roman" panose="02020603050405020304" pitchFamily="18" charset="0"/>
            </a:endParaRPr>
          </a:p>
          <a:p>
            <a:pPr marL="0" lvl="0" indent="0" eaLnBrk="1" latinLnBrk="0" hangingPunct="1">
              <a:lnSpc>
                <a:spcPts val="3060"/>
              </a:lnSpc>
              <a:buFont typeface="Wingdings" panose="05000000000000000000" pitchFamily="2" charset="2"/>
              <a:buNone/>
            </a:pPr>
            <a:r>
              <a:rPr lang="en-US" sz="2800" dirty="0" smtClean="0">
                <a:latin typeface="Times New Roman" panose="02020603050405020304" pitchFamily="18" charset="0"/>
                <a:cs typeface="Times New Roman" panose="02020603050405020304" pitchFamily="18" charset="0"/>
              </a:rPr>
              <a:t>     Mr. Wang is committed to the research of Chinese culture for years. </a:t>
            </a:r>
            <a:endParaRPr lang="en-US" sz="2800" dirty="0" smtClean="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 calcmode="lin" valueType="num">
                                      <p:cBhvr additive="base">
                                        <p:cTn id="4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右箭头 14"/>
          <p:cNvSpPr/>
          <p:nvPr/>
        </p:nvSpPr>
        <p:spPr bwMode="auto">
          <a:xfrm>
            <a:off x="-5799666" y="4794251"/>
            <a:ext cx="4794249" cy="192616"/>
          </a:xfrm>
          <a:prstGeom prst="rightArrow">
            <a:avLst/>
          </a:prstGeom>
          <a:solidFill>
            <a:srgbClr val="5BD2DF"/>
          </a:solidFill>
          <a:ln>
            <a:solidFill>
              <a:srgbClr val="5BD2DF"/>
            </a:solid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anchor="ctr"/>
          <a:lstStyle/>
          <a:p>
            <a:pPr algn="ctr">
              <a:defRPr/>
            </a:pPr>
            <a:endParaRPr lang="zh-CN" altLang="en-US"/>
          </a:p>
        </p:txBody>
      </p:sp>
      <p:sp>
        <p:nvSpPr>
          <p:cNvPr id="29701" name="文本框 5"/>
          <p:cNvSpPr txBox="1">
            <a:spLocks noChangeArrowheads="1"/>
          </p:cNvSpPr>
          <p:nvPr/>
        </p:nvSpPr>
        <p:spPr bwMode="auto">
          <a:xfrm>
            <a:off x="2374265" y="1579245"/>
            <a:ext cx="9448800" cy="1382395"/>
          </a:xfrm>
          <a:prstGeom prst="rect">
            <a:avLst/>
          </a:prstGeom>
          <a:extLs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457200">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rPr>
              <a:t>审题：</a:t>
            </a:r>
            <a:endParaRPr lang="zh-CN" altLang="en-US" sz="2800" dirty="0" smtClean="0">
              <a:solidFill>
                <a:srgbClr val="000000"/>
              </a:solidFill>
              <a:latin typeface="宋体" panose="02010600030101010101" pitchFamily="2" charset="-122"/>
              <a:cs typeface="宋体" panose="02010600030101010101" pitchFamily="2" charset="-122"/>
            </a:endParaRPr>
          </a:p>
          <a:p>
            <a:pPr marL="0" lvl="0" indent="0">
              <a:buFont typeface="Wingdings" panose="05000000000000000000" pitchFamily="2" charset="2"/>
              <a:buNone/>
            </a:pPr>
            <a:r>
              <a:rPr lang="en-US" altLang="zh-CN" sz="2800" dirty="0" smtClean="0">
                <a:solidFill>
                  <a:srgbClr val="000000"/>
                </a:solidFill>
                <a:latin typeface="宋体" panose="02010600030101010101" pitchFamily="2" charset="-122"/>
                <a:cs typeface="宋体" panose="02010600030101010101" pitchFamily="2" charset="-122"/>
              </a:rPr>
              <a:t>   </a:t>
            </a:r>
            <a:r>
              <a:rPr lang="zh-CN" altLang="en-US" sz="2800" dirty="0" smtClean="0">
                <a:solidFill>
                  <a:srgbClr val="1E32AE"/>
                </a:solidFill>
                <a:latin typeface="宋体" panose="02010600030101010101" pitchFamily="2" charset="-122"/>
                <a:cs typeface="宋体" panose="02010600030101010101" pitchFamily="2" charset="-122"/>
              </a:rPr>
              <a:t>对专家的介绍宜分成两部分</a:t>
            </a:r>
            <a:r>
              <a:rPr lang="en-US" altLang="zh-CN" sz="2800" dirty="0" smtClean="0">
                <a:solidFill>
                  <a:srgbClr val="1E32AE"/>
                </a:solidFill>
                <a:latin typeface="宋体" panose="02010600030101010101" pitchFamily="2" charset="-122"/>
                <a:cs typeface="宋体" panose="02010600030101010101" pitchFamily="2" charset="-122"/>
              </a:rPr>
              <a:t>: </a:t>
            </a:r>
            <a:r>
              <a:rPr lang="zh-CN" altLang="en-US" sz="2800" dirty="0" smtClean="0">
                <a:solidFill>
                  <a:srgbClr val="1E32AE"/>
                </a:solidFill>
                <a:latin typeface="宋体" panose="02010600030101010101" pitchFamily="2" charset="-122"/>
                <a:cs typeface="宋体" panose="02010600030101010101" pitchFamily="2" charset="-122"/>
              </a:rPr>
              <a:t>总（</a:t>
            </a:r>
            <a:r>
              <a:rPr lang="zh-CN" altLang="en-US" sz="2800" dirty="0" smtClean="0">
                <a:gradFill>
                  <a:gsLst>
                    <a:gs pos="0">
                      <a:srgbClr val="14CD68"/>
                    </a:gs>
                    <a:gs pos="100000">
                      <a:srgbClr val="035C7D"/>
                    </a:gs>
                  </a:gsLst>
                  <a:lin scaled="0"/>
                </a:gradFill>
                <a:latin typeface="宋体" panose="02010600030101010101" pitchFamily="2" charset="-122"/>
                <a:cs typeface="宋体" panose="02010600030101010101" pitchFamily="2" charset="-122"/>
              </a:rPr>
              <a:t>专家的身份定位</a:t>
            </a:r>
            <a:r>
              <a:rPr lang="zh-CN" altLang="en-US" sz="2800" dirty="0" smtClean="0">
                <a:solidFill>
                  <a:srgbClr val="1E32AE"/>
                </a:solidFill>
                <a:latin typeface="宋体" panose="02010600030101010101" pitchFamily="2" charset="-122"/>
                <a:cs typeface="宋体" panose="02010600030101010101" pitchFamily="2" charset="-122"/>
              </a:rPr>
              <a:t>）</a:t>
            </a:r>
            <a:r>
              <a:rPr lang="en-US" altLang="zh-CN" sz="2800" dirty="0" smtClean="0">
                <a:solidFill>
                  <a:srgbClr val="1E32AE"/>
                </a:solidFill>
                <a:latin typeface="宋体" panose="02010600030101010101" pitchFamily="2" charset="-122"/>
                <a:cs typeface="宋体" panose="02010600030101010101" pitchFamily="2" charset="-122"/>
              </a:rPr>
              <a:t>+</a:t>
            </a:r>
            <a:r>
              <a:rPr lang="zh-CN" altLang="en-US" sz="2800" dirty="0" smtClean="0">
                <a:solidFill>
                  <a:srgbClr val="1E32AE"/>
                </a:solidFill>
                <a:latin typeface="宋体" panose="02010600030101010101" pitchFamily="2" charset="-122"/>
                <a:cs typeface="宋体" panose="02010600030101010101" pitchFamily="2" charset="-122"/>
              </a:rPr>
              <a:t>分（专家具体的研究领域和研究成就）</a:t>
            </a:r>
            <a:endParaRPr lang="zh-CN" altLang="en-US" sz="2800" dirty="0" smtClean="0">
              <a:solidFill>
                <a:srgbClr val="1E32AE"/>
              </a:solidFill>
              <a:latin typeface="宋体" panose="02010600030101010101" pitchFamily="2" charset="-122"/>
              <a:cs typeface="宋体" panose="02010600030101010101" pitchFamily="2" charset="-122"/>
            </a:endParaRPr>
          </a:p>
        </p:txBody>
      </p:sp>
      <p:sp>
        <p:nvSpPr>
          <p:cNvPr id="20" name="矩形 19"/>
          <p:cNvSpPr/>
          <p:nvPr/>
        </p:nvSpPr>
        <p:spPr>
          <a:xfrm>
            <a:off x="68211" y="0"/>
            <a:ext cx="5091685" cy="1124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3600" dirty="0" smtClean="0">
                <a:solidFill>
                  <a:srgbClr val="00FF00"/>
                </a:solidFill>
                <a:latin typeface="Arial" panose="020B0604020202020204" pitchFamily="34" charset="0"/>
                <a:ea typeface="宋体" panose="02010600030101010101" pitchFamily="2" charset="-122"/>
              </a:rPr>
              <a:t>Para 2</a:t>
            </a:r>
            <a:r>
              <a:rPr lang="zh-CN" altLang="en-US" sz="3600" dirty="0" smtClean="0">
                <a:solidFill>
                  <a:srgbClr val="00FF00"/>
                </a:solidFill>
                <a:latin typeface="Arial" panose="020B0604020202020204" pitchFamily="34" charset="0"/>
                <a:ea typeface="宋体" panose="02010600030101010101" pitchFamily="2" charset="-122"/>
              </a:rPr>
              <a:t>：</a:t>
            </a:r>
            <a:r>
              <a:rPr lang="zh-CN" altLang="en-US" sz="3600" dirty="0"/>
              <a:t>对专家</a:t>
            </a:r>
            <a:r>
              <a:rPr lang="en-US" altLang="zh-CN" sz="3600" dirty="0"/>
              <a:t>Mr. Wang</a:t>
            </a:r>
            <a:r>
              <a:rPr lang="zh-CN" altLang="en-US" sz="3600" dirty="0"/>
              <a:t>的介绍</a:t>
            </a:r>
            <a:endParaRPr lang="zh-CN" altLang="en-US" sz="3600" dirty="0"/>
          </a:p>
        </p:txBody>
      </p:sp>
      <p:sp>
        <p:nvSpPr>
          <p:cNvPr id="5" name="KSO_GN1"/>
          <p:cNvSpPr/>
          <p:nvPr/>
        </p:nvSpPr>
        <p:spPr>
          <a:xfrm rot="20248206">
            <a:off x="560760" y="1248720"/>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47040" y="771525"/>
            <a:ext cx="2822575" cy="2579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KSO_GN1"/>
          <p:cNvSpPr/>
          <p:nvPr/>
        </p:nvSpPr>
        <p:spPr>
          <a:xfrm rot="20248206">
            <a:off x="464239" y="1248739"/>
            <a:ext cx="931612" cy="1428311"/>
          </a:xfrm>
          <a:prstGeom prst="roundRect">
            <a:avLst>
              <a:gd name="adj" fmla="val 12132"/>
            </a:avLst>
          </a:prstGeom>
          <a:noFill/>
          <a:ln w="25400" cap="flat" cmpd="sng" algn="ctr">
            <a:solidFill>
              <a:sysClr val="window" lastClr="FFFFFF"/>
            </a:solidFill>
            <a:prstDash val="solid"/>
          </a:ln>
          <a:effectLst/>
        </p:spPr>
        <p:txBody>
          <a:bodyPr rtlCol="0" anchor="ctr"/>
          <a:lstStyle/>
          <a:p>
            <a:pPr algn="ctr">
              <a:defRPr/>
            </a:pPr>
            <a:endParaRPr lang="zh-CN" altLang="en-US" sz="1400" kern="0">
              <a:solidFill>
                <a:sysClr val="window" lastClr="FFFFFF"/>
              </a:solidFill>
              <a:latin typeface="Calibri" panose="020F0502020204030204"/>
              <a:ea typeface="宋体" panose="02010600030101010101" pitchFamily="2" charset="-122"/>
            </a:endParaRPr>
          </a:p>
        </p:txBody>
      </p:sp>
      <p:sp>
        <p:nvSpPr>
          <p:cNvPr id="2" name="TextBox 1"/>
          <p:cNvSpPr txBox="1"/>
          <p:nvPr/>
        </p:nvSpPr>
        <p:spPr>
          <a:xfrm>
            <a:off x="5663952" y="146873"/>
            <a:ext cx="1278143" cy="830997"/>
          </a:xfrm>
          <a:prstGeom prst="rect">
            <a:avLst/>
          </a:prstGeom>
          <a:noFill/>
        </p:spPr>
        <p:txBody>
          <a:bodyPr wrap="square" rtlCol="0">
            <a:spAutoFit/>
          </a:bodyPr>
          <a:lstStyle/>
          <a:p>
            <a:r>
              <a:rPr lang="zh-CN" altLang="en-US" sz="2400" dirty="0" smtClean="0"/>
              <a:t>出发点</a:t>
            </a:r>
            <a:endParaRPr lang="en-US" altLang="zh-CN" sz="2400" dirty="0" smtClean="0"/>
          </a:p>
          <a:p>
            <a:r>
              <a:rPr lang="zh-CN" altLang="en-US" sz="2400" dirty="0" smtClean="0"/>
              <a:t>归结点</a:t>
            </a:r>
            <a:endParaRPr lang="zh-CN" altLang="en-US" sz="2400" dirty="0"/>
          </a:p>
        </p:txBody>
      </p:sp>
      <p:sp>
        <p:nvSpPr>
          <p:cNvPr id="11" name="矩形: 圆角 13"/>
          <p:cNvSpPr/>
          <p:nvPr/>
        </p:nvSpPr>
        <p:spPr>
          <a:xfrm>
            <a:off x="7607935" y="0"/>
            <a:ext cx="4140835" cy="1368425"/>
          </a:xfrm>
          <a:prstGeom prst="roundRect">
            <a:avLst/>
          </a:prstGeom>
          <a:solidFill>
            <a:schemeClr val="accent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anchor="t" anchorCtr="0"/>
          <a:lstStyle/>
          <a:p>
            <a:pPr algn="l">
              <a:lnSpc>
                <a:spcPct val="150000"/>
              </a:lnSpc>
            </a:pPr>
            <a:r>
              <a:rPr lang="en-US" altLang="zh-CN" sz="2800" b="1" dirty="0" smtClean="0">
                <a:solidFill>
                  <a:srgbClr val="F9FCFB"/>
                </a:solidFill>
                <a:latin typeface="Yu Gothic UI Semibold" panose="020B0700000000000000" pitchFamily="34" charset="-128"/>
                <a:ea typeface="Yu Gothic UI Semibold" panose="020B0700000000000000" pitchFamily="34" charset="-128"/>
              </a:rPr>
              <a:t>Chinese traditional culture</a:t>
            </a:r>
            <a:endParaRPr lang="en-US" altLang="zh-CN" sz="2800" b="1" dirty="0" smtClean="0">
              <a:solidFill>
                <a:srgbClr val="F9FCFB"/>
              </a:solidFill>
              <a:latin typeface="Yu Gothic UI Semibold" panose="020B0700000000000000" pitchFamily="34" charset="-128"/>
              <a:ea typeface="Yu Gothic UI Semibold" panose="020B0700000000000000" pitchFamily="34" charset="-128"/>
            </a:endParaRPr>
          </a:p>
        </p:txBody>
      </p:sp>
      <p:cxnSp>
        <p:nvCxnSpPr>
          <p:cNvPr id="4" name="直接箭头连接符 3"/>
          <p:cNvCxnSpPr/>
          <p:nvPr/>
        </p:nvCxnSpPr>
        <p:spPr>
          <a:xfrm>
            <a:off x="5303912" y="562372"/>
            <a:ext cx="237626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 name="文本框 5"/>
          <p:cNvSpPr txBox="1">
            <a:spLocks noChangeArrowheads="1"/>
          </p:cNvSpPr>
          <p:nvPr/>
        </p:nvSpPr>
        <p:spPr bwMode="auto">
          <a:xfrm>
            <a:off x="38735" y="2997200"/>
            <a:ext cx="11877040" cy="3886200"/>
          </a:xfrm>
          <a:prstGeom prst="rect">
            <a:avLst/>
          </a:prstGeom>
          <a:solidFill>
            <a:schemeClr val="accent1">
              <a:lumMod val="60000"/>
              <a:lumOff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38" tIns="45719" rIns="91438" bIns="45719">
            <a:spAutoFit/>
          </a:bodyPr>
          <a:lstStyle>
            <a:lvl1pPr>
              <a:defRPr sz="3200">
                <a:solidFill>
                  <a:schemeClr val="tx1"/>
                </a:solidFill>
                <a:latin typeface="Arial" panose="020B0604020202020204" pitchFamily="34" charset="0"/>
                <a:ea typeface="宋体" panose="02010600030101010101" pitchFamily="2" charset="-122"/>
              </a:defRPr>
            </a:lvl1pPr>
            <a:lvl2pPr>
              <a:defRPr sz="2800">
                <a:solidFill>
                  <a:schemeClr val="tx1"/>
                </a:solidFill>
                <a:latin typeface="Arial" panose="020B0604020202020204" pitchFamily="34" charset="0"/>
                <a:ea typeface="宋体" panose="02010600030101010101" pitchFamily="2" charset="-122"/>
              </a:defRPr>
            </a:lvl2pPr>
            <a:lvl3pPr>
              <a:defRPr sz="2400">
                <a:solidFill>
                  <a:schemeClr val="tx1"/>
                </a:solidFill>
                <a:latin typeface="Arial" panose="020B0604020202020204" pitchFamily="34" charset="0"/>
                <a:ea typeface="宋体" panose="02010600030101010101" pitchFamily="2" charset="-122"/>
              </a:defRPr>
            </a:lvl3pPr>
            <a:lvl4pPr>
              <a:defRPr sz="2000">
                <a:solidFill>
                  <a:schemeClr val="tx1"/>
                </a:solidFill>
                <a:latin typeface="Arial" panose="020B0604020202020204" pitchFamily="34" charset="0"/>
                <a:ea typeface="宋体" panose="02010600030101010101" pitchFamily="2" charset="-122"/>
              </a:defRPr>
            </a:lvl4pPr>
            <a:lvl5pPr>
              <a:defRPr sz="2000">
                <a:solidFill>
                  <a:schemeClr val="tx1"/>
                </a:solidFill>
                <a:latin typeface="Arial" panose="020B0604020202020204" pitchFamily="34" charset="0"/>
                <a:ea typeface="宋体" panose="02010600030101010101" pitchFamily="2" charset="-122"/>
              </a:defRPr>
            </a:lvl5pPr>
            <a:lvl6pPr eaLnBrk="0" hangingPunct="0">
              <a:defRPr sz="2000">
                <a:solidFill>
                  <a:schemeClr val="tx1"/>
                </a:solidFill>
                <a:latin typeface="Arial" panose="020B0604020202020204" pitchFamily="34" charset="0"/>
                <a:ea typeface="宋体" panose="02010600030101010101" pitchFamily="2" charset="-122"/>
              </a:defRPr>
            </a:lvl6pPr>
            <a:lvl7pPr eaLnBrk="0" hangingPunct="0">
              <a:defRPr sz="2000">
                <a:solidFill>
                  <a:schemeClr val="tx1"/>
                </a:solidFill>
                <a:latin typeface="Arial" panose="020B0604020202020204" pitchFamily="34" charset="0"/>
                <a:ea typeface="宋体" panose="02010600030101010101" pitchFamily="2" charset="-122"/>
              </a:defRPr>
            </a:lvl7pPr>
            <a:lvl8pPr eaLnBrk="0" hangingPunct="0">
              <a:defRPr sz="2000">
                <a:solidFill>
                  <a:schemeClr val="tx1"/>
                </a:solidFill>
                <a:latin typeface="Arial" panose="020B0604020202020204" pitchFamily="34" charset="0"/>
                <a:ea typeface="宋体" panose="02010600030101010101" pitchFamily="2" charset="-122"/>
              </a:defRPr>
            </a:lvl8pPr>
            <a:lvl9pPr eaLnBrk="0" hangingPunct="0">
              <a:defRPr sz="2000">
                <a:solidFill>
                  <a:schemeClr val="tx1"/>
                </a:solidFill>
                <a:latin typeface="Arial" panose="020B0604020202020204" pitchFamily="34" charset="0"/>
                <a:ea typeface="宋体" panose="02010600030101010101" pitchFamily="2" charset="-122"/>
              </a:defRPr>
            </a:lvl9pPr>
          </a:lstStyle>
          <a:p>
            <a:pPr marL="457200" lvl="0" indent="0" eaLnBrk="1" latinLnBrk="0" hangingPunct="1">
              <a:lnSpc>
                <a:spcPts val="2960"/>
              </a:lnSpc>
              <a:buFont typeface="Wingdings" panose="05000000000000000000" pitchFamily="2" charset="2"/>
              <a:buChar char="Ø"/>
            </a:pPr>
            <a:r>
              <a:rPr lang="zh-CN" altLang="en-US" sz="2800" dirty="0" smtClean="0">
                <a:solidFill>
                  <a:srgbClr val="000000"/>
                </a:solidFill>
                <a:latin typeface="宋体" panose="02010600030101010101" pitchFamily="2" charset="-122"/>
                <a:cs typeface="宋体" panose="02010600030101010101" pitchFamily="2" charset="-122"/>
              </a:rPr>
              <a:t>表达</a:t>
            </a:r>
            <a:r>
              <a:rPr lang="en-US" altLang="zh-CN" sz="2800" dirty="0" smtClean="0">
                <a:solidFill>
                  <a:srgbClr val="000000"/>
                </a:solidFill>
                <a:latin typeface="宋体" panose="02010600030101010101" pitchFamily="2" charset="-122"/>
                <a:cs typeface="宋体" panose="02010600030101010101" pitchFamily="2" charset="-122"/>
              </a:rPr>
              <a:t>-</a:t>
            </a:r>
            <a:r>
              <a:rPr lang="zh-CN" altLang="en-US" sz="2800" dirty="0" smtClean="0">
                <a:solidFill>
                  <a:srgbClr val="000000"/>
                </a:solidFill>
                <a:latin typeface="宋体" panose="02010600030101010101" pitchFamily="2" charset="-122"/>
                <a:cs typeface="宋体" panose="02010600030101010101" pitchFamily="2" charset="-122"/>
              </a:rPr>
              <a:t>分：</a:t>
            </a:r>
            <a:endParaRPr lang="zh-CN" altLang="en-US" sz="2800" dirty="0" smtClean="0">
              <a:solidFill>
                <a:srgbClr val="000000"/>
              </a:solidFill>
              <a:latin typeface="宋体" panose="02010600030101010101" pitchFamily="2" charset="-122"/>
              <a:cs typeface="宋体" panose="02010600030101010101" pitchFamily="2" charset="-122"/>
            </a:endParaRPr>
          </a:p>
          <a:p>
            <a:pPr marL="0" lvl="0" indent="0" eaLnBrk="1" latinLnBrk="0" hangingPunct="1">
              <a:lnSpc>
                <a:spcPts val="2960"/>
              </a:lnSpc>
              <a:buFont typeface="Wingdings" panose="05000000000000000000" pitchFamily="2" charset="2"/>
              <a:buNone/>
            </a:pPr>
            <a:r>
              <a:rPr lang="en-US" altLang="zh-CN" sz="2800" dirty="0" smtClean="0">
                <a:solidFill>
                  <a:srgbClr val="000000"/>
                </a:solidFill>
                <a:latin typeface="宋体" panose="02010600030101010101" pitchFamily="2" charset="-122"/>
                <a:cs typeface="宋体" panose="02010600030101010101" pitchFamily="2" charset="-122"/>
              </a:rPr>
              <a:t>   </a:t>
            </a:r>
            <a:r>
              <a:rPr sz="2800" dirty="0" smtClean="0">
                <a:latin typeface="Times New Roman" panose="02020603050405020304" pitchFamily="18" charset="0"/>
                <a:cs typeface="Times New Roman" panose="02020603050405020304" pitchFamily="18" charset="0"/>
              </a:rPr>
              <a:t>Mr. Wang knows better than anyone else how to use the simplest lines to present beauty in paintings. He also has his unique understanding of the Chinese paintings</a:t>
            </a:r>
            <a:r>
              <a:rPr lang="en-US"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marL="0" lvl="0" indent="0" eaLnBrk="1" latinLnBrk="0" hangingPunct="1">
              <a:lnSpc>
                <a:spcPts val="2960"/>
              </a:lnSpc>
              <a:buFont typeface="Wingdings" panose="05000000000000000000" pitchFamily="2" charset="2"/>
              <a:buNone/>
            </a:pPr>
            <a:r>
              <a:rPr lang="en-US" sz="2800" dirty="0" smtClean="0">
                <a:latin typeface="Times New Roman" panose="02020603050405020304" pitchFamily="18" charset="0"/>
                <a:cs typeface="Times New Roman" panose="02020603050405020304" pitchFamily="18" charset="0"/>
              </a:rPr>
              <a:t>     Mr. Wang, an expert in the field, has been devoted to Chinese traditional culture and has created his own research system.</a:t>
            </a:r>
            <a:endParaRPr lang="en-US" sz="2800" dirty="0" smtClean="0">
              <a:latin typeface="Times New Roman" panose="02020603050405020304" pitchFamily="18" charset="0"/>
              <a:cs typeface="Times New Roman" panose="02020603050405020304" pitchFamily="18" charset="0"/>
            </a:endParaRPr>
          </a:p>
          <a:p>
            <a:pPr marL="0" lvl="0" indent="0" eaLnBrk="1" latinLnBrk="0" hangingPunct="1">
              <a:lnSpc>
                <a:spcPts val="2960"/>
              </a:lnSpc>
              <a:buFont typeface="Wingdings" panose="05000000000000000000" pitchFamily="2" charset="2"/>
              <a:buNone/>
            </a:pPr>
            <a:r>
              <a:rPr lang="en-US" sz="2800" dirty="0" smtClean="0">
                <a:latin typeface="Times New Roman" panose="02020603050405020304" pitchFamily="18" charset="0"/>
                <a:cs typeface="Times New Roman" panose="02020603050405020304" pitchFamily="18" charset="0"/>
              </a:rPr>
              <a:t>    Recognized as a successor of the Provincial Non-Material Culture Heritage, </a:t>
            </a:r>
            <a:r>
              <a:rPr lang="en-US" sz="2800" dirty="0" smtClean="0">
                <a:latin typeface="Times New Roman" panose="02020603050405020304" pitchFamily="18" charset="0"/>
                <a:cs typeface="Times New Roman" panose="02020603050405020304" pitchFamily="18" charset="0"/>
                <a:sym typeface="+mn-ea"/>
              </a:rPr>
              <a:t>Mr. Wang </a:t>
            </a:r>
            <a:r>
              <a:rPr lang="en-US" sz="2800" dirty="0" smtClean="0">
                <a:latin typeface="Times New Roman" panose="02020603050405020304" pitchFamily="18" charset="0"/>
                <a:cs typeface="Times New Roman" panose="02020603050405020304" pitchFamily="18" charset="0"/>
              </a:rPr>
              <a:t>will lead us to into the world of Hangzhou silk.</a:t>
            </a:r>
            <a:endParaRPr lang="en-US" sz="2800" dirty="0" smtClean="0">
              <a:latin typeface="Times New Roman" panose="02020603050405020304" pitchFamily="18" charset="0"/>
              <a:cs typeface="Times New Roman" panose="02020603050405020304" pitchFamily="18" charset="0"/>
            </a:endParaRPr>
          </a:p>
          <a:p>
            <a:pPr marL="0" lvl="0" indent="0" eaLnBrk="1" latinLnBrk="0" hangingPunct="1">
              <a:lnSpc>
                <a:spcPts val="2960"/>
              </a:lnSpc>
              <a:buFont typeface="Wingdings" panose="05000000000000000000" pitchFamily="2" charset="2"/>
              <a:buNone/>
            </a:pPr>
            <a:r>
              <a:rPr lang="en-US" sz="2800" dirty="0" smtClean="0">
                <a:latin typeface="Times New Roman" panose="02020603050405020304" pitchFamily="18" charset="0"/>
                <a:cs typeface="Times New Roman" panose="02020603050405020304" pitchFamily="18" charset="0"/>
              </a:rPr>
              <a:t>    He's proficient in the comparison between China-Ireland culture, which will hopefully help you better understand the Chinese culture.</a:t>
            </a:r>
            <a:endParaRPr lang="en-US" sz="2800" dirty="0" smtClean="0">
              <a:latin typeface="Times New Roman" panose="02020603050405020304" pitchFamily="18" charset="0"/>
              <a:cs typeface="Times New Roman" panose="02020603050405020304" pitchFamily="18"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701">
                                            <p:txEl>
                                              <p:pRg st="0" end="0"/>
                                            </p:txEl>
                                          </p:spTgt>
                                        </p:tgtEl>
                                        <p:attrNameLst>
                                          <p:attrName>style.visibility</p:attrName>
                                        </p:attrNameLst>
                                      </p:cBhvr>
                                      <p:to>
                                        <p:strVal val="visible"/>
                                      </p:to>
                                    </p:set>
                                    <p:anim calcmode="lin" valueType="num">
                                      <p:cBhvr additive="base">
                                        <p:cTn id="7" dur="500" fill="hold"/>
                                        <p:tgtEl>
                                          <p:spTgt spid="2970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970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9701">
                                            <p:txEl>
                                              <p:pRg st="1" end="1"/>
                                            </p:txEl>
                                          </p:spTgt>
                                        </p:tgtEl>
                                        <p:attrNameLst>
                                          <p:attrName>style.visibility</p:attrName>
                                        </p:attrNameLst>
                                      </p:cBhvr>
                                      <p:to>
                                        <p:strVal val="visible"/>
                                      </p:to>
                                    </p:set>
                                    <p:anim calcmode="lin" valueType="num">
                                      <p:cBhvr additive="base">
                                        <p:cTn id="13" dur="500" fill="hold"/>
                                        <p:tgtEl>
                                          <p:spTgt spid="2970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70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0.xml><?xml version="1.0" encoding="utf-8"?>
<p:tagLst xmlns:p="http://schemas.openxmlformats.org/presentationml/2006/main">
  <p:tag name="KSO_WM_UNIT_TABLE_BEAUTIFY" val="smartTable{91f3d4b1-ccd9-49ac-b421-fd807fbb85b6}"/>
  <p:tag name="TABLE_ENDDRAG_ORIGIN_RECT" val="884*437"/>
  <p:tag name="TABLE_ENDDRAG_RECT" val="30*70*884*437"/>
</p:tagLst>
</file>

<file path=ppt/tags/tag2.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3.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A000120141119A01PPBG">
  <a:themeElements>
    <a:clrScheme name="自定义 129">
      <a:dk1>
        <a:srgbClr val="585858"/>
      </a:dk1>
      <a:lt1>
        <a:sysClr val="window" lastClr="FFFFFF"/>
      </a:lt1>
      <a:dk2>
        <a:srgbClr val="585858"/>
      </a:dk2>
      <a:lt2>
        <a:srgbClr val="FFFFFF"/>
      </a:lt2>
      <a:accent1>
        <a:srgbClr val="E8888F"/>
      </a:accent1>
      <a:accent2>
        <a:srgbClr val="D7AB83"/>
      </a:accent2>
      <a:accent3>
        <a:srgbClr val="A99F95"/>
      </a:accent3>
      <a:accent4>
        <a:srgbClr val="ADB896"/>
      </a:accent4>
      <a:accent5>
        <a:srgbClr val="BB735D"/>
      </a:accent5>
      <a:accent6>
        <a:srgbClr val="A94E84"/>
      </a:accent6>
      <a:hlink>
        <a:srgbClr val="CC9900"/>
      </a:hlink>
      <a:folHlink>
        <a:srgbClr val="0070C0"/>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A000120141119A01PPBG">
  <a:themeElements>
    <a:clrScheme name="自定义 129">
      <a:dk1>
        <a:srgbClr val="585858"/>
      </a:dk1>
      <a:lt1>
        <a:sysClr val="window" lastClr="FFFFFF"/>
      </a:lt1>
      <a:dk2>
        <a:srgbClr val="585858"/>
      </a:dk2>
      <a:lt2>
        <a:srgbClr val="FFFFFF"/>
      </a:lt2>
      <a:accent1>
        <a:srgbClr val="E8888F"/>
      </a:accent1>
      <a:accent2>
        <a:srgbClr val="D7AB83"/>
      </a:accent2>
      <a:accent3>
        <a:srgbClr val="A99F95"/>
      </a:accent3>
      <a:accent4>
        <a:srgbClr val="ADB896"/>
      </a:accent4>
      <a:accent5>
        <a:srgbClr val="BB735D"/>
      </a:accent5>
      <a:accent6>
        <a:srgbClr val="A94E84"/>
      </a:accent6>
      <a:hlink>
        <a:srgbClr val="CC9900"/>
      </a:hlink>
      <a:folHlink>
        <a:srgbClr val="0070C0"/>
      </a:folHlink>
    </a:clrScheme>
    <a:fontScheme name="自定义 2">
      <a:majorFont>
        <a:latin typeface="等线 Light"/>
        <a:ea typeface="微软雅黑"/>
        <a:cs typeface=""/>
      </a:majorFont>
      <a:minorFont>
        <a:latin typeface="等线"/>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7460</Words>
  <Application>WPS 演示</Application>
  <PresentationFormat>自定义</PresentationFormat>
  <Paragraphs>275</Paragraphs>
  <Slides>21</Slides>
  <Notes>1</Notes>
  <HiddenSlides>0</HiddenSlides>
  <MMClips>1</MMClips>
  <ScaleCrop>false</ScaleCrop>
  <HeadingPairs>
    <vt:vector size="6" baseType="variant">
      <vt:variant>
        <vt:lpstr>已用的字体</vt:lpstr>
      </vt:variant>
      <vt:variant>
        <vt:i4>25</vt:i4>
      </vt:variant>
      <vt:variant>
        <vt:lpstr>主题</vt:lpstr>
      </vt:variant>
      <vt:variant>
        <vt:i4>3</vt:i4>
      </vt:variant>
      <vt:variant>
        <vt:lpstr>幻灯片标题</vt:lpstr>
      </vt:variant>
      <vt:variant>
        <vt:i4>21</vt:i4>
      </vt:variant>
    </vt:vector>
  </HeadingPairs>
  <TitlesOfParts>
    <vt:vector size="49" baseType="lpstr">
      <vt:lpstr>Arial</vt:lpstr>
      <vt:lpstr>宋体</vt:lpstr>
      <vt:lpstr>Wingdings</vt:lpstr>
      <vt:lpstr>黑体</vt:lpstr>
      <vt:lpstr>Tempus Sans ITC</vt:lpstr>
      <vt:lpstr>幼圆</vt:lpstr>
      <vt:lpstr>Wingdings 2</vt:lpstr>
      <vt:lpstr>等线</vt:lpstr>
      <vt:lpstr>Times New Roman</vt:lpstr>
      <vt:lpstr>Calibri</vt:lpstr>
      <vt:lpstr>微软雅黑</vt:lpstr>
      <vt:lpstr>Arial Narrow</vt:lpstr>
      <vt:lpstr>Wingdings</vt:lpstr>
      <vt:lpstr>Calibri</vt:lpstr>
      <vt:lpstr>Yu Gothic UI Semibold</vt:lpstr>
      <vt:lpstr>Gungsuh</vt:lpstr>
      <vt:lpstr>Malgun Gothic</vt:lpstr>
      <vt:lpstr>Arial Unicode MS</vt:lpstr>
      <vt:lpstr>Candara</vt:lpstr>
      <vt:lpstr>Arial Rounded MT Bold</vt:lpstr>
      <vt:lpstr>方正粗黑宋简体</vt:lpstr>
      <vt:lpstr>等线 Light</vt:lpstr>
      <vt:lpstr>HelveticaNeue</vt:lpstr>
      <vt:lpstr>Corbel</vt:lpstr>
      <vt:lpstr>华文新魏</vt:lpstr>
      <vt:lpstr>默认设计模板</vt:lpstr>
      <vt:lpstr>A000120141119A01PPBG</vt:lpstr>
      <vt:lpstr>1_A000120141119A01PPBG</vt:lpstr>
      <vt:lpstr>PowerPoint 演示文稿</vt:lpstr>
      <vt:lpstr>202203杭州二模应用文讲评</vt:lpstr>
      <vt:lpstr>PowerPoint 演示文稿</vt:lpstr>
      <vt:lpstr>审题：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dc:title>
  <dc:creator>Administrator</dc:creator>
  <cp:lastModifiedBy>24147</cp:lastModifiedBy>
  <cp:revision>124</cp:revision>
  <dcterms:created xsi:type="dcterms:W3CDTF">2019-05-17T08:51:00Z</dcterms:created>
  <dcterms:modified xsi:type="dcterms:W3CDTF">2022-04-13T09:26:32Z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321C69D6CE70458A8692DE01B634668E</vt:lpwstr>
  </property>
</Properties>
</file>