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72" r:id="rId3"/>
    <p:sldId id="256" r:id="rId4"/>
    <p:sldId id="257" r:id="rId5"/>
    <p:sldId id="259" r:id="rId6"/>
    <p:sldId id="260" r:id="rId7"/>
    <p:sldId id="261" r:id="rId8"/>
    <p:sldId id="262" r:id="rId9"/>
    <p:sldId id="264" r:id="rId10"/>
    <p:sldId id="268" r:id="rId11"/>
    <p:sldId id="263" r:id="rId12"/>
    <p:sldId id="269" r:id="rId13"/>
    <p:sldId id="266" r:id="rId1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7" Type="http://schemas.openxmlformats.org/officeDocument/2006/relationships/tableStyles" Target="tableStyles.xml"/><Relationship Id="rId16" Type="http://schemas.openxmlformats.org/officeDocument/2006/relationships/viewProps" Target="viewProps.xml"/><Relationship Id="rId15" Type="http://schemas.openxmlformats.org/officeDocument/2006/relationships/presProps" Target="presProps.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9" Type="http://schemas.openxmlformats.org/officeDocument/2006/relationships/image" Target="../media/image1.png"/><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4" Type="http://schemas.openxmlformats.org/officeDocument/2006/relationships/image" Target="../media/image3.png"/><Relationship Id="rId13" Type="http://schemas.openxmlformats.org/officeDocument/2006/relationships/tags" Target="../tags/tag10.xml"/><Relationship Id="rId12" Type="http://schemas.openxmlformats.org/officeDocument/2006/relationships/image" Target="../media/image2.png"/><Relationship Id="rId11" Type="http://schemas.openxmlformats.org/officeDocument/2006/relationships/tags" Target="../tags/tag9.xml"/><Relationship Id="rId10" Type="http://schemas.openxmlformats.org/officeDocument/2006/relationships/tags" Target="../tags/tag8.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9.xml"/><Relationship Id="rId4" Type="http://schemas.openxmlformats.org/officeDocument/2006/relationships/tags" Target="../tags/tag58.xml"/><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9" Type="http://schemas.openxmlformats.org/officeDocument/2006/relationships/image" Target="../media/image7.png"/><Relationship Id="rId8" Type="http://schemas.openxmlformats.org/officeDocument/2006/relationships/tags" Target="../tags/tag65.xml"/><Relationship Id="rId7" Type="http://schemas.openxmlformats.org/officeDocument/2006/relationships/image" Target="../media/image6.png"/><Relationship Id="rId6" Type="http://schemas.openxmlformats.org/officeDocument/2006/relationships/tags" Target="../tags/tag64.xml"/><Relationship Id="rId5" Type="http://schemas.openxmlformats.org/officeDocument/2006/relationships/tags" Target="../tags/tag63.xml"/><Relationship Id="rId4" Type="http://schemas.openxmlformats.org/officeDocument/2006/relationships/tags" Target="../tags/tag62.xml"/><Relationship Id="rId3" Type="http://schemas.openxmlformats.org/officeDocument/2006/relationships/tags" Target="../tags/tag61.xml"/><Relationship Id="rId2" Type="http://schemas.openxmlformats.org/officeDocument/2006/relationships/tags" Target="../tags/tag60.xml"/><Relationship Id="rId13" Type="http://schemas.openxmlformats.org/officeDocument/2006/relationships/image" Target="../media/image9.png"/><Relationship Id="rId12" Type="http://schemas.openxmlformats.org/officeDocument/2006/relationships/tags" Target="../tags/tag67.xml"/><Relationship Id="rId11" Type="http://schemas.openxmlformats.org/officeDocument/2006/relationships/image" Target="../media/image8.png"/><Relationship Id="rId10" Type="http://schemas.openxmlformats.org/officeDocument/2006/relationships/tags" Target="../tags/tag66.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5" Type="http://schemas.openxmlformats.org/officeDocument/2006/relationships/tags" Target="../tags/tag71.xml"/><Relationship Id="rId4" Type="http://schemas.openxmlformats.org/officeDocument/2006/relationships/tags" Target="../tags/tag70.xml"/><Relationship Id="rId3" Type="http://schemas.openxmlformats.org/officeDocument/2006/relationships/tags" Target="../tags/tag69.xml"/><Relationship Id="rId2" Type="http://schemas.openxmlformats.org/officeDocument/2006/relationships/tags" Target="../tags/tag68.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7" Type="http://schemas.openxmlformats.org/officeDocument/2006/relationships/tags" Target="../tags/tag77.xml"/><Relationship Id="rId6" Type="http://schemas.openxmlformats.org/officeDocument/2006/relationships/tags" Target="../tags/tag76.xml"/><Relationship Id="rId5" Type="http://schemas.openxmlformats.org/officeDocument/2006/relationships/tags" Target="../tags/tag75.xml"/><Relationship Id="rId4" Type="http://schemas.openxmlformats.org/officeDocument/2006/relationships/tags" Target="../tags/tag74.xml"/><Relationship Id="rId3" Type="http://schemas.openxmlformats.org/officeDocument/2006/relationships/tags" Target="../tags/tag73.xml"/><Relationship Id="rId2" Type="http://schemas.openxmlformats.org/officeDocument/2006/relationships/tags" Target="../tags/tag72.xm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8" Type="http://schemas.openxmlformats.org/officeDocument/2006/relationships/tags" Target="../tags/tag84.xml"/><Relationship Id="rId7" Type="http://schemas.openxmlformats.org/officeDocument/2006/relationships/tags" Target="../tags/tag83.xml"/><Relationship Id="rId6" Type="http://schemas.openxmlformats.org/officeDocument/2006/relationships/tags" Target="../tags/tag82.xml"/><Relationship Id="rId5" Type="http://schemas.openxmlformats.org/officeDocument/2006/relationships/tags" Target="../tags/tag81.xml"/><Relationship Id="rId4" Type="http://schemas.openxmlformats.org/officeDocument/2006/relationships/tags" Target="../tags/tag80.xml"/><Relationship Id="rId3" Type="http://schemas.openxmlformats.org/officeDocument/2006/relationships/tags" Target="../tags/tag79.xml"/><Relationship Id="rId2" Type="http://schemas.openxmlformats.org/officeDocument/2006/relationships/tags" Target="../tags/tag78.xm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8" Type="http://schemas.openxmlformats.org/officeDocument/2006/relationships/tags" Target="../tags/tag91.xml"/><Relationship Id="rId7" Type="http://schemas.openxmlformats.org/officeDocument/2006/relationships/tags" Target="../tags/tag90.xml"/><Relationship Id="rId6" Type="http://schemas.openxmlformats.org/officeDocument/2006/relationships/tags" Target="../tags/tag89.xml"/><Relationship Id="rId5" Type="http://schemas.openxmlformats.org/officeDocument/2006/relationships/tags" Target="../tags/tag88.xml"/><Relationship Id="rId4" Type="http://schemas.openxmlformats.org/officeDocument/2006/relationships/tags" Target="../tags/tag87.xml"/><Relationship Id="rId3" Type="http://schemas.openxmlformats.org/officeDocument/2006/relationships/tags" Target="../tags/tag86.xml"/><Relationship Id="rId2" Type="http://schemas.openxmlformats.org/officeDocument/2006/relationships/tags" Target="../tags/tag85.xml"/><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8" Type="http://schemas.openxmlformats.org/officeDocument/2006/relationships/tags" Target="../tags/tag98.xml"/><Relationship Id="rId7" Type="http://schemas.openxmlformats.org/officeDocument/2006/relationships/tags" Target="../tags/tag97.xml"/><Relationship Id="rId6" Type="http://schemas.openxmlformats.org/officeDocument/2006/relationships/tags" Target="../tags/tag96.xml"/><Relationship Id="rId5" Type="http://schemas.openxmlformats.org/officeDocument/2006/relationships/tags" Target="../tags/tag95.xml"/><Relationship Id="rId4" Type="http://schemas.openxmlformats.org/officeDocument/2006/relationships/tags" Target="../tags/tag94.xml"/><Relationship Id="rId3" Type="http://schemas.openxmlformats.org/officeDocument/2006/relationships/tags" Target="../tags/tag93.xml"/><Relationship Id="rId2" Type="http://schemas.openxmlformats.org/officeDocument/2006/relationships/tags" Target="../tags/tag92.xml"/><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9" Type="http://schemas.openxmlformats.org/officeDocument/2006/relationships/tags" Target="../tags/tag106.xml"/><Relationship Id="rId8" Type="http://schemas.openxmlformats.org/officeDocument/2006/relationships/tags" Target="../tags/tag105.xml"/><Relationship Id="rId7" Type="http://schemas.openxmlformats.org/officeDocument/2006/relationships/tags" Target="../tags/tag104.xml"/><Relationship Id="rId6" Type="http://schemas.openxmlformats.org/officeDocument/2006/relationships/tags" Target="../tags/tag103.xml"/><Relationship Id="rId5" Type="http://schemas.openxmlformats.org/officeDocument/2006/relationships/tags" Target="../tags/tag102.xml"/><Relationship Id="rId4" Type="http://schemas.openxmlformats.org/officeDocument/2006/relationships/tags" Target="../tags/tag101.xml"/><Relationship Id="rId3" Type="http://schemas.openxmlformats.org/officeDocument/2006/relationships/tags" Target="../tags/tag100.xml"/><Relationship Id="rId2" Type="http://schemas.openxmlformats.org/officeDocument/2006/relationships/tags" Target="../tags/tag99.xml"/><Relationship Id="rId10" Type="http://schemas.openxmlformats.org/officeDocument/2006/relationships/tags" Target="../tags/tag107.xml"/><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7" Type="http://schemas.openxmlformats.org/officeDocument/2006/relationships/tags" Target="../tags/tag113.xml"/><Relationship Id="rId6" Type="http://schemas.openxmlformats.org/officeDocument/2006/relationships/tags" Target="../tags/tag112.xml"/><Relationship Id="rId5" Type="http://schemas.openxmlformats.org/officeDocument/2006/relationships/tags" Target="../tags/tag111.xml"/><Relationship Id="rId4" Type="http://schemas.openxmlformats.org/officeDocument/2006/relationships/tags" Target="../tags/tag110.xml"/><Relationship Id="rId3" Type="http://schemas.openxmlformats.org/officeDocument/2006/relationships/tags" Target="../tags/tag109.xml"/><Relationship Id="rId2" Type="http://schemas.openxmlformats.org/officeDocument/2006/relationships/tags" Target="../tags/tag108.xml"/><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9" Type="http://schemas.openxmlformats.org/officeDocument/2006/relationships/image" Target="../media/image4.png"/><Relationship Id="rId8" Type="http://schemas.openxmlformats.org/officeDocument/2006/relationships/tags" Target="../tags/tag22.xml"/><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1" Type="http://schemas.openxmlformats.org/officeDocument/2006/relationships/image" Target="../media/image5.png"/><Relationship Id="rId10" Type="http://schemas.openxmlformats.org/officeDocument/2006/relationships/tags" Target="../tags/tag23.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9.xml"/><Relationship Id="rId6" Type="http://schemas.openxmlformats.org/officeDocument/2006/relationships/tags" Target="../tags/tag28.xml"/><Relationship Id="rId5" Type="http://schemas.openxmlformats.org/officeDocument/2006/relationships/tags" Target="../tags/tag27.xml"/><Relationship Id="rId4" Type="http://schemas.openxmlformats.org/officeDocument/2006/relationships/tags" Target="../tags/tag26.xml"/><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37.xml"/><Relationship Id="rId8" Type="http://schemas.openxmlformats.org/officeDocument/2006/relationships/tags" Target="../tags/tag36.xml"/><Relationship Id="rId7" Type="http://schemas.openxmlformats.org/officeDocument/2006/relationships/tags" Target="../tags/tag35.xml"/><Relationship Id="rId6" Type="http://schemas.openxmlformats.org/officeDocument/2006/relationships/tags" Target="../tags/tag34.xml"/><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41.xml"/><Relationship Id="rId4" Type="http://schemas.openxmlformats.org/officeDocument/2006/relationships/tags" Target="../tags/tag40.xml"/><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44.xml"/><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50.xml"/><Relationship Id="rId6" Type="http://schemas.openxmlformats.org/officeDocument/2006/relationships/tags" Target="../tags/tag49.xml"/><Relationship Id="rId5" Type="http://schemas.openxmlformats.org/officeDocument/2006/relationships/tags" Target="../tags/tag48.xml"/><Relationship Id="rId4" Type="http://schemas.openxmlformats.org/officeDocument/2006/relationships/tags" Target="../tags/tag47.xml"/><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55.xml"/><Relationship Id="rId5" Type="http://schemas.openxmlformats.org/officeDocument/2006/relationships/tags" Target="../tags/tag54.xml"/><Relationship Id="rId4" Type="http://schemas.openxmlformats.org/officeDocument/2006/relationships/tags" Target="../tags/tag53.xml"/><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2209800" y="2552400"/>
            <a:ext cx="7772400" cy="1015200"/>
          </a:xfrm>
        </p:spPr>
        <p:txBody>
          <a:bodyPr lIns="90000" tIns="46800" rIns="90000" bIns="0" anchor="t" anchorCtr="0">
            <a:normAutofit/>
          </a:bodyPr>
          <a:lstStyle>
            <a:lvl1pPr algn="ctr">
              <a:defRPr sz="6000" u="none" strike="noStrike" kern="1200" cap="none" spc="200" normalizeH="0" baseline="0">
                <a:solidFill>
                  <a:schemeClr val="tx1">
                    <a:lumMod val="75000"/>
                    <a:lumOff val="25000"/>
                  </a:schemeClr>
                </a:solidFill>
                <a:uFillTx/>
                <a:latin typeface="Arial" panose="020B0604020202020204" pitchFamily="34" charset="0"/>
              </a:defRPr>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2209800" y="3607200"/>
            <a:ext cx="7772400" cy="478800"/>
          </a:xfrm>
        </p:spPr>
        <p:txBody>
          <a:bodyPr lIns="90000" tIns="0" rIns="90000" bIns="46800">
            <a:normAutofit/>
          </a:bodyPr>
          <a:lstStyle>
            <a:lvl1pPr marL="0" indent="0" algn="ctr">
              <a:lnSpc>
                <a:spcPct val="100000"/>
              </a:lnSpc>
              <a:spcAft>
                <a:spcPts val="0"/>
              </a:spcAft>
              <a:buNone/>
              <a:defRPr sz="2800" b="1" spc="100" baseline="0">
                <a:solidFill>
                  <a:schemeClr val="tx1">
                    <a:lumMod val="75000"/>
                    <a:lumOff val="25000"/>
                  </a:schemeClr>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
        <p:nvSpPr>
          <p:cNvPr id="21" name="文本占位符 20"/>
          <p:cNvSpPr>
            <a:spLocks noGrp="1"/>
          </p:cNvSpPr>
          <p:nvPr>
            <p:ph type="body" sz="quarter" idx="13" hasCustomPrompt="1"/>
            <p:custDataLst>
              <p:tags r:id="rId7"/>
            </p:custDataLst>
          </p:nvPr>
        </p:nvSpPr>
        <p:spPr>
          <a:xfrm>
            <a:off x="4535805" y="5446800"/>
            <a:ext cx="3121200" cy="399600"/>
          </a:xfrm>
        </p:spPr>
        <p:txBody>
          <a:bodyPr lIns="91440" tIns="45720" rIns="91440" bIns="45720">
            <a:normAutofit/>
          </a:bodyPr>
          <a:lstStyle>
            <a:lvl1pPr marL="0" indent="0" algn="ctr">
              <a:lnSpc>
                <a:spcPct val="100000"/>
              </a:lnSpc>
              <a:spcAft>
                <a:spcPts val="0"/>
              </a:spcAft>
              <a:buNone/>
              <a:defRPr sz="2000" u="none" strike="noStrike" kern="1200" cap="none" spc="0" normalizeH="0" baseline="0">
                <a:solidFill>
                  <a:schemeClr val="tx1">
                    <a:lumMod val="75000"/>
                    <a:lumOff val="25000"/>
                  </a:schemeClr>
                </a:solidFill>
                <a:uFillTx/>
                <a:latin typeface="Arial" panose="020B0604020202020204" pitchFamily="34" charset="0"/>
              </a:defRPr>
            </a:lvl1pPr>
          </a:lstStyle>
          <a:p>
            <a:pPr lvl="0"/>
            <a:r>
              <a:rPr lang="zh-CN" altLang="en-US" dirty="0"/>
              <a:t>汇报人姓名</a:t>
            </a:r>
            <a:endParaRPr lang="zh-CN" altLang="en-US" dirty="0"/>
          </a:p>
        </p:txBody>
      </p:sp>
      <p:pic>
        <p:nvPicPr>
          <p:cNvPr id="22" name="图片 21" descr="素材6"/>
          <p:cNvPicPr>
            <a:picLocks noChangeAspect="1"/>
          </p:cNvPicPr>
          <p:nvPr>
            <p:custDataLst>
              <p:tags r:id="rId8"/>
            </p:custDataLst>
          </p:nvPr>
        </p:nvPicPr>
        <p:blipFill>
          <a:blip r:embed="rId9"/>
          <a:srcRect l="-2352" b="-27151"/>
          <a:stretch>
            <a:fillRect/>
          </a:stretch>
        </p:blipFill>
        <p:spPr>
          <a:xfrm rot="16200000">
            <a:off x="43180" y="-51435"/>
            <a:ext cx="3862705" cy="3949065"/>
          </a:xfrm>
          <a:prstGeom prst="rect">
            <a:avLst/>
          </a:prstGeom>
        </p:spPr>
      </p:pic>
      <p:grpSp>
        <p:nvGrpSpPr>
          <p:cNvPr id="23" name="组合 22"/>
          <p:cNvGrpSpPr/>
          <p:nvPr>
            <p:custDataLst>
              <p:tags r:id="rId10"/>
            </p:custDataLst>
          </p:nvPr>
        </p:nvGrpSpPr>
        <p:grpSpPr>
          <a:xfrm>
            <a:off x="9029531" y="2818910"/>
            <a:ext cx="3162814" cy="4051712"/>
            <a:chOff x="10534" y="1731"/>
            <a:chExt cx="4828" cy="6337"/>
          </a:xfrm>
        </p:grpSpPr>
        <p:pic>
          <p:nvPicPr>
            <p:cNvPr id="24" name="图片 23" descr="素材4"/>
            <p:cNvPicPr>
              <a:picLocks noChangeAspect="1"/>
            </p:cNvPicPr>
            <p:nvPr>
              <p:custDataLst>
                <p:tags r:id="rId11"/>
              </p:custDataLst>
            </p:nvPr>
          </p:nvPicPr>
          <p:blipFill>
            <a:blip r:embed="rId12"/>
            <a:srcRect t="-3671"/>
            <a:stretch>
              <a:fillRect/>
            </a:stretch>
          </p:blipFill>
          <p:spPr>
            <a:xfrm>
              <a:off x="10534" y="1731"/>
              <a:ext cx="4828" cy="6337"/>
            </a:xfrm>
            <a:prstGeom prst="rect">
              <a:avLst/>
            </a:prstGeom>
          </p:spPr>
        </p:pic>
        <p:pic>
          <p:nvPicPr>
            <p:cNvPr id="25" name="图片 24" descr="素材5"/>
            <p:cNvPicPr>
              <a:picLocks noChangeAspect="1"/>
            </p:cNvPicPr>
            <p:nvPr>
              <p:custDataLst>
                <p:tags r:id="rId13"/>
              </p:custDataLst>
            </p:nvPr>
          </p:nvPicPr>
          <p:blipFill>
            <a:blip r:embed="rId14"/>
            <a:srcRect/>
            <a:stretch>
              <a:fillRect/>
            </a:stretch>
          </p:blipFill>
          <p:spPr>
            <a:xfrm>
              <a:off x="13278" y="5448"/>
              <a:ext cx="2083" cy="2600"/>
            </a:xfrm>
            <a:prstGeom prst="rect">
              <a:avLst/>
            </a:prstGeom>
          </p:spPr>
        </p:pic>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2"/>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69930" y="952508"/>
            <a:ext cx="10852237" cy="5388907"/>
          </a:xfrm>
        </p:spPr>
        <p:txBody>
          <a:bodyPr/>
          <a:lstStyle>
            <a:lvl1pPr>
              <a:defRPr baseline="0">
                <a:latin typeface="Arial" panose="020B0604020202020204" pitchFamily="34" charset="0"/>
              </a:defRPr>
            </a:lvl1pPr>
            <a:lvl2pPr>
              <a:defRPr baseline="0">
                <a:latin typeface="Arial" panose="020B0604020202020204" pitchFamily="34" charset="0"/>
              </a:defRPr>
            </a:lvl2pPr>
            <a:lvl3pPr>
              <a:defRPr baseline="0">
                <a:latin typeface="Arial" panose="020B0604020202020204" pitchFamily="34" charset="0"/>
              </a:defRPr>
            </a:lvl3pPr>
            <a:lvl4pPr>
              <a:defRPr baseline="0">
                <a:latin typeface="Arial" panose="020B0604020202020204" pitchFamily="34" charset="0"/>
              </a:defRPr>
            </a:lvl4pPr>
            <a:lvl5pPr>
              <a:defRPr baseline="0">
                <a:latin typeface="Arial" panose="020B0604020202020204" pitchFamily="34" charset="0"/>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3480130" y="2923200"/>
            <a:ext cx="5230800" cy="1015200"/>
          </a:xfrm>
        </p:spPr>
        <p:txBody>
          <a:bodyPr vert="horz" lIns="90000" tIns="46800" rIns="90000" bIns="46800" rtlCol="0" anchor="t" anchorCtr="0">
            <a:normAutofit/>
          </a:bodyPr>
          <a:lstStyle>
            <a:lvl1pPr marL="0" marR="0" algn="ctr" defTabSz="914400" rtl="0" eaLnBrk="1" fontAlgn="auto" latinLnBrk="0" hangingPunct="1">
              <a:lnSpc>
                <a:spcPct val="100000"/>
              </a:lnSpc>
              <a:buNone/>
              <a:defRPr kumimoji="0" lang="zh-CN" altLang="en-US" sz="5400" b="1" i="0" u="none" strike="noStrike" kern="1200" cap="none" spc="3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pic>
        <p:nvPicPr>
          <p:cNvPr id="12" name="图片 11" descr="素材4"/>
          <p:cNvPicPr>
            <a:picLocks noChangeAspect="1"/>
          </p:cNvPicPr>
          <p:nvPr>
            <p:custDataLst>
              <p:tags r:id="rId6"/>
            </p:custDataLst>
          </p:nvPr>
        </p:nvPicPr>
        <p:blipFill>
          <a:blip r:embed="rId7"/>
          <a:srcRect/>
          <a:stretch>
            <a:fillRect/>
          </a:stretch>
        </p:blipFill>
        <p:spPr>
          <a:xfrm rot="16200000" flipH="1">
            <a:off x="8582660" y="3232150"/>
            <a:ext cx="3450590" cy="3783965"/>
          </a:xfrm>
          <a:prstGeom prst="rect">
            <a:avLst/>
          </a:prstGeom>
        </p:spPr>
      </p:pic>
      <p:pic>
        <p:nvPicPr>
          <p:cNvPr id="15" name="图片 14" descr="素材1"/>
          <p:cNvPicPr>
            <a:picLocks noChangeAspect="1"/>
          </p:cNvPicPr>
          <p:nvPr>
            <p:custDataLst>
              <p:tags r:id="rId8"/>
            </p:custDataLst>
          </p:nvPr>
        </p:nvPicPr>
        <p:blipFill>
          <a:blip r:embed="rId9"/>
          <a:srcRect/>
          <a:stretch>
            <a:fillRect/>
          </a:stretch>
        </p:blipFill>
        <p:spPr>
          <a:xfrm flipV="1">
            <a:off x="0" y="0"/>
            <a:ext cx="3006090" cy="2425700"/>
          </a:xfrm>
          <a:prstGeom prst="rect">
            <a:avLst/>
          </a:prstGeom>
        </p:spPr>
      </p:pic>
      <p:pic>
        <p:nvPicPr>
          <p:cNvPr id="16" name="图片 15" descr="素材5"/>
          <p:cNvPicPr>
            <a:picLocks noChangeAspect="1"/>
          </p:cNvPicPr>
          <p:nvPr>
            <p:custDataLst>
              <p:tags r:id="rId10"/>
            </p:custDataLst>
          </p:nvPr>
        </p:nvPicPr>
        <p:blipFill>
          <a:blip r:embed="rId11"/>
          <a:srcRect/>
          <a:stretch>
            <a:fillRect/>
          </a:stretch>
        </p:blipFill>
        <p:spPr>
          <a:xfrm rot="16200000">
            <a:off x="52705" y="640080"/>
            <a:ext cx="1805305" cy="1911350"/>
          </a:xfrm>
          <a:prstGeom prst="rect">
            <a:avLst/>
          </a:prstGeom>
        </p:spPr>
      </p:pic>
      <p:pic>
        <p:nvPicPr>
          <p:cNvPr id="17" name="图片 16" descr="素材8"/>
          <p:cNvPicPr>
            <a:picLocks noChangeAspect="1"/>
          </p:cNvPicPr>
          <p:nvPr>
            <p:custDataLst>
              <p:tags r:id="rId12"/>
            </p:custDataLst>
          </p:nvPr>
        </p:nvPicPr>
        <p:blipFill>
          <a:blip r:embed="rId13"/>
          <a:srcRect/>
          <a:stretch>
            <a:fillRect/>
          </a:stretch>
        </p:blipFill>
        <p:spPr>
          <a:xfrm>
            <a:off x="7697470" y="5485765"/>
            <a:ext cx="1759585" cy="1372235"/>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lvl1pPr>
              <a:defRPr baseline="0">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dirty="0"/>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tx2"/>
        </a:solidFill>
        <a:effectLst/>
      </p:bgPr>
    </p:bg>
    <p:spTree>
      <p:nvGrpSpPr>
        <p:cNvPr id="1" name=""/>
        <p:cNvGrpSpPr/>
        <p:nvPr/>
      </p:nvGrpSpPr>
      <p:grpSpPr>
        <a:xfrm>
          <a:off x="0" y="0"/>
          <a:ext cx="0" cy="0"/>
          <a:chOff x="0" y="0"/>
          <a:chExt cx="0" cy="0"/>
        </a:xfrm>
      </p:grpSpPr>
      <p:sp>
        <p:nvSpPr>
          <p:cNvPr id="8" name="矩形 7"/>
          <p:cNvSpPr/>
          <p:nvPr>
            <p:custDataLst>
              <p:tags r:id="rId2"/>
            </p:custDataLst>
          </p:nvPr>
        </p:nvSpPr>
        <p:spPr>
          <a:xfrm>
            <a:off x="292800" y="304200"/>
            <a:ext cx="11606400" cy="6249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hasCustomPrompt="1"/>
            <p:custDataLst>
              <p:tags r:id="rId3"/>
            </p:custDataLst>
          </p:nvPr>
        </p:nvSpPr>
        <p:spPr>
          <a:xfrm>
            <a:off x="1281600" y="1249200"/>
            <a:ext cx="9626400" cy="723600"/>
          </a:xfrm>
        </p:spPr>
        <p:txBody>
          <a:bodyPr anchor="ctr"/>
          <a:lstStyle>
            <a:lvl1pPr>
              <a:defRPr sz="32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4"/>
            </p:custDataLst>
          </p:nvPr>
        </p:nvSpPr>
        <p:spPr>
          <a:xfrm>
            <a:off x="1281113" y="2163600"/>
            <a:ext cx="9626600" cy="34452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dirty="0"/>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8" name="矩形 7"/>
          <p:cNvSpPr/>
          <p:nvPr>
            <p:custDataLst>
              <p:tags r:id="rId2"/>
            </p:custDataLst>
          </p:nvPr>
        </p:nvSpPr>
        <p:spPr>
          <a:xfrm>
            <a:off x="0" y="0"/>
            <a:ext cx="4823460"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dirty="0">
              <a:sym typeface="+mn-ea"/>
            </a:endParaRPr>
          </a:p>
        </p:txBody>
      </p:sp>
      <p:sp>
        <p:nvSpPr>
          <p:cNvPr id="2" name="标题 1"/>
          <p:cNvSpPr>
            <a:spLocks noGrp="1"/>
          </p:cNvSpPr>
          <p:nvPr>
            <p:ph type="title" hasCustomPrompt="1"/>
            <p:custDataLst>
              <p:tags r:id="rId3"/>
            </p:custDataLst>
          </p:nvPr>
        </p:nvSpPr>
        <p:spPr>
          <a:xfrm>
            <a:off x="583200" y="770400"/>
            <a:ext cx="3960000" cy="882000"/>
          </a:xfrm>
        </p:spPr>
        <p:txBody>
          <a:bodyPr anchor="ctr"/>
          <a:lstStyle>
            <a:lvl1pPr>
              <a:defRPr sz="3600" baseline="0">
                <a:solidFill>
                  <a:schemeClr val="tx1"/>
                </a:solidFill>
                <a:latin typeface="Arial" panose="020B0604020202020204" pitchFamily="34" charset="0"/>
                <a:ea typeface="微软雅黑" panose="020B0503020204020204"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a:lstStyle/>
          <a:p>
            <a:endParaRPr lang="zh-CN" altLang="en-US" dirty="0"/>
          </a:p>
        </p:txBody>
      </p:sp>
      <p:sp>
        <p:nvSpPr>
          <p:cNvPr id="5" name="灯片编号占位符 4"/>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7"/>
            </p:custDataLst>
          </p:nvPr>
        </p:nvSpPr>
        <p:spPr>
          <a:xfrm>
            <a:off x="586800" y="1764000"/>
            <a:ext cx="3956400" cy="40932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8"/>
            </p:custDataLst>
          </p:nvPr>
        </p:nvSpPr>
        <p:spPr>
          <a:xfrm>
            <a:off x="5101200" y="769938"/>
            <a:ext cx="6480000" cy="5087937"/>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2"/>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2" name="标题 1"/>
          <p:cNvSpPr>
            <a:spLocks noGrp="1"/>
          </p:cNvSpPr>
          <p:nvPr>
            <p:ph type="title"/>
            <p:custDataLst>
              <p:tags r:id="rId3"/>
            </p:custDataLst>
          </p:nvPr>
        </p:nvSpPr>
        <p:spPr>
          <a:xfrm>
            <a:off x="612000" y="781200"/>
            <a:ext cx="10976400" cy="626400"/>
          </a:xfrm>
        </p:spPr>
        <p:txBody>
          <a:bodyPr anchor="ctr"/>
          <a:lstStyle>
            <a:lvl1pPr algn="ctr">
              <a:defRPr sz="3600" baseline="0">
                <a:solidFill>
                  <a:schemeClr val="tx1"/>
                </a:solidFill>
                <a:latin typeface="Arial" panose="020B0604020202020204" pitchFamily="34" charset="0"/>
                <a:ea typeface="微软雅黑" panose="020B0503020204020204" charset="-122"/>
              </a:defRPr>
            </a:lvl1pPr>
          </a:lstStyle>
          <a:p>
            <a:r>
              <a:rPr lang="zh-CN" altLang="en-US"/>
              <a:t>单击此处编辑母版标题样式</a:t>
            </a:r>
            <a:endParaRPr lang="zh-CN" altLang="en-US"/>
          </a:p>
        </p:txBody>
      </p:sp>
      <p:sp>
        <p:nvSpPr>
          <p:cNvPr id="3" name="日期占位符 2"/>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a:lstStyle/>
          <a:p>
            <a:endParaRPr lang="zh-CN" altLang="en-US" dirty="0"/>
          </a:p>
        </p:txBody>
      </p:sp>
      <p:sp>
        <p:nvSpPr>
          <p:cNvPr id="5" name="灯片编号占位符 4"/>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7"/>
            </p:custDataLst>
          </p:nvPr>
        </p:nvSpPr>
        <p:spPr>
          <a:xfrm>
            <a:off x="612000" y="1659600"/>
            <a:ext cx="10975975" cy="828000"/>
          </a:xfrm>
        </p:spPr>
        <p:txBody>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8"/>
            </p:custDataLst>
          </p:nvPr>
        </p:nvSpPr>
        <p:spPr>
          <a:xfrm>
            <a:off x="612775" y="2808000"/>
            <a:ext cx="10965600" cy="34308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8" name="矩形 7"/>
          <p:cNvSpPr/>
          <p:nvPr>
            <p:custDataLst>
              <p:tags r:id="rId2"/>
            </p:custDataLst>
          </p:nvPr>
        </p:nvSpPr>
        <p:spPr>
          <a:xfrm>
            <a:off x="0" y="50292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2" name="标题 1"/>
          <p:cNvSpPr>
            <a:spLocks noGrp="1"/>
          </p:cNvSpPr>
          <p:nvPr>
            <p:ph type="title"/>
            <p:custDataLst>
              <p:tags r:id="rId3"/>
            </p:custDataLst>
          </p:nvPr>
        </p:nvSpPr>
        <p:spPr>
          <a:xfrm>
            <a:off x="604800" y="669600"/>
            <a:ext cx="10976400" cy="565200"/>
          </a:xfrm>
        </p:spPr>
        <p:txBody>
          <a:bodyPr anchor="ctr"/>
          <a:lstStyle>
            <a:lvl1pPr algn="ctr">
              <a:defRPr sz="3200"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a:lstStyle/>
          <a:p>
            <a:endParaRPr lang="zh-CN" altLang="en-US" dirty="0"/>
          </a:p>
        </p:txBody>
      </p:sp>
      <p:sp>
        <p:nvSpPr>
          <p:cNvPr id="5" name="灯片编号占位符 4"/>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7"/>
            </p:custDataLst>
          </p:nvPr>
        </p:nvSpPr>
        <p:spPr>
          <a:xfrm>
            <a:off x="604837" y="1681200"/>
            <a:ext cx="10990800" cy="32112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8"/>
            </p:custDataLst>
          </p:nvPr>
        </p:nvSpPr>
        <p:spPr>
          <a:xfrm>
            <a:off x="594000" y="5180400"/>
            <a:ext cx="11001600" cy="1011600"/>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2"/>
            </p:custDataLst>
          </p:nvPr>
        </p:nvSpPr>
        <p:spPr>
          <a:xfrm>
            <a:off x="0" y="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2" name="标题 1"/>
          <p:cNvSpPr>
            <a:spLocks noGrp="1"/>
          </p:cNvSpPr>
          <p:nvPr>
            <p:ph type="title"/>
            <p:custDataLst>
              <p:tags r:id="rId3"/>
            </p:custDataLst>
          </p:nvPr>
        </p:nvSpPr>
        <p:spPr>
          <a:xfrm>
            <a:off x="579600" y="237600"/>
            <a:ext cx="11037600" cy="441964"/>
          </a:xfrm>
        </p:spPr>
        <p:txBody>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a:lstStyle/>
          <a:p>
            <a:endParaRPr lang="zh-CN" altLang="en-US" dirty="0"/>
          </a:p>
        </p:txBody>
      </p:sp>
      <p:sp>
        <p:nvSpPr>
          <p:cNvPr id="5" name="灯片编号占位符 4"/>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7"/>
            </p:custDataLst>
          </p:nvPr>
        </p:nvSpPr>
        <p:spPr>
          <a:xfrm>
            <a:off x="579600" y="1663200"/>
            <a:ext cx="5342400" cy="28944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8"/>
            </p:custDataLst>
          </p:nvPr>
        </p:nvSpPr>
        <p:spPr>
          <a:xfrm>
            <a:off x="6242400" y="1663200"/>
            <a:ext cx="5367600" cy="28944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9"/>
            </p:custDataLst>
          </p:nvPr>
        </p:nvSpPr>
        <p:spPr>
          <a:xfrm>
            <a:off x="572400" y="4816800"/>
            <a:ext cx="5342400" cy="781200"/>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0"/>
            </p:custDataLst>
          </p:nvPr>
        </p:nvSpPr>
        <p:spPr>
          <a:xfrm>
            <a:off x="6253200" y="4813200"/>
            <a:ext cx="5367600" cy="781200"/>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2"/>
            </p:custDataLst>
          </p:nvPr>
        </p:nvSpPr>
        <p:spPr>
          <a:xfrm>
            <a:off x="0" y="959224"/>
            <a:ext cx="12192000" cy="4939553"/>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2" name="标题 1"/>
          <p:cNvSpPr>
            <a:spLocks noGrp="1"/>
          </p:cNvSpPr>
          <p:nvPr>
            <p:ph type="title" hasCustomPrompt="1"/>
            <p:custDataLst>
              <p:tags r:id="rId3"/>
            </p:custDataLst>
          </p:nvPr>
        </p:nvSpPr>
        <p:spPr>
          <a:xfrm>
            <a:off x="1522800" y="1339200"/>
            <a:ext cx="9144000" cy="2386800"/>
          </a:xfrm>
        </p:spPr>
        <p:txBody>
          <a:bodyPr anchor="b"/>
          <a:lstStyle>
            <a:lvl1pPr algn="ctr">
              <a:defRPr sz="60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a:lstStyle/>
          <a:p>
            <a:endParaRPr lang="zh-CN" altLang="en-US" dirty="0"/>
          </a:p>
        </p:txBody>
      </p:sp>
      <p:sp>
        <p:nvSpPr>
          <p:cNvPr id="5" name="灯片编号占位符 4"/>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7"/>
            </p:custDataLst>
          </p:nvPr>
        </p:nvSpPr>
        <p:spPr>
          <a:xfrm>
            <a:off x="1522413" y="3862800"/>
            <a:ext cx="9144000" cy="1656000"/>
          </a:xfrm>
        </p:spPr>
        <p:txBody>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43234"/>
            <a:ext cx="10852237" cy="441964"/>
          </a:xfrm>
        </p:spPr>
        <p:txBody>
          <a:bodyPr vert="horz" lIns="101600" tIns="38100" rIns="76200" bIns="38100" rtlCol="0" anchor="t" anchorCtr="0">
            <a:no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69882" y="952508"/>
            <a:ext cx="10852237" cy="5388907"/>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4815185" y="2703600"/>
            <a:ext cx="6495415" cy="1198800"/>
          </a:xfrm>
        </p:spPr>
        <p:txBody>
          <a:bodyPr lIns="91440" tIns="45720" rIns="91440" bIns="45720" anchor="t" anchorCtr="0">
            <a:normAutofit/>
          </a:bodyPr>
          <a:lstStyle>
            <a:lvl1pPr algn="ctr">
              <a:defRPr sz="7200" u="none" strike="noStrike" kern="1200" cap="none" spc="0" normalizeH="0" baseline="0">
                <a:solidFill>
                  <a:schemeClr val="tx1">
                    <a:lumMod val="75000"/>
                    <a:lumOff val="25000"/>
                  </a:schemeClr>
                </a:solidFill>
                <a:uFillTx/>
                <a:latin typeface="Arial" panose="020B0604020202020204" pitchFamily="34" charset="0"/>
                <a:ea typeface="微软雅黑" panose="020B0503020204020204" charset="-122"/>
              </a:defRPr>
            </a:lvl1pPr>
          </a:lstStyle>
          <a:p>
            <a:r>
              <a:rPr lang="zh-CN" altLang="en-US" dirty="0"/>
              <a:t>编辑标题</a:t>
            </a:r>
            <a:endParaRPr lang="zh-CN" altLang="en-US" dirty="0"/>
          </a:p>
        </p:txBody>
      </p:sp>
      <p:sp>
        <p:nvSpPr>
          <p:cNvPr id="3" name="文本占位符 2"/>
          <p:cNvSpPr>
            <a:spLocks noGrp="1"/>
          </p:cNvSpPr>
          <p:nvPr>
            <p:ph type="body" idx="1"/>
            <p:custDataLst>
              <p:tags r:id="rId3"/>
            </p:custDataLst>
          </p:nvPr>
        </p:nvSpPr>
        <p:spPr>
          <a:xfrm>
            <a:off x="4815185" y="4359600"/>
            <a:ext cx="6495415" cy="1375200"/>
          </a:xfrm>
        </p:spPr>
        <p:txBody>
          <a:bodyPr lIns="90000" tIns="46800" rIns="90000" bIns="46800">
            <a:normAutofit/>
          </a:bodyPr>
          <a:lstStyle>
            <a:lvl1pPr marL="0" indent="0" eaLnBrk="1" fontAlgn="auto" latinLnBrk="0" hangingPunct="1">
              <a:spcAft>
                <a:spcPts val="0"/>
              </a:spcAft>
              <a:buNone/>
              <a:defRPr kumimoji="0" lang="zh-CN" altLang="en-US" sz="1600" b="0" i="0" u="none" strike="noStrike" kern="1200" cap="none" spc="150" normalizeH="0" baseline="0" noProof="1">
                <a:solidFill>
                  <a:schemeClr val="tx1"/>
                </a:solidFill>
                <a:uFillTx/>
                <a:latin typeface="Arial" panose="020B0604020202020204" pitchFamily="34" charset="0"/>
                <a:ea typeface="微软雅黑" panose="020B0503020204020204"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grpSp>
        <p:nvGrpSpPr>
          <p:cNvPr id="7" name="组合 6"/>
          <p:cNvGrpSpPr/>
          <p:nvPr>
            <p:custDataLst>
              <p:tags r:id="rId7"/>
            </p:custDataLst>
          </p:nvPr>
        </p:nvGrpSpPr>
        <p:grpSpPr>
          <a:xfrm>
            <a:off x="1045845" y="1115695"/>
            <a:ext cx="2907665" cy="4837430"/>
            <a:chOff x="1933" y="1591"/>
            <a:chExt cx="4579" cy="7618"/>
          </a:xfrm>
        </p:grpSpPr>
        <p:pic>
          <p:nvPicPr>
            <p:cNvPr id="8" name="图片 7" descr="素材6"/>
            <p:cNvPicPr>
              <a:picLocks noChangeAspect="1"/>
            </p:cNvPicPr>
            <p:nvPr>
              <p:custDataLst>
                <p:tags r:id="rId8"/>
              </p:custDataLst>
            </p:nvPr>
          </p:nvPicPr>
          <p:blipFill>
            <a:blip r:embed="rId9"/>
            <a:stretch>
              <a:fillRect/>
            </a:stretch>
          </p:blipFill>
          <p:spPr>
            <a:xfrm>
              <a:off x="1933" y="1591"/>
              <a:ext cx="4579" cy="7618"/>
            </a:xfrm>
            <a:prstGeom prst="rect">
              <a:avLst/>
            </a:prstGeom>
          </p:spPr>
        </p:pic>
        <p:pic>
          <p:nvPicPr>
            <p:cNvPr id="9" name="图片 8" descr="素材8"/>
            <p:cNvPicPr>
              <a:picLocks noChangeAspect="1"/>
            </p:cNvPicPr>
            <p:nvPr>
              <p:custDataLst>
                <p:tags r:id="rId10"/>
              </p:custDataLst>
            </p:nvPr>
          </p:nvPicPr>
          <p:blipFill>
            <a:blip r:embed="rId11"/>
            <a:stretch>
              <a:fillRect/>
            </a:stretch>
          </p:blipFill>
          <p:spPr>
            <a:xfrm>
              <a:off x="2829" y="2441"/>
              <a:ext cx="1723" cy="1690"/>
            </a:xfrm>
            <a:prstGeom prst="rect">
              <a:avLst/>
            </a:prstGeom>
          </p:spPr>
        </p:pic>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669930" y="952508"/>
            <a:ext cx="5283242" cy="5388907"/>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6238877" y="952508"/>
            <a:ext cx="5283242" cy="5388907"/>
          </a:xfrm>
        </p:spPr>
        <p:txBody>
          <a:bodyPr>
            <a:noAutofit/>
          </a:bodyPr>
          <a:lstStyle>
            <a:lvl1pPr>
              <a:defRPr sz="1600">
                <a:latin typeface="微软雅黑" panose="020B0503020204020204" charset="-122"/>
                <a:ea typeface="微软雅黑" panose="020B0503020204020204" charset="-122"/>
              </a:defRPr>
            </a:lvl1pPr>
            <a:lvl2pPr>
              <a:defRPr sz="1600">
                <a:latin typeface="微软雅黑" panose="020B0503020204020204" charset="-122"/>
                <a:ea typeface="微软雅黑" panose="020B0503020204020204" charset="-122"/>
              </a:defRPr>
            </a:lvl2pPr>
            <a:lvl3pPr>
              <a:defRPr sz="1600">
                <a:latin typeface="微软雅黑" panose="020B0503020204020204" charset="-122"/>
                <a:ea typeface="微软雅黑" panose="020B0503020204020204" charset="-122"/>
              </a:defRPr>
            </a:lvl3pPr>
            <a:lvl4pPr>
              <a:defRPr sz="1600">
                <a:latin typeface="微软雅黑" panose="020B0503020204020204" charset="-122"/>
                <a:ea typeface="微软雅黑" panose="020B0503020204020204" charset="-122"/>
              </a:defRPr>
            </a:lvl4pPr>
            <a:lvl5pPr>
              <a:defRPr sz="1600">
                <a:latin typeface="微软雅黑" panose="020B0503020204020204" charset="-122"/>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69930" y="952508"/>
            <a:ext cx="528324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solidFill>
                <a:uFillTx/>
                <a:latin typeface="Arial" panose="020B0604020202020204" pitchFamily="34" charset="0"/>
                <a:ea typeface="微软雅黑" panose="020B050302020402020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69925" y="1406525"/>
            <a:ext cx="5283200"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952508"/>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406525"/>
            <a:ext cx="5283242"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930"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3"/>
            </p:custDataLst>
          </p:nvPr>
        </p:nvSpPr>
        <p:spPr>
          <a:xfrm>
            <a:off x="669930" y="952508"/>
            <a:ext cx="5283242" cy="5388907"/>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4"/>
            </p:custDataLst>
          </p:nvPr>
        </p:nvSpPr>
        <p:spPr>
          <a:xfrm>
            <a:off x="6238925" y="952508"/>
            <a:ext cx="5283242" cy="5388907"/>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5"/>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6"/>
            </p:custDataLst>
          </p:nvPr>
        </p:nvSpPr>
        <p:spPr/>
        <p:txBody>
          <a:bodyPr/>
          <a:lstStyle/>
          <a:p>
            <a:endParaRPr lang="zh-CN" altLang="en-US" dirty="0"/>
          </a:p>
        </p:txBody>
      </p:sp>
      <p:sp>
        <p:nvSpPr>
          <p:cNvPr id="7" name="灯片编号占位符 6"/>
          <p:cNvSpPr>
            <a:spLocks noGrp="1"/>
          </p:cNvSpPr>
          <p:nvPr>
            <p:ph type="sldNum" sz="quarter" idx="12"/>
            <p:custDataLst>
              <p:tags r:id="rId7"/>
            </p:custDataLst>
          </p:nvPr>
        </p:nvSpPr>
        <p:spPr/>
        <p:txBody>
          <a:bodyPr/>
          <a:lstStyle/>
          <a:p>
            <a:fld id="{FABC47A4-756D-490B-A52F-7D9E2C9FC05F}"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3"/>
            </p:custDataLst>
          </p:nvPr>
        </p:nvSpPr>
        <p:spPr>
          <a:xfrm>
            <a:off x="669925" y="952500"/>
            <a:ext cx="9828101" cy="5388907"/>
          </a:xfrm>
        </p:spPr>
        <p:txBody>
          <a:bodyPr vert="eaVert"/>
          <a:lstStyle>
            <a:lvl1pPr indent="0" eaLnBrk="1" fontAlgn="auto" latinLnBrk="0" hangingPunct="1">
              <a:defRPr baseline="0">
                <a:latin typeface="Arial" panose="020B0604020202020204" pitchFamily="34" charset="0"/>
                <a:ea typeface="微软雅黑" panose="020B0503020204020204" charset="-122"/>
              </a:defRPr>
            </a:lvl1pPr>
            <a:lvl2pPr indent="0" eaLnBrk="1" fontAlgn="auto" latinLnBrk="0" hangingPunct="1">
              <a:defRPr baseline="0">
                <a:latin typeface="Arial" panose="020B0604020202020204" pitchFamily="34" charset="0"/>
                <a:ea typeface="微软雅黑" panose="020B0503020204020204" charset="-122"/>
              </a:defRPr>
            </a:lvl2pPr>
            <a:lvl3pPr indent="0" eaLnBrk="1" fontAlgn="auto" latinLnBrk="0" hangingPunct="1">
              <a:defRPr baseline="0">
                <a:latin typeface="Arial" panose="020B0604020202020204" pitchFamily="34" charset="0"/>
                <a:ea typeface="微软雅黑" panose="020B0503020204020204" charset="-122"/>
              </a:defRPr>
            </a:lvl3pPr>
            <a:lvl4pPr indent="0" eaLnBrk="1" fontAlgn="auto" latinLnBrk="0" hangingPunct="1">
              <a:defRPr baseline="0">
                <a:latin typeface="Arial" panose="020B0604020202020204" pitchFamily="34" charset="0"/>
                <a:ea typeface="微软雅黑" panose="020B0503020204020204" charset="-122"/>
              </a:defRPr>
            </a:lvl4pPr>
            <a:lvl5pPr indent="0" eaLnBrk="1" fontAlgn="auto" latinLnBrk="0" hangingPunct="1">
              <a:defRPr baseline="0">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7" Type="http://schemas.openxmlformats.org/officeDocument/2006/relationships/theme" Target="../theme/theme1.xml"/><Relationship Id="rId26" Type="http://schemas.openxmlformats.org/officeDocument/2006/relationships/image" Target="../media/image10.png"/><Relationship Id="rId25" Type="http://schemas.openxmlformats.org/officeDocument/2006/relationships/tags" Target="../tags/tag119.xml"/><Relationship Id="rId24" Type="http://schemas.openxmlformats.org/officeDocument/2006/relationships/tags" Target="../tags/tag118.xml"/><Relationship Id="rId23" Type="http://schemas.openxmlformats.org/officeDocument/2006/relationships/tags" Target="../tags/tag117.xml"/><Relationship Id="rId22" Type="http://schemas.openxmlformats.org/officeDocument/2006/relationships/tags" Target="../tags/tag116.xml"/><Relationship Id="rId21" Type="http://schemas.openxmlformats.org/officeDocument/2006/relationships/tags" Target="../tags/tag115.xml"/><Relationship Id="rId20" Type="http://schemas.openxmlformats.org/officeDocument/2006/relationships/tags" Target="../tags/tag114.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0"/>
            </p:custDataLst>
          </p:nvPr>
        </p:nvSpPr>
        <p:spPr>
          <a:xfrm>
            <a:off x="669882" y="443230"/>
            <a:ext cx="10852237" cy="441964"/>
          </a:xfrm>
          <a:prstGeom prst="rect">
            <a:avLst/>
          </a:prstGeom>
        </p:spPr>
        <p:txBody>
          <a:bodyPr vert="horz" lIns="101600" tIns="38100" rIns="76200" bIns="38100" rtlCol="0" anchor="t" anchorCtr="0">
            <a:no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1"/>
            </p:custDataLst>
          </p:nvPr>
        </p:nvSpPr>
        <p:spPr>
          <a:xfrm>
            <a:off x="669882" y="952508"/>
            <a:ext cx="10852237" cy="5388907"/>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2"/>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3"/>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24"/>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5"/>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descr="水印"/>
          <p:cNvPicPr>
            <a:picLocks noChangeAspect="1"/>
          </p:cNvPicPr>
          <p:nvPr userDrawn="1"/>
        </p:nvPicPr>
        <p:blipFill>
          <a:blip r:embed="rId26"/>
          <a:stretch>
            <a:fillRect/>
          </a:stretch>
        </p:blipFill>
        <p:spPr>
          <a:xfrm>
            <a:off x="7186295" y="63500"/>
            <a:ext cx="4902200" cy="158686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txStyles>
    <p:titleStyle>
      <a:lvl1pPr algn="l" defTabSz="914400" rtl="0" eaLnBrk="1" fontAlgn="auto" latinLnBrk="0" hangingPunct="1">
        <a:lnSpc>
          <a:spcPct val="100000"/>
        </a:lnSpc>
        <a:spcBef>
          <a:spcPct val="0"/>
        </a:spcBef>
        <a:buNone/>
        <a:defRPr sz="2400" b="1" u="none" strike="noStrike" kern="1200" cap="none" spc="200" normalizeH="0">
          <a:solidFill>
            <a:schemeClr val="tx1"/>
          </a:solidFill>
          <a:uFillTx/>
          <a:latin typeface="微软雅黑" panose="020B0503020204020204" charset="-122"/>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1.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8.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9.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30.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20.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1.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3.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4.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5.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6.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762000" y="1246505"/>
            <a:ext cx="6538595" cy="5015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9pPr>
          </a:lstStyle>
          <a:p>
            <a:pPr eaLnBrk="1" hangingPunct="1">
              <a:spcBef>
                <a:spcPct val="0"/>
              </a:spcBef>
              <a:buFontTx/>
              <a:buNone/>
              <a:defRPr/>
            </a:pPr>
            <a:r>
              <a:rPr lang="zh-CN" altLang="en-US" sz="400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4000" b="1">
              <a:solidFill>
                <a:srgbClr val="FF0000"/>
              </a:solidFill>
              <a:latin typeface="HelveticaNeue" panose="02000503000000020004" pitchFamily="2" charset="0"/>
            </a:endParaRPr>
          </a:p>
          <a:p>
            <a:pPr eaLnBrk="1" hangingPunct="1">
              <a:spcBef>
                <a:spcPct val="0"/>
              </a:spcBef>
              <a:buFontTx/>
              <a:buNone/>
              <a:defRPr/>
            </a:pP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更多教学资源请关注</a:t>
            </a: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公众号：溯恩高中英语</a:t>
            </a:r>
            <a:endParaRPr lang="zh-CN" altLang="en-US" sz="4000" b="1">
              <a:solidFill>
                <a:srgbClr val="FF0000"/>
              </a:solidFill>
              <a:latin typeface="HelveticaNeue" panose="02000503000000020004" pitchFamily="2" charset="0"/>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271385" y="2273935"/>
            <a:ext cx="3359150" cy="33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7311390" y="1616710"/>
            <a:ext cx="3603625"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9pPr>
          </a:lstStyle>
          <a:p>
            <a:pPr eaLnBrk="1" hangingPunct="1">
              <a:spcBef>
                <a:spcPct val="0"/>
              </a:spcBef>
              <a:buFontTx/>
              <a:buNone/>
              <a:defRPr/>
            </a:pPr>
            <a:r>
              <a:rPr lang="zh-CN" altLang="en-US" sz="4000" b="1">
                <a:latin typeface="华文新魏" panose="02010800040101010101" pitchFamily="2" charset="-122"/>
              </a:rPr>
              <a:t>知识产权声明</a:t>
            </a:r>
            <a:endParaRPr lang="zh-CN" altLang="en-US" sz="4000" b="1">
              <a:latin typeface="华文新魏" panose="02010800040101010101" pitchFamily="2" charset="-122"/>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 name="文本框 24"/>
          <p:cNvSpPr txBox="1"/>
          <p:nvPr/>
        </p:nvSpPr>
        <p:spPr>
          <a:xfrm>
            <a:off x="38100" y="28575"/>
            <a:ext cx="7892415" cy="583565"/>
          </a:xfrm>
          <a:prstGeom prst="rect">
            <a:avLst/>
          </a:prstGeom>
          <a:noFill/>
        </p:spPr>
        <p:txBody>
          <a:bodyPr wrap="none" rtlCol="0" anchor="t">
            <a:spAutoFit/>
          </a:bodyPr>
          <a:p>
            <a:pPr algn="l"/>
            <a:r>
              <a:rPr lang="en-US" sz="3200" b="1">
                <a:solidFill>
                  <a:schemeClr val="accent1"/>
                </a:solidFill>
                <a:effectLst>
                  <a:outerShdw blurRad="38100" dist="25400" dir="5400000" algn="ctr" rotWithShape="0">
                    <a:srgbClr val="6E747A">
                      <a:alpha val="43000"/>
                    </a:srgbClr>
                  </a:outerShdw>
                </a:effectLst>
                <a:sym typeface="+mn-ea"/>
              </a:rPr>
              <a:t>Part IV Appreciating and learning to use</a:t>
            </a:r>
            <a:endParaRPr lang="en-US"/>
          </a:p>
        </p:txBody>
      </p:sp>
      <p:sp>
        <p:nvSpPr>
          <p:cNvPr id="2" name="圆角矩形 1"/>
          <p:cNvSpPr/>
          <p:nvPr/>
        </p:nvSpPr>
        <p:spPr>
          <a:xfrm>
            <a:off x="108585" y="3118485"/>
            <a:ext cx="11626215" cy="90297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圆角矩形 3"/>
          <p:cNvSpPr/>
          <p:nvPr/>
        </p:nvSpPr>
        <p:spPr>
          <a:xfrm>
            <a:off x="95885" y="5487670"/>
            <a:ext cx="11626215" cy="90297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nvSpPr>
        <p:spPr>
          <a:xfrm>
            <a:off x="95885" y="612140"/>
            <a:ext cx="12000865" cy="5846445"/>
          </a:xfrm>
          <a:prstGeom prst="rect">
            <a:avLst/>
          </a:prstGeom>
          <a:noFill/>
        </p:spPr>
        <p:txBody>
          <a:bodyPr wrap="square" rtlCol="0" anchor="t">
            <a:spAutoFit/>
          </a:bodyPr>
          <a:p>
            <a:pPr indent="0" algn="l">
              <a:lnSpc>
                <a:spcPct val="130000"/>
              </a:lnSpc>
              <a:buFont typeface="Arial" panose="020B0604020202020204" pitchFamily="34" charset="0"/>
              <a:buNone/>
            </a:pPr>
            <a:r>
              <a:rPr lang="en-US" altLang="zh-CN" sz="2400" b="1">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t>6. 她不确定自己的前交叉韧带撕裂了，腿骨折了，还是其他什么。</a:t>
            </a:r>
            <a:endParaRPr lang="en-US" altLang="zh-CN" sz="2400" b="1">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endParaRPr>
          </a:p>
          <a:p>
            <a:pPr marL="285750" indent="-285750" algn="l">
              <a:lnSpc>
                <a:spcPct val="130000"/>
              </a:lnSpc>
              <a:buFont typeface="Arial" panose="020B0604020202020204" pitchFamily="34" charset="0"/>
              <a:buChar char="•"/>
            </a:pPr>
            <a:r>
              <a:rPr lang="en-US" altLang="zh-CN" sz="2400" b="1">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t>She wasn’t sure if she </a:t>
            </a:r>
            <a:r>
              <a:rPr lang="en-US" altLang="zh-CN" sz="2400" b="1" i="1">
                <a:solidFill>
                  <a:srgbClr val="C00000"/>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t>had torn</a:t>
            </a:r>
            <a:r>
              <a:rPr lang="en-US" altLang="zh-CN" sz="2400" b="1">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t> her ACL, </a:t>
            </a:r>
            <a:r>
              <a:rPr lang="en-US" altLang="zh-CN" sz="2400" b="1" i="1">
                <a:solidFill>
                  <a:srgbClr val="C00000"/>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t>broken </a:t>
            </a:r>
            <a:r>
              <a:rPr lang="en-US" altLang="zh-CN" sz="2400" b="1">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t>her leg, </a:t>
            </a:r>
            <a:r>
              <a:rPr lang="en-US" altLang="zh-CN" sz="2400" b="1" i="1">
                <a:solidFill>
                  <a:srgbClr val="C00000"/>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t>or </a:t>
            </a:r>
            <a:r>
              <a:rPr lang="en-US" altLang="zh-CN" sz="2400" b="1">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t>something else.</a:t>
            </a:r>
            <a:endParaRPr lang="en-US" altLang="zh-CN" sz="2400" b="1">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endParaRPr>
          </a:p>
          <a:p>
            <a:pPr indent="0" algn="l">
              <a:lnSpc>
                <a:spcPct val="130000"/>
              </a:lnSpc>
              <a:buFont typeface="Arial" panose="020B0604020202020204" pitchFamily="34" charset="0"/>
              <a:buNone/>
            </a:pPr>
            <a:r>
              <a:rPr lang="en-US" altLang="zh-CN" sz="2400" b="1">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t> </a:t>
            </a:r>
            <a:endParaRPr lang="en-US" altLang="zh-CN" sz="2400" b="1">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endParaRPr>
          </a:p>
          <a:p>
            <a:pPr indent="0" algn="l">
              <a:lnSpc>
                <a:spcPct val="130000"/>
              </a:lnSpc>
              <a:buFont typeface="Arial" panose="020B0604020202020204" pitchFamily="34" charset="0"/>
              <a:buNone/>
            </a:pPr>
            <a:r>
              <a:rPr lang="en-US" altLang="zh-CN" sz="2400" b="1">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t>7.  虽然是春天，亚利桑那州的阳光却无情地照射下来</a:t>
            </a:r>
            <a:r>
              <a:rPr lang="zh-CN" altLang="en-US" sz="2400" b="1">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t>。</a:t>
            </a:r>
            <a:endParaRPr lang="en-US" altLang="zh-CN" sz="2400" b="1">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endParaRPr>
          </a:p>
          <a:p>
            <a:pPr marL="285750" indent="-285750" algn="l">
              <a:lnSpc>
                <a:spcPct val="130000"/>
              </a:lnSpc>
              <a:buFont typeface="Arial" panose="020B0604020202020204" pitchFamily="34" charset="0"/>
              <a:buChar char="•"/>
            </a:pPr>
            <a:r>
              <a:rPr lang="en-US" altLang="zh-CN" sz="2400" b="1">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t>Although it was spring, </a:t>
            </a:r>
            <a:r>
              <a:rPr lang="en-US" altLang="zh-CN" sz="2400" b="1">
                <a:solidFill>
                  <a:srgbClr val="0070C0"/>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t>the Arizona sun </a:t>
            </a:r>
            <a:r>
              <a:rPr lang="en-US" altLang="zh-CN" sz="2400" b="1" i="1">
                <a:solidFill>
                  <a:srgbClr val="C00000"/>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t>beat down relentlessly</a:t>
            </a:r>
            <a:r>
              <a:rPr lang="en-US" altLang="zh-CN" sz="2400" b="1">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t>. </a:t>
            </a:r>
            <a:endParaRPr lang="en-US" altLang="zh-CN" sz="2400" b="1">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endParaRPr>
          </a:p>
          <a:p>
            <a:pPr indent="0" algn="l">
              <a:lnSpc>
                <a:spcPct val="130000"/>
              </a:lnSpc>
              <a:buFont typeface="Arial" panose="020B0604020202020204" pitchFamily="34" charset="0"/>
              <a:buNone/>
            </a:pPr>
            <a:r>
              <a:rPr lang="zh-CN" altLang="en-US" sz="2400" b="1">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t>仿句：阳光无情地照射下来，他们艰难地朝着登山口走去。</a:t>
            </a:r>
            <a:endParaRPr lang="en-US" altLang="zh-CN" sz="2400" b="1">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endParaRPr>
          </a:p>
          <a:p>
            <a:pPr indent="0" algn="l">
              <a:lnSpc>
                <a:spcPct val="130000"/>
              </a:lnSpc>
              <a:buFont typeface="Arial" panose="020B0604020202020204" pitchFamily="34" charset="0"/>
              <a:buNone/>
            </a:pPr>
            <a:r>
              <a:rPr lang="en-US" altLang="zh-CN" sz="2400" b="1">
                <a:solidFill>
                  <a:srgbClr val="C00000"/>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t>With the sun beating down relentlessly</a:t>
            </a:r>
            <a:r>
              <a:rPr lang="en-US" altLang="zh-CN" sz="2400" b="1">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t>, they trudged towards the trailhead slowly.</a:t>
            </a:r>
            <a:endParaRPr lang="en-US" altLang="zh-CN" sz="2400" b="1">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endParaRPr>
          </a:p>
          <a:p>
            <a:pPr indent="0" algn="l">
              <a:lnSpc>
                <a:spcPct val="130000"/>
              </a:lnSpc>
              <a:buFont typeface="Arial" panose="020B0604020202020204" pitchFamily="34" charset="0"/>
              <a:buNone/>
            </a:pPr>
            <a:endParaRPr lang="en-US" altLang="zh-CN" sz="2400" b="1">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endParaRPr>
          </a:p>
          <a:p>
            <a:pPr indent="0" algn="l">
              <a:lnSpc>
                <a:spcPct val="130000"/>
              </a:lnSpc>
              <a:buFont typeface="Arial" panose="020B0604020202020204" pitchFamily="34" charset="0"/>
              <a:buNone/>
            </a:pPr>
            <a:r>
              <a:rPr lang="en-US" altLang="zh-CN" sz="2400" b="1">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t>8. 林登拖着身子走到阴凉处，就像一只准备死去的动物</a:t>
            </a:r>
            <a:r>
              <a:rPr lang="zh-CN" altLang="en-US" sz="2400" b="1">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t>。</a:t>
            </a:r>
            <a:endParaRPr lang="en-US" altLang="zh-CN" sz="2400" b="1">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endParaRPr>
          </a:p>
          <a:p>
            <a:pPr marL="285750" indent="-285750" algn="l">
              <a:lnSpc>
                <a:spcPct val="130000"/>
              </a:lnSpc>
              <a:buFont typeface="Arial" panose="020B0604020202020204" pitchFamily="34" charset="0"/>
              <a:buChar char="•"/>
            </a:pPr>
            <a:r>
              <a:rPr lang="en-US" altLang="zh-CN" sz="2400" b="1">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t>Linden </a:t>
            </a:r>
            <a:r>
              <a:rPr lang="en-US" altLang="zh-CN" sz="2400" b="1" i="1">
                <a:solidFill>
                  <a:srgbClr val="C00000"/>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t>dragged herself to the shade</a:t>
            </a:r>
            <a:r>
              <a:rPr lang="en-US" altLang="zh-CN" sz="2400" b="1">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t>, </a:t>
            </a:r>
            <a:r>
              <a:rPr lang="en-US" altLang="zh-CN" sz="2400" b="1">
                <a:solidFill>
                  <a:srgbClr val="0070C0"/>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t>as if an animal preparing to die</a:t>
            </a:r>
            <a:r>
              <a:rPr lang="en-US" altLang="zh-CN" sz="2400" b="1">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t>. </a:t>
            </a:r>
            <a:endParaRPr lang="en-US" altLang="zh-CN" sz="2400" b="1">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endParaRPr>
          </a:p>
          <a:p>
            <a:pPr indent="0" algn="l">
              <a:lnSpc>
                <a:spcPct val="130000"/>
              </a:lnSpc>
              <a:buFont typeface="Arial" panose="020B0604020202020204" pitchFamily="34" charset="0"/>
              <a:buNone/>
            </a:pPr>
            <a:r>
              <a:rPr lang="zh-CN" altLang="en-US" sz="2400" b="1">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t>仿句：林登在病房里等待着消息，就像一个等待着考试结果的学生。</a:t>
            </a:r>
            <a:endParaRPr lang="zh-CN" altLang="en-US" sz="2400" b="1">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endParaRPr>
          </a:p>
          <a:p>
            <a:pPr indent="0" algn="l">
              <a:lnSpc>
                <a:spcPct val="130000"/>
              </a:lnSpc>
              <a:buFont typeface="Arial" panose="020B0604020202020204" pitchFamily="34" charset="0"/>
              <a:buNone/>
            </a:pPr>
            <a:r>
              <a:rPr lang="en-US" altLang="zh-CN" sz="2400" b="1">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t>Linden expected for the news, </a:t>
            </a:r>
            <a:r>
              <a:rPr lang="en-US" altLang="zh-CN" sz="2400" b="1">
                <a:solidFill>
                  <a:srgbClr val="0070C0"/>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t>as if a student waiting for the result of an exam.</a:t>
            </a:r>
            <a:endParaRPr lang="en-US" altLang="zh-CN" sz="2400" b="1">
              <a:solidFill>
                <a:srgbClr val="0070C0"/>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ox(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blinds(horizontal)">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box(in)">
                                      <p:cBhvr>
                                        <p:cTn id="17" dur="20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blinds(horizontal)">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animEffect transition="in" filter="blinds(horizontal)">
                                      <p:cBhvr>
                                        <p:cTn id="27" dur="500"/>
                                        <p:tgtEl>
                                          <p:spTgt spid="3">
                                            <p:txEl>
                                              <p:pRg st="9" end="9"/>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Effect transition="in" filter="blinds(horizontal)">
                                      <p:cBhvr>
                                        <p:cTn id="32" dur="500"/>
                                        <p:tgtEl>
                                          <p:spTgt spid="3">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animEffect transition="in" filter="blinds(horizontal)">
                                      <p:cBhvr>
                                        <p:cTn id="37"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 name="文本框 24"/>
          <p:cNvSpPr txBox="1"/>
          <p:nvPr/>
        </p:nvSpPr>
        <p:spPr>
          <a:xfrm>
            <a:off x="38100" y="28575"/>
            <a:ext cx="7892415" cy="583565"/>
          </a:xfrm>
          <a:prstGeom prst="rect">
            <a:avLst/>
          </a:prstGeom>
          <a:noFill/>
        </p:spPr>
        <p:txBody>
          <a:bodyPr wrap="none" rtlCol="0" anchor="t">
            <a:spAutoFit/>
          </a:bodyPr>
          <a:p>
            <a:pPr algn="l"/>
            <a:r>
              <a:rPr lang="en-US" sz="3200" b="1">
                <a:solidFill>
                  <a:schemeClr val="accent1"/>
                </a:solidFill>
                <a:effectLst>
                  <a:outerShdw blurRad="38100" dist="25400" dir="5400000" algn="ctr" rotWithShape="0">
                    <a:srgbClr val="6E747A">
                      <a:alpha val="43000"/>
                    </a:srgbClr>
                  </a:outerShdw>
                </a:effectLst>
                <a:sym typeface="+mn-ea"/>
              </a:rPr>
              <a:t>Part IV Appreciating and learning to use</a:t>
            </a:r>
            <a:endParaRPr lang="en-US"/>
          </a:p>
        </p:txBody>
      </p:sp>
      <p:sp>
        <p:nvSpPr>
          <p:cNvPr id="2" name="圆角矩形 1"/>
          <p:cNvSpPr/>
          <p:nvPr/>
        </p:nvSpPr>
        <p:spPr>
          <a:xfrm>
            <a:off x="95885" y="1649095"/>
            <a:ext cx="11626215" cy="90297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圆角矩形 3"/>
          <p:cNvSpPr/>
          <p:nvPr/>
        </p:nvSpPr>
        <p:spPr>
          <a:xfrm>
            <a:off x="95885" y="4990465"/>
            <a:ext cx="11735435" cy="138176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nvSpPr>
        <p:spPr>
          <a:xfrm>
            <a:off x="95885" y="612140"/>
            <a:ext cx="12000865" cy="5846445"/>
          </a:xfrm>
          <a:prstGeom prst="rect">
            <a:avLst/>
          </a:prstGeom>
          <a:noFill/>
        </p:spPr>
        <p:txBody>
          <a:bodyPr wrap="square" rtlCol="0" anchor="t">
            <a:spAutoFit/>
          </a:bodyPr>
          <a:p>
            <a:pPr indent="0" algn="l">
              <a:lnSpc>
                <a:spcPct val="130000"/>
              </a:lnSpc>
              <a:buFont typeface="Arial" panose="020B0604020202020204" pitchFamily="34" charset="0"/>
              <a:buNone/>
            </a:pPr>
            <a:r>
              <a:rPr lang="en-US" altLang="zh-CN" sz="2400" b="1">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t>9. 他漫不经心地以较慢的速度骑过，偷偷地看了那女人一眼。</a:t>
            </a:r>
            <a:endParaRPr lang="en-US" altLang="zh-CN" sz="2400" b="1">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endParaRPr>
          </a:p>
          <a:p>
            <a:pPr marL="285750" indent="-285750" algn="l">
              <a:lnSpc>
                <a:spcPct val="130000"/>
              </a:lnSpc>
              <a:buFont typeface="Arial" panose="020B0604020202020204" pitchFamily="34" charset="0"/>
              <a:buChar char="•"/>
            </a:pPr>
            <a:r>
              <a:rPr lang="en-US" sz="2400" b="1">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t>He </a:t>
            </a:r>
            <a:r>
              <a:rPr lang="en-US" sz="2400" b="1" i="1">
                <a:solidFill>
                  <a:srgbClr val="C00000"/>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t>casually </a:t>
            </a:r>
            <a:r>
              <a:rPr lang="en-US" sz="2400" b="1">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t>rode by </a:t>
            </a:r>
            <a:r>
              <a:rPr lang="en-US" sz="2400" b="1" i="1">
                <a:solidFill>
                  <a:srgbClr val="C00000"/>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t>at a slower speed</a:t>
            </a:r>
            <a:r>
              <a:rPr lang="en-US" sz="2400" b="1">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t>, </a:t>
            </a:r>
            <a:r>
              <a:rPr lang="en-US" sz="2400" b="1">
                <a:solidFill>
                  <a:srgbClr val="0070C0"/>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t>stealing a glance at</a:t>
            </a:r>
            <a:r>
              <a:rPr lang="en-US" sz="2400" b="1">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t> the woman. </a:t>
            </a:r>
            <a:endParaRPr lang="en-US" sz="2400" b="1">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endParaRPr>
          </a:p>
          <a:p>
            <a:pPr indent="0" algn="l">
              <a:lnSpc>
                <a:spcPct val="130000"/>
              </a:lnSpc>
              <a:buFont typeface="Arial" panose="020B0604020202020204" pitchFamily="34" charset="0"/>
              <a:buNone/>
            </a:pPr>
            <a:r>
              <a:rPr lang="zh-CN" altLang="en-US" sz="2400" b="1">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t>仿句：他感激地朝</a:t>
            </a:r>
            <a:r>
              <a:rPr lang="en-US" altLang="zh-CN" sz="2400" b="1">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t>Rogers</a:t>
            </a:r>
            <a:r>
              <a:rPr lang="zh-CN" altLang="en-US" sz="2400" b="1">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t>点点头，艰难地往前跳去。</a:t>
            </a:r>
            <a:endParaRPr lang="zh-CN" altLang="en-US" sz="2400" b="1">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endParaRPr>
          </a:p>
          <a:p>
            <a:pPr indent="0" algn="l">
              <a:lnSpc>
                <a:spcPct val="130000"/>
              </a:lnSpc>
              <a:buFont typeface="Arial" panose="020B0604020202020204" pitchFamily="34" charset="0"/>
              <a:buNone/>
            </a:pPr>
            <a:r>
              <a:rPr lang="en-US" altLang="zh-CN" sz="2400" b="1">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t>She gratefully nodded at Rogers, </a:t>
            </a:r>
            <a:r>
              <a:rPr lang="en-US" altLang="zh-CN" sz="2400" b="1">
                <a:solidFill>
                  <a:srgbClr val="0070C0"/>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t>hopping </a:t>
            </a:r>
            <a:r>
              <a:rPr lang="en-US" altLang="zh-CN" sz="2400" b="1">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t>ahead with difficulty.</a:t>
            </a:r>
            <a:endParaRPr lang="en-US" altLang="zh-CN" sz="2400" b="1">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endParaRPr>
          </a:p>
          <a:p>
            <a:pPr indent="0" algn="l">
              <a:lnSpc>
                <a:spcPct val="130000"/>
              </a:lnSpc>
              <a:buFont typeface="Arial" panose="020B0604020202020204" pitchFamily="34" charset="0"/>
              <a:buNone/>
            </a:pPr>
            <a:endParaRPr lang="en-US" sz="2400" b="1">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endParaRPr>
          </a:p>
          <a:p>
            <a:pPr indent="0" algn="l">
              <a:lnSpc>
                <a:spcPct val="130000"/>
              </a:lnSpc>
              <a:buFont typeface="Arial" panose="020B0604020202020204" pitchFamily="34" charset="0"/>
              <a:buNone/>
            </a:pPr>
            <a:r>
              <a:rPr lang="en-US" sz="2400" b="1">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t>10. 感觉到她的痛苦，罗杰斯停下来问她是否需要帮助。</a:t>
            </a:r>
            <a:endParaRPr lang="en-US" sz="2400" b="1">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endParaRPr>
          </a:p>
          <a:p>
            <a:pPr marL="285750" indent="-285750" algn="l">
              <a:lnSpc>
                <a:spcPct val="130000"/>
              </a:lnSpc>
              <a:buFont typeface="Arial" panose="020B0604020202020204" pitchFamily="34" charset="0"/>
              <a:buChar char="•"/>
            </a:pPr>
            <a:r>
              <a:rPr lang="en-US" sz="2400" b="1">
                <a:solidFill>
                  <a:srgbClr val="0070C0"/>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t>Sensing </a:t>
            </a:r>
            <a:r>
              <a:rPr lang="en-US" sz="2400" b="1">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t>her suffering, Rogers stopped and asked if he could help. </a:t>
            </a:r>
            <a:endParaRPr lang="en-US" sz="2400" b="1">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endParaRPr>
          </a:p>
          <a:p>
            <a:pPr indent="0" algn="l">
              <a:lnSpc>
                <a:spcPct val="130000"/>
              </a:lnSpc>
              <a:buFont typeface="Arial" panose="020B0604020202020204" pitchFamily="34" charset="0"/>
              <a:buNone/>
            </a:pPr>
            <a:r>
              <a:rPr lang="en-US" sz="2400" b="1">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t>11. 林登靠在罗杰斯身上，想往前跳，但痛得厉害</a:t>
            </a:r>
            <a:r>
              <a:rPr lang="zh-CN" altLang="en-US" sz="2400" b="1">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t>。</a:t>
            </a:r>
            <a:endParaRPr lang="en-US" sz="2400" b="1">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endParaRPr>
          </a:p>
          <a:p>
            <a:pPr marL="285750" indent="-285750" algn="l">
              <a:lnSpc>
                <a:spcPct val="130000"/>
              </a:lnSpc>
              <a:buFont typeface="Arial" panose="020B0604020202020204" pitchFamily="34" charset="0"/>
              <a:buChar char="•"/>
            </a:pPr>
            <a:r>
              <a:rPr lang="en-US" sz="2400" b="1">
                <a:solidFill>
                  <a:srgbClr val="0070C0"/>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t>Leaning </a:t>
            </a:r>
            <a:r>
              <a:rPr lang="en-US" sz="2400" b="1">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t>on Rogers, Linden tried to </a:t>
            </a:r>
            <a:r>
              <a:rPr lang="en-US" sz="2400" b="1" i="1">
                <a:solidFill>
                  <a:srgbClr val="C00000"/>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t>hop along</a:t>
            </a:r>
            <a:r>
              <a:rPr lang="en-US" sz="2400" b="1">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t>, but the pain was severe.</a:t>
            </a:r>
            <a:endParaRPr lang="en-US" sz="2400" b="1">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endParaRPr>
          </a:p>
          <a:p>
            <a:pPr indent="0" algn="l">
              <a:lnSpc>
                <a:spcPct val="130000"/>
              </a:lnSpc>
              <a:buFont typeface="Arial" panose="020B0604020202020204" pitchFamily="34" charset="0"/>
              <a:buNone/>
            </a:pPr>
            <a:r>
              <a:rPr lang="zh-CN" altLang="en-US" sz="2400" b="1">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t>仿句：看到她苍白的脸，</a:t>
            </a:r>
            <a:r>
              <a:rPr lang="en-US" altLang="zh-CN" sz="2400" b="1">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t>Rogers</a:t>
            </a:r>
            <a:r>
              <a:rPr lang="zh-CN" altLang="en-US" sz="2400" b="1">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t>感受到了她的疼痛，帮助她站起来，把她扛上肩。</a:t>
            </a:r>
            <a:endParaRPr lang="zh-CN" altLang="en-US" sz="2400" b="1">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endParaRPr>
          </a:p>
          <a:p>
            <a:pPr indent="0" algn="l">
              <a:lnSpc>
                <a:spcPct val="130000"/>
              </a:lnSpc>
              <a:buFont typeface="Arial" panose="020B0604020202020204" pitchFamily="34" charset="0"/>
              <a:buNone/>
            </a:pPr>
            <a:r>
              <a:rPr lang="en-US" sz="2400" b="1">
                <a:solidFill>
                  <a:srgbClr val="0070C0"/>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t>Seeing </a:t>
            </a:r>
            <a:r>
              <a:rPr lang="en-US" sz="2400" b="1">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t>her pale face, Rogers sensed her pain, helped her to her feet and lifted her over her shoulder. </a:t>
            </a:r>
            <a:endParaRPr lang="en-US" altLang="en-US" sz="2400" b="1">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ox(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ox(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blinds(horizontal)">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box(in)">
                                      <p:cBhvr>
                                        <p:cTn id="27" dur="2000"/>
                                        <p:tgtEl>
                                          <p:spTgt spid="3">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blinds(horizontal)">
                                      <p:cBhvr>
                                        <p:cTn id="32" dur="500"/>
                                        <p:tgtEl>
                                          <p:spTgt spid="3">
                                            <p:txEl>
                                              <p:pRg st="9" end="9"/>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Effect transition="in" filter="box(in)">
                                      <p:cBhvr>
                                        <p:cTn id="37" dur="2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矩形 3"/>
          <p:cNvSpPr/>
          <p:nvPr/>
        </p:nvSpPr>
        <p:spPr>
          <a:xfrm>
            <a:off x="3051811" y="2484755"/>
            <a:ext cx="5782310" cy="1861185"/>
          </a:xfrm>
          <a:prstGeom prst="rect">
            <a:avLst/>
          </a:prstGeom>
          <a:noFill/>
          <a:ln>
            <a:noFill/>
          </a:ln>
        </p:spPr>
        <p:txBody>
          <a:bodyPr wrap="none" rtlCol="0" anchor="t">
            <a:spAutoFit/>
          </a:bodyPr>
          <a:p>
            <a:pPr algn="ctr"/>
            <a:r>
              <a:rPr lang="en-US" altLang="zh-CN" sz="11500" b="1">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Thanks!</a:t>
            </a:r>
            <a:endParaRPr lang="en-US" altLang="zh-CN" sz="11500" b="1">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矩形 6"/>
          <p:cNvSpPr/>
          <p:nvPr/>
        </p:nvSpPr>
        <p:spPr>
          <a:xfrm>
            <a:off x="2154238" y="1730375"/>
            <a:ext cx="8803005" cy="2768600"/>
          </a:xfrm>
          <a:prstGeom prst="rect">
            <a:avLst/>
          </a:prstGeom>
          <a:noFill/>
          <a:ln>
            <a:noFill/>
          </a:ln>
        </p:spPr>
        <p:txBody>
          <a:bodyPr wrap="none" rtlCol="0" anchor="t">
            <a:spAutoFit/>
          </a:bodyPr>
          <a:p>
            <a:pPr algn="ctr"/>
            <a:r>
              <a:rPr lang="zh-CN" altLang="en-US" sz="5400" b="1">
                <a:ln w="22225">
                  <a:solidFill>
                    <a:schemeClr val="accent2"/>
                  </a:solidFill>
                  <a:prstDash val="solid"/>
                </a:ln>
                <a:solidFill>
                  <a:schemeClr val="accent2">
                    <a:lumMod val="40000"/>
                    <a:lumOff val="60000"/>
                  </a:schemeClr>
                </a:solidFill>
                <a:effectLst/>
                <a:latin typeface="楷体" panose="02010609060101010101" charset="-122"/>
                <a:ea typeface="楷体" panose="02010609060101010101" charset="-122"/>
                <a:cs typeface="楷体" panose="02010609060101010101" charset="-122"/>
              </a:rPr>
              <a:t>衢州、丽水、湖州</a:t>
            </a:r>
            <a:r>
              <a:rPr lang="en-US" altLang="zh-CN" sz="5400" b="1">
                <a:ln w="22225">
                  <a:solidFill>
                    <a:schemeClr val="accent2"/>
                  </a:solidFill>
                  <a:prstDash val="solid"/>
                </a:ln>
                <a:solidFill>
                  <a:schemeClr val="accent2">
                    <a:lumMod val="40000"/>
                    <a:lumOff val="60000"/>
                  </a:schemeClr>
                </a:solidFill>
                <a:effectLst/>
                <a:latin typeface="楷体" panose="02010609060101010101" charset="-122"/>
                <a:ea typeface="楷体" panose="02010609060101010101" charset="-122"/>
                <a:cs typeface="楷体" panose="02010609060101010101" charset="-122"/>
              </a:rPr>
              <a:t>2022</a:t>
            </a:r>
            <a:r>
              <a:rPr lang="zh-CN" altLang="en-US" sz="5400" b="1">
                <a:ln w="22225">
                  <a:solidFill>
                    <a:schemeClr val="accent2"/>
                  </a:solidFill>
                  <a:prstDash val="solid"/>
                </a:ln>
                <a:solidFill>
                  <a:schemeClr val="accent2">
                    <a:lumMod val="40000"/>
                    <a:lumOff val="60000"/>
                  </a:schemeClr>
                </a:solidFill>
                <a:effectLst/>
                <a:latin typeface="楷体" panose="02010609060101010101" charset="-122"/>
                <a:ea typeface="楷体" panose="02010609060101010101" charset="-122"/>
                <a:cs typeface="楷体" panose="02010609060101010101" charset="-122"/>
              </a:rPr>
              <a:t>年</a:t>
            </a:r>
            <a:r>
              <a:rPr lang="en-US" altLang="zh-CN" sz="5400" b="1">
                <a:ln w="22225">
                  <a:solidFill>
                    <a:schemeClr val="accent2"/>
                  </a:solidFill>
                  <a:prstDash val="solid"/>
                </a:ln>
                <a:solidFill>
                  <a:schemeClr val="accent2">
                    <a:lumMod val="40000"/>
                    <a:lumOff val="60000"/>
                  </a:schemeClr>
                </a:solidFill>
                <a:effectLst/>
                <a:latin typeface="楷体" panose="02010609060101010101" charset="-122"/>
                <a:ea typeface="楷体" panose="02010609060101010101" charset="-122"/>
                <a:cs typeface="楷体" panose="02010609060101010101" charset="-122"/>
              </a:rPr>
              <a:t>4</a:t>
            </a:r>
            <a:r>
              <a:rPr lang="zh-CN" altLang="en-US" sz="5400" b="1">
                <a:ln w="22225">
                  <a:solidFill>
                    <a:schemeClr val="accent2"/>
                  </a:solidFill>
                  <a:prstDash val="solid"/>
                </a:ln>
                <a:solidFill>
                  <a:schemeClr val="accent2">
                    <a:lumMod val="40000"/>
                    <a:lumOff val="60000"/>
                  </a:schemeClr>
                </a:solidFill>
                <a:effectLst/>
                <a:latin typeface="楷体" panose="02010609060101010101" charset="-122"/>
                <a:ea typeface="楷体" panose="02010609060101010101" charset="-122"/>
                <a:cs typeface="楷体" panose="02010609060101010101" charset="-122"/>
              </a:rPr>
              <a:t>月</a:t>
            </a:r>
            <a:endParaRPr lang="zh-CN" altLang="en-US" sz="5400" b="1">
              <a:ln w="22225">
                <a:solidFill>
                  <a:schemeClr val="accent2"/>
                </a:solidFill>
                <a:prstDash val="solid"/>
              </a:ln>
              <a:solidFill>
                <a:schemeClr val="accent2">
                  <a:lumMod val="40000"/>
                  <a:lumOff val="60000"/>
                </a:schemeClr>
              </a:solidFill>
              <a:effectLst/>
              <a:latin typeface="楷体" panose="02010609060101010101" charset="-122"/>
              <a:ea typeface="楷体" panose="02010609060101010101" charset="-122"/>
              <a:cs typeface="楷体" panose="02010609060101010101" charset="-122"/>
            </a:endParaRPr>
          </a:p>
          <a:p>
            <a:pPr algn="ctr"/>
            <a:r>
              <a:rPr lang="zh-CN" altLang="en-US" sz="5400" b="1">
                <a:ln w="22225">
                  <a:solidFill>
                    <a:schemeClr val="accent2"/>
                  </a:solidFill>
                  <a:prstDash val="solid"/>
                </a:ln>
                <a:solidFill>
                  <a:schemeClr val="accent2">
                    <a:lumMod val="40000"/>
                    <a:lumOff val="60000"/>
                  </a:schemeClr>
                </a:solidFill>
                <a:effectLst/>
                <a:latin typeface="楷体" panose="02010609060101010101" charset="-122"/>
                <a:ea typeface="楷体" panose="02010609060101010101" charset="-122"/>
                <a:cs typeface="楷体" panose="02010609060101010101" charset="-122"/>
              </a:rPr>
              <a:t>三地市高三教学质量检测</a:t>
            </a:r>
            <a:endParaRPr lang="zh-CN" altLang="en-US" sz="5400" b="1">
              <a:ln w="22225">
                <a:solidFill>
                  <a:schemeClr val="accent2"/>
                </a:solidFill>
                <a:prstDash val="solid"/>
              </a:ln>
              <a:solidFill>
                <a:schemeClr val="accent2">
                  <a:lumMod val="40000"/>
                  <a:lumOff val="60000"/>
                </a:schemeClr>
              </a:solidFill>
              <a:effectLst/>
              <a:latin typeface="楷体" panose="02010609060101010101" charset="-122"/>
              <a:ea typeface="楷体" panose="02010609060101010101" charset="-122"/>
              <a:cs typeface="楷体" panose="02010609060101010101" charset="-122"/>
            </a:endParaRPr>
          </a:p>
          <a:p>
            <a:pPr algn="ctr"/>
            <a:r>
              <a:rPr lang="zh-CN" altLang="en-US" sz="5400" b="1">
                <a:ln w="22225">
                  <a:solidFill>
                    <a:schemeClr val="accent2"/>
                  </a:solidFill>
                  <a:prstDash val="solid"/>
                </a:ln>
                <a:solidFill>
                  <a:srgbClr val="FF0000"/>
                </a:solidFill>
                <a:effectLst/>
                <a:latin typeface="楷体" panose="02010609060101010101" charset="-122"/>
                <a:ea typeface="楷体" panose="02010609060101010101" charset="-122"/>
                <a:cs typeface="楷体" panose="02010609060101010101" charset="-122"/>
              </a:rPr>
              <a:t>英语</a:t>
            </a:r>
            <a:r>
              <a:rPr lang="en-US" altLang="zh-CN" sz="5400" b="1">
                <a:ln w="22225">
                  <a:solidFill>
                    <a:schemeClr val="accent2"/>
                  </a:solidFill>
                  <a:prstDash val="solid"/>
                </a:ln>
                <a:solidFill>
                  <a:srgbClr val="FF0000"/>
                </a:solidFill>
                <a:effectLst/>
                <a:latin typeface="楷体" panose="02010609060101010101" charset="-122"/>
                <a:ea typeface="楷体" panose="02010609060101010101" charset="-122"/>
                <a:cs typeface="楷体" panose="02010609060101010101" charset="-122"/>
              </a:rPr>
              <a:t>—</a:t>
            </a:r>
            <a:r>
              <a:rPr lang="zh-CN" altLang="en-US" sz="6600" b="1">
                <a:ln w="22225">
                  <a:solidFill>
                    <a:schemeClr val="accent2"/>
                  </a:solidFill>
                  <a:prstDash val="solid"/>
                </a:ln>
                <a:solidFill>
                  <a:srgbClr val="FF0000"/>
                </a:solidFill>
                <a:effectLst/>
                <a:latin typeface="楷体" panose="02010609060101010101" charset="-122"/>
                <a:ea typeface="楷体" panose="02010609060101010101" charset="-122"/>
                <a:cs typeface="楷体" panose="02010609060101010101" charset="-122"/>
              </a:rPr>
              <a:t>读后续写</a:t>
            </a:r>
            <a:endParaRPr lang="zh-CN" altLang="en-US" sz="6600" b="1">
              <a:ln w="22225">
                <a:solidFill>
                  <a:schemeClr val="accent2"/>
                </a:solidFill>
                <a:prstDash val="solid"/>
              </a:ln>
              <a:solidFill>
                <a:srgbClr val="FF0000"/>
              </a:solidFill>
              <a:effectLst/>
              <a:latin typeface="楷体" panose="02010609060101010101" charset="-122"/>
              <a:ea typeface="楷体" panose="02010609060101010101" charset="-122"/>
              <a:cs typeface="楷体" panose="02010609060101010101" charset="-122"/>
            </a:endParaRPr>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矩形 3"/>
          <p:cNvSpPr/>
          <p:nvPr/>
        </p:nvSpPr>
        <p:spPr>
          <a:xfrm>
            <a:off x="104140" y="100965"/>
            <a:ext cx="11943715" cy="6492875"/>
          </a:xfrm>
          <a:prstGeom prst="rect">
            <a:avLst/>
          </a:prstGeom>
          <a:noFill/>
          <a:ln>
            <a:noFill/>
          </a:ln>
        </p:spPr>
        <p:txBody>
          <a:bodyPr wrap="square" rtlCol="0" anchor="t">
            <a:spAutoFit/>
          </a:bodyPr>
          <a:p>
            <a:pPr algn="l"/>
            <a:r>
              <a:rPr lang="en-US" altLang="zh-CN" sz="3200" b="1">
                <a:solidFill>
                  <a:schemeClr val="accent1"/>
                </a:solidFill>
                <a:effectLst>
                  <a:outerShdw blurRad="38100" dist="25400" dir="5400000" algn="ctr" rotWithShape="0">
                    <a:srgbClr val="6E747A">
                      <a:alpha val="43000"/>
                    </a:srgbClr>
                  </a:outerShdw>
                </a:effectLst>
              </a:rPr>
              <a:t>Part I Reading</a:t>
            </a:r>
            <a:endParaRPr lang="zh-CN" altLang="en-US" sz="3200" b="1">
              <a:solidFill>
                <a:schemeClr val="accent1"/>
              </a:solidFill>
              <a:effectLst>
                <a:outerShdw blurRad="38100" dist="25400" dir="5400000" algn="ctr" rotWithShape="0">
                  <a:srgbClr val="6E747A">
                    <a:alpha val="43000"/>
                  </a:srgbClr>
                </a:outerShdw>
              </a:effectLst>
            </a:endParaRPr>
          </a:p>
          <a:p>
            <a:pPr algn="l"/>
            <a:r>
              <a:rPr lang="en-US" altLang="zh-CN" sz="2400" b="1">
                <a:solidFill>
                  <a:schemeClr val="tx1"/>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rPr>
              <a:t>    Sedona hiking trails can be fun and relaxing, but sometimes can also be challenging and dangerous.</a:t>
            </a:r>
            <a:endParaRPr lang="en-US" altLang="zh-CN" sz="2400" b="1">
              <a:solidFill>
                <a:schemeClr val="tx1"/>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endParaRPr>
          </a:p>
          <a:p>
            <a:pPr algn="l"/>
            <a:r>
              <a:rPr lang="en-US" altLang="zh-CN" sz="2400" b="1">
                <a:solidFill>
                  <a:schemeClr val="tx1"/>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rPr>
              <a:t>    Rogers, 33, an on-duty airman, was in town from Colorado Springs for adventures on Sedona trails. Even he had just taken a sharp turn on his mountain bike in April 2020 when he was stopped short by the sight of a woman sitting on the side of the trail. She was cute and had long blonde hair and big expressive eyes. What he didn’t know then was that she was also in extreme pain.</a:t>
            </a:r>
            <a:endParaRPr lang="en-US" altLang="zh-CN" sz="2400" b="1">
              <a:solidFill>
                <a:schemeClr val="tx1"/>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endParaRPr>
          </a:p>
          <a:p>
            <a:pPr algn="l"/>
            <a:r>
              <a:rPr lang="en-US" altLang="zh-CN" sz="2400" b="1">
                <a:solidFill>
                  <a:schemeClr val="tx1"/>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rPr>
              <a:t>    Sydney Linden, 28, had been jogging down Adobe Jack Trail in Sedona, Arizona, for       a picturesque sunset view of the Red Rocks when she hopped over a rock and her leg over extended on the landing. The pain was instant.</a:t>
            </a:r>
            <a:endParaRPr lang="en-US" altLang="zh-CN" sz="2400" b="1">
              <a:solidFill>
                <a:schemeClr val="tx1"/>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endParaRPr>
          </a:p>
          <a:p>
            <a:pPr algn="l"/>
            <a:r>
              <a:rPr lang="en-US" altLang="zh-CN" sz="2400" b="1">
                <a:solidFill>
                  <a:schemeClr val="tx1"/>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rPr>
              <a:t>    Her right leg collapsed and she hit the dirt hard. Linden tried to stand but collapsed. She wasn’t sure if she had torn her ACL(</a:t>
            </a:r>
            <a:r>
              <a:rPr lang="zh-CN" altLang="en-US" sz="2400" b="1">
                <a:solidFill>
                  <a:schemeClr val="tx1"/>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rPr>
              <a:t>十字韧带</a:t>
            </a:r>
            <a:r>
              <a:rPr lang="en-US" altLang="zh-CN" sz="2400" b="1">
                <a:solidFill>
                  <a:schemeClr val="tx1"/>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rPr>
              <a:t>), broken her leg, or something else. All she knew was that the pain was a 15 out of 10.</a:t>
            </a:r>
            <a:endParaRPr lang="en-US" altLang="zh-CN" sz="2400" b="1">
              <a:solidFill>
                <a:schemeClr val="tx1"/>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endParaRPr>
          </a:p>
          <a:p>
            <a:pPr algn="l"/>
            <a:r>
              <a:rPr lang="en-US" altLang="zh-CN" sz="2400" b="1">
                <a:solidFill>
                  <a:schemeClr val="tx1"/>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rPr>
              <a:t>    Although it was spring, the Arizona sun beat down relentlessly(</a:t>
            </a:r>
            <a:r>
              <a:rPr lang="zh-CN" altLang="en-US" sz="2400" b="1">
                <a:solidFill>
                  <a:schemeClr val="tx1"/>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rPr>
              <a:t>无情地</a:t>
            </a:r>
            <a:r>
              <a:rPr lang="en-US" altLang="zh-CN" sz="2400" b="1">
                <a:solidFill>
                  <a:schemeClr val="tx1"/>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rPr>
              <a:t>). Linden dragged herself to the shade, as if an animal preparing to die. She’d called a friend, but after 30 minutes, her friend was lost. That’s when she saw the mountian biker.</a:t>
            </a:r>
            <a:endParaRPr lang="en-US" altLang="zh-CN" sz="2400" b="1">
              <a:solidFill>
                <a:schemeClr val="tx1"/>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endParaRPr>
          </a:p>
        </p:txBody>
      </p:sp>
      <p:sp>
        <p:nvSpPr>
          <p:cNvPr id="5" name="文本框 4"/>
          <p:cNvSpPr txBox="1"/>
          <p:nvPr/>
        </p:nvSpPr>
        <p:spPr>
          <a:xfrm>
            <a:off x="403225" y="586105"/>
            <a:ext cx="2790825" cy="460375"/>
          </a:xfrm>
          <a:prstGeom prst="rect">
            <a:avLst/>
          </a:prstGeom>
          <a:noFill/>
        </p:spPr>
        <p:txBody>
          <a:bodyPr wrap="none" rtlCol="0" anchor="t">
            <a:spAutoFit/>
          </a:bodyPr>
          <a:p>
            <a:r>
              <a:rPr lang="en-US" altLang="zh-CN" sz="2400" b="1">
                <a:effectLst>
                  <a:glow rad="228600">
                    <a:schemeClr val="accent1">
                      <a:satMod val="175000"/>
                      <a:alpha val="40000"/>
                    </a:schemeClr>
                  </a:glow>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t>Sedona hiking trails</a:t>
            </a:r>
            <a:endParaRPr lang="en-US" altLang="zh-CN" sz="2400" b="1">
              <a:effectLst>
                <a:glow rad="228600">
                  <a:schemeClr val="accent1">
                    <a:satMod val="175000"/>
                    <a:alpha val="40000"/>
                  </a:schemeClr>
                </a:glow>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endParaRPr>
          </a:p>
        </p:txBody>
      </p:sp>
      <p:sp>
        <p:nvSpPr>
          <p:cNvPr id="6" name="文本框 5"/>
          <p:cNvSpPr txBox="1"/>
          <p:nvPr/>
        </p:nvSpPr>
        <p:spPr>
          <a:xfrm>
            <a:off x="9754235" y="586105"/>
            <a:ext cx="1748790" cy="460375"/>
          </a:xfrm>
          <a:prstGeom prst="rect">
            <a:avLst/>
          </a:prstGeom>
          <a:noFill/>
        </p:spPr>
        <p:txBody>
          <a:bodyPr wrap="none" rtlCol="0" anchor="t">
            <a:spAutoFit/>
          </a:bodyPr>
          <a:p>
            <a:r>
              <a:rPr lang="en-US" altLang="zh-CN" sz="2400" b="1">
                <a:effectLst>
                  <a:glow rad="228600">
                    <a:schemeClr val="accent1">
                      <a:satMod val="175000"/>
                      <a:alpha val="40000"/>
                    </a:schemeClr>
                  </a:glow>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t>challenging </a:t>
            </a:r>
            <a:endParaRPr lang="en-US" altLang="zh-CN" sz="2400" b="1">
              <a:effectLst>
                <a:glow rad="228600">
                  <a:schemeClr val="accent1">
                    <a:satMod val="175000"/>
                    <a:alpha val="40000"/>
                  </a:schemeClr>
                </a:glow>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endParaRPr>
          </a:p>
        </p:txBody>
      </p:sp>
      <p:sp>
        <p:nvSpPr>
          <p:cNvPr id="7" name="文本框 6"/>
          <p:cNvSpPr txBox="1"/>
          <p:nvPr/>
        </p:nvSpPr>
        <p:spPr>
          <a:xfrm>
            <a:off x="104140" y="951230"/>
            <a:ext cx="1532255" cy="460375"/>
          </a:xfrm>
          <a:prstGeom prst="rect">
            <a:avLst/>
          </a:prstGeom>
          <a:noFill/>
        </p:spPr>
        <p:txBody>
          <a:bodyPr wrap="none" rtlCol="0" anchor="t">
            <a:spAutoFit/>
          </a:bodyPr>
          <a:p>
            <a:r>
              <a:rPr lang="en-US" altLang="zh-CN" sz="2400" b="1">
                <a:effectLst>
                  <a:glow rad="228600">
                    <a:schemeClr val="accent1">
                      <a:satMod val="175000"/>
                      <a:alpha val="40000"/>
                    </a:schemeClr>
                  </a:glow>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t>dangerous</a:t>
            </a:r>
            <a:endParaRPr lang="en-US" altLang="zh-CN" sz="2400" b="1">
              <a:effectLst>
                <a:glow rad="228600">
                  <a:schemeClr val="accent1">
                    <a:satMod val="175000"/>
                    <a:alpha val="40000"/>
                  </a:schemeClr>
                </a:glow>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endParaRPr>
          </a:p>
        </p:txBody>
      </p:sp>
      <p:sp>
        <p:nvSpPr>
          <p:cNvPr id="8" name="文本框 7"/>
          <p:cNvSpPr txBox="1"/>
          <p:nvPr/>
        </p:nvSpPr>
        <p:spPr>
          <a:xfrm>
            <a:off x="3074035" y="1681480"/>
            <a:ext cx="2046605" cy="460375"/>
          </a:xfrm>
          <a:prstGeom prst="rect">
            <a:avLst/>
          </a:prstGeom>
          <a:noFill/>
        </p:spPr>
        <p:txBody>
          <a:bodyPr wrap="none" rtlCol="0" anchor="t">
            <a:spAutoFit/>
          </a:bodyPr>
          <a:p>
            <a:r>
              <a:rPr lang="en-US" altLang="zh-CN" sz="2400" b="1">
                <a:effectLst>
                  <a:glow rad="228600">
                    <a:schemeClr val="accent3">
                      <a:satMod val="175000"/>
                      <a:alpha val="40000"/>
                    </a:schemeClr>
                  </a:glow>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t>had just taken</a:t>
            </a:r>
            <a:endParaRPr lang="en-US" altLang="zh-CN" sz="2400" b="1">
              <a:effectLst>
                <a:glow rad="228600">
                  <a:schemeClr val="accent3">
                    <a:satMod val="175000"/>
                    <a:alpha val="40000"/>
                  </a:schemeClr>
                </a:glow>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endParaRPr>
          </a:p>
        </p:txBody>
      </p:sp>
      <p:sp>
        <p:nvSpPr>
          <p:cNvPr id="9" name="文本框 8"/>
          <p:cNvSpPr txBox="1"/>
          <p:nvPr/>
        </p:nvSpPr>
        <p:spPr>
          <a:xfrm>
            <a:off x="104140" y="2046605"/>
            <a:ext cx="953770" cy="460375"/>
          </a:xfrm>
          <a:prstGeom prst="rect">
            <a:avLst/>
          </a:prstGeom>
          <a:noFill/>
        </p:spPr>
        <p:txBody>
          <a:bodyPr wrap="none" rtlCol="0" anchor="t">
            <a:spAutoFit/>
          </a:bodyPr>
          <a:p>
            <a:r>
              <a:rPr lang="en-US" altLang="zh-CN" sz="2400" b="1">
                <a:effectLst>
                  <a:glow rad="228600">
                    <a:schemeClr val="accent3">
                      <a:satMod val="175000"/>
                      <a:alpha val="40000"/>
                    </a:schemeClr>
                  </a:glow>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t>when </a:t>
            </a:r>
            <a:endParaRPr lang="en-US" altLang="zh-CN" sz="2400" b="1">
              <a:effectLst>
                <a:glow rad="228600">
                  <a:schemeClr val="accent3">
                    <a:satMod val="175000"/>
                    <a:alpha val="40000"/>
                  </a:schemeClr>
                </a:glow>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endParaRPr>
          </a:p>
        </p:txBody>
      </p:sp>
      <p:sp>
        <p:nvSpPr>
          <p:cNvPr id="10" name="文本框 9"/>
          <p:cNvSpPr txBox="1"/>
          <p:nvPr/>
        </p:nvSpPr>
        <p:spPr>
          <a:xfrm>
            <a:off x="3670300" y="2046605"/>
            <a:ext cx="3274060" cy="460375"/>
          </a:xfrm>
          <a:prstGeom prst="rect">
            <a:avLst/>
          </a:prstGeom>
          <a:noFill/>
        </p:spPr>
        <p:txBody>
          <a:bodyPr wrap="none" rtlCol="0" anchor="t">
            <a:spAutoFit/>
          </a:bodyPr>
          <a:p>
            <a:r>
              <a:rPr lang="en-US" altLang="zh-CN" sz="2400" b="1">
                <a:effectLst>
                  <a:glow rad="228600">
                    <a:schemeClr val="accent3">
                      <a:satMod val="175000"/>
                      <a:alpha val="40000"/>
                    </a:schemeClr>
                  </a:glow>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t>by the sight of a woman</a:t>
            </a:r>
            <a:endParaRPr lang="en-US" altLang="zh-CN" sz="2400" b="1">
              <a:effectLst>
                <a:glow rad="228600">
                  <a:schemeClr val="accent3">
                    <a:satMod val="175000"/>
                    <a:alpha val="40000"/>
                  </a:schemeClr>
                </a:glow>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endParaRPr>
          </a:p>
        </p:txBody>
      </p:sp>
      <p:sp>
        <p:nvSpPr>
          <p:cNvPr id="11" name="文本框 10"/>
          <p:cNvSpPr txBox="1"/>
          <p:nvPr/>
        </p:nvSpPr>
        <p:spPr>
          <a:xfrm>
            <a:off x="113665" y="2407285"/>
            <a:ext cx="800735" cy="460375"/>
          </a:xfrm>
          <a:prstGeom prst="rect">
            <a:avLst/>
          </a:prstGeom>
          <a:noFill/>
        </p:spPr>
        <p:txBody>
          <a:bodyPr wrap="none" rtlCol="0" anchor="t">
            <a:spAutoFit/>
          </a:bodyPr>
          <a:p>
            <a:r>
              <a:rPr lang="en-US" altLang="zh-CN" sz="2400" b="1">
                <a:solidFill>
                  <a:srgbClr val="C00000"/>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t>cute </a:t>
            </a:r>
            <a:endParaRPr lang="en-US" altLang="zh-CN" sz="2400" b="1">
              <a:solidFill>
                <a:srgbClr val="C00000"/>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endParaRPr>
          </a:p>
        </p:txBody>
      </p:sp>
      <p:sp>
        <p:nvSpPr>
          <p:cNvPr id="12" name="文本框 11"/>
          <p:cNvSpPr txBox="1"/>
          <p:nvPr/>
        </p:nvSpPr>
        <p:spPr>
          <a:xfrm>
            <a:off x="1855470" y="2407285"/>
            <a:ext cx="2316480" cy="460375"/>
          </a:xfrm>
          <a:prstGeom prst="rect">
            <a:avLst/>
          </a:prstGeom>
          <a:noFill/>
        </p:spPr>
        <p:txBody>
          <a:bodyPr wrap="none" rtlCol="0" anchor="t">
            <a:spAutoFit/>
          </a:bodyPr>
          <a:p>
            <a:r>
              <a:rPr lang="en-US" altLang="zh-CN" sz="2400" b="1">
                <a:solidFill>
                  <a:srgbClr val="C00000"/>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t>long blonde hair</a:t>
            </a:r>
            <a:endParaRPr lang="en-US" altLang="zh-CN" sz="2400" b="1">
              <a:solidFill>
                <a:srgbClr val="C00000"/>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endParaRPr>
          </a:p>
        </p:txBody>
      </p:sp>
      <p:sp>
        <p:nvSpPr>
          <p:cNvPr id="13" name="文本框 12"/>
          <p:cNvSpPr txBox="1"/>
          <p:nvPr/>
        </p:nvSpPr>
        <p:spPr>
          <a:xfrm>
            <a:off x="4632960" y="2416810"/>
            <a:ext cx="2614930" cy="460375"/>
          </a:xfrm>
          <a:prstGeom prst="rect">
            <a:avLst/>
          </a:prstGeom>
          <a:noFill/>
        </p:spPr>
        <p:txBody>
          <a:bodyPr wrap="none" rtlCol="0" anchor="t">
            <a:spAutoFit/>
          </a:bodyPr>
          <a:p>
            <a:r>
              <a:rPr lang="en-US" altLang="zh-CN" sz="2400" b="1">
                <a:solidFill>
                  <a:srgbClr val="C00000"/>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t>big expressive eyes</a:t>
            </a:r>
            <a:endParaRPr lang="en-US" altLang="zh-CN" sz="2400" b="1">
              <a:solidFill>
                <a:srgbClr val="C00000"/>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endParaRPr>
          </a:p>
        </p:txBody>
      </p:sp>
      <p:sp>
        <p:nvSpPr>
          <p:cNvPr id="14" name="文本框 13"/>
          <p:cNvSpPr txBox="1"/>
          <p:nvPr/>
        </p:nvSpPr>
        <p:spPr>
          <a:xfrm>
            <a:off x="1753235" y="2793365"/>
            <a:ext cx="2208530" cy="460375"/>
          </a:xfrm>
          <a:prstGeom prst="rect">
            <a:avLst/>
          </a:prstGeom>
          <a:noFill/>
        </p:spPr>
        <p:txBody>
          <a:bodyPr wrap="none" rtlCol="0" anchor="t">
            <a:spAutoFit/>
          </a:bodyPr>
          <a:p>
            <a:r>
              <a:rPr lang="en-US" altLang="zh-CN" sz="2400" b="1">
                <a:effectLst>
                  <a:glow rad="228600">
                    <a:schemeClr val="accent5">
                      <a:satMod val="175000"/>
                      <a:alpha val="40000"/>
                    </a:schemeClr>
                  </a:glow>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t>in extreme pain</a:t>
            </a:r>
            <a:endParaRPr lang="en-US" altLang="zh-CN" sz="2400" b="1">
              <a:effectLst>
                <a:glow rad="228600">
                  <a:schemeClr val="accent5">
                    <a:satMod val="175000"/>
                    <a:alpha val="40000"/>
                  </a:schemeClr>
                </a:glow>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endParaRPr>
          </a:p>
        </p:txBody>
      </p:sp>
      <p:sp>
        <p:nvSpPr>
          <p:cNvPr id="15" name="圆角矩形 14"/>
          <p:cNvSpPr/>
          <p:nvPr/>
        </p:nvSpPr>
        <p:spPr>
          <a:xfrm>
            <a:off x="425450" y="1374775"/>
            <a:ext cx="4057015" cy="375285"/>
          </a:xfrm>
          <a:prstGeom prst="roundRect">
            <a:avLst/>
          </a:prstGeom>
          <a:noFill/>
          <a:ln w="28575" cmpd="sng">
            <a:solidFill>
              <a:schemeClr val="accent1">
                <a:shade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6" name="圆角矩形 15"/>
          <p:cNvSpPr/>
          <p:nvPr/>
        </p:nvSpPr>
        <p:spPr>
          <a:xfrm>
            <a:off x="403225" y="3212465"/>
            <a:ext cx="2556510" cy="375285"/>
          </a:xfrm>
          <a:prstGeom prst="roundRect">
            <a:avLst/>
          </a:prstGeom>
          <a:noFill/>
          <a:ln w="28575" cmpd="sng">
            <a:solidFill>
              <a:schemeClr val="accent1">
                <a:shade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文本框 16"/>
          <p:cNvSpPr txBox="1"/>
          <p:nvPr/>
        </p:nvSpPr>
        <p:spPr>
          <a:xfrm>
            <a:off x="2978785" y="3150870"/>
            <a:ext cx="3189605" cy="460375"/>
          </a:xfrm>
          <a:prstGeom prst="rect">
            <a:avLst/>
          </a:prstGeom>
          <a:noFill/>
        </p:spPr>
        <p:txBody>
          <a:bodyPr wrap="none" rtlCol="0" anchor="t">
            <a:spAutoFit/>
          </a:bodyPr>
          <a:p>
            <a:r>
              <a:rPr lang="en-US" altLang="zh-CN" sz="2400" b="1">
                <a:effectLst>
                  <a:glow rad="228600">
                    <a:schemeClr val="accent5">
                      <a:satMod val="175000"/>
                      <a:alpha val="40000"/>
                    </a:schemeClr>
                  </a:glow>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t>had been jogging down</a:t>
            </a:r>
            <a:endParaRPr lang="en-US" altLang="zh-CN" sz="2400" b="1">
              <a:effectLst>
                <a:glow rad="228600">
                  <a:schemeClr val="accent5">
                    <a:satMod val="175000"/>
                    <a:alpha val="40000"/>
                  </a:schemeClr>
                </a:glow>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endParaRPr>
          </a:p>
        </p:txBody>
      </p:sp>
      <p:sp>
        <p:nvSpPr>
          <p:cNvPr id="18" name="文本框 17"/>
          <p:cNvSpPr txBox="1"/>
          <p:nvPr/>
        </p:nvSpPr>
        <p:spPr>
          <a:xfrm>
            <a:off x="5767070" y="3512185"/>
            <a:ext cx="953770" cy="460375"/>
          </a:xfrm>
          <a:prstGeom prst="rect">
            <a:avLst/>
          </a:prstGeom>
          <a:noFill/>
        </p:spPr>
        <p:txBody>
          <a:bodyPr wrap="none" rtlCol="0" anchor="t">
            <a:spAutoFit/>
          </a:bodyPr>
          <a:p>
            <a:r>
              <a:rPr lang="en-US" altLang="zh-CN" sz="2400" b="1">
                <a:effectLst>
                  <a:glow rad="228600">
                    <a:schemeClr val="accent5">
                      <a:satMod val="175000"/>
                      <a:alpha val="40000"/>
                    </a:schemeClr>
                  </a:glow>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t>when </a:t>
            </a:r>
            <a:endParaRPr lang="en-US" altLang="zh-CN" sz="2400" b="1">
              <a:effectLst>
                <a:glow rad="228600">
                  <a:schemeClr val="accent5">
                    <a:satMod val="175000"/>
                    <a:alpha val="40000"/>
                  </a:schemeClr>
                </a:glow>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endParaRPr>
          </a:p>
        </p:txBody>
      </p:sp>
      <p:sp>
        <p:nvSpPr>
          <p:cNvPr id="19" name="椭圆 18"/>
          <p:cNvSpPr/>
          <p:nvPr/>
        </p:nvSpPr>
        <p:spPr>
          <a:xfrm>
            <a:off x="7099935" y="3536315"/>
            <a:ext cx="1714500" cy="436245"/>
          </a:xfrm>
          <a:prstGeom prst="ellipse">
            <a:avLst/>
          </a:prstGeom>
          <a:noFill/>
          <a:ln w="28575" cmpd="sng">
            <a:solidFill>
              <a:schemeClr val="accent6"/>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0" name="椭圆 19"/>
          <p:cNvSpPr/>
          <p:nvPr/>
        </p:nvSpPr>
        <p:spPr>
          <a:xfrm>
            <a:off x="7743190" y="4261485"/>
            <a:ext cx="3863340" cy="436245"/>
          </a:xfrm>
          <a:prstGeom prst="ellipse">
            <a:avLst/>
          </a:prstGeom>
          <a:noFill/>
          <a:ln w="28575" cmpd="sng">
            <a:solidFill>
              <a:schemeClr val="accent6"/>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1" name="椭圆 20"/>
          <p:cNvSpPr/>
          <p:nvPr/>
        </p:nvSpPr>
        <p:spPr>
          <a:xfrm>
            <a:off x="10817225" y="5367020"/>
            <a:ext cx="1105535" cy="436245"/>
          </a:xfrm>
          <a:prstGeom prst="ellipse">
            <a:avLst/>
          </a:prstGeom>
          <a:noFill/>
          <a:ln w="28575" cmpd="sng">
            <a:solidFill>
              <a:schemeClr val="accent6"/>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2" name="椭圆 21"/>
          <p:cNvSpPr/>
          <p:nvPr/>
        </p:nvSpPr>
        <p:spPr>
          <a:xfrm>
            <a:off x="7890510" y="5732145"/>
            <a:ext cx="852170" cy="436245"/>
          </a:xfrm>
          <a:prstGeom prst="ellipse">
            <a:avLst/>
          </a:prstGeom>
          <a:noFill/>
          <a:ln w="28575" cmpd="sng">
            <a:solidFill>
              <a:schemeClr val="accent6"/>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3" name="文本框 22"/>
          <p:cNvSpPr txBox="1"/>
          <p:nvPr/>
        </p:nvSpPr>
        <p:spPr>
          <a:xfrm>
            <a:off x="396240" y="5352415"/>
            <a:ext cx="8289290" cy="460375"/>
          </a:xfrm>
          <a:prstGeom prst="rect">
            <a:avLst/>
          </a:prstGeom>
          <a:noFill/>
        </p:spPr>
        <p:txBody>
          <a:bodyPr wrap="none" rtlCol="0" anchor="t">
            <a:spAutoFit/>
          </a:bodyPr>
          <a:p>
            <a:r>
              <a:rPr lang="en-US" altLang="zh-CN" sz="2400" b="1">
                <a:effectLst>
                  <a:glow rad="228600">
                    <a:schemeClr val="accent1">
                      <a:satMod val="175000"/>
                      <a:alpha val="40000"/>
                    </a:schemeClr>
                  </a:glow>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t>Although it was spring, the Arizona sun beat down relentlessly</a:t>
            </a:r>
            <a:endParaRPr lang="en-US" altLang="zh-CN" sz="2400" b="1">
              <a:effectLst>
                <a:glow rad="228600">
                  <a:schemeClr val="accent1">
                    <a:satMod val="175000"/>
                    <a:alpha val="40000"/>
                  </a:schemeClr>
                </a:glow>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endParaRPr>
          </a:p>
        </p:txBody>
      </p:sp>
      <p:sp>
        <p:nvSpPr>
          <p:cNvPr id="24" name="文本框 23"/>
          <p:cNvSpPr txBox="1"/>
          <p:nvPr/>
        </p:nvSpPr>
        <p:spPr>
          <a:xfrm>
            <a:off x="104140" y="3515995"/>
            <a:ext cx="3488055" cy="460375"/>
          </a:xfrm>
          <a:prstGeom prst="rect">
            <a:avLst/>
          </a:prstGeom>
          <a:noFill/>
        </p:spPr>
        <p:txBody>
          <a:bodyPr wrap="none" rtlCol="0" anchor="t">
            <a:spAutoFit/>
          </a:bodyPr>
          <a:p>
            <a:r>
              <a:rPr lang="en-US" altLang="zh-CN" sz="2400" b="1">
                <a:effectLst>
                  <a:glow rad="228600">
                    <a:schemeClr val="accent1">
                      <a:satMod val="175000"/>
                      <a:alpha val="40000"/>
                    </a:schemeClr>
                  </a:glow>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t>a picturesque sunset view</a:t>
            </a:r>
            <a:endParaRPr lang="en-US" altLang="zh-CN" sz="2400" b="1">
              <a:effectLst>
                <a:glow rad="228600">
                  <a:schemeClr val="accent1">
                    <a:satMod val="175000"/>
                    <a:alpha val="40000"/>
                  </a:schemeClr>
                </a:glow>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endParaRPr>
          </a:p>
        </p:txBody>
      </p:sp>
      <p:sp>
        <p:nvSpPr>
          <p:cNvPr id="25" name="文本框 24"/>
          <p:cNvSpPr txBox="1"/>
          <p:nvPr/>
        </p:nvSpPr>
        <p:spPr>
          <a:xfrm>
            <a:off x="3999865" y="586105"/>
            <a:ext cx="2327910" cy="460375"/>
          </a:xfrm>
          <a:prstGeom prst="rect">
            <a:avLst/>
          </a:prstGeom>
          <a:noFill/>
        </p:spPr>
        <p:txBody>
          <a:bodyPr wrap="none" rtlCol="0" anchor="t">
            <a:spAutoFit/>
          </a:bodyPr>
          <a:p>
            <a:r>
              <a:rPr lang="en-US" altLang="zh-CN" sz="2400" b="1">
                <a:effectLst>
                  <a:glow rad="228600">
                    <a:schemeClr val="accent1">
                      <a:satMod val="175000"/>
                      <a:alpha val="40000"/>
                    </a:schemeClr>
                  </a:glow>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t>fun and relaxing</a:t>
            </a:r>
            <a:endParaRPr lang="en-US" altLang="zh-CN" sz="2400" b="1">
              <a:effectLst>
                <a:glow rad="228600">
                  <a:schemeClr val="accent1">
                    <a:satMod val="175000"/>
                    <a:alpha val="40000"/>
                  </a:schemeClr>
                </a:glow>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blinds(horizontal)">
                                      <p:cBhvr>
                                        <p:cTn id="10" dur="500"/>
                                        <p:tgtEl>
                                          <p:spTgt spid="25"/>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linds(horizontal)">
                                      <p:cBhvr>
                                        <p:cTn id="13" dur="500"/>
                                        <p:tgtEl>
                                          <p:spTgt spid="6"/>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linds(horizontal)">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linds(horizontal)">
                                      <p:cBhvr>
                                        <p:cTn id="27" dur="500"/>
                                        <p:tgtEl>
                                          <p:spTgt spid="8"/>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blinds(horizontal)">
                                      <p:cBhvr>
                                        <p:cTn id="30" dur="500"/>
                                        <p:tgtEl>
                                          <p:spTgt spid="9"/>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blinds(horizontal)">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18"/>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blinds(horizontal)">
                                      <p:cBhvr>
                                        <p:cTn id="52" dur="500"/>
                                        <p:tgtEl>
                                          <p:spTgt spid="24"/>
                                        </p:tgtEl>
                                      </p:cBhvr>
                                    </p:animEffect>
                                  </p:childTnLst>
                                </p:cTn>
                              </p:par>
                              <p:par>
                                <p:cTn id="53" presetID="3" presetClass="entr" presetSubtype="10" fill="hold" grpId="0" nodeType="with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blinds(horizontal)">
                                      <p:cBhvr>
                                        <p:cTn id="55" dur="500"/>
                                        <p:tgtEl>
                                          <p:spTgt spid="19"/>
                                        </p:tgtEl>
                                      </p:cBhvr>
                                    </p:animEffect>
                                  </p:childTnLst>
                                </p:cTn>
                              </p:par>
                              <p:par>
                                <p:cTn id="56" presetID="3" presetClass="entr" presetSubtype="10" fill="hold" grpId="0" nodeType="withEffect">
                                  <p:stCondLst>
                                    <p:cond delay="0"/>
                                  </p:stCondLst>
                                  <p:childTnLst>
                                    <p:set>
                                      <p:cBhvr>
                                        <p:cTn id="57" dur="1" fill="hold">
                                          <p:stCondLst>
                                            <p:cond delay="0"/>
                                          </p:stCondLst>
                                        </p:cTn>
                                        <p:tgtEl>
                                          <p:spTgt spid="20"/>
                                        </p:tgtEl>
                                        <p:attrNameLst>
                                          <p:attrName>style.visibility</p:attrName>
                                        </p:attrNameLst>
                                      </p:cBhvr>
                                      <p:to>
                                        <p:strVal val="visible"/>
                                      </p:to>
                                    </p:set>
                                    <p:animEffect transition="in" filter="blinds(horizontal)">
                                      <p:cBhvr>
                                        <p:cTn id="58" dur="500"/>
                                        <p:tgtEl>
                                          <p:spTgt spid="20"/>
                                        </p:tgtEl>
                                      </p:cBhvr>
                                    </p:animEffect>
                                  </p:childTnLst>
                                </p:cTn>
                              </p:par>
                              <p:par>
                                <p:cTn id="59" presetID="3" presetClass="entr" presetSubtype="10" fill="hold" grpId="0" nodeType="with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blinds(horizontal)">
                                      <p:cBhvr>
                                        <p:cTn id="61" dur="500"/>
                                        <p:tgtEl>
                                          <p:spTgt spid="21"/>
                                        </p:tgtEl>
                                      </p:cBhvr>
                                    </p:animEffect>
                                  </p:childTnLst>
                                </p:cTn>
                              </p:par>
                              <p:par>
                                <p:cTn id="62" presetID="3" presetClass="entr" presetSubtype="10"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blinds(horizontal)">
                                      <p:cBhvr>
                                        <p:cTn id="64" dur="500"/>
                                        <p:tgtEl>
                                          <p:spTgt spid="22"/>
                                        </p:tgtEl>
                                      </p:cBhvr>
                                    </p:animEffec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5" grpId="0"/>
      <p:bldP spid="25" grpId="0"/>
      <p:bldP spid="6" grpId="0"/>
      <p:bldP spid="7" grpId="0"/>
      <p:bldP spid="8" grpId="0"/>
      <p:bldP spid="9" grpId="0"/>
      <p:bldP spid="10" grpId="0"/>
      <p:bldP spid="11" grpId="0"/>
      <p:bldP spid="12" grpId="0"/>
      <p:bldP spid="13" grpId="0"/>
      <p:bldP spid="14" grpId="0"/>
      <p:bldP spid="17" grpId="0"/>
      <p:bldP spid="18" grpId="0"/>
      <p:bldP spid="24" grpId="0"/>
      <p:bldP spid="19" grpId="0" animBg="1"/>
      <p:bldP spid="20" grpId="0" animBg="1"/>
      <p:bldP spid="21" grpId="0" animBg="1"/>
      <p:bldP spid="22" grpId="0" animBg="1"/>
      <p:bldP spid="2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矩形 3"/>
          <p:cNvSpPr/>
          <p:nvPr/>
        </p:nvSpPr>
        <p:spPr>
          <a:xfrm>
            <a:off x="104140" y="100965"/>
            <a:ext cx="11943715" cy="5262245"/>
          </a:xfrm>
          <a:prstGeom prst="rect">
            <a:avLst/>
          </a:prstGeom>
          <a:noFill/>
          <a:ln>
            <a:noFill/>
          </a:ln>
        </p:spPr>
        <p:txBody>
          <a:bodyPr wrap="square" rtlCol="0" anchor="t">
            <a:spAutoFit/>
          </a:bodyPr>
          <a:p>
            <a:pPr algn="l"/>
            <a:r>
              <a:rPr lang="en-US" altLang="zh-CN" sz="2400" b="1">
                <a:solidFill>
                  <a:schemeClr val="tx1"/>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rPr>
              <a:t>    </a:t>
            </a:r>
            <a:r>
              <a:rPr lang="en-US" sz="2400" b="1">
                <a:solidFill>
                  <a:schemeClr val="tx1"/>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rPr>
              <a:t>Roger was trying to play it cool. He casually rode by at a slower speed, stealing a glance at the woman. Sensing her suffering, Rogers stopped and asked if he could help. Linden explained her situation and that’s when he noticed the swelling under he leggings. She needed a hospital--now.</a:t>
            </a:r>
            <a:endParaRPr lang="en-US" sz="2400" b="1">
              <a:solidFill>
                <a:schemeClr val="tx1"/>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endParaRPr>
          </a:p>
          <a:p>
            <a:pPr algn="l"/>
            <a:r>
              <a:rPr lang="en-US" sz="2400" b="1">
                <a:solidFill>
                  <a:schemeClr val="tx1"/>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rPr>
              <a:t>   Rogers helped Linden to her feet and they began the steep(</a:t>
            </a:r>
            <a:r>
              <a:rPr lang="zh-CN" altLang="en-US" sz="2400" b="1">
                <a:solidFill>
                  <a:schemeClr val="tx1"/>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rPr>
              <a:t>陡坡</a:t>
            </a:r>
            <a:r>
              <a:rPr lang="en-US" sz="2400" b="1">
                <a:solidFill>
                  <a:schemeClr val="tx1"/>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rPr>
              <a:t>) over the rocky region and desert bushes. It was a long way to go. Leaning on Rogers, Linden tried to hop along, but the pain was severe. She would never make it to the trailhead (</a:t>
            </a:r>
            <a:r>
              <a:rPr lang="zh-CN" altLang="en-US" sz="2400" b="1">
                <a:solidFill>
                  <a:schemeClr val="tx1"/>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rPr>
              <a:t>登山口</a:t>
            </a:r>
            <a:r>
              <a:rPr lang="en-US" sz="2400" b="1">
                <a:solidFill>
                  <a:schemeClr val="tx1"/>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rPr>
              <a:t>) this way.</a:t>
            </a:r>
            <a:endParaRPr lang="en-US" sz="2400" b="1">
              <a:solidFill>
                <a:schemeClr val="tx1"/>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endParaRPr>
          </a:p>
          <a:p>
            <a:pPr algn="l"/>
            <a:endParaRPr lang="en-US" sz="2400" b="1">
              <a:solidFill>
                <a:schemeClr val="tx1"/>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endParaRPr>
          </a:p>
          <a:p>
            <a:pPr algn="l"/>
            <a:r>
              <a:rPr lang="en-US" sz="2400" b="1">
                <a:solidFill>
                  <a:schemeClr val="tx1"/>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rPr>
              <a:t>Paragraph 1:</a:t>
            </a:r>
            <a:endParaRPr lang="en-US" sz="2400" b="1">
              <a:solidFill>
                <a:schemeClr val="tx1"/>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endParaRPr>
          </a:p>
          <a:p>
            <a:pPr algn="l"/>
            <a:r>
              <a:rPr lang="en-US" sz="2400" b="1">
                <a:solidFill>
                  <a:schemeClr val="tx1"/>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rPr>
              <a:t>    Then Rogers had another idea.________________________________________________</a:t>
            </a:r>
            <a:endParaRPr lang="en-US" sz="2400" b="1">
              <a:solidFill>
                <a:schemeClr val="tx1"/>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endParaRPr>
          </a:p>
          <a:p>
            <a:pPr algn="l"/>
            <a:r>
              <a:rPr lang="en-US" sz="2400" b="1">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t>_____________________________________________________________________________</a:t>
            </a:r>
            <a:endParaRPr lang="en-US" sz="2400" b="1">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endParaRPr>
          </a:p>
          <a:p>
            <a:pPr algn="l"/>
            <a:r>
              <a:rPr lang="en-US" sz="2400" b="1">
                <a:solidFill>
                  <a:schemeClr val="tx1"/>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rPr>
              <a:t>Paragraph 2:</a:t>
            </a:r>
            <a:endParaRPr lang="en-US" sz="2400" b="1">
              <a:solidFill>
                <a:schemeClr val="tx1"/>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endParaRPr>
          </a:p>
          <a:p>
            <a:pPr algn="l"/>
            <a:r>
              <a:rPr lang="en-US" sz="2400" b="1">
                <a:solidFill>
                  <a:schemeClr val="tx1"/>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rPr>
              <a:t>    It was after the operation that Linden found Rogers gone. _________________________</a:t>
            </a:r>
            <a:endParaRPr lang="en-US" sz="2400" b="1">
              <a:solidFill>
                <a:schemeClr val="tx1"/>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endParaRPr>
          </a:p>
          <a:p>
            <a:pPr algn="l"/>
            <a:r>
              <a:rPr lang="en-US" sz="2400" b="1">
                <a:solidFill>
                  <a:schemeClr val="tx1"/>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rPr>
              <a:t>_____________________________________________________________________________</a:t>
            </a:r>
            <a:endParaRPr lang="en-US" sz="2400" b="1">
              <a:solidFill>
                <a:schemeClr val="tx1"/>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endParaRPr>
          </a:p>
        </p:txBody>
      </p:sp>
      <p:sp>
        <p:nvSpPr>
          <p:cNvPr id="19" name="椭圆 18"/>
          <p:cNvSpPr/>
          <p:nvPr/>
        </p:nvSpPr>
        <p:spPr>
          <a:xfrm>
            <a:off x="104140" y="868680"/>
            <a:ext cx="1409065" cy="436245"/>
          </a:xfrm>
          <a:prstGeom prst="ellipse">
            <a:avLst/>
          </a:prstGeom>
          <a:noFill/>
          <a:ln w="28575" cmpd="sng">
            <a:solidFill>
              <a:schemeClr val="accent6"/>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椭圆 4"/>
          <p:cNvSpPr/>
          <p:nvPr/>
        </p:nvSpPr>
        <p:spPr>
          <a:xfrm>
            <a:off x="9361805" y="1964055"/>
            <a:ext cx="2546350" cy="436245"/>
          </a:xfrm>
          <a:prstGeom prst="ellipse">
            <a:avLst/>
          </a:prstGeom>
          <a:noFill/>
          <a:ln w="28575" cmpd="sng">
            <a:solidFill>
              <a:schemeClr val="accent6"/>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椭圆 5"/>
          <p:cNvSpPr/>
          <p:nvPr/>
        </p:nvSpPr>
        <p:spPr>
          <a:xfrm>
            <a:off x="1276985" y="100965"/>
            <a:ext cx="3407410" cy="436245"/>
          </a:xfrm>
          <a:prstGeom prst="ellipse">
            <a:avLst/>
          </a:prstGeom>
          <a:noFill/>
          <a:ln w="28575" cmpd="sng">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椭圆 6"/>
          <p:cNvSpPr/>
          <p:nvPr/>
        </p:nvSpPr>
        <p:spPr>
          <a:xfrm>
            <a:off x="5106035" y="100965"/>
            <a:ext cx="7085330" cy="436245"/>
          </a:xfrm>
          <a:prstGeom prst="ellipse">
            <a:avLst/>
          </a:prstGeom>
          <a:noFill/>
          <a:ln w="28575" cmpd="sng">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椭圆 7"/>
          <p:cNvSpPr/>
          <p:nvPr/>
        </p:nvSpPr>
        <p:spPr>
          <a:xfrm>
            <a:off x="1962150" y="489585"/>
            <a:ext cx="1256665" cy="436245"/>
          </a:xfrm>
          <a:prstGeom prst="ellipse">
            <a:avLst/>
          </a:prstGeom>
          <a:noFill/>
          <a:ln w="28575" cmpd="sng">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椭圆 8"/>
          <p:cNvSpPr/>
          <p:nvPr/>
        </p:nvSpPr>
        <p:spPr>
          <a:xfrm>
            <a:off x="5954395" y="508635"/>
            <a:ext cx="2586355" cy="436245"/>
          </a:xfrm>
          <a:prstGeom prst="ellipse">
            <a:avLst/>
          </a:prstGeom>
          <a:noFill/>
          <a:ln w="28575" cmpd="sng">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椭圆 9"/>
          <p:cNvSpPr/>
          <p:nvPr/>
        </p:nvSpPr>
        <p:spPr>
          <a:xfrm>
            <a:off x="5735320" y="868680"/>
            <a:ext cx="2667000" cy="436245"/>
          </a:xfrm>
          <a:prstGeom prst="ellipse">
            <a:avLst/>
          </a:prstGeom>
          <a:noFill/>
          <a:ln w="28575" cmpd="sng">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椭圆 10"/>
          <p:cNvSpPr/>
          <p:nvPr/>
        </p:nvSpPr>
        <p:spPr>
          <a:xfrm>
            <a:off x="1276985" y="1627505"/>
            <a:ext cx="3407410" cy="436245"/>
          </a:xfrm>
          <a:prstGeom prst="ellipse">
            <a:avLst/>
          </a:prstGeom>
          <a:noFill/>
          <a:ln w="28575" cmpd="sng">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 name="文本框 11"/>
          <p:cNvSpPr txBox="1"/>
          <p:nvPr/>
        </p:nvSpPr>
        <p:spPr>
          <a:xfrm>
            <a:off x="7200265" y="1574800"/>
            <a:ext cx="843280" cy="460375"/>
          </a:xfrm>
          <a:prstGeom prst="rect">
            <a:avLst/>
          </a:prstGeom>
          <a:noFill/>
        </p:spPr>
        <p:txBody>
          <a:bodyPr wrap="none" rtlCol="0" anchor="t">
            <a:spAutoFit/>
          </a:bodyPr>
          <a:p>
            <a:r>
              <a:rPr lang="en-US" sz="2400" b="1">
                <a:effectLst>
                  <a:glow rad="228600">
                    <a:schemeClr val="accent1">
                      <a:satMod val="175000"/>
                      <a:alpha val="40000"/>
                    </a:schemeClr>
                  </a:glow>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t>steep</a:t>
            </a:r>
            <a:endParaRPr lang="en-US" altLang="en-US" sz="2400" b="1">
              <a:effectLst>
                <a:glow rad="228600">
                  <a:schemeClr val="accent1">
                    <a:satMod val="175000"/>
                    <a:alpha val="40000"/>
                  </a:schemeClr>
                </a:glow>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endParaRPr>
          </a:p>
        </p:txBody>
      </p:sp>
      <p:sp>
        <p:nvSpPr>
          <p:cNvPr id="13" name="文本框 12"/>
          <p:cNvSpPr txBox="1"/>
          <p:nvPr/>
        </p:nvSpPr>
        <p:spPr>
          <a:xfrm>
            <a:off x="9870440" y="1574800"/>
            <a:ext cx="1821815" cy="460375"/>
          </a:xfrm>
          <a:prstGeom prst="rect">
            <a:avLst/>
          </a:prstGeom>
          <a:noFill/>
        </p:spPr>
        <p:txBody>
          <a:bodyPr wrap="none" rtlCol="0" anchor="t">
            <a:spAutoFit/>
          </a:bodyPr>
          <a:p>
            <a:r>
              <a:rPr lang="en-US" sz="2400" b="1">
                <a:effectLst>
                  <a:glow rad="228600">
                    <a:schemeClr val="accent1">
                      <a:satMod val="175000"/>
                      <a:alpha val="40000"/>
                    </a:schemeClr>
                  </a:glow>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t>rocky region</a:t>
            </a:r>
            <a:endParaRPr lang="en-US" altLang="en-US" sz="2400" b="1">
              <a:effectLst>
                <a:glow rad="228600">
                  <a:schemeClr val="accent1">
                    <a:satMod val="175000"/>
                    <a:alpha val="40000"/>
                  </a:schemeClr>
                </a:glow>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endParaRPr>
          </a:p>
        </p:txBody>
      </p:sp>
      <p:sp>
        <p:nvSpPr>
          <p:cNvPr id="14" name="文本框 13"/>
          <p:cNvSpPr txBox="1"/>
          <p:nvPr/>
        </p:nvSpPr>
        <p:spPr>
          <a:xfrm>
            <a:off x="669290" y="1925955"/>
            <a:ext cx="1936115" cy="460375"/>
          </a:xfrm>
          <a:prstGeom prst="rect">
            <a:avLst/>
          </a:prstGeom>
          <a:noFill/>
        </p:spPr>
        <p:txBody>
          <a:bodyPr wrap="none" rtlCol="0" anchor="t">
            <a:spAutoFit/>
          </a:bodyPr>
          <a:p>
            <a:r>
              <a:rPr lang="en-US" sz="2400" b="1">
                <a:effectLst>
                  <a:glow rad="228600">
                    <a:schemeClr val="accent1">
                      <a:satMod val="175000"/>
                      <a:alpha val="40000"/>
                    </a:schemeClr>
                  </a:glow>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t>desert bushes</a:t>
            </a:r>
            <a:endParaRPr lang="en-US" altLang="en-US" sz="2400" b="1">
              <a:effectLst>
                <a:glow rad="228600">
                  <a:schemeClr val="accent1">
                    <a:satMod val="175000"/>
                    <a:alpha val="40000"/>
                  </a:schemeClr>
                </a:glow>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linds(horizontal)">
                                      <p:cBhvr>
                                        <p:cTn id="13" dur="500"/>
                                        <p:tgtEl>
                                          <p:spTgt spid="8"/>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linds(horizontal)">
                                      <p:cBhvr>
                                        <p:cTn id="16" dur="500"/>
                                        <p:tgtEl>
                                          <p:spTgt spid="9"/>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linds(horizontal)">
                                      <p:cBhvr>
                                        <p:cTn id="19" dur="500"/>
                                        <p:tgtEl>
                                          <p:spTgt spid="10"/>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linds(horizont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blinds(horizontal)">
                                      <p:cBhvr>
                                        <p:cTn id="33" dur="500"/>
                                        <p:tgtEl>
                                          <p:spTgt spid="12"/>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blinds(horizontal)">
                                      <p:cBhvr>
                                        <p:cTn id="36" dur="500"/>
                                        <p:tgtEl>
                                          <p:spTgt spid="13"/>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blinds(horizontal)">
                                      <p:cBhvr>
                                        <p:cTn id="3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9" grpId="0" animBg="1"/>
      <p:bldP spid="5" grpId="0" animBg="1"/>
      <p:bldP spid="12" grpId="0"/>
      <p:bldP spid="13"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98120" y="440690"/>
            <a:ext cx="11795125" cy="521970"/>
          </a:xfrm>
          <a:prstGeom prst="rect">
            <a:avLst/>
          </a:prstGeom>
          <a:noFill/>
        </p:spPr>
        <p:txBody>
          <a:bodyPr wrap="square" rtlCol="0">
            <a:spAutoFit/>
          </a:bodyPr>
          <a:p>
            <a:r>
              <a:rPr lang="en-US" altLang="zh-CN" sz="2800" b="1">
                <a:ln>
                  <a:noFill/>
                </a:ln>
                <a:solidFill>
                  <a:schemeClr val="tx1"/>
                </a:solidFill>
                <a:effectLst>
                  <a:innerShdw blurRad="63500" dist="50800" dir="18900000">
                    <a:prstClr val="black">
                      <a:alpha val="50000"/>
                    </a:prstClr>
                  </a:innerShdw>
                  <a:reflection blurRad="6350" stA="60000" endA="900" endPos="58000" dir="5400000" sy="-100000" algn="bl" rotWithShape="0"/>
                </a:effectLst>
                <a:latin typeface="Times New Roman" panose="02020603050405020304" charset="0"/>
                <a:cs typeface="Times New Roman" panose="02020603050405020304" charset="0"/>
              </a:rPr>
              <a:t>Sedona hiking trails</a:t>
            </a:r>
            <a:r>
              <a:rPr lang="en-US" altLang="zh-CN" sz="2600" b="1">
                <a:ln>
                  <a:noFill/>
                </a:ln>
                <a:effectLst>
                  <a:innerShdw blurRad="63500" dist="50800" dir="18900000">
                    <a:prstClr val="black">
                      <a:alpha val="50000"/>
                    </a:prstClr>
                  </a:innerShdw>
                  <a:reflection blurRad="6350" stA="60000" endA="900" endPos="58000" dir="5400000" sy="-100000" algn="bl" rotWithShape="0"/>
                </a:effectLst>
                <a:latin typeface="Times New Roman" panose="02020603050405020304" charset="0"/>
                <a:cs typeface="Times New Roman" panose="02020603050405020304" charset="0"/>
              </a:rPr>
              <a:t> </a:t>
            </a:r>
            <a:r>
              <a:rPr lang="en-US" altLang="zh-CN" sz="2600">
                <a:latin typeface="Times New Roman" panose="02020603050405020304" charset="0"/>
                <a:cs typeface="Times New Roman" panose="02020603050405020304" charset="0"/>
              </a:rPr>
              <a:t> are </a:t>
            </a:r>
            <a:r>
              <a:rPr lang="en-US" altLang="zh-CN" sz="2600" b="1">
                <a:solidFill>
                  <a:srgbClr val="0070C0"/>
                </a:solidFill>
                <a:latin typeface="Times New Roman" panose="02020603050405020304" charset="0"/>
                <a:cs typeface="Times New Roman" panose="02020603050405020304" charset="0"/>
              </a:rPr>
              <a:t>fun and relaxing</a:t>
            </a:r>
            <a:r>
              <a:rPr lang="en-US" altLang="zh-CN" sz="2600">
                <a:latin typeface="Times New Roman" panose="02020603050405020304" charset="0"/>
                <a:cs typeface="Times New Roman" panose="02020603050405020304" charset="0"/>
              </a:rPr>
              <a:t> but </a:t>
            </a:r>
            <a:r>
              <a:rPr lang="en-US" altLang="zh-CN" sz="2600" b="1">
                <a:solidFill>
                  <a:srgbClr val="C00000"/>
                </a:solidFill>
                <a:latin typeface="Times New Roman" panose="02020603050405020304" charset="0"/>
                <a:cs typeface="Times New Roman" panose="02020603050405020304" charset="0"/>
              </a:rPr>
              <a:t>challenging and dangerous</a:t>
            </a:r>
            <a:r>
              <a:rPr lang="en-US" altLang="zh-CN" sz="2600">
                <a:latin typeface="Times New Roman" panose="02020603050405020304" charset="0"/>
                <a:cs typeface="Times New Roman" panose="02020603050405020304" charset="0"/>
              </a:rPr>
              <a:t> as well.</a:t>
            </a:r>
            <a:endParaRPr lang="en-US" altLang="zh-CN" sz="2600">
              <a:latin typeface="Times New Roman" panose="02020603050405020304" charset="0"/>
              <a:cs typeface="Times New Roman" panose="02020603050405020304" charset="0"/>
            </a:endParaRPr>
          </a:p>
        </p:txBody>
      </p:sp>
      <p:sp>
        <p:nvSpPr>
          <p:cNvPr id="3" name="文本框 2"/>
          <p:cNvSpPr txBox="1"/>
          <p:nvPr/>
        </p:nvSpPr>
        <p:spPr>
          <a:xfrm>
            <a:off x="264795" y="1397635"/>
            <a:ext cx="3933825" cy="1198880"/>
          </a:xfrm>
          <a:prstGeom prst="rect">
            <a:avLst/>
          </a:prstGeom>
          <a:noFill/>
          <a:ln w="12700" cmpd="sng">
            <a:solidFill>
              <a:schemeClr val="accent1">
                <a:shade val="50000"/>
              </a:schemeClr>
            </a:solidFill>
            <a:prstDash val="sysDash"/>
          </a:ln>
        </p:spPr>
        <p:txBody>
          <a:bodyPr wrap="square" rtlCol="0">
            <a:spAutoFit/>
          </a:bodyPr>
          <a:p>
            <a:r>
              <a:rPr lang="en-US" altLang="zh-CN" sz="2400">
                <a:latin typeface="Times New Roman" panose="02020603050405020304" charset="0"/>
                <a:cs typeface="Times New Roman" panose="02020603050405020304" charset="0"/>
              </a:rPr>
              <a:t>Sydney Linden, 28</a:t>
            </a:r>
            <a:endParaRPr lang="en-US" altLang="zh-CN" sz="2400">
              <a:latin typeface="Times New Roman" panose="02020603050405020304" charset="0"/>
              <a:cs typeface="Times New Roman" panose="02020603050405020304" charset="0"/>
            </a:endParaRPr>
          </a:p>
          <a:p>
            <a:r>
              <a:rPr lang="en-US" altLang="zh-CN" sz="2400">
                <a:latin typeface="Times New Roman" panose="02020603050405020304" charset="0"/>
                <a:cs typeface="Times New Roman" panose="02020603050405020304" charset="0"/>
              </a:rPr>
              <a:t>jogging</a:t>
            </a:r>
            <a:endParaRPr lang="en-US" altLang="zh-CN" sz="2400">
              <a:latin typeface="Times New Roman" panose="02020603050405020304" charset="0"/>
              <a:cs typeface="Times New Roman" panose="02020603050405020304" charset="0"/>
            </a:endParaRPr>
          </a:p>
          <a:p>
            <a:r>
              <a:rPr lang="en-US" altLang="zh-CN" sz="2400" b="1" i="1">
                <a:latin typeface="Times New Roman" panose="02020603050405020304" charset="0"/>
                <a:cs typeface="Times New Roman" panose="02020603050405020304" charset="0"/>
              </a:rPr>
              <a:t>for a picturesque sunset view</a:t>
            </a:r>
            <a:endParaRPr lang="en-US" altLang="zh-CN" sz="2400" b="1" i="1">
              <a:latin typeface="Times New Roman" panose="02020603050405020304" charset="0"/>
              <a:cs typeface="Times New Roman" panose="02020603050405020304" charset="0"/>
            </a:endParaRPr>
          </a:p>
        </p:txBody>
      </p:sp>
      <p:sp>
        <p:nvSpPr>
          <p:cNvPr id="4" name="文本框 3"/>
          <p:cNvSpPr txBox="1"/>
          <p:nvPr/>
        </p:nvSpPr>
        <p:spPr>
          <a:xfrm>
            <a:off x="8954135" y="1397635"/>
            <a:ext cx="2912110" cy="1198880"/>
          </a:xfrm>
          <a:prstGeom prst="rect">
            <a:avLst/>
          </a:prstGeom>
          <a:noFill/>
          <a:ln w="12700" cmpd="sng">
            <a:solidFill>
              <a:schemeClr val="accent1">
                <a:shade val="50000"/>
              </a:schemeClr>
            </a:solidFill>
            <a:prstDash val="sysDash"/>
          </a:ln>
        </p:spPr>
        <p:txBody>
          <a:bodyPr wrap="square" rtlCol="0">
            <a:spAutoFit/>
          </a:bodyPr>
          <a:p>
            <a:r>
              <a:rPr lang="en-US" altLang="zh-CN" sz="2400">
                <a:latin typeface="Arial Black" panose="020B0A04020102020204" charset="0"/>
                <a:cs typeface="Arial Black" panose="020B0A04020102020204" charset="0"/>
              </a:rPr>
              <a:t>Rogers, 33</a:t>
            </a:r>
            <a:endParaRPr lang="en-US" altLang="zh-CN" sz="2400">
              <a:latin typeface="Arial Black" panose="020B0A04020102020204" charset="0"/>
              <a:cs typeface="Arial Black" panose="020B0A04020102020204" charset="0"/>
            </a:endParaRPr>
          </a:p>
          <a:p>
            <a:r>
              <a:rPr lang="en-US" altLang="zh-CN" sz="2400">
                <a:latin typeface="Arial Black" panose="020B0A04020102020204" charset="0"/>
                <a:cs typeface="Arial Black" panose="020B0A04020102020204" charset="0"/>
              </a:rPr>
              <a:t>biking</a:t>
            </a:r>
            <a:endParaRPr lang="en-US" altLang="zh-CN" sz="2400">
              <a:latin typeface="Arial Black" panose="020B0A04020102020204" charset="0"/>
              <a:cs typeface="Arial Black" panose="020B0A04020102020204" charset="0"/>
            </a:endParaRPr>
          </a:p>
          <a:p>
            <a:r>
              <a:rPr lang="en-US" altLang="zh-CN" sz="2400" b="1" i="1">
                <a:latin typeface="Arial Black" panose="020B0A04020102020204" charset="0"/>
                <a:cs typeface="Arial Black" panose="020B0A04020102020204" charset="0"/>
              </a:rPr>
              <a:t>for adventures</a:t>
            </a:r>
            <a:endParaRPr lang="en-US" altLang="zh-CN" sz="2400" b="1" i="1">
              <a:latin typeface="Arial Black" panose="020B0A04020102020204" charset="0"/>
              <a:cs typeface="Arial Black" panose="020B0A04020102020204" charset="0"/>
            </a:endParaRPr>
          </a:p>
        </p:txBody>
      </p:sp>
      <p:sp>
        <p:nvSpPr>
          <p:cNvPr id="5" name="文本框 4"/>
          <p:cNvSpPr txBox="1"/>
          <p:nvPr/>
        </p:nvSpPr>
        <p:spPr>
          <a:xfrm>
            <a:off x="-15875" y="3278505"/>
            <a:ext cx="2708275" cy="1198880"/>
          </a:xfrm>
          <a:prstGeom prst="rect">
            <a:avLst/>
          </a:prstGeom>
          <a:noFill/>
        </p:spPr>
        <p:txBody>
          <a:bodyPr wrap="square" rtlCol="0">
            <a:spAutoFit/>
          </a:bodyPr>
          <a:p>
            <a:pPr algn="ctr"/>
            <a:r>
              <a:rPr lang="en-US" altLang="zh-CN" sz="2400" b="1" i="1">
                <a:latin typeface="Times New Roman" panose="02020603050405020304" charset="0"/>
                <a:cs typeface="Times New Roman" panose="02020603050405020304" charset="0"/>
              </a:rPr>
              <a:t>cute</a:t>
            </a:r>
            <a:endParaRPr lang="en-US" altLang="zh-CN" sz="2400" b="1" i="1">
              <a:latin typeface="Times New Roman" panose="02020603050405020304" charset="0"/>
              <a:cs typeface="Times New Roman" panose="02020603050405020304" charset="0"/>
            </a:endParaRPr>
          </a:p>
          <a:p>
            <a:pPr algn="ctr"/>
            <a:r>
              <a:rPr lang="en-US" altLang="zh-CN" sz="2400" b="1" i="1">
                <a:latin typeface="Times New Roman" panose="02020603050405020304" charset="0"/>
                <a:cs typeface="Times New Roman" panose="02020603050405020304" charset="0"/>
              </a:rPr>
              <a:t>long blond hair</a:t>
            </a:r>
            <a:endParaRPr lang="en-US" altLang="zh-CN" sz="2400" b="1" i="1">
              <a:latin typeface="Times New Roman" panose="02020603050405020304" charset="0"/>
              <a:cs typeface="Times New Roman" panose="02020603050405020304" charset="0"/>
            </a:endParaRPr>
          </a:p>
          <a:p>
            <a:pPr algn="ctr"/>
            <a:r>
              <a:rPr lang="en-US" altLang="zh-CN" sz="2400" b="1" i="1">
                <a:latin typeface="Times New Roman" panose="02020603050405020304" charset="0"/>
                <a:cs typeface="Times New Roman" panose="02020603050405020304" charset="0"/>
              </a:rPr>
              <a:t>big expressive eyes</a:t>
            </a:r>
            <a:endParaRPr lang="en-US" altLang="zh-CN" sz="2400" b="1" i="1">
              <a:latin typeface="Times New Roman" panose="02020603050405020304" charset="0"/>
              <a:cs typeface="Times New Roman" panose="02020603050405020304" charset="0"/>
            </a:endParaRPr>
          </a:p>
        </p:txBody>
      </p:sp>
      <p:sp>
        <p:nvSpPr>
          <p:cNvPr id="6" name="文本框 5"/>
          <p:cNvSpPr txBox="1"/>
          <p:nvPr/>
        </p:nvSpPr>
        <p:spPr>
          <a:xfrm>
            <a:off x="2804795" y="3121660"/>
            <a:ext cx="3422015" cy="3415030"/>
          </a:xfrm>
          <a:prstGeom prst="rect">
            <a:avLst/>
          </a:prstGeom>
          <a:noFill/>
        </p:spPr>
        <p:txBody>
          <a:bodyPr wrap="square" rtlCol="0">
            <a:spAutoFit/>
          </a:bodyPr>
          <a:p>
            <a:pPr marL="342900" indent="-342900" algn="ctr">
              <a:buFont typeface="Wingdings" panose="05000000000000000000" charset="0"/>
              <a:buChar char="ü"/>
            </a:pPr>
            <a:r>
              <a:rPr lang="en-US" altLang="zh-CN" sz="2400" b="1" i="1">
                <a:solidFill>
                  <a:srgbClr val="C00000"/>
                </a:solidFill>
                <a:effectLst/>
                <a:latin typeface="Times New Roman" panose="02020603050405020304" charset="0"/>
                <a:cs typeface="Times New Roman" panose="02020603050405020304" charset="0"/>
              </a:rPr>
              <a:t>hopped </a:t>
            </a:r>
            <a:r>
              <a:rPr lang="en-US" altLang="zh-CN" sz="2400">
                <a:latin typeface="Times New Roman" panose="02020603050405020304" charset="0"/>
                <a:cs typeface="Times New Roman" panose="02020603050405020304" charset="0"/>
              </a:rPr>
              <a:t>over</a:t>
            </a:r>
            <a:endParaRPr lang="en-US" altLang="zh-CN" sz="2400">
              <a:latin typeface="Times New Roman" panose="02020603050405020304" charset="0"/>
              <a:cs typeface="Times New Roman" panose="02020603050405020304" charset="0"/>
            </a:endParaRPr>
          </a:p>
          <a:p>
            <a:pPr marL="342900" indent="-342900" algn="ctr">
              <a:buFont typeface="Wingdings" panose="05000000000000000000" charset="0"/>
              <a:buChar char="ü"/>
            </a:pPr>
            <a:r>
              <a:rPr lang="en-US" altLang="zh-CN" sz="2400" b="1" i="1">
                <a:solidFill>
                  <a:srgbClr val="C00000"/>
                </a:solidFill>
                <a:effectLst/>
                <a:latin typeface="Times New Roman" panose="02020603050405020304" charset="0"/>
                <a:cs typeface="Times New Roman" panose="02020603050405020304" charset="0"/>
              </a:rPr>
              <a:t>collapsed</a:t>
            </a:r>
            <a:endParaRPr lang="en-US" altLang="zh-CN" sz="2400">
              <a:latin typeface="Times New Roman" panose="02020603050405020304" charset="0"/>
              <a:cs typeface="Times New Roman" panose="02020603050405020304" charset="0"/>
            </a:endParaRPr>
          </a:p>
          <a:p>
            <a:pPr marL="342900" indent="-342900" algn="ctr">
              <a:buFont typeface="Wingdings" panose="05000000000000000000" charset="0"/>
              <a:buChar char="ü"/>
            </a:pPr>
            <a:r>
              <a:rPr lang="en-US" altLang="zh-CN" sz="2400">
                <a:latin typeface="Times New Roman" panose="02020603050405020304" charset="0"/>
                <a:cs typeface="Times New Roman" panose="02020603050405020304" charset="0"/>
              </a:rPr>
              <a:t>in extreme pain</a:t>
            </a:r>
            <a:endParaRPr lang="en-US" altLang="zh-CN" sz="2400">
              <a:latin typeface="Times New Roman" panose="02020603050405020304" charset="0"/>
              <a:cs typeface="Times New Roman" panose="02020603050405020304" charset="0"/>
            </a:endParaRPr>
          </a:p>
          <a:p>
            <a:pPr marL="342900" indent="-342900" algn="ctr">
              <a:buFont typeface="Wingdings" panose="05000000000000000000" charset="0"/>
              <a:buChar char="ü"/>
            </a:pPr>
            <a:r>
              <a:rPr lang="en-US" altLang="zh-CN" sz="2400" b="1" i="1">
                <a:solidFill>
                  <a:srgbClr val="C00000"/>
                </a:solidFill>
                <a:effectLst/>
                <a:latin typeface="Times New Roman" panose="02020603050405020304" charset="0"/>
                <a:cs typeface="Times New Roman" panose="02020603050405020304" charset="0"/>
              </a:rPr>
              <a:t>called </a:t>
            </a:r>
            <a:r>
              <a:rPr lang="en-US" altLang="zh-CN" sz="2400">
                <a:latin typeface="Times New Roman" panose="02020603050405020304" charset="0"/>
                <a:cs typeface="Times New Roman" panose="02020603050405020304" charset="0"/>
              </a:rPr>
              <a:t>a friend---be lost</a:t>
            </a:r>
            <a:endParaRPr lang="en-US" altLang="zh-CN" sz="2400">
              <a:latin typeface="Times New Roman" panose="02020603050405020304" charset="0"/>
              <a:cs typeface="Times New Roman" panose="02020603050405020304" charset="0"/>
            </a:endParaRPr>
          </a:p>
          <a:p>
            <a:pPr marL="342900" indent="-342900" algn="ctr">
              <a:buFont typeface="Wingdings" panose="05000000000000000000" charset="0"/>
              <a:buChar char="ü"/>
            </a:pPr>
            <a:r>
              <a:rPr lang="en-US" altLang="zh-CN" sz="2400" b="1" i="1">
                <a:solidFill>
                  <a:srgbClr val="C00000"/>
                </a:solidFill>
                <a:effectLst/>
                <a:latin typeface="Times New Roman" panose="02020603050405020304" charset="0"/>
                <a:cs typeface="Times New Roman" panose="02020603050405020304" charset="0"/>
              </a:rPr>
              <a:t>saw </a:t>
            </a:r>
            <a:r>
              <a:rPr lang="en-US" altLang="zh-CN" sz="2400">
                <a:latin typeface="Times New Roman" panose="02020603050405020304" charset="0"/>
                <a:cs typeface="Times New Roman" panose="02020603050405020304" charset="0"/>
              </a:rPr>
              <a:t>the mountain biker</a:t>
            </a:r>
            <a:endParaRPr lang="en-US" altLang="zh-CN" sz="2400">
              <a:latin typeface="Times New Roman" panose="02020603050405020304" charset="0"/>
              <a:cs typeface="Times New Roman" panose="02020603050405020304" charset="0"/>
            </a:endParaRPr>
          </a:p>
          <a:p>
            <a:pPr marL="342900" indent="-342900" algn="ctr">
              <a:buFont typeface="Wingdings" panose="05000000000000000000" charset="0"/>
              <a:buChar char="ü"/>
            </a:pPr>
            <a:r>
              <a:rPr lang="en-US" altLang="zh-CN" sz="2400" b="1" i="1">
                <a:solidFill>
                  <a:srgbClr val="C00000"/>
                </a:solidFill>
                <a:effectLst/>
                <a:latin typeface="Times New Roman" panose="02020603050405020304" charset="0"/>
                <a:cs typeface="Times New Roman" panose="02020603050405020304" charset="0"/>
              </a:rPr>
              <a:t>explained </a:t>
            </a:r>
            <a:r>
              <a:rPr lang="en-US" altLang="zh-CN" sz="2400">
                <a:latin typeface="Times New Roman" panose="02020603050405020304" charset="0"/>
                <a:cs typeface="Times New Roman" panose="02020603050405020304" charset="0"/>
              </a:rPr>
              <a:t>her situation</a:t>
            </a:r>
            <a:endParaRPr lang="en-US" altLang="zh-CN" sz="2400">
              <a:latin typeface="Times New Roman" panose="02020603050405020304" charset="0"/>
              <a:cs typeface="Times New Roman" panose="02020603050405020304" charset="0"/>
            </a:endParaRPr>
          </a:p>
          <a:p>
            <a:pPr marL="342900" indent="-342900" algn="ctr">
              <a:buFont typeface="Wingdings" panose="05000000000000000000" charset="0"/>
              <a:buChar char="ü"/>
            </a:pPr>
            <a:r>
              <a:rPr lang="en-US" altLang="zh-CN" sz="2400" b="1" i="1">
                <a:solidFill>
                  <a:srgbClr val="C00000"/>
                </a:solidFill>
                <a:effectLst/>
                <a:latin typeface="Times New Roman" panose="02020603050405020304" charset="0"/>
                <a:cs typeface="Times New Roman" panose="02020603050405020304" charset="0"/>
              </a:rPr>
              <a:t>Leaning </a:t>
            </a:r>
            <a:r>
              <a:rPr lang="en-US" altLang="zh-CN" sz="2400">
                <a:latin typeface="Times New Roman" panose="02020603050405020304" charset="0"/>
                <a:cs typeface="Times New Roman" panose="02020603050405020304" charset="0"/>
              </a:rPr>
              <a:t>on Rogers, Linden </a:t>
            </a:r>
            <a:r>
              <a:rPr lang="en-US" altLang="zh-CN" sz="2400" b="1" i="1">
                <a:solidFill>
                  <a:srgbClr val="C00000"/>
                </a:solidFill>
                <a:effectLst/>
                <a:latin typeface="Times New Roman" panose="02020603050405020304" charset="0"/>
                <a:cs typeface="Times New Roman" panose="02020603050405020304" charset="0"/>
              </a:rPr>
              <a:t>tried to hop</a:t>
            </a:r>
            <a:r>
              <a:rPr lang="en-US" altLang="zh-CN" sz="2400" b="1">
                <a:latin typeface="Times New Roman" panose="02020603050405020304" charset="0"/>
                <a:cs typeface="Times New Roman" panose="02020603050405020304" charset="0"/>
              </a:rPr>
              <a:t> </a:t>
            </a:r>
            <a:r>
              <a:rPr lang="en-US" altLang="zh-CN" sz="2400">
                <a:latin typeface="Times New Roman" panose="02020603050405020304" charset="0"/>
                <a:cs typeface="Times New Roman" panose="02020603050405020304" charset="0"/>
              </a:rPr>
              <a:t>along...</a:t>
            </a:r>
            <a:endParaRPr lang="en-US" altLang="zh-CN" sz="2400">
              <a:latin typeface="Times New Roman" panose="02020603050405020304" charset="0"/>
              <a:cs typeface="Times New Roman" panose="02020603050405020304" charset="0"/>
            </a:endParaRPr>
          </a:p>
        </p:txBody>
      </p:sp>
      <p:sp>
        <p:nvSpPr>
          <p:cNvPr id="7" name="文本框 6"/>
          <p:cNvSpPr txBox="1"/>
          <p:nvPr/>
        </p:nvSpPr>
        <p:spPr>
          <a:xfrm>
            <a:off x="7110730" y="3121660"/>
            <a:ext cx="4755515" cy="3476625"/>
          </a:xfrm>
          <a:prstGeom prst="rect">
            <a:avLst/>
          </a:prstGeom>
          <a:noFill/>
        </p:spPr>
        <p:txBody>
          <a:bodyPr wrap="square" rtlCol="0">
            <a:spAutoFit/>
          </a:bodyPr>
          <a:p>
            <a:pPr marL="342900" indent="-342900" algn="ctr">
              <a:lnSpc>
                <a:spcPct val="110000"/>
              </a:lnSpc>
              <a:buFont typeface="Wingdings" panose="05000000000000000000" charset="0"/>
              <a:buChar char="ü"/>
            </a:pPr>
            <a:r>
              <a:rPr lang="en-US" altLang="zh-CN" sz="2000">
                <a:solidFill>
                  <a:srgbClr val="0070C0"/>
                </a:solidFill>
                <a:latin typeface="Arial Black" panose="020B0A04020102020204" charset="0"/>
                <a:cs typeface="Arial Black" panose="020B0A04020102020204" charset="0"/>
              </a:rPr>
              <a:t>was stopped short(</a:t>
            </a:r>
            <a:r>
              <a:rPr lang="zh-CN" altLang="en-US" sz="2000">
                <a:solidFill>
                  <a:srgbClr val="0070C0"/>
                </a:solidFill>
                <a:latin typeface="Arial Black" panose="020B0A04020102020204" charset="0"/>
                <a:cs typeface="Arial Black" panose="020B0A04020102020204" charset="0"/>
              </a:rPr>
              <a:t>突然停下</a:t>
            </a:r>
            <a:r>
              <a:rPr lang="en-US" altLang="zh-CN" sz="2000">
                <a:solidFill>
                  <a:srgbClr val="0070C0"/>
                </a:solidFill>
                <a:latin typeface="Arial Black" panose="020B0A04020102020204" charset="0"/>
                <a:cs typeface="Arial Black" panose="020B0A04020102020204" charset="0"/>
              </a:rPr>
              <a:t>) by the sight of...</a:t>
            </a:r>
            <a:endParaRPr lang="en-US" altLang="zh-CN" sz="2000">
              <a:latin typeface="Arial Black" panose="020B0A04020102020204" charset="0"/>
              <a:cs typeface="Arial Black" panose="020B0A04020102020204" charset="0"/>
            </a:endParaRPr>
          </a:p>
          <a:p>
            <a:pPr marL="342900" indent="-342900" algn="ctr">
              <a:lnSpc>
                <a:spcPct val="110000"/>
              </a:lnSpc>
              <a:buFont typeface="Wingdings" panose="05000000000000000000" charset="0"/>
              <a:buChar char="ü"/>
            </a:pPr>
            <a:r>
              <a:rPr lang="en-US" altLang="zh-CN" sz="2000">
                <a:latin typeface="Arial Black" panose="020B0A04020102020204" charset="0"/>
                <a:cs typeface="Arial Black" panose="020B0A04020102020204" charset="0"/>
              </a:rPr>
              <a:t>try to </a:t>
            </a:r>
            <a:r>
              <a:rPr lang="en-US" altLang="zh-CN" sz="2000">
                <a:solidFill>
                  <a:srgbClr val="0070C0"/>
                </a:solidFill>
                <a:latin typeface="Arial Black" panose="020B0A04020102020204" charset="0"/>
                <a:cs typeface="Arial Black" panose="020B0A04020102020204" charset="0"/>
              </a:rPr>
              <a:t>play it cool</a:t>
            </a:r>
            <a:r>
              <a:rPr lang="en-US" altLang="zh-CN" sz="2000">
                <a:latin typeface="Arial Black" panose="020B0A04020102020204" charset="0"/>
                <a:cs typeface="Arial Black" panose="020B0A04020102020204" charset="0"/>
              </a:rPr>
              <a:t>(</a:t>
            </a:r>
            <a:r>
              <a:rPr lang="zh-CN" altLang="en-US" sz="2000">
                <a:latin typeface="Arial Black" panose="020B0A04020102020204" charset="0"/>
                <a:cs typeface="Arial Black" panose="020B0A04020102020204" charset="0"/>
              </a:rPr>
              <a:t>故作镇定</a:t>
            </a:r>
            <a:r>
              <a:rPr lang="en-US" altLang="zh-CN" sz="2000">
                <a:latin typeface="Arial Black" panose="020B0A04020102020204" charset="0"/>
                <a:cs typeface="Arial Black" panose="020B0A04020102020204" charset="0"/>
              </a:rPr>
              <a:t>)</a:t>
            </a:r>
            <a:endParaRPr lang="en-US" altLang="zh-CN" sz="2000">
              <a:latin typeface="Arial Black" panose="020B0A04020102020204" charset="0"/>
              <a:cs typeface="Arial Black" panose="020B0A04020102020204" charset="0"/>
            </a:endParaRPr>
          </a:p>
          <a:p>
            <a:pPr marL="342900" indent="-342900" algn="ctr">
              <a:lnSpc>
                <a:spcPct val="110000"/>
              </a:lnSpc>
              <a:buFont typeface="Wingdings" panose="05000000000000000000" charset="0"/>
              <a:buChar char="ü"/>
            </a:pPr>
            <a:r>
              <a:rPr lang="en-US" altLang="zh-CN" sz="2000">
                <a:solidFill>
                  <a:srgbClr val="0070C0"/>
                </a:solidFill>
                <a:latin typeface="Arial Black" panose="020B0A04020102020204" charset="0"/>
                <a:cs typeface="Arial Black" panose="020B0A04020102020204" charset="0"/>
              </a:rPr>
              <a:t>casually ride by at a slower speed</a:t>
            </a:r>
            <a:endParaRPr lang="en-US" altLang="zh-CN" sz="2000">
              <a:latin typeface="Arial Black" panose="020B0A04020102020204" charset="0"/>
              <a:cs typeface="Arial Black" panose="020B0A04020102020204" charset="0"/>
            </a:endParaRPr>
          </a:p>
          <a:p>
            <a:pPr marL="342900" indent="-342900" algn="ctr">
              <a:lnSpc>
                <a:spcPct val="110000"/>
              </a:lnSpc>
              <a:buFont typeface="Wingdings" panose="05000000000000000000" charset="0"/>
              <a:buChar char="ü"/>
            </a:pPr>
            <a:r>
              <a:rPr lang="en-US" altLang="zh-CN" sz="2000">
                <a:solidFill>
                  <a:srgbClr val="0070C0"/>
                </a:solidFill>
                <a:latin typeface="Arial Black" panose="020B0A04020102020204" charset="0"/>
                <a:cs typeface="Arial Black" panose="020B0A04020102020204" charset="0"/>
              </a:rPr>
              <a:t>steel a glance at</a:t>
            </a:r>
            <a:endParaRPr lang="en-US" altLang="zh-CN" sz="2000">
              <a:latin typeface="Arial Black" panose="020B0A04020102020204" charset="0"/>
              <a:cs typeface="Arial Black" panose="020B0A04020102020204" charset="0"/>
            </a:endParaRPr>
          </a:p>
          <a:p>
            <a:pPr marL="342900" indent="-342900" algn="ctr">
              <a:lnSpc>
                <a:spcPct val="110000"/>
              </a:lnSpc>
              <a:buFont typeface="Wingdings" panose="05000000000000000000" charset="0"/>
              <a:buChar char="ü"/>
            </a:pPr>
            <a:r>
              <a:rPr lang="en-US" altLang="zh-CN" sz="2000">
                <a:solidFill>
                  <a:srgbClr val="0070C0"/>
                </a:solidFill>
                <a:latin typeface="Arial Black" panose="020B0A04020102020204" charset="0"/>
                <a:cs typeface="Arial Black" panose="020B0A04020102020204" charset="0"/>
              </a:rPr>
              <a:t>sensing </a:t>
            </a:r>
            <a:r>
              <a:rPr lang="en-US" altLang="zh-CN" sz="2000">
                <a:latin typeface="Arial Black" panose="020B0A04020102020204" charset="0"/>
                <a:cs typeface="Arial Black" panose="020B0A04020102020204" charset="0"/>
              </a:rPr>
              <a:t>her suffering,.. </a:t>
            </a:r>
            <a:r>
              <a:rPr lang="en-US" altLang="zh-CN" sz="2000">
                <a:solidFill>
                  <a:srgbClr val="0070C0"/>
                </a:solidFill>
                <a:latin typeface="Arial Black" panose="020B0A04020102020204" charset="0"/>
                <a:cs typeface="Arial Black" panose="020B0A04020102020204" charset="0"/>
              </a:rPr>
              <a:t>stopped and asked</a:t>
            </a:r>
            <a:r>
              <a:rPr lang="en-US" altLang="zh-CN" sz="2000">
                <a:latin typeface="Arial Black" panose="020B0A04020102020204" charset="0"/>
                <a:cs typeface="Arial Black" panose="020B0A04020102020204" charset="0"/>
              </a:rPr>
              <a:t>...</a:t>
            </a:r>
            <a:endParaRPr lang="en-US" altLang="zh-CN" sz="2000">
              <a:latin typeface="Arial Black" panose="020B0A04020102020204" charset="0"/>
              <a:cs typeface="Arial Black" panose="020B0A04020102020204" charset="0"/>
            </a:endParaRPr>
          </a:p>
          <a:p>
            <a:pPr marL="342900" indent="-342900" algn="ctr">
              <a:lnSpc>
                <a:spcPct val="110000"/>
              </a:lnSpc>
              <a:buFont typeface="Wingdings" panose="05000000000000000000" charset="0"/>
              <a:buChar char="ü"/>
            </a:pPr>
            <a:r>
              <a:rPr lang="en-US" altLang="zh-CN" sz="2000">
                <a:solidFill>
                  <a:srgbClr val="0070C0"/>
                </a:solidFill>
                <a:latin typeface="Arial Black" panose="020B0A04020102020204" charset="0"/>
                <a:cs typeface="Arial Black" panose="020B0A04020102020204" charset="0"/>
              </a:rPr>
              <a:t>noticed</a:t>
            </a:r>
            <a:endParaRPr lang="en-US" altLang="zh-CN" sz="2000">
              <a:latin typeface="Arial Black" panose="020B0A04020102020204" charset="0"/>
              <a:cs typeface="Arial Black" panose="020B0A04020102020204" charset="0"/>
            </a:endParaRPr>
          </a:p>
          <a:p>
            <a:pPr marL="342900" indent="-342900" algn="ctr">
              <a:lnSpc>
                <a:spcPct val="110000"/>
              </a:lnSpc>
              <a:buFont typeface="Wingdings" panose="05000000000000000000" charset="0"/>
              <a:buChar char="ü"/>
            </a:pPr>
            <a:r>
              <a:rPr lang="en-US" altLang="zh-CN" sz="2000">
                <a:solidFill>
                  <a:srgbClr val="0070C0"/>
                </a:solidFill>
                <a:latin typeface="Arial Black" panose="020B0A04020102020204" charset="0"/>
                <a:cs typeface="Arial Black" panose="020B0A04020102020204" charset="0"/>
              </a:rPr>
              <a:t>helped</a:t>
            </a:r>
            <a:r>
              <a:rPr lang="en-US" altLang="zh-CN" sz="2000">
                <a:latin typeface="Arial Black" panose="020B0A04020102020204" charset="0"/>
                <a:cs typeface="Arial Black" panose="020B0A04020102020204" charset="0"/>
              </a:rPr>
              <a:t>...to her feet</a:t>
            </a:r>
            <a:endParaRPr lang="en-US" altLang="zh-CN" sz="2000">
              <a:latin typeface="Arial Black" panose="020B0A04020102020204" charset="0"/>
              <a:cs typeface="Arial Black" panose="020B0A04020102020204" charset="0"/>
            </a:endParaRPr>
          </a:p>
        </p:txBody>
      </p:sp>
      <p:cxnSp>
        <p:nvCxnSpPr>
          <p:cNvPr id="8" name="直接箭头连接符 7"/>
          <p:cNvCxnSpPr>
            <a:endCxn id="3" idx="0"/>
          </p:cNvCxnSpPr>
          <p:nvPr/>
        </p:nvCxnSpPr>
        <p:spPr>
          <a:xfrm flipH="1">
            <a:off x="2232025" y="852170"/>
            <a:ext cx="2240915" cy="545465"/>
          </a:xfrm>
          <a:prstGeom prst="straightConnector1">
            <a:avLst/>
          </a:prstGeom>
          <a:ln>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 name="直接箭头连接符 8"/>
          <p:cNvCxnSpPr/>
          <p:nvPr/>
        </p:nvCxnSpPr>
        <p:spPr>
          <a:xfrm>
            <a:off x="8164195" y="857250"/>
            <a:ext cx="1866900" cy="51752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椭圆 9"/>
          <p:cNvSpPr/>
          <p:nvPr/>
        </p:nvSpPr>
        <p:spPr>
          <a:xfrm>
            <a:off x="111125" y="3007360"/>
            <a:ext cx="2454275" cy="2069465"/>
          </a:xfrm>
          <a:prstGeom prst="ellipse">
            <a:avLst/>
          </a:prstGeom>
          <a:noFill/>
          <a:ln w="12700" cmpd="sng">
            <a:solidFill>
              <a:schemeClr val="accent1">
                <a:shade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11" name="直接箭头连接符 10"/>
          <p:cNvCxnSpPr/>
          <p:nvPr/>
        </p:nvCxnSpPr>
        <p:spPr>
          <a:xfrm flipH="1">
            <a:off x="1788795" y="2596515"/>
            <a:ext cx="487045" cy="48704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六边形 11"/>
          <p:cNvSpPr/>
          <p:nvPr/>
        </p:nvSpPr>
        <p:spPr>
          <a:xfrm>
            <a:off x="2692400" y="3083560"/>
            <a:ext cx="3625215" cy="3529965"/>
          </a:xfrm>
          <a:prstGeom prst="hexagon">
            <a:avLst/>
          </a:prstGeom>
          <a:noFill/>
          <a:ln w="12700" cmpd="sng">
            <a:solidFill>
              <a:schemeClr val="accent1">
                <a:shade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p>
            <a:pPr algn="r"/>
            <a:endParaRPr lang="zh-CN" altLang="en-US"/>
          </a:p>
        </p:txBody>
      </p:sp>
      <p:cxnSp>
        <p:nvCxnSpPr>
          <p:cNvPr id="13" name="直接箭头连接符 12"/>
          <p:cNvCxnSpPr/>
          <p:nvPr/>
        </p:nvCxnSpPr>
        <p:spPr>
          <a:xfrm>
            <a:off x="3929380" y="2586355"/>
            <a:ext cx="455930" cy="47688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对角圆角矩形 14"/>
          <p:cNvSpPr/>
          <p:nvPr/>
        </p:nvSpPr>
        <p:spPr>
          <a:xfrm>
            <a:off x="6962775" y="3022600"/>
            <a:ext cx="4949190" cy="3681730"/>
          </a:xfrm>
          <a:prstGeom prst="round2DiagRect">
            <a:avLst/>
          </a:prstGeom>
          <a:noFill/>
          <a:ln w="12700" cmpd="sng">
            <a:solidFill>
              <a:schemeClr val="accent1">
                <a:shade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16" name="直接箭头连接符 15"/>
          <p:cNvCxnSpPr>
            <a:stCxn id="4" idx="2"/>
          </p:cNvCxnSpPr>
          <p:nvPr/>
        </p:nvCxnSpPr>
        <p:spPr>
          <a:xfrm flipH="1">
            <a:off x="10404475" y="2596515"/>
            <a:ext cx="5715" cy="44132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剪去单角的矩形 16"/>
          <p:cNvSpPr/>
          <p:nvPr/>
        </p:nvSpPr>
        <p:spPr>
          <a:xfrm>
            <a:off x="4385310" y="1054735"/>
            <a:ext cx="4382770" cy="1845945"/>
          </a:xfrm>
          <a:prstGeom prst="snip1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80000"/>
              </a:lnSpc>
            </a:pPr>
            <a:r>
              <a:rPr lang="en-US" altLang="zh-CN" sz="2400">
                <a:solidFill>
                  <a:schemeClr val="accent1">
                    <a:lumMod val="75000"/>
                  </a:schemeClr>
                </a:solidFill>
                <a:latin typeface="Arial Black" panose="020B0A04020102020204" charset="0"/>
                <a:cs typeface="Arial Black" panose="020B0A04020102020204" charset="0"/>
              </a:rPr>
              <a:t>environment:</a:t>
            </a:r>
            <a:endParaRPr lang="en-US" altLang="zh-CN" sz="2400">
              <a:solidFill>
                <a:schemeClr val="accent1">
                  <a:lumMod val="75000"/>
                </a:schemeClr>
              </a:solidFill>
              <a:latin typeface="Arial Black" panose="020B0A04020102020204" charset="0"/>
              <a:cs typeface="Arial Black" panose="020B0A04020102020204" charset="0"/>
            </a:endParaRPr>
          </a:p>
          <a:p>
            <a:pPr marL="285750" indent="-285750" algn="ctr">
              <a:lnSpc>
                <a:spcPct val="80000"/>
              </a:lnSpc>
              <a:buFont typeface="Arial" panose="020B0604020202020204" pitchFamily="34" charset="0"/>
              <a:buChar char="•"/>
            </a:pPr>
            <a:r>
              <a:rPr lang="en-US" altLang="zh-CN" sz="2400">
                <a:solidFill>
                  <a:schemeClr val="accent1">
                    <a:lumMod val="75000"/>
                  </a:schemeClr>
                </a:solidFill>
                <a:latin typeface="Times New Roman" panose="02020603050405020304" charset="0"/>
                <a:cs typeface="Times New Roman" panose="02020603050405020304" charset="0"/>
              </a:rPr>
              <a:t>Althought it was spring, </a:t>
            </a:r>
            <a:r>
              <a:rPr lang="en-US" altLang="zh-CN" sz="2400" b="1">
                <a:solidFill>
                  <a:schemeClr val="accent1">
                    <a:lumMod val="75000"/>
                  </a:schemeClr>
                </a:solidFill>
                <a:effectLst>
                  <a:glow rad="228600">
                    <a:schemeClr val="accent3">
                      <a:satMod val="175000"/>
                      <a:alpha val="40000"/>
                    </a:schemeClr>
                  </a:glow>
                </a:effectLst>
                <a:latin typeface="Times New Roman" panose="02020603050405020304" charset="0"/>
                <a:cs typeface="Times New Roman" panose="02020603050405020304" charset="0"/>
              </a:rPr>
              <a:t>the Arizona sun beat down relentlessly</a:t>
            </a:r>
            <a:r>
              <a:rPr lang="en-US" altLang="zh-CN" sz="2400">
                <a:solidFill>
                  <a:schemeClr val="accent1">
                    <a:lumMod val="75000"/>
                  </a:schemeClr>
                </a:solidFill>
                <a:latin typeface="Times New Roman" panose="02020603050405020304" charset="0"/>
                <a:cs typeface="Times New Roman" panose="02020603050405020304" charset="0"/>
              </a:rPr>
              <a:t>.</a:t>
            </a:r>
            <a:endParaRPr lang="en-US" altLang="zh-CN" sz="2400">
              <a:solidFill>
                <a:schemeClr val="accent1">
                  <a:lumMod val="75000"/>
                </a:schemeClr>
              </a:solidFill>
              <a:latin typeface="Times New Roman" panose="02020603050405020304" charset="0"/>
              <a:cs typeface="Times New Roman" panose="02020603050405020304" charset="0"/>
            </a:endParaRPr>
          </a:p>
          <a:p>
            <a:pPr marL="285750" indent="-285750" algn="ctr">
              <a:lnSpc>
                <a:spcPct val="80000"/>
              </a:lnSpc>
              <a:buFont typeface="Arial" panose="020B0604020202020204" pitchFamily="34" charset="0"/>
              <a:buChar char="•"/>
            </a:pPr>
            <a:r>
              <a:rPr lang="en-US" altLang="zh-CN" sz="2400" b="1">
                <a:solidFill>
                  <a:schemeClr val="accent1">
                    <a:lumMod val="75000"/>
                  </a:schemeClr>
                </a:solidFill>
                <a:effectLst>
                  <a:glow rad="228600">
                    <a:schemeClr val="accent3">
                      <a:satMod val="175000"/>
                      <a:alpha val="40000"/>
                    </a:schemeClr>
                  </a:glow>
                </a:effectLst>
                <a:latin typeface="Times New Roman" panose="02020603050405020304" charset="0"/>
                <a:cs typeface="Times New Roman" panose="02020603050405020304" charset="0"/>
              </a:rPr>
              <a:t>rocky </a:t>
            </a:r>
            <a:r>
              <a:rPr lang="en-US" altLang="zh-CN" sz="2400">
                <a:solidFill>
                  <a:schemeClr val="accent1">
                    <a:lumMod val="75000"/>
                  </a:schemeClr>
                </a:solidFill>
                <a:latin typeface="Times New Roman" panose="02020603050405020304" charset="0"/>
                <a:cs typeface="Times New Roman" panose="02020603050405020304" charset="0"/>
              </a:rPr>
              <a:t>region</a:t>
            </a:r>
            <a:endParaRPr lang="en-US" altLang="zh-CN" sz="2400">
              <a:solidFill>
                <a:schemeClr val="accent1">
                  <a:lumMod val="75000"/>
                </a:schemeClr>
              </a:solidFill>
              <a:latin typeface="Times New Roman" panose="02020603050405020304" charset="0"/>
              <a:cs typeface="Times New Roman" panose="02020603050405020304" charset="0"/>
            </a:endParaRPr>
          </a:p>
          <a:p>
            <a:pPr marL="285750" indent="-285750" algn="ctr">
              <a:lnSpc>
                <a:spcPct val="80000"/>
              </a:lnSpc>
              <a:buFont typeface="Arial" panose="020B0604020202020204" pitchFamily="34" charset="0"/>
              <a:buChar char="•"/>
            </a:pPr>
            <a:r>
              <a:rPr lang="en-US" altLang="zh-CN" sz="2400" b="1">
                <a:solidFill>
                  <a:schemeClr val="accent1">
                    <a:lumMod val="75000"/>
                  </a:schemeClr>
                </a:solidFill>
                <a:effectLst>
                  <a:glow rad="228600">
                    <a:schemeClr val="accent3">
                      <a:satMod val="175000"/>
                      <a:alpha val="40000"/>
                    </a:schemeClr>
                  </a:glow>
                </a:effectLst>
                <a:latin typeface="Times New Roman" panose="02020603050405020304" charset="0"/>
                <a:cs typeface="Times New Roman" panose="02020603050405020304" charset="0"/>
              </a:rPr>
              <a:t>desert bushes</a:t>
            </a:r>
            <a:endParaRPr lang="en-US" altLang="zh-CN" sz="2400" b="1">
              <a:solidFill>
                <a:schemeClr val="accent1">
                  <a:lumMod val="75000"/>
                </a:schemeClr>
              </a:solidFill>
              <a:effectLst>
                <a:glow rad="228600">
                  <a:schemeClr val="accent3">
                    <a:satMod val="175000"/>
                    <a:alpha val="40000"/>
                  </a:schemeClr>
                </a:glow>
              </a:effectLst>
              <a:latin typeface="Times New Roman" panose="02020603050405020304" charset="0"/>
              <a:cs typeface="Times New Roman" panose="02020603050405020304" charset="0"/>
            </a:endParaRPr>
          </a:p>
        </p:txBody>
      </p:sp>
      <p:sp>
        <p:nvSpPr>
          <p:cNvPr id="18" name="矩形 17"/>
          <p:cNvSpPr/>
          <p:nvPr/>
        </p:nvSpPr>
        <p:spPr>
          <a:xfrm>
            <a:off x="868680" y="857250"/>
            <a:ext cx="1576070" cy="583565"/>
          </a:xfrm>
          <a:prstGeom prst="rect">
            <a:avLst/>
          </a:prstGeom>
          <a:noFill/>
          <a:ln>
            <a:noFill/>
          </a:ln>
        </p:spPr>
        <p:txBody>
          <a:bodyPr wrap="none" rtlCol="0" anchor="t">
            <a:spAutoFit/>
          </a:bodyPr>
          <a:p>
            <a:pPr algn="ctr"/>
            <a:r>
              <a:rPr lang="en-US" altLang="zh-CN" sz="3200" b="1">
                <a:ln w="13462">
                  <a:solidFill>
                    <a:schemeClr val="bg1"/>
                  </a:solidFill>
                  <a:prstDash val="solid"/>
                </a:ln>
                <a:solidFill>
                  <a:srgbClr val="FF0000"/>
                </a:solidFill>
                <a:effectLst>
                  <a:outerShdw blurRad="50800" dist="38100" dir="8100000" algn="tr" rotWithShape="0">
                    <a:prstClr val="black">
                      <a:alpha val="40000"/>
                    </a:prstClr>
                  </a:outerShdw>
                </a:effectLst>
                <a:latin typeface="Arial Black" panose="020B0A04020102020204" charset="0"/>
                <a:cs typeface="Arial Black" panose="020B0A04020102020204" charset="0"/>
              </a:rPr>
              <a:t>where</a:t>
            </a:r>
            <a:endParaRPr lang="en-US" altLang="zh-CN" sz="3200" b="1">
              <a:ln w="13462">
                <a:solidFill>
                  <a:schemeClr val="bg1"/>
                </a:solidFill>
                <a:prstDash val="solid"/>
              </a:ln>
              <a:solidFill>
                <a:srgbClr val="FF0000"/>
              </a:solidFill>
              <a:effectLst>
                <a:outerShdw blurRad="50800" dist="38100" dir="8100000" algn="tr" rotWithShape="0">
                  <a:prstClr val="black">
                    <a:alpha val="40000"/>
                  </a:prstClr>
                </a:outerShdw>
              </a:effectLst>
              <a:latin typeface="Arial Black" panose="020B0A04020102020204" charset="0"/>
              <a:cs typeface="Arial Black" panose="020B0A04020102020204" charset="0"/>
            </a:endParaRPr>
          </a:p>
        </p:txBody>
      </p:sp>
      <p:sp>
        <p:nvSpPr>
          <p:cNvPr id="19" name="矩形 18"/>
          <p:cNvSpPr/>
          <p:nvPr/>
        </p:nvSpPr>
        <p:spPr>
          <a:xfrm>
            <a:off x="4384993" y="1803400"/>
            <a:ext cx="1388745" cy="583565"/>
          </a:xfrm>
          <a:prstGeom prst="rect">
            <a:avLst/>
          </a:prstGeom>
          <a:noFill/>
          <a:ln>
            <a:noFill/>
          </a:ln>
        </p:spPr>
        <p:txBody>
          <a:bodyPr wrap="none" rtlCol="0" anchor="t">
            <a:spAutoFit/>
          </a:bodyPr>
          <a:p>
            <a:pPr algn="ctr"/>
            <a:r>
              <a:rPr lang="en-US" altLang="zh-CN" sz="3200" b="1">
                <a:ln w="13462">
                  <a:solidFill>
                    <a:schemeClr val="bg1"/>
                  </a:solidFill>
                  <a:prstDash val="solid"/>
                </a:ln>
                <a:solidFill>
                  <a:srgbClr val="FF0000"/>
                </a:solidFill>
                <a:effectLst>
                  <a:outerShdw blurRad="50800" dist="38100" dir="8100000" algn="tr" rotWithShape="0">
                    <a:prstClr val="black">
                      <a:alpha val="40000"/>
                    </a:prstClr>
                  </a:outerShdw>
                </a:effectLst>
                <a:latin typeface="Arial Black" panose="020B0A04020102020204" charset="0"/>
                <a:cs typeface="Arial Black" panose="020B0A04020102020204" charset="0"/>
              </a:rPr>
              <a:t>when</a:t>
            </a:r>
            <a:endParaRPr lang="en-US" altLang="zh-CN" sz="3200" b="1">
              <a:ln w="13462">
                <a:solidFill>
                  <a:schemeClr val="bg1"/>
                </a:solidFill>
                <a:prstDash val="solid"/>
              </a:ln>
              <a:solidFill>
                <a:srgbClr val="FF0000"/>
              </a:solidFill>
              <a:effectLst>
                <a:outerShdw blurRad="50800" dist="38100" dir="8100000" algn="tr" rotWithShape="0">
                  <a:prstClr val="black">
                    <a:alpha val="40000"/>
                  </a:prstClr>
                </a:outerShdw>
              </a:effectLst>
              <a:latin typeface="Arial Black" panose="020B0A04020102020204" charset="0"/>
              <a:cs typeface="Arial Black" panose="020B0A04020102020204" charset="0"/>
            </a:endParaRPr>
          </a:p>
        </p:txBody>
      </p:sp>
      <p:sp>
        <p:nvSpPr>
          <p:cNvPr id="20" name="矩形 19"/>
          <p:cNvSpPr/>
          <p:nvPr/>
        </p:nvSpPr>
        <p:spPr>
          <a:xfrm>
            <a:off x="3012123" y="1397635"/>
            <a:ext cx="1116965" cy="583565"/>
          </a:xfrm>
          <a:prstGeom prst="rect">
            <a:avLst/>
          </a:prstGeom>
          <a:noFill/>
          <a:ln>
            <a:noFill/>
          </a:ln>
        </p:spPr>
        <p:txBody>
          <a:bodyPr wrap="none" rtlCol="0" anchor="t">
            <a:spAutoFit/>
          </a:bodyPr>
          <a:p>
            <a:pPr algn="ctr"/>
            <a:r>
              <a:rPr lang="en-US" altLang="zh-CN" sz="3200" b="1">
                <a:ln w="13462">
                  <a:solidFill>
                    <a:schemeClr val="bg1"/>
                  </a:solidFill>
                  <a:prstDash val="solid"/>
                </a:ln>
                <a:solidFill>
                  <a:srgbClr val="FF0000"/>
                </a:solidFill>
                <a:effectLst>
                  <a:outerShdw blurRad="50800" dist="38100" dir="8100000" algn="tr" rotWithShape="0">
                    <a:prstClr val="black">
                      <a:alpha val="40000"/>
                    </a:prstClr>
                  </a:outerShdw>
                </a:effectLst>
                <a:latin typeface="Arial Black" panose="020B0A04020102020204" charset="0"/>
                <a:cs typeface="Arial Black" panose="020B0A04020102020204" charset="0"/>
              </a:rPr>
              <a:t>who</a:t>
            </a:r>
            <a:endParaRPr lang="en-US" altLang="zh-CN" sz="3200" b="1">
              <a:ln w="13462">
                <a:solidFill>
                  <a:schemeClr val="bg1"/>
                </a:solidFill>
                <a:prstDash val="solid"/>
              </a:ln>
              <a:solidFill>
                <a:srgbClr val="FF0000"/>
              </a:solidFill>
              <a:effectLst>
                <a:outerShdw blurRad="50800" dist="38100" dir="8100000" algn="tr" rotWithShape="0">
                  <a:prstClr val="black">
                    <a:alpha val="40000"/>
                  </a:prstClr>
                </a:outerShdw>
              </a:effectLst>
              <a:latin typeface="Arial Black" panose="020B0A04020102020204" charset="0"/>
              <a:cs typeface="Arial Black" panose="020B0A04020102020204" charset="0"/>
            </a:endParaRPr>
          </a:p>
        </p:txBody>
      </p:sp>
      <p:sp>
        <p:nvSpPr>
          <p:cNvPr id="21" name="矩形 20"/>
          <p:cNvSpPr/>
          <p:nvPr/>
        </p:nvSpPr>
        <p:spPr>
          <a:xfrm>
            <a:off x="10748963" y="1624330"/>
            <a:ext cx="1116965" cy="583565"/>
          </a:xfrm>
          <a:prstGeom prst="rect">
            <a:avLst/>
          </a:prstGeom>
          <a:noFill/>
          <a:ln>
            <a:noFill/>
          </a:ln>
        </p:spPr>
        <p:txBody>
          <a:bodyPr wrap="none" rtlCol="0" anchor="t">
            <a:spAutoFit/>
          </a:bodyPr>
          <a:p>
            <a:pPr algn="ctr"/>
            <a:r>
              <a:rPr lang="en-US" altLang="zh-CN" sz="3200" b="1">
                <a:ln w="13462">
                  <a:solidFill>
                    <a:schemeClr val="bg1"/>
                  </a:solidFill>
                  <a:prstDash val="solid"/>
                </a:ln>
                <a:solidFill>
                  <a:srgbClr val="FF0000"/>
                </a:solidFill>
                <a:effectLst>
                  <a:outerShdw blurRad="50800" dist="38100" dir="8100000" algn="tr" rotWithShape="0">
                    <a:prstClr val="black">
                      <a:alpha val="40000"/>
                    </a:prstClr>
                  </a:outerShdw>
                </a:effectLst>
                <a:latin typeface="Arial Black" panose="020B0A04020102020204" charset="0"/>
                <a:cs typeface="Arial Black" panose="020B0A04020102020204" charset="0"/>
              </a:rPr>
              <a:t>who</a:t>
            </a:r>
            <a:endParaRPr lang="en-US" altLang="zh-CN" sz="3200" b="1">
              <a:ln w="13462">
                <a:solidFill>
                  <a:schemeClr val="bg1"/>
                </a:solidFill>
                <a:prstDash val="solid"/>
              </a:ln>
              <a:solidFill>
                <a:srgbClr val="FF0000"/>
              </a:solidFill>
              <a:effectLst>
                <a:outerShdw blurRad="50800" dist="38100" dir="8100000" algn="tr" rotWithShape="0">
                  <a:prstClr val="black">
                    <a:alpha val="40000"/>
                  </a:prstClr>
                </a:outerShdw>
              </a:effectLst>
              <a:latin typeface="Arial Black" panose="020B0A04020102020204" charset="0"/>
              <a:cs typeface="Arial Black" panose="020B0A04020102020204" charset="0"/>
            </a:endParaRPr>
          </a:p>
        </p:txBody>
      </p:sp>
      <p:sp>
        <p:nvSpPr>
          <p:cNvPr id="22" name="矩形 21"/>
          <p:cNvSpPr/>
          <p:nvPr/>
        </p:nvSpPr>
        <p:spPr>
          <a:xfrm>
            <a:off x="5752148" y="3413125"/>
            <a:ext cx="1290955" cy="583565"/>
          </a:xfrm>
          <a:prstGeom prst="rect">
            <a:avLst/>
          </a:prstGeom>
          <a:noFill/>
          <a:ln>
            <a:noFill/>
          </a:ln>
        </p:spPr>
        <p:txBody>
          <a:bodyPr wrap="none" rtlCol="0" anchor="t">
            <a:spAutoFit/>
          </a:bodyPr>
          <a:p>
            <a:pPr algn="ctr"/>
            <a:r>
              <a:rPr lang="en-US" altLang="zh-CN" sz="3200" b="1">
                <a:ln w="13462">
                  <a:solidFill>
                    <a:schemeClr val="bg1"/>
                  </a:solidFill>
                  <a:prstDash val="solid"/>
                </a:ln>
                <a:solidFill>
                  <a:srgbClr val="FF0000"/>
                </a:solidFill>
                <a:effectLst>
                  <a:outerShdw blurRad="50800" dist="38100" dir="8100000" algn="tr" rotWithShape="0">
                    <a:prstClr val="black">
                      <a:alpha val="40000"/>
                    </a:prstClr>
                  </a:outerShdw>
                </a:effectLst>
                <a:latin typeface="Arial Black" panose="020B0A04020102020204" charset="0"/>
                <a:cs typeface="Arial Black" panose="020B0A04020102020204" charset="0"/>
              </a:rPr>
              <a:t>what</a:t>
            </a:r>
            <a:endParaRPr lang="en-US" altLang="zh-CN" sz="3200" b="1">
              <a:ln w="13462">
                <a:solidFill>
                  <a:schemeClr val="bg1"/>
                </a:solidFill>
                <a:prstDash val="solid"/>
              </a:ln>
              <a:solidFill>
                <a:srgbClr val="FF0000"/>
              </a:solidFill>
              <a:effectLst>
                <a:outerShdw blurRad="50800" dist="38100" dir="8100000" algn="tr" rotWithShape="0">
                  <a:prstClr val="black">
                    <a:alpha val="40000"/>
                  </a:prstClr>
                </a:outerShdw>
              </a:effectLst>
              <a:latin typeface="Arial Black" panose="020B0A04020102020204" charset="0"/>
              <a:cs typeface="Arial Black" panose="020B0A04020102020204" charset="0"/>
            </a:endParaRPr>
          </a:p>
        </p:txBody>
      </p:sp>
      <p:sp>
        <p:nvSpPr>
          <p:cNvPr id="23" name="矩形 22"/>
          <p:cNvSpPr/>
          <p:nvPr/>
        </p:nvSpPr>
        <p:spPr>
          <a:xfrm>
            <a:off x="5773738" y="5460365"/>
            <a:ext cx="1881505" cy="1076325"/>
          </a:xfrm>
          <a:prstGeom prst="rect">
            <a:avLst/>
          </a:prstGeom>
          <a:noFill/>
          <a:ln>
            <a:noFill/>
          </a:ln>
        </p:spPr>
        <p:txBody>
          <a:bodyPr wrap="none" rtlCol="0" anchor="t">
            <a:spAutoFit/>
          </a:bodyPr>
          <a:p>
            <a:pPr algn="ctr"/>
            <a:r>
              <a:rPr lang="en-US" altLang="zh-CN" sz="3200" b="1">
                <a:ln w="13462">
                  <a:solidFill>
                    <a:schemeClr val="bg1"/>
                  </a:solidFill>
                  <a:prstDash val="solid"/>
                </a:ln>
                <a:solidFill>
                  <a:srgbClr val="FF0000"/>
                </a:solidFill>
                <a:effectLst>
                  <a:outerShdw blurRad="50800" dist="38100" dir="8100000" algn="tr" rotWithShape="0">
                    <a:prstClr val="black">
                      <a:alpha val="40000"/>
                    </a:prstClr>
                  </a:outerShdw>
                </a:effectLst>
                <a:latin typeface="Arial Black" panose="020B0A04020102020204" charset="0"/>
                <a:cs typeface="Arial Black" panose="020B0A04020102020204" charset="0"/>
              </a:rPr>
              <a:t>conflict</a:t>
            </a:r>
            <a:endParaRPr lang="en-US" altLang="zh-CN" sz="3200" b="1">
              <a:ln w="13462">
                <a:solidFill>
                  <a:schemeClr val="bg1"/>
                </a:solidFill>
                <a:prstDash val="solid"/>
              </a:ln>
              <a:solidFill>
                <a:srgbClr val="FF0000"/>
              </a:solidFill>
              <a:effectLst>
                <a:outerShdw blurRad="50800" dist="38100" dir="8100000" algn="tr" rotWithShape="0">
                  <a:prstClr val="black">
                    <a:alpha val="40000"/>
                  </a:prstClr>
                </a:outerShdw>
              </a:effectLst>
              <a:latin typeface="Arial Black" panose="020B0A04020102020204" charset="0"/>
              <a:cs typeface="Arial Black" panose="020B0A04020102020204" charset="0"/>
            </a:endParaRPr>
          </a:p>
          <a:p>
            <a:pPr algn="ctr"/>
            <a:r>
              <a:rPr lang="en-US" altLang="zh-CN" sz="3200" b="1">
                <a:ln w="13462">
                  <a:solidFill>
                    <a:schemeClr val="bg1"/>
                  </a:solidFill>
                  <a:prstDash val="solid"/>
                </a:ln>
                <a:solidFill>
                  <a:srgbClr val="FF0000"/>
                </a:solidFill>
                <a:effectLst>
                  <a:outerShdw blurRad="50800" dist="38100" dir="8100000" algn="tr" rotWithShape="0">
                    <a:prstClr val="black">
                      <a:alpha val="40000"/>
                    </a:prstClr>
                  </a:outerShdw>
                </a:effectLst>
                <a:latin typeface="Arial Black" panose="020B0A04020102020204" charset="0"/>
                <a:cs typeface="Arial Black" panose="020B0A04020102020204" charset="0"/>
              </a:rPr>
              <a:t>how?</a:t>
            </a:r>
            <a:endParaRPr lang="en-US" altLang="zh-CN" sz="3200" b="1">
              <a:ln w="13462">
                <a:solidFill>
                  <a:schemeClr val="bg1"/>
                </a:solidFill>
                <a:prstDash val="solid"/>
              </a:ln>
              <a:solidFill>
                <a:srgbClr val="FF0000"/>
              </a:solidFill>
              <a:effectLst>
                <a:outerShdw blurRad="50800" dist="38100" dir="8100000" algn="tr" rotWithShape="0">
                  <a:prstClr val="black">
                    <a:alpha val="40000"/>
                  </a:prstClr>
                </a:outerShdw>
              </a:effectLst>
              <a:latin typeface="Arial Black" panose="020B0A04020102020204" charset="0"/>
              <a:cs typeface="Arial Black" panose="020B0A04020102020204" charset="0"/>
            </a:endParaRPr>
          </a:p>
        </p:txBody>
      </p:sp>
      <p:sp>
        <p:nvSpPr>
          <p:cNvPr id="25" name="文本框 24"/>
          <p:cNvSpPr txBox="1"/>
          <p:nvPr/>
        </p:nvSpPr>
        <p:spPr>
          <a:xfrm>
            <a:off x="0" y="0"/>
            <a:ext cx="2079625" cy="583565"/>
          </a:xfrm>
          <a:prstGeom prst="rect">
            <a:avLst/>
          </a:prstGeom>
          <a:noFill/>
        </p:spPr>
        <p:txBody>
          <a:bodyPr wrap="none" rtlCol="0" anchor="t">
            <a:spAutoFit/>
          </a:bodyPr>
          <a:p>
            <a:pPr algn="l"/>
            <a:r>
              <a:rPr lang="en-US" sz="3200" b="1">
                <a:solidFill>
                  <a:schemeClr val="accent1"/>
                </a:solidFill>
                <a:effectLst>
                  <a:outerShdw blurRad="38100" dist="25400" dir="5400000" algn="ctr" rotWithShape="0">
                    <a:srgbClr val="6E747A">
                      <a:alpha val="43000"/>
                    </a:srgbClr>
                  </a:outerShdw>
                </a:effectLst>
                <a:sym typeface="+mn-ea"/>
              </a:rPr>
              <a:t>Mind map</a:t>
            </a: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linds(horizontal)">
                                      <p:cBhvr>
                                        <p:cTn id="11" dur="500"/>
                                        <p:tgtEl>
                                          <p:spTgt spid="8"/>
                                        </p:tgtEl>
                                      </p:cBhvr>
                                    </p:animEffect>
                                  </p:childTnLst>
                                </p:cTn>
                              </p:par>
                              <p:par>
                                <p:cTn id="12" presetID="3" presetClass="entr" presetSubtype="10"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linds(horizont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blinds(horizontal)">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blinds(horizontal)">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blinds(horizontal)">
                                      <p:cBhvr>
                                        <p:cTn id="35" dur="500"/>
                                        <p:tgtEl>
                                          <p:spTgt spid="6"/>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blinds(horizontal)">
                                      <p:cBhvr>
                                        <p:cTn id="38" dur="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nodeType="click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blinds(horizontal)">
                                      <p:cBhvr>
                                        <p:cTn id="49" dur="500"/>
                                        <p:tgtEl>
                                          <p:spTgt spid="16"/>
                                        </p:tgtEl>
                                      </p:cBhvr>
                                    </p:animEffec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7"/>
                                        </p:tgtEl>
                                        <p:attrNameLst>
                                          <p:attrName>style.visibility</p:attrName>
                                        </p:attrNameLst>
                                      </p:cBhvr>
                                      <p:to>
                                        <p:strVal val="visible"/>
                                      </p:to>
                                    </p:set>
                                  </p:childTnLst>
                                </p:cTn>
                              </p:par>
                              <p:par>
                                <p:cTn id="54" presetID="3" presetClass="entr" presetSubtype="10" fill="hold" grpId="0"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blinds(horizontal)">
                                      <p:cBhvr>
                                        <p:cTn id="56" dur="500"/>
                                        <p:tgtEl>
                                          <p:spTgt spid="15"/>
                                        </p:tgtEl>
                                      </p:cBhvr>
                                    </p:animEffect>
                                  </p:childTnLst>
                                </p:cTn>
                              </p:par>
                            </p:childTnLst>
                          </p:cTn>
                        </p:par>
                      </p:childTnLst>
                    </p:cTn>
                  </p:par>
                  <p:par>
                    <p:cTn id="57" fill="hold">
                      <p:stCondLst>
                        <p:cond delay="indefinite"/>
                      </p:stCondLst>
                      <p:childTnLst>
                        <p:par>
                          <p:cTn id="58" fill="hold">
                            <p:stCondLst>
                              <p:cond delay="0"/>
                            </p:stCondLst>
                            <p:childTnLst>
                              <p:par>
                                <p:cTn id="59" presetID="3" presetClass="entr" presetSubtype="10" fill="hold" grpId="0" nodeType="click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blinds(horizontal)">
                                      <p:cBhvr>
                                        <p:cTn id="61" dur="500"/>
                                        <p:tgtEl>
                                          <p:spTgt spid="17"/>
                                        </p:tgtEl>
                                      </p:cBhvr>
                                    </p:animEffect>
                                  </p:childTnLst>
                                </p:cTn>
                              </p:par>
                            </p:childTnLst>
                          </p:cTn>
                        </p:par>
                      </p:childTnLst>
                    </p:cTn>
                  </p:par>
                  <p:par>
                    <p:cTn id="62" fill="hold">
                      <p:stCondLst>
                        <p:cond delay="indefinite"/>
                      </p:stCondLst>
                      <p:childTnLst>
                        <p:par>
                          <p:cTn id="63" fill="hold">
                            <p:stCondLst>
                              <p:cond delay="0"/>
                            </p:stCondLst>
                            <p:childTnLst>
                              <p:par>
                                <p:cTn id="64" presetID="4" presetClass="entr" presetSubtype="16" fill="hold" grpId="0" nodeType="click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box(in)">
                                      <p:cBhvr>
                                        <p:cTn id="66" dur="2000"/>
                                        <p:tgtEl>
                                          <p:spTgt spid="18"/>
                                        </p:tgtEl>
                                      </p:cBhvr>
                                    </p:animEffect>
                                  </p:childTnLst>
                                </p:cTn>
                              </p:par>
                              <p:par>
                                <p:cTn id="67" presetID="4" presetClass="entr" presetSubtype="16"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box(in)">
                                      <p:cBhvr>
                                        <p:cTn id="69" dur="2000"/>
                                        <p:tgtEl>
                                          <p:spTgt spid="20"/>
                                        </p:tgtEl>
                                      </p:cBhvr>
                                    </p:animEffect>
                                  </p:childTnLst>
                                </p:cTn>
                              </p:par>
                              <p:par>
                                <p:cTn id="70" presetID="4" presetClass="entr" presetSubtype="16" fill="hold" grpId="0" nodeType="withEffect">
                                  <p:stCondLst>
                                    <p:cond delay="0"/>
                                  </p:stCondLst>
                                  <p:childTnLst>
                                    <p:set>
                                      <p:cBhvr>
                                        <p:cTn id="71" dur="1" fill="hold">
                                          <p:stCondLst>
                                            <p:cond delay="0"/>
                                          </p:stCondLst>
                                        </p:cTn>
                                        <p:tgtEl>
                                          <p:spTgt spid="21"/>
                                        </p:tgtEl>
                                        <p:attrNameLst>
                                          <p:attrName>style.visibility</p:attrName>
                                        </p:attrNameLst>
                                      </p:cBhvr>
                                      <p:to>
                                        <p:strVal val="visible"/>
                                      </p:to>
                                    </p:set>
                                    <p:animEffect transition="in" filter="box(in)">
                                      <p:cBhvr>
                                        <p:cTn id="72" dur="2000"/>
                                        <p:tgtEl>
                                          <p:spTgt spid="21"/>
                                        </p:tgtEl>
                                      </p:cBhvr>
                                    </p:animEffect>
                                  </p:childTnLst>
                                </p:cTn>
                              </p:par>
                              <p:par>
                                <p:cTn id="73" presetID="4" presetClass="entr" presetSubtype="16" fill="hold" grpId="0" nodeType="withEffect">
                                  <p:stCondLst>
                                    <p:cond delay="0"/>
                                  </p:stCondLst>
                                  <p:childTnLst>
                                    <p:set>
                                      <p:cBhvr>
                                        <p:cTn id="74" dur="1" fill="hold">
                                          <p:stCondLst>
                                            <p:cond delay="0"/>
                                          </p:stCondLst>
                                        </p:cTn>
                                        <p:tgtEl>
                                          <p:spTgt spid="19"/>
                                        </p:tgtEl>
                                        <p:attrNameLst>
                                          <p:attrName>style.visibility</p:attrName>
                                        </p:attrNameLst>
                                      </p:cBhvr>
                                      <p:to>
                                        <p:strVal val="visible"/>
                                      </p:to>
                                    </p:set>
                                    <p:animEffect transition="in" filter="box(in)">
                                      <p:cBhvr>
                                        <p:cTn id="75" dur="2000"/>
                                        <p:tgtEl>
                                          <p:spTgt spid="19"/>
                                        </p:tgtEl>
                                      </p:cBhvr>
                                    </p:animEffect>
                                  </p:childTnLst>
                                </p:cTn>
                              </p:par>
                              <p:par>
                                <p:cTn id="76" presetID="4" presetClass="entr" presetSubtype="16" fill="hold" grpId="0" nodeType="withEffect">
                                  <p:stCondLst>
                                    <p:cond delay="0"/>
                                  </p:stCondLst>
                                  <p:childTnLst>
                                    <p:set>
                                      <p:cBhvr>
                                        <p:cTn id="77" dur="1" fill="hold">
                                          <p:stCondLst>
                                            <p:cond delay="0"/>
                                          </p:stCondLst>
                                        </p:cTn>
                                        <p:tgtEl>
                                          <p:spTgt spid="22"/>
                                        </p:tgtEl>
                                        <p:attrNameLst>
                                          <p:attrName>style.visibility</p:attrName>
                                        </p:attrNameLst>
                                      </p:cBhvr>
                                      <p:to>
                                        <p:strVal val="visible"/>
                                      </p:to>
                                    </p:set>
                                    <p:animEffect transition="in" filter="box(in)">
                                      <p:cBhvr>
                                        <p:cTn id="78" dur="2000"/>
                                        <p:tgtEl>
                                          <p:spTgt spid="22"/>
                                        </p:tgtEl>
                                      </p:cBhvr>
                                    </p:animEffect>
                                  </p:childTnLst>
                                </p:cTn>
                              </p:par>
                            </p:childTnLst>
                          </p:cTn>
                        </p:par>
                      </p:childTnLst>
                    </p:cTn>
                  </p:par>
                  <p:par>
                    <p:cTn id="79" fill="hold">
                      <p:stCondLst>
                        <p:cond delay="indefinite"/>
                      </p:stCondLst>
                      <p:childTnLst>
                        <p:par>
                          <p:cTn id="80" fill="hold">
                            <p:stCondLst>
                              <p:cond delay="0"/>
                            </p:stCondLst>
                            <p:childTnLst>
                              <p:par>
                                <p:cTn id="81" presetID="3" presetClass="entr" presetSubtype="10" fill="hold" grpId="0" nodeType="clickEffect">
                                  <p:stCondLst>
                                    <p:cond delay="0"/>
                                  </p:stCondLst>
                                  <p:childTnLst>
                                    <p:set>
                                      <p:cBhvr>
                                        <p:cTn id="82" dur="1" fill="hold">
                                          <p:stCondLst>
                                            <p:cond delay="0"/>
                                          </p:stCondLst>
                                        </p:cTn>
                                        <p:tgtEl>
                                          <p:spTgt spid="23"/>
                                        </p:tgtEl>
                                        <p:attrNameLst>
                                          <p:attrName>style.visibility</p:attrName>
                                        </p:attrNameLst>
                                      </p:cBhvr>
                                      <p:to>
                                        <p:strVal val="visible"/>
                                      </p:to>
                                    </p:set>
                                    <p:animEffect transition="in" filter="blinds(horizontal)">
                                      <p:cBhvr>
                                        <p:cTn id="8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10" grpId="0" animBg="1"/>
      <p:bldP spid="12" grpId="0" animBg="1"/>
      <p:bldP spid="4" grpId="0" animBg="1"/>
      <p:bldP spid="15" grpId="0" animBg="1"/>
      <p:bldP spid="5" grpId="0"/>
      <p:bldP spid="6" grpId="0"/>
      <p:bldP spid="7" grpId="0"/>
      <p:bldP spid="17" grpId="0" animBg="1"/>
      <p:bldP spid="18" grpId="0"/>
      <p:bldP spid="20" grpId="0"/>
      <p:bldP spid="21" grpId="0"/>
      <p:bldP spid="19" grpId="0"/>
      <p:bldP spid="22" grpId="0"/>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 name="文本框 14"/>
          <p:cNvSpPr txBox="1"/>
          <p:nvPr/>
        </p:nvSpPr>
        <p:spPr>
          <a:xfrm>
            <a:off x="215900" y="717550"/>
            <a:ext cx="11753215" cy="1198880"/>
          </a:xfrm>
          <a:prstGeom prst="rect">
            <a:avLst/>
          </a:prstGeom>
          <a:noFill/>
          <a:ln w="28575" cmpd="dbl">
            <a:solidFill>
              <a:schemeClr val="accent6">
                <a:lumMod val="60000"/>
                <a:lumOff val="40000"/>
              </a:schemeClr>
            </a:solidFill>
            <a:prstDash val="solid"/>
          </a:ln>
        </p:spPr>
        <p:txBody>
          <a:bodyPr wrap="square" rtlCol="0">
            <a:spAutoFit/>
          </a:bodyPr>
          <a:p>
            <a:r>
              <a:rPr lang="en-US" altLang="zh-CN" sz="2400">
                <a:ln>
                  <a:solidFill>
                    <a:srgbClr val="0070C0"/>
                  </a:solidFill>
                </a:ln>
                <a:solidFill>
                  <a:srgbClr val="FF0000"/>
                </a:solidFill>
                <a:latin typeface="Arial Black" panose="020B0A04020102020204" charset="0"/>
                <a:cs typeface="Arial Black" panose="020B0A04020102020204" charset="0"/>
              </a:rPr>
              <a:t>language</a:t>
            </a:r>
            <a:r>
              <a:rPr lang="en-US" altLang="zh-CN" sz="2400">
                <a:solidFill>
                  <a:srgbClr val="FF0000"/>
                </a:solidFill>
                <a:latin typeface="Arial Black" panose="020B0A04020102020204" charset="0"/>
                <a:cs typeface="Arial Black" panose="020B0A04020102020204" charset="0"/>
              </a:rPr>
              <a:t>: using third person forms/ without direct speech / v-ing/ figure of speech/ ...</a:t>
            </a:r>
            <a:endParaRPr lang="en-US" altLang="zh-CN" sz="2400">
              <a:solidFill>
                <a:srgbClr val="FF0000"/>
              </a:solidFill>
              <a:latin typeface="Arial Black" panose="020B0A04020102020204" charset="0"/>
              <a:cs typeface="Arial Black" panose="020B0A04020102020204" charset="0"/>
            </a:endParaRPr>
          </a:p>
          <a:p>
            <a:r>
              <a:rPr lang="en-US" altLang="zh-CN" sz="2400">
                <a:ln>
                  <a:solidFill>
                    <a:srgbClr val="0070C0"/>
                  </a:solidFill>
                </a:ln>
                <a:solidFill>
                  <a:srgbClr val="FF0000"/>
                </a:solidFill>
                <a:latin typeface="Arial Black" panose="020B0A04020102020204" charset="0"/>
                <a:cs typeface="Arial Black" panose="020B0A04020102020204" charset="0"/>
              </a:rPr>
              <a:t>description</a:t>
            </a:r>
            <a:r>
              <a:rPr lang="en-US" altLang="zh-CN" sz="2400">
                <a:solidFill>
                  <a:srgbClr val="FF0000"/>
                </a:solidFill>
                <a:latin typeface="Arial Black" panose="020B0A04020102020204" charset="0"/>
                <a:cs typeface="Arial Black" panose="020B0A04020102020204" charset="0"/>
              </a:rPr>
              <a:t>: time/ environment/ appearance/ actions</a:t>
            </a:r>
            <a:endParaRPr lang="en-US" altLang="zh-CN" sz="2400">
              <a:solidFill>
                <a:srgbClr val="FF0000"/>
              </a:solidFill>
              <a:latin typeface="Arial Black" panose="020B0A04020102020204" charset="0"/>
              <a:cs typeface="Arial Black" panose="020B0A04020102020204" charset="0"/>
            </a:endParaRPr>
          </a:p>
        </p:txBody>
      </p:sp>
      <p:sp>
        <p:nvSpPr>
          <p:cNvPr id="25" name="文本框 24"/>
          <p:cNvSpPr txBox="1"/>
          <p:nvPr/>
        </p:nvSpPr>
        <p:spPr>
          <a:xfrm>
            <a:off x="38100" y="28575"/>
            <a:ext cx="2938145" cy="583565"/>
          </a:xfrm>
          <a:prstGeom prst="rect">
            <a:avLst/>
          </a:prstGeom>
          <a:noFill/>
        </p:spPr>
        <p:txBody>
          <a:bodyPr wrap="none" rtlCol="0" anchor="t">
            <a:spAutoFit/>
          </a:bodyPr>
          <a:p>
            <a:pPr algn="l"/>
            <a:r>
              <a:rPr lang="en-US" sz="3200" b="1">
                <a:solidFill>
                  <a:schemeClr val="accent1"/>
                </a:solidFill>
                <a:effectLst>
                  <a:outerShdw blurRad="38100" dist="25400" dir="5400000" algn="ctr" rotWithShape="0">
                    <a:srgbClr val="6E747A">
                      <a:alpha val="43000"/>
                    </a:srgbClr>
                  </a:outerShdw>
                </a:effectLst>
                <a:sym typeface="+mn-ea"/>
              </a:rPr>
              <a:t>Part II Plotting</a:t>
            </a:r>
            <a:endParaRPr lang="en-US"/>
          </a:p>
        </p:txBody>
      </p:sp>
      <p:sp>
        <p:nvSpPr>
          <p:cNvPr id="2" name="文本框 1"/>
          <p:cNvSpPr txBox="1"/>
          <p:nvPr/>
        </p:nvSpPr>
        <p:spPr>
          <a:xfrm>
            <a:off x="223520" y="2183130"/>
            <a:ext cx="11744960" cy="3322955"/>
          </a:xfrm>
          <a:prstGeom prst="rect">
            <a:avLst/>
          </a:prstGeom>
          <a:noFill/>
        </p:spPr>
        <p:txBody>
          <a:bodyPr wrap="square" rtlCol="0" anchor="t">
            <a:spAutoFit/>
          </a:bodyPr>
          <a:p>
            <a:pPr algn="l"/>
            <a:r>
              <a:rPr lang="en-US" sz="2400" b="1">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t>Paragraph 1:</a:t>
            </a:r>
            <a:endParaRPr lang="en-US" sz="2400" b="1">
              <a:solidFill>
                <a:schemeClr val="tx1"/>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endParaRPr>
          </a:p>
          <a:p>
            <a:pPr algn="l"/>
            <a:r>
              <a:rPr lang="en-US" sz="2400" b="1">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t>    Then Rogers had another idea._____________________</a:t>
            </a:r>
            <a:endParaRPr lang="en-US" sz="2400" b="1">
              <a:solidFill>
                <a:schemeClr val="tx1"/>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endParaRPr>
          </a:p>
          <a:p>
            <a:pPr algn="l"/>
            <a:endParaRPr lang="en-US" sz="2400" b="1">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endParaRPr>
          </a:p>
          <a:p>
            <a:pPr algn="l"/>
            <a:endParaRPr lang="en-US" sz="2400" b="1">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endParaRPr>
          </a:p>
          <a:p>
            <a:pPr algn="l"/>
            <a:endParaRPr lang="en-US" sz="2400" b="1">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endParaRPr>
          </a:p>
          <a:p>
            <a:pPr algn="l"/>
            <a:endParaRPr lang="en-US" sz="2400" b="1">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endParaRPr>
          </a:p>
          <a:p>
            <a:pPr algn="l"/>
            <a:r>
              <a:rPr lang="en-US" sz="2400" b="1">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t>Paragraph 2:</a:t>
            </a:r>
            <a:endParaRPr lang="en-US" sz="2400" b="1">
              <a:solidFill>
                <a:schemeClr val="tx1"/>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endParaRPr>
          </a:p>
          <a:p>
            <a:pPr algn="l"/>
            <a:r>
              <a:rPr lang="en-US" sz="2400" b="1">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t>    It was after the operation that Linden found Rogers gone. _______________________</a:t>
            </a:r>
            <a:endParaRPr lang="en-US" sz="2400" b="1">
              <a:solidFill>
                <a:schemeClr val="tx1"/>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endParaRPr>
          </a:p>
          <a:p>
            <a:pPr algn="l"/>
            <a:endParaRPr lang="zh-CN" altLang="en-US"/>
          </a:p>
        </p:txBody>
      </p:sp>
      <p:sp>
        <p:nvSpPr>
          <p:cNvPr id="3" name="文本框 2"/>
          <p:cNvSpPr txBox="1"/>
          <p:nvPr/>
        </p:nvSpPr>
        <p:spPr>
          <a:xfrm>
            <a:off x="2468245" y="1871345"/>
            <a:ext cx="2667635" cy="583565"/>
          </a:xfrm>
          <a:prstGeom prst="rect">
            <a:avLst/>
          </a:prstGeom>
          <a:noFill/>
        </p:spPr>
        <p:txBody>
          <a:bodyPr wrap="none" rtlCol="0" anchor="t">
            <a:spAutoFit/>
          </a:bodyPr>
          <a:p>
            <a:r>
              <a:rPr lang="en-US" altLang="zh-CN" sz="3200">
                <a:ln>
                  <a:solidFill>
                    <a:srgbClr val="0070C0"/>
                  </a:solidFill>
                </a:ln>
                <a:solidFill>
                  <a:srgbClr val="FF0000"/>
                </a:solidFill>
                <a:latin typeface="Arial Black" panose="020B0A04020102020204" charset="0"/>
                <a:cs typeface="Arial Black" panose="020B0A04020102020204" charset="0"/>
                <a:sym typeface="+mn-ea"/>
              </a:rPr>
              <a:t>connection</a:t>
            </a:r>
            <a:endParaRPr lang="en-US" altLang="zh-CN" sz="3200">
              <a:ln>
                <a:solidFill>
                  <a:srgbClr val="0070C0"/>
                </a:solidFill>
              </a:ln>
              <a:solidFill>
                <a:srgbClr val="FF0000"/>
              </a:solidFill>
              <a:latin typeface="Arial Black" panose="020B0A04020102020204" charset="0"/>
              <a:cs typeface="Arial Black" panose="020B0A04020102020204" charset="0"/>
              <a:sym typeface="+mn-ea"/>
            </a:endParaRPr>
          </a:p>
        </p:txBody>
      </p:sp>
      <p:sp>
        <p:nvSpPr>
          <p:cNvPr id="4" name="文本框 3"/>
          <p:cNvSpPr txBox="1"/>
          <p:nvPr/>
        </p:nvSpPr>
        <p:spPr>
          <a:xfrm>
            <a:off x="2272665" y="2543810"/>
            <a:ext cx="2378710" cy="460375"/>
          </a:xfrm>
          <a:prstGeom prst="rect">
            <a:avLst/>
          </a:prstGeom>
          <a:noFill/>
        </p:spPr>
        <p:txBody>
          <a:bodyPr wrap="none" rtlCol="0" anchor="t">
            <a:spAutoFit/>
          </a:bodyPr>
          <a:p>
            <a:r>
              <a:rPr lang="en-US" sz="2400" b="1">
                <a:solidFill>
                  <a:srgbClr val="0070C0"/>
                </a:solidFill>
                <a:effectLst>
                  <a:glow rad="228600">
                    <a:schemeClr val="accent6">
                      <a:satMod val="175000"/>
                      <a:alpha val="40000"/>
                    </a:schemeClr>
                  </a:glow>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t>had another idea</a:t>
            </a:r>
            <a:endParaRPr lang="en-US" altLang="en-US" sz="2400" b="1">
              <a:solidFill>
                <a:srgbClr val="0070C0"/>
              </a:solidFill>
              <a:effectLst>
                <a:glow rad="228600">
                  <a:schemeClr val="accent6">
                    <a:satMod val="175000"/>
                    <a:alpha val="40000"/>
                  </a:schemeClr>
                </a:glow>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endParaRPr>
          </a:p>
        </p:txBody>
      </p:sp>
      <p:sp>
        <p:nvSpPr>
          <p:cNvPr id="5" name="文本框 4"/>
          <p:cNvSpPr txBox="1"/>
          <p:nvPr/>
        </p:nvSpPr>
        <p:spPr>
          <a:xfrm>
            <a:off x="1392555" y="4741545"/>
            <a:ext cx="2614930" cy="460375"/>
          </a:xfrm>
          <a:prstGeom prst="rect">
            <a:avLst/>
          </a:prstGeom>
          <a:noFill/>
        </p:spPr>
        <p:txBody>
          <a:bodyPr wrap="none" rtlCol="0" anchor="t">
            <a:spAutoFit/>
          </a:bodyPr>
          <a:p>
            <a:r>
              <a:rPr lang="en-US" sz="2400" b="1">
                <a:solidFill>
                  <a:srgbClr val="0070C0"/>
                </a:solidFill>
                <a:effectLst>
                  <a:glow rad="228600">
                    <a:schemeClr val="accent6">
                      <a:satMod val="175000"/>
                      <a:alpha val="40000"/>
                    </a:schemeClr>
                  </a:glow>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t>after the operation</a:t>
            </a:r>
            <a:endParaRPr lang="en-US" altLang="en-US" sz="2400" b="1">
              <a:solidFill>
                <a:srgbClr val="0070C0"/>
              </a:solidFill>
              <a:effectLst>
                <a:glow rad="228600">
                  <a:schemeClr val="accent6">
                    <a:satMod val="175000"/>
                    <a:alpha val="40000"/>
                  </a:schemeClr>
                </a:glow>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endParaRPr>
          </a:p>
        </p:txBody>
      </p:sp>
      <p:sp>
        <p:nvSpPr>
          <p:cNvPr id="6" name="文本框 5"/>
          <p:cNvSpPr txBox="1"/>
          <p:nvPr/>
        </p:nvSpPr>
        <p:spPr>
          <a:xfrm>
            <a:off x="5506720" y="4741545"/>
            <a:ext cx="2621915" cy="460375"/>
          </a:xfrm>
          <a:prstGeom prst="rect">
            <a:avLst/>
          </a:prstGeom>
          <a:noFill/>
        </p:spPr>
        <p:txBody>
          <a:bodyPr wrap="none" rtlCol="0" anchor="t">
            <a:spAutoFit/>
          </a:bodyPr>
          <a:p>
            <a:r>
              <a:rPr lang="en-US" sz="2400" b="1">
                <a:solidFill>
                  <a:srgbClr val="0070C0"/>
                </a:solidFill>
                <a:effectLst>
                  <a:glow rad="228600">
                    <a:schemeClr val="accent6">
                      <a:satMod val="175000"/>
                      <a:alpha val="40000"/>
                    </a:schemeClr>
                  </a:glow>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t>found Rogers gone</a:t>
            </a:r>
            <a:endParaRPr lang="en-US" altLang="en-US" sz="2400" b="1">
              <a:solidFill>
                <a:srgbClr val="0070C0"/>
              </a:solidFill>
              <a:effectLst>
                <a:glow rad="228600">
                  <a:schemeClr val="accent6">
                    <a:satMod val="175000"/>
                    <a:alpha val="40000"/>
                  </a:schemeClr>
                </a:glow>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endParaRPr>
          </a:p>
        </p:txBody>
      </p:sp>
      <p:sp>
        <p:nvSpPr>
          <p:cNvPr id="7" name="上箭头 6"/>
          <p:cNvSpPr/>
          <p:nvPr/>
        </p:nvSpPr>
        <p:spPr>
          <a:xfrm>
            <a:off x="2758440" y="4370070"/>
            <a:ext cx="485775" cy="442595"/>
          </a:xfrm>
          <a:prstGeom prst="upArrow">
            <a:avLst/>
          </a:prstGeom>
          <a:gradFill>
            <a:gsLst>
              <a:gs pos="0">
                <a:srgbClr val="9EE256"/>
              </a:gs>
              <a:gs pos="100000">
                <a:srgbClr val="52762D"/>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上箭头 7"/>
          <p:cNvSpPr/>
          <p:nvPr/>
        </p:nvSpPr>
        <p:spPr>
          <a:xfrm>
            <a:off x="6574790" y="4370070"/>
            <a:ext cx="485775" cy="442595"/>
          </a:xfrm>
          <a:prstGeom prst="upArrow">
            <a:avLst/>
          </a:prstGeom>
          <a:gradFill>
            <a:gsLst>
              <a:gs pos="0">
                <a:srgbClr val="9EE256"/>
              </a:gs>
              <a:gs pos="100000">
                <a:srgbClr val="52762D"/>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文本框 8"/>
          <p:cNvSpPr txBox="1"/>
          <p:nvPr/>
        </p:nvSpPr>
        <p:spPr>
          <a:xfrm>
            <a:off x="975360" y="3978910"/>
            <a:ext cx="10426065" cy="460375"/>
          </a:xfrm>
          <a:prstGeom prst="rect">
            <a:avLst/>
          </a:prstGeom>
          <a:noFill/>
        </p:spPr>
        <p:txBody>
          <a:bodyPr wrap="square" rtlCol="0">
            <a:spAutoFit/>
          </a:bodyPr>
          <a:p>
            <a:r>
              <a:rPr lang="en-US" altLang="zh-CN" sz="2400" b="1" i="1">
                <a:solidFill>
                  <a:srgbClr val="0070C0"/>
                </a:solidFill>
                <a:latin typeface="Times New Roman" panose="02020603050405020304" charset="0"/>
                <a:cs typeface="Times New Roman" panose="02020603050405020304" charset="0"/>
              </a:rPr>
              <a:t>Rogers sent Linden to the hospital successfully and Linden needed an operation,</a:t>
            </a:r>
            <a:endParaRPr lang="en-US" altLang="zh-CN" sz="2400" b="1" i="1">
              <a:solidFill>
                <a:srgbClr val="0070C0"/>
              </a:solidFill>
              <a:latin typeface="Times New Roman" panose="02020603050405020304" charset="0"/>
              <a:cs typeface="Times New Roman" panose="02020603050405020304" charset="0"/>
            </a:endParaRPr>
          </a:p>
        </p:txBody>
      </p:sp>
      <p:sp>
        <p:nvSpPr>
          <p:cNvPr id="10" name="上箭头 9"/>
          <p:cNvSpPr/>
          <p:nvPr/>
        </p:nvSpPr>
        <p:spPr>
          <a:xfrm rot="5400000">
            <a:off x="4629785" y="2571750"/>
            <a:ext cx="485775" cy="442595"/>
          </a:xfrm>
          <a:prstGeom prst="upArrow">
            <a:avLst/>
          </a:prstGeom>
          <a:gradFill>
            <a:gsLst>
              <a:gs pos="0">
                <a:srgbClr val="9EE256"/>
              </a:gs>
              <a:gs pos="100000">
                <a:srgbClr val="52762D"/>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文本框 10"/>
          <p:cNvSpPr txBox="1"/>
          <p:nvPr/>
        </p:nvSpPr>
        <p:spPr>
          <a:xfrm>
            <a:off x="5135880" y="2136140"/>
            <a:ext cx="5008245" cy="1938020"/>
          </a:xfrm>
          <a:prstGeom prst="rect">
            <a:avLst/>
          </a:prstGeom>
          <a:noFill/>
        </p:spPr>
        <p:txBody>
          <a:bodyPr wrap="square" rtlCol="0">
            <a:spAutoFit/>
          </a:bodyPr>
          <a:p>
            <a:r>
              <a:rPr lang="en-US" altLang="zh-CN" sz="2400" b="1" i="1">
                <a:solidFill>
                  <a:srgbClr val="0070C0"/>
                </a:solidFill>
                <a:effectLst>
                  <a:outerShdw blurRad="38100" dist="38100" dir="2700000" algn="tl">
                    <a:srgbClr val="000000">
                      <a:alpha val="43137"/>
                    </a:srgbClr>
                  </a:outerShdw>
                </a:effectLst>
                <a:latin typeface="Times New Roman" panose="02020603050405020304" charset="0"/>
                <a:cs typeface="Times New Roman" panose="02020603050405020304" charset="0"/>
              </a:rPr>
              <a:t>What did Rogers do?</a:t>
            </a:r>
            <a:endParaRPr lang="en-US" altLang="zh-CN" sz="2400" b="1" i="1">
              <a:solidFill>
                <a:srgbClr val="0070C0"/>
              </a:solidFill>
              <a:effectLst>
                <a:outerShdw blurRad="38100" dist="38100" dir="2700000" algn="tl">
                  <a:srgbClr val="000000">
                    <a:alpha val="43137"/>
                  </a:srgbClr>
                </a:outerShdw>
              </a:effectLst>
              <a:latin typeface="Times New Roman" panose="02020603050405020304" charset="0"/>
              <a:cs typeface="Times New Roman" panose="02020603050405020304" charset="0"/>
            </a:endParaRPr>
          </a:p>
          <a:p>
            <a:r>
              <a:rPr lang="en-US" altLang="zh-CN" sz="2400" b="1" i="1">
                <a:solidFill>
                  <a:srgbClr val="0070C0"/>
                </a:solidFill>
                <a:effectLst>
                  <a:outerShdw blurRad="38100" dist="38100" dir="2700000" algn="tl">
                    <a:srgbClr val="000000">
                      <a:alpha val="43137"/>
                    </a:srgbClr>
                  </a:outerShdw>
                </a:effectLst>
                <a:latin typeface="Times New Roman" panose="02020603050405020304" charset="0"/>
                <a:cs typeface="Times New Roman" panose="02020603050405020304" charset="0"/>
              </a:rPr>
              <a:t>What did Linden do?</a:t>
            </a:r>
            <a:endParaRPr lang="en-US" altLang="zh-CN" sz="2400" b="1" i="1">
              <a:solidFill>
                <a:srgbClr val="0070C0"/>
              </a:solidFill>
              <a:effectLst>
                <a:outerShdw blurRad="38100" dist="38100" dir="2700000" algn="tl">
                  <a:srgbClr val="000000">
                    <a:alpha val="43137"/>
                  </a:srgbClr>
                </a:outerShdw>
              </a:effectLst>
              <a:latin typeface="Times New Roman" panose="02020603050405020304" charset="0"/>
              <a:cs typeface="Times New Roman" panose="02020603050405020304" charset="0"/>
            </a:endParaRPr>
          </a:p>
          <a:p>
            <a:r>
              <a:rPr lang="en-US" altLang="zh-CN" sz="2400" b="1" i="1">
                <a:solidFill>
                  <a:srgbClr val="0070C0"/>
                </a:solidFill>
                <a:effectLst>
                  <a:outerShdw blurRad="38100" dist="38100" dir="2700000" algn="tl">
                    <a:srgbClr val="000000">
                      <a:alpha val="43137"/>
                    </a:srgbClr>
                  </a:outerShdw>
                </a:effectLst>
                <a:latin typeface="Times New Roman" panose="02020603050405020304" charset="0"/>
                <a:cs typeface="Times New Roman" panose="02020603050405020304" charset="0"/>
              </a:rPr>
              <a:t>What are the difficulties?</a:t>
            </a:r>
            <a:endParaRPr lang="en-US" altLang="zh-CN" sz="2400" b="1" i="1">
              <a:solidFill>
                <a:srgbClr val="0070C0"/>
              </a:solidFill>
              <a:effectLst>
                <a:outerShdw blurRad="38100" dist="38100" dir="2700000" algn="tl">
                  <a:srgbClr val="000000">
                    <a:alpha val="43137"/>
                  </a:srgbClr>
                </a:outerShdw>
              </a:effectLst>
              <a:latin typeface="Times New Roman" panose="02020603050405020304" charset="0"/>
              <a:cs typeface="Times New Roman" panose="02020603050405020304" charset="0"/>
            </a:endParaRPr>
          </a:p>
          <a:p>
            <a:r>
              <a:rPr lang="en-US" altLang="zh-CN" sz="2400" b="1" i="1">
                <a:solidFill>
                  <a:srgbClr val="0070C0"/>
                </a:solidFill>
                <a:effectLst>
                  <a:outerShdw blurRad="38100" dist="38100" dir="2700000" algn="tl">
                    <a:srgbClr val="000000">
                      <a:alpha val="43137"/>
                    </a:srgbClr>
                  </a:outerShdw>
                </a:effectLst>
                <a:latin typeface="Times New Roman" panose="02020603050405020304" charset="0"/>
                <a:cs typeface="Times New Roman" panose="02020603050405020304" charset="0"/>
              </a:rPr>
              <a:t>How did they get to the hospital?</a:t>
            </a:r>
            <a:endParaRPr lang="en-US" altLang="zh-CN" sz="2400" b="1" i="1">
              <a:solidFill>
                <a:srgbClr val="0070C0"/>
              </a:solidFill>
              <a:effectLst>
                <a:outerShdw blurRad="38100" dist="38100" dir="2700000" algn="tl">
                  <a:srgbClr val="000000">
                    <a:alpha val="43137"/>
                  </a:srgbClr>
                </a:outerShdw>
              </a:effectLst>
              <a:latin typeface="Times New Roman" panose="02020603050405020304" charset="0"/>
              <a:cs typeface="Times New Roman" panose="02020603050405020304" charset="0"/>
            </a:endParaRPr>
          </a:p>
          <a:p>
            <a:r>
              <a:rPr lang="en-US" altLang="zh-CN" sz="2400" b="1" i="1">
                <a:solidFill>
                  <a:srgbClr val="0070C0"/>
                </a:solidFill>
                <a:effectLst>
                  <a:outerShdw blurRad="38100" dist="38100" dir="2700000" algn="tl">
                    <a:srgbClr val="000000">
                      <a:alpha val="43137"/>
                    </a:srgbClr>
                  </a:outerShdw>
                </a:effectLst>
                <a:latin typeface="Times New Roman" panose="02020603050405020304" charset="0"/>
                <a:cs typeface="Times New Roman" panose="02020603050405020304" charset="0"/>
              </a:rPr>
              <a:t>Who else would be in this paragraph?</a:t>
            </a:r>
            <a:endParaRPr lang="en-US" altLang="zh-CN" sz="2400" b="1" i="1">
              <a:solidFill>
                <a:srgbClr val="0070C0"/>
              </a:solidFill>
              <a:effectLst>
                <a:outerShdw blurRad="38100" dist="38100" dir="2700000" algn="tl">
                  <a:srgbClr val="000000">
                    <a:alpha val="43137"/>
                  </a:srgbClr>
                </a:outerShdw>
              </a:effectLst>
              <a:latin typeface="Times New Roman" panose="02020603050405020304" charset="0"/>
              <a:cs typeface="Times New Roman" panose="02020603050405020304" charset="0"/>
            </a:endParaRPr>
          </a:p>
        </p:txBody>
      </p:sp>
      <p:sp>
        <p:nvSpPr>
          <p:cNvPr id="12" name="文本框 11"/>
          <p:cNvSpPr txBox="1"/>
          <p:nvPr/>
        </p:nvSpPr>
        <p:spPr>
          <a:xfrm>
            <a:off x="8128635" y="2306320"/>
            <a:ext cx="3554730" cy="460375"/>
          </a:xfrm>
          <a:prstGeom prst="rect">
            <a:avLst/>
          </a:prstGeom>
          <a:noFill/>
        </p:spPr>
        <p:txBody>
          <a:bodyPr wrap="none" rtlCol="0" anchor="t">
            <a:spAutoFit/>
          </a:bodyPr>
          <a:p>
            <a:r>
              <a:rPr lang="en-US" altLang="zh-CN" sz="2400" b="1" i="1">
                <a:solidFill>
                  <a:srgbClr val="0070C0"/>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rPr>
              <a:t>Was there any interaction?</a:t>
            </a:r>
            <a:endParaRPr lang="en-US" altLang="zh-CN" sz="2400" b="1" i="1">
              <a:solidFill>
                <a:srgbClr val="0070C0"/>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endParaRPr>
          </a:p>
        </p:txBody>
      </p:sp>
      <p:sp>
        <p:nvSpPr>
          <p:cNvPr id="13" name="文本框 12"/>
          <p:cNvSpPr txBox="1"/>
          <p:nvPr/>
        </p:nvSpPr>
        <p:spPr>
          <a:xfrm>
            <a:off x="5135880" y="5201920"/>
            <a:ext cx="6874510" cy="1198880"/>
          </a:xfrm>
          <a:prstGeom prst="rect">
            <a:avLst/>
          </a:prstGeom>
          <a:noFill/>
        </p:spPr>
        <p:txBody>
          <a:bodyPr wrap="square" rtlCol="0">
            <a:spAutoFit/>
          </a:bodyPr>
          <a:p>
            <a:r>
              <a:rPr lang="en-US" altLang="zh-CN" sz="2400" b="1" i="1">
                <a:solidFill>
                  <a:srgbClr val="0070C0"/>
                </a:solidFill>
                <a:effectLst>
                  <a:outerShdw blurRad="38100" dist="38100" dir="2700000" algn="tl">
                    <a:srgbClr val="000000">
                      <a:alpha val="43137"/>
                    </a:srgbClr>
                  </a:outerShdw>
                </a:effectLst>
                <a:latin typeface="Times New Roman" panose="02020603050405020304" charset="0"/>
                <a:cs typeface="Times New Roman" panose="02020603050405020304" charset="0"/>
              </a:rPr>
              <a:t>Would Linden try to find Rogers? Why?</a:t>
            </a:r>
            <a:endParaRPr lang="en-US" altLang="zh-CN" sz="2400" b="1" i="1">
              <a:solidFill>
                <a:srgbClr val="0070C0"/>
              </a:solidFill>
              <a:effectLst>
                <a:outerShdw blurRad="38100" dist="38100" dir="2700000" algn="tl">
                  <a:srgbClr val="000000">
                    <a:alpha val="43137"/>
                  </a:srgbClr>
                </a:outerShdw>
              </a:effectLst>
              <a:latin typeface="Times New Roman" panose="02020603050405020304" charset="0"/>
              <a:cs typeface="Times New Roman" panose="02020603050405020304" charset="0"/>
            </a:endParaRPr>
          </a:p>
          <a:p>
            <a:r>
              <a:rPr lang="en-US" altLang="zh-CN" sz="2400" b="1" i="1">
                <a:solidFill>
                  <a:srgbClr val="0070C0"/>
                </a:solidFill>
                <a:effectLst>
                  <a:outerShdw blurRad="38100" dist="38100" dir="2700000" algn="tl">
                    <a:srgbClr val="000000">
                      <a:alpha val="43137"/>
                    </a:srgbClr>
                  </a:outerShdw>
                </a:effectLst>
                <a:latin typeface="Times New Roman" panose="02020603050405020304" charset="0"/>
                <a:cs typeface="Times New Roman" panose="02020603050405020304" charset="0"/>
              </a:rPr>
              <a:t>How did Linden find Rogers?</a:t>
            </a:r>
            <a:endParaRPr lang="en-US" altLang="zh-CN" sz="2400" b="1" i="1">
              <a:solidFill>
                <a:srgbClr val="0070C0"/>
              </a:solidFill>
              <a:effectLst>
                <a:outerShdw blurRad="38100" dist="38100" dir="2700000" algn="tl">
                  <a:srgbClr val="000000">
                    <a:alpha val="43137"/>
                  </a:srgbClr>
                </a:outerShdw>
              </a:effectLst>
              <a:latin typeface="Times New Roman" panose="02020603050405020304" charset="0"/>
              <a:cs typeface="Times New Roman" panose="02020603050405020304" charset="0"/>
            </a:endParaRPr>
          </a:p>
          <a:p>
            <a:r>
              <a:rPr lang="en-US" altLang="zh-CN" sz="2400" b="1" i="1">
                <a:solidFill>
                  <a:srgbClr val="0070C0"/>
                </a:solidFill>
                <a:effectLst>
                  <a:outerShdw blurRad="38100" dist="38100" dir="2700000" algn="tl">
                    <a:srgbClr val="000000">
                      <a:alpha val="43137"/>
                    </a:srgbClr>
                  </a:outerShdw>
                </a:effectLst>
                <a:latin typeface="Times New Roman" panose="02020603050405020304" charset="0"/>
                <a:cs typeface="Times New Roman" panose="02020603050405020304" charset="0"/>
              </a:rPr>
              <a:t>What would be the ending of this story? </a:t>
            </a:r>
            <a:endParaRPr lang="en-US" altLang="zh-CN" sz="2400" b="1" i="1">
              <a:solidFill>
                <a:srgbClr val="0070C0"/>
              </a:solidFill>
              <a:effectLst>
                <a:outerShdw blurRad="38100" dist="38100" dir="2700000" algn="tl">
                  <a:srgbClr val="000000">
                    <a:alpha val="43137"/>
                  </a:srgbClr>
                </a:outerShdw>
              </a:effectLst>
              <a:latin typeface="Times New Roman" panose="02020603050405020304" charset="0"/>
              <a:cs typeface="Times New Roman" panose="0202060305040502030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linds(horizontal)">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blinds(horizontal)">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blinds(horizontal)">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blinds(horizontal)">
                                      <p:cBhvr>
                                        <p:cTn id="26" dur="500"/>
                                        <p:tgtEl>
                                          <p:spTgt spid="5"/>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blinds(horizontal)">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blinds(horizontal)">
                                      <p:cBhvr>
                                        <p:cTn id="34" dur="500"/>
                                        <p:tgtEl>
                                          <p:spTgt spid="7"/>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blinds(horizontal)">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grpId="0"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blinds(horizontal)">
                                      <p:cBhvr>
                                        <p:cTn id="46" dur="500"/>
                                        <p:tgtEl>
                                          <p:spTgt spid="10"/>
                                        </p:tgtEl>
                                      </p:cBhvr>
                                    </p:animEffect>
                                  </p:childTnLst>
                                </p:cTn>
                              </p:par>
                              <p:par>
                                <p:cTn id="47" presetID="3" presetClass="entr" presetSubtype="10" fill="hold" grpId="0" nodeType="with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blinds(horizontal)">
                                      <p:cBhvr>
                                        <p:cTn id="49" dur="500"/>
                                        <p:tgtEl>
                                          <p:spTgt spid="11"/>
                                        </p:tgtEl>
                                      </p:cBhvr>
                                    </p:animEffect>
                                  </p:childTnLst>
                                </p:cTn>
                              </p:par>
                            </p:childTnLst>
                          </p:cTn>
                        </p:par>
                      </p:childTnLst>
                    </p:cTn>
                  </p:par>
                  <p:par>
                    <p:cTn id="50" fill="hold">
                      <p:stCondLst>
                        <p:cond delay="indefinite"/>
                      </p:stCondLst>
                      <p:childTnLst>
                        <p:par>
                          <p:cTn id="51" fill="hold">
                            <p:stCondLst>
                              <p:cond delay="0"/>
                            </p:stCondLst>
                            <p:childTnLst>
                              <p:par>
                                <p:cTn id="52" presetID="3" presetClass="entr" presetSubtype="10" fill="hold" grpId="0" nodeType="click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blinds(horizontal)">
                                      <p:cBhvr>
                                        <p:cTn id="54" dur="500"/>
                                        <p:tgtEl>
                                          <p:spTgt spid="12"/>
                                        </p:tgtEl>
                                      </p:cBhvr>
                                    </p:animEffect>
                                  </p:childTnLst>
                                </p:cTn>
                              </p:par>
                            </p:childTnLst>
                          </p:cTn>
                        </p:par>
                      </p:childTnLst>
                    </p:cTn>
                  </p:par>
                  <p:par>
                    <p:cTn id="55" fill="hold">
                      <p:stCondLst>
                        <p:cond delay="indefinite"/>
                      </p:stCondLst>
                      <p:childTnLst>
                        <p:par>
                          <p:cTn id="56" fill="hold">
                            <p:stCondLst>
                              <p:cond delay="0"/>
                            </p:stCondLst>
                            <p:childTnLst>
                              <p:par>
                                <p:cTn id="57" presetID="3" presetClass="entr" presetSubtype="10" fill="hold" grpId="0" nodeType="click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blinds(horizontal)">
                                      <p:cBhvr>
                                        <p:cTn id="5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5" grpId="0" bldLvl="0" animBg="1"/>
      <p:bldP spid="2" grpId="0"/>
      <p:bldP spid="4" grpId="0"/>
      <p:bldP spid="5" grpId="0"/>
      <p:bldP spid="6" grpId="0"/>
      <p:bldP spid="7" grpId="0" animBg="1"/>
      <p:bldP spid="8" grpId="0" animBg="1"/>
      <p:bldP spid="9" grpId="0"/>
      <p:bldP spid="10" grpId="0" animBg="1"/>
      <p:bldP spid="11" grpId="0"/>
      <p:bldP spid="13"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99060" y="612140"/>
            <a:ext cx="11911330" cy="6185535"/>
          </a:xfrm>
          <a:prstGeom prst="rect">
            <a:avLst/>
          </a:prstGeom>
          <a:noFill/>
        </p:spPr>
        <p:txBody>
          <a:bodyPr wrap="square" rtlCol="0" anchor="t">
            <a:spAutoFit/>
          </a:bodyPr>
          <a:p>
            <a:pPr algn="l"/>
            <a:r>
              <a:rPr lang="en-US" sz="2200" b="1">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t>Paragraph 1:</a:t>
            </a:r>
            <a:endParaRPr lang="en-US" sz="2200" b="1">
              <a:solidFill>
                <a:schemeClr val="tx1"/>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endParaRPr>
          </a:p>
          <a:p>
            <a:pPr algn="l"/>
            <a:r>
              <a:rPr lang="en-US" sz="2200" b="1">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t>    </a:t>
            </a:r>
            <a:r>
              <a:rPr lang="en-US" sz="2200" b="1" i="1">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t>Then Rogers had another idea</a:t>
            </a:r>
            <a:r>
              <a:rPr lang="en-US" sz="2200" b="1">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t>. </a:t>
            </a:r>
            <a:r>
              <a:rPr lang="en-US" sz="2200" b="1">
                <a:solidFill>
                  <a:srgbClr val="0070C0"/>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t>Gently sitting </a:t>
            </a:r>
            <a:r>
              <a:rPr lang="en-US" sz="2200" b="1">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t>her down on a rock, he deserted his mountain </a:t>
            </a:r>
            <a:r>
              <a:rPr lang="en-US" sz="2200" b="1" u="sng">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t>bike </a:t>
            </a:r>
            <a:r>
              <a:rPr lang="en-US" sz="2200" b="1">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t>under a tree. </a:t>
            </a:r>
            <a:r>
              <a:rPr lang="en-US" sz="2200" b="1">
                <a:solidFill>
                  <a:srgbClr val="0070C0"/>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t>Surprised as</a:t>
            </a:r>
            <a:r>
              <a:rPr lang="en-US" sz="2200" b="1">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t> Linden was, she </a:t>
            </a:r>
            <a:r>
              <a:rPr lang="en-US" sz="2200" b="1">
                <a:solidFill>
                  <a:srgbClr val="C00000"/>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t>grinned at him gratefully with the extreme </a:t>
            </a:r>
            <a:r>
              <a:rPr lang="en-US" sz="2200" b="1" u="sng">
                <a:solidFill>
                  <a:srgbClr val="C00000"/>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t>pain</a:t>
            </a:r>
            <a:r>
              <a:rPr lang="en-US" sz="2200" b="1" u="sng">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t> </a:t>
            </a:r>
            <a:r>
              <a:rPr lang="en-US" sz="2200" b="1">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t>from the </a:t>
            </a:r>
            <a:r>
              <a:rPr lang="en-US" sz="2200" b="1" u="sng">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t>leg</a:t>
            </a:r>
            <a:r>
              <a:rPr lang="en-US" sz="2200" b="1">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t>. </a:t>
            </a:r>
            <a:r>
              <a:rPr lang="en-US" sz="2200" b="1">
                <a:solidFill>
                  <a:srgbClr val="0070C0"/>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t>Seeing </a:t>
            </a:r>
            <a:r>
              <a:rPr lang="en-US" sz="2200" b="1">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t>her pale face, Rogers </a:t>
            </a:r>
            <a:r>
              <a:rPr lang="en-US" sz="2200" b="1">
                <a:solidFill>
                  <a:srgbClr val="C00000"/>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t>sensed </a:t>
            </a:r>
            <a:r>
              <a:rPr lang="en-US" sz="2200" b="1">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t>her pain, </a:t>
            </a:r>
            <a:r>
              <a:rPr lang="en-US" sz="2200" b="1" u="sng">
                <a:solidFill>
                  <a:srgbClr val="C00000"/>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t>helped </a:t>
            </a:r>
            <a:r>
              <a:rPr lang="en-US" sz="2200" b="1">
                <a:solidFill>
                  <a:srgbClr val="C00000"/>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t>her to her feet</a:t>
            </a:r>
            <a:r>
              <a:rPr lang="en-US" sz="2200" b="1">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t> and </a:t>
            </a:r>
            <a:r>
              <a:rPr lang="en-US" sz="2200" b="1">
                <a:solidFill>
                  <a:srgbClr val="C00000"/>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t>lifted </a:t>
            </a:r>
            <a:r>
              <a:rPr lang="en-US" sz="2200" b="1">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t>her over his shoulder. </a:t>
            </a:r>
            <a:r>
              <a:rPr lang="en-US" sz="2200" b="1">
                <a:solidFill>
                  <a:srgbClr val="0070C0"/>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t>With the </a:t>
            </a:r>
            <a:r>
              <a:rPr lang="en-US" sz="2200" b="1" u="sng">
                <a:solidFill>
                  <a:srgbClr val="0070C0"/>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t>sun </a:t>
            </a:r>
            <a:r>
              <a:rPr lang="en-US" sz="2200" b="1">
                <a:solidFill>
                  <a:srgbClr val="0070C0"/>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t>burning</a:t>
            </a:r>
            <a:r>
              <a:rPr lang="en-US" sz="2200" b="1">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t>, he </a:t>
            </a:r>
            <a:r>
              <a:rPr lang="en-US" sz="2200" b="1">
                <a:solidFill>
                  <a:srgbClr val="C00000"/>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t>continuously </a:t>
            </a:r>
            <a:r>
              <a:rPr lang="en-US" sz="2200" b="1">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t>talked with her about his own stories and asked her questions now and then to </a:t>
            </a:r>
            <a:r>
              <a:rPr lang="en-US" sz="2200" b="1">
                <a:solidFill>
                  <a:srgbClr val="C00000"/>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t>distract her from the unbearable pain</a:t>
            </a:r>
            <a:r>
              <a:rPr lang="en-US" sz="2200" b="1">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t>. After a 30-minute trek to the </a:t>
            </a:r>
            <a:r>
              <a:rPr lang="en-US" sz="2200" b="1" u="sng">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t>trailhead</a:t>
            </a:r>
            <a:r>
              <a:rPr lang="en-US" sz="2200" b="1">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t>, Rogers </a:t>
            </a:r>
            <a:r>
              <a:rPr lang="en-US" sz="2200" b="1">
                <a:solidFill>
                  <a:srgbClr val="C00000"/>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t>carefully loaded Linden onto</a:t>
            </a:r>
            <a:r>
              <a:rPr lang="en-US" sz="2200" b="1">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t> the car and </a:t>
            </a:r>
            <a:r>
              <a:rPr lang="en-US" sz="2200" b="1">
                <a:solidFill>
                  <a:srgbClr val="C00000"/>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t>rushed her to</a:t>
            </a:r>
            <a:r>
              <a:rPr lang="en-US" sz="2200" b="1">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t> the hospital straight away. At the </a:t>
            </a:r>
            <a:r>
              <a:rPr lang="en-US" sz="2200" b="1" u="sng">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t>hospital</a:t>
            </a:r>
            <a:r>
              <a:rPr lang="en-US" sz="2200" b="1">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t>, Linden learned she needed an operation and Rogers called Linden’s friend.</a:t>
            </a:r>
            <a:endParaRPr lang="en-US" sz="2200" b="1">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endParaRPr>
          </a:p>
          <a:p>
            <a:pPr algn="l"/>
            <a:endParaRPr lang="en-US" sz="2200" b="1">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endParaRPr>
          </a:p>
          <a:p>
            <a:pPr algn="l"/>
            <a:r>
              <a:rPr lang="en-US" sz="2200" b="1">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t>Paragraph 2:</a:t>
            </a:r>
            <a:endParaRPr lang="en-US" sz="2200" b="1">
              <a:solidFill>
                <a:schemeClr val="tx1"/>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endParaRPr>
          </a:p>
          <a:p>
            <a:pPr algn="l"/>
            <a:r>
              <a:rPr lang="en-US" sz="2200" b="1">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t>    </a:t>
            </a:r>
            <a:r>
              <a:rPr lang="en-US" sz="2200" b="1" i="1">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t>It was after the operation that Linden found Rogers gone</a:t>
            </a:r>
            <a:r>
              <a:rPr lang="en-US" sz="2200" b="1">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t>. Linden tried to look for Rogers on Facebook but </a:t>
            </a:r>
            <a:r>
              <a:rPr lang="en-US" sz="2200" b="1">
                <a:solidFill>
                  <a:srgbClr val="C00000"/>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t>in vain</a:t>
            </a:r>
            <a:r>
              <a:rPr lang="en-US" sz="2200" b="1">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t>. </a:t>
            </a:r>
            <a:r>
              <a:rPr lang="en-US" sz="2200" b="1">
                <a:solidFill>
                  <a:srgbClr val="0070C0"/>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t>Recalling </a:t>
            </a:r>
            <a:r>
              <a:rPr lang="en-US" sz="2200" b="1">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t>the experience on the </a:t>
            </a:r>
            <a:r>
              <a:rPr lang="en-US" sz="2200" b="1" u="sng">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t>trails </a:t>
            </a:r>
            <a:r>
              <a:rPr lang="en-US" sz="2200" b="1">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t>with Rogers, Linden was sure enough that she wished she could thank him face to face. She shared the story with her friend and asked whether there would be a way to reach him. </a:t>
            </a:r>
            <a:r>
              <a:rPr lang="en-US" sz="2200" b="1">
                <a:solidFill>
                  <a:srgbClr val="0070C0"/>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t>It was</a:t>
            </a:r>
            <a:r>
              <a:rPr lang="en-US" sz="2200" b="1">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t> when reading news on the Internet </a:t>
            </a:r>
            <a:r>
              <a:rPr lang="en-US" sz="2200" b="1">
                <a:solidFill>
                  <a:srgbClr val="0070C0"/>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t>that </a:t>
            </a:r>
            <a:r>
              <a:rPr lang="en-US" sz="2200" b="1">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t>they came up with the idea of publishing the story on the newspaper and </a:t>
            </a:r>
            <a:r>
              <a:rPr lang="en-US" sz="2200" b="1">
                <a:solidFill>
                  <a:srgbClr val="0070C0"/>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t>it was</a:t>
            </a:r>
            <a:r>
              <a:rPr lang="en-US" sz="2200" b="1">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t> on the same day </a:t>
            </a:r>
            <a:r>
              <a:rPr lang="en-US" sz="2200" b="1">
                <a:solidFill>
                  <a:srgbClr val="0070C0"/>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t>that </a:t>
            </a:r>
            <a:r>
              <a:rPr lang="en-US" sz="2200" b="1">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t>the journalist sent her an email </a:t>
            </a:r>
            <a:r>
              <a:rPr lang="en-US" sz="2200" b="1">
                <a:solidFill>
                  <a:srgbClr val="0070C0"/>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t>informing </a:t>
            </a:r>
            <a:r>
              <a:rPr lang="en-US" sz="2200" b="1">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t>her Rogers had read the article and wanted to get in touch with her. </a:t>
            </a:r>
            <a:r>
              <a:rPr lang="en-US" sz="2200" b="1">
                <a:solidFill>
                  <a:srgbClr val="0070C0"/>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t>It was</a:t>
            </a:r>
            <a:r>
              <a:rPr lang="en-US" sz="2200" b="1">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t> a week later </a:t>
            </a:r>
            <a:r>
              <a:rPr lang="en-US" sz="2200" b="1">
                <a:solidFill>
                  <a:srgbClr val="0070C0"/>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t>that </a:t>
            </a:r>
            <a:r>
              <a:rPr lang="en-US" sz="2200" b="1">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t>Rogers saw her expressive eyes again. It was really a </a:t>
            </a:r>
            <a:r>
              <a:rPr lang="en-US" sz="2200" b="1" u="sng">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t>dangerous </a:t>
            </a:r>
            <a:r>
              <a:rPr lang="en-US" sz="2200" b="1">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t>but rewarding adventure!</a:t>
            </a:r>
            <a:endParaRPr lang="en-US" sz="2200" b="1">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endParaRPr>
          </a:p>
        </p:txBody>
      </p:sp>
      <p:sp>
        <p:nvSpPr>
          <p:cNvPr id="25" name="文本框 24"/>
          <p:cNvSpPr txBox="1"/>
          <p:nvPr/>
        </p:nvSpPr>
        <p:spPr>
          <a:xfrm>
            <a:off x="38100" y="28575"/>
            <a:ext cx="2930525" cy="583565"/>
          </a:xfrm>
          <a:prstGeom prst="rect">
            <a:avLst/>
          </a:prstGeom>
          <a:noFill/>
        </p:spPr>
        <p:txBody>
          <a:bodyPr wrap="none" rtlCol="0" anchor="t">
            <a:spAutoFit/>
          </a:bodyPr>
          <a:p>
            <a:pPr algn="l"/>
            <a:r>
              <a:rPr lang="en-US" sz="3200" b="1">
                <a:solidFill>
                  <a:schemeClr val="accent1"/>
                </a:solidFill>
                <a:effectLst>
                  <a:outerShdw blurRad="38100" dist="25400" dir="5400000" algn="ctr" rotWithShape="0">
                    <a:srgbClr val="6E747A">
                      <a:alpha val="43000"/>
                    </a:srgbClr>
                  </a:outerShdw>
                </a:effectLst>
                <a:sym typeface="+mn-ea"/>
              </a:rPr>
              <a:t>Part III Writing</a:t>
            </a:r>
            <a:endParaRPr lang="en-US"/>
          </a:p>
        </p:txBody>
      </p:sp>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 name="文本框 24"/>
          <p:cNvSpPr txBox="1"/>
          <p:nvPr/>
        </p:nvSpPr>
        <p:spPr>
          <a:xfrm>
            <a:off x="38100" y="-36195"/>
            <a:ext cx="7892415" cy="583565"/>
          </a:xfrm>
          <a:prstGeom prst="rect">
            <a:avLst/>
          </a:prstGeom>
          <a:noFill/>
        </p:spPr>
        <p:txBody>
          <a:bodyPr wrap="none" rtlCol="0" anchor="t">
            <a:spAutoFit/>
          </a:bodyPr>
          <a:p>
            <a:pPr algn="l"/>
            <a:r>
              <a:rPr lang="en-US" sz="3200" b="1">
                <a:solidFill>
                  <a:schemeClr val="accent1"/>
                </a:solidFill>
                <a:effectLst>
                  <a:outerShdw blurRad="38100" dist="25400" dir="5400000" algn="ctr" rotWithShape="0">
                    <a:srgbClr val="6E747A">
                      <a:alpha val="43000"/>
                    </a:srgbClr>
                  </a:outerShdw>
                </a:effectLst>
                <a:sym typeface="+mn-ea"/>
              </a:rPr>
              <a:t>Part IV Appreciating and learning to use</a:t>
            </a:r>
            <a:endParaRPr lang="en-US"/>
          </a:p>
        </p:txBody>
      </p:sp>
      <p:sp>
        <p:nvSpPr>
          <p:cNvPr id="2" name="圆角矩形 1"/>
          <p:cNvSpPr/>
          <p:nvPr/>
        </p:nvSpPr>
        <p:spPr>
          <a:xfrm>
            <a:off x="81915" y="1964690"/>
            <a:ext cx="11974830" cy="1741805"/>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圆角矩形 3"/>
          <p:cNvSpPr/>
          <p:nvPr/>
        </p:nvSpPr>
        <p:spPr>
          <a:xfrm>
            <a:off x="104140" y="5919470"/>
            <a:ext cx="11974195" cy="892175"/>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nvSpPr>
        <p:spPr>
          <a:xfrm>
            <a:off x="95885" y="547370"/>
            <a:ext cx="12000865" cy="6294120"/>
          </a:xfrm>
          <a:prstGeom prst="rect">
            <a:avLst/>
          </a:prstGeom>
          <a:noFill/>
        </p:spPr>
        <p:txBody>
          <a:bodyPr wrap="square" rtlCol="0" anchor="t">
            <a:spAutoFit/>
          </a:bodyPr>
          <a:p>
            <a:pPr indent="0" algn="l">
              <a:lnSpc>
                <a:spcPct val="120000"/>
              </a:lnSpc>
              <a:buFont typeface="Arial" panose="020B0604020202020204" pitchFamily="34" charset="0"/>
              <a:buNone/>
            </a:pPr>
            <a:r>
              <a:rPr lang="en-US" altLang="zh-CN" sz="2400" b="1">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t>1. 2020年4月，他骑着山地车刚刚急转弯，就</a:t>
            </a:r>
            <a:r>
              <a:rPr lang="zh-CN" altLang="en-US" sz="2400" b="1">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t>突然停下因为他看到一位坐在步道边的女子</a:t>
            </a:r>
            <a:r>
              <a:rPr lang="en-US" altLang="zh-CN" sz="2400" b="1">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t>。</a:t>
            </a:r>
            <a:endParaRPr lang="en-US" altLang="zh-CN" sz="2400" b="1">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endParaRPr>
          </a:p>
          <a:p>
            <a:pPr marL="285750" indent="-285750" algn="l">
              <a:lnSpc>
                <a:spcPct val="120000"/>
              </a:lnSpc>
              <a:buFont typeface="Arial" panose="020B0604020202020204" pitchFamily="34" charset="0"/>
              <a:buChar char="•"/>
            </a:pPr>
            <a:r>
              <a:rPr lang="en-US" altLang="zh-CN" sz="2400" b="1">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t>He </a:t>
            </a:r>
            <a:r>
              <a:rPr lang="en-US" altLang="zh-CN" sz="2400" b="1">
                <a:solidFill>
                  <a:srgbClr val="0070C0"/>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t>had just taken</a:t>
            </a:r>
            <a:r>
              <a:rPr lang="en-US" altLang="zh-CN" sz="2400" b="1">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t> </a:t>
            </a:r>
            <a:r>
              <a:rPr lang="en-US" altLang="zh-CN" sz="2400" b="1" i="1">
                <a:solidFill>
                  <a:srgbClr val="C00000"/>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t>a sharp turn</a:t>
            </a:r>
            <a:r>
              <a:rPr lang="en-US" altLang="zh-CN" sz="2400" b="1">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t> on his mountain bike in April 2020 </a:t>
            </a:r>
            <a:r>
              <a:rPr lang="en-US" altLang="zh-CN" sz="2400" b="1">
                <a:solidFill>
                  <a:srgbClr val="0070C0"/>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t>when </a:t>
            </a:r>
            <a:r>
              <a:rPr lang="en-US" altLang="zh-CN" sz="2400" b="1">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t>he </a:t>
            </a:r>
            <a:r>
              <a:rPr lang="en-US" altLang="zh-CN" sz="2400" b="1" i="1">
                <a:solidFill>
                  <a:srgbClr val="C00000"/>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t>was stopped short by the sight of </a:t>
            </a:r>
            <a:r>
              <a:rPr lang="en-US" altLang="zh-CN" sz="2400" b="1">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t>a woman </a:t>
            </a:r>
            <a:r>
              <a:rPr lang="en-US" altLang="zh-CN" sz="2400" b="1" i="1">
                <a:solidFill>
                  <a:srgbClr val="C00000"/>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t>sitting </a:t>
            </a:r>
            <a:r>
              <a:rPr lang="en-US" altLang="zh-CN" sz="2400" b="1">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t>on the side of the trail. </a:t>
            </a:r>
            <a:endParaRPr lang="en-US" altLang="zh-CN" sz="2400" b="1">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endParaRPr>
          </a:p>
          <a:p>
            <a:pPr indent="0" algn="l">
              <a:lnSpc>
                <a:spcPct val="120000"/>
              </a:lnSpc>
              <a:buFont typeface="Arial" panose="020B0604020202020204" pitchFamily="34" charset="0"/>
              <a:buNone/>
            </a:pPr>
            <a:r>
              <a:rPr lang="zh-CN" altLang="en-US" sz="2400" b="1">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t>仿句</a:t>
            </a:r>
            <a:r>
              <a:rPr lang="en-US" altLang="zh-CN" sz="2400" b="1">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t>: </a:t>
            </a:r>
            <a:r>
              <a:rPr lang="zh-CN" altLang="en-US" sz="2400" b="1">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t>他刚把山地车停到一棵树下就看到了痛苦地站在烈日下的</a:t>
            </a:r>
            <a:r>
              <a:rPr lang="en-US" altLang="zh-CN" sz="2400" b="1">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t>Linden</a:t>
            </a:r>
            <a:r>
              <a:rPr lang="zh-CN" altLang="en-US" sz="2400" b="1">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t>，苍白的脸上冒着汗。</a:t>
            </a:r>
            <a:endParaRPr lang="en-US" altLang="zh-CN" sz="2400" b="1">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endParaRPr>
          </a:p>
          <a:p>
            <a:pPr indent="0" algn="l">
              <a:lnSpc>
                <a:spcPct val="120000"/>
              </a:lnSpc>
              <a:buFont typeface="Arial" panose="020B0604020202020204" pitchFamily="34" charset="0"/>
              <a:buNone/>
            </a:pPr>
            <a:r>
              <a:rPr lang="en-US" altLang="zh-CN" sz="2400" b="1">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t>He</a:t>
            </a:r>
            <a:r>
              <a:rPr lang="en-US" altLang="zh-CN" sz="2400" b="1">
                <a:solidFill>
                  <a:srgbClr val="0070C0"/>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t> had just deserted</a:t>
            </a:r>
            <a:r>
              <a:rPr lang="en-US" altLang="zh-CN" sz="2400" b="1">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t> his mountain bike under a tree </a:t>
            </a:r>
            <a:r>
              <a:rPr lang="en-US" altLang="zh-CN" sz="2400" b="1">
                <a:solidFill>
                  <a:srgbClr val="0070C0"/>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t>when </a:t>
            </a:r>
            <a:r>
              <a:rPr lang="en-US" altLang="zh-CN" sz="2400" b="1">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t>he was greeted with Linden </a:t>
            </a:r>
            <a:r>
              <a:rPr lang="en-US" altLang="zh-CN" sz="2400" b="1" i="1">
                <a:solidFill>
                  <a:srgbClr val="C00000"/>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t>standing </a:t>
            </a:r>
            <a:r>
              <a:rPr lang="en-US" altLang="zh-CN" sz="2400" b="1">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t>in the burning sun in extreme pain, </a:t>
            </a:r>
            <a:r>
              <a:rPr lang="en-US" altLang="zh-CN" sz="2400" b="1" i="1">
                <a:solidFill>
                  <a:srgbClr val="C00000"/>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t>with </a:t>
            </a:r>
            <a:r>
              <a:rPr lang="en-US" altLang="zh-CN" sz="2400" b="1">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t>sweat on her pale face.</a:t>
            </a:r>
            <a:endParaRPr lang="en-US" altLang="zh-CN" sz="2400" b="1">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endParaRPr>
          </a:p>
          <a:p>
            <a:pPr indent="0" algn="l">
              <a:lnSpc>
                <a:spcPct val="120000"/>
              </a:lnSpc>
              <a:buFont typeface="Arial" panose="020B0604020202020204" pitchFamily="34" charset="0"/>
              <a:buNone/>
            </a:pPr>
            <a:r>
              <a:rPr lang="en-US" altLang="zh-CN" sz="2400" b="1">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t>2. 她很可爱，有一头长长的金发和一双</a:t>
            </a:r>
            <a:r>
              <a:rPr lang="zh-CN" altLang="en-US" sz="2400" b="1">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t>明亮的</a:t>
            </a:r>
            <a:r>
              <a:rPr lang="en-US" altLang="zh-CN" sz="2400" b="1">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t>大眼睛</a:t>
            </a:r>
            <a:r>
              <a:rPr lang="zh-CN" altLang="en-US" sz="2400" b="1">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t>。</a:t>
            </a:r>
            <a:endParaRPr lang="en-US" altLang="zh-CN" sz="2400" b="1">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endParaRPr>
          </a:p>
          <a:p>
            <a:pPr marL="285750" indent="-285750" algn="l">
              <a:lnSpc>
                <a:spcPct val="120000"/>
              </a:lnSpc>
              <a:buFont typeface="Arial" panose="020B0604020202020204" pitchFamily="34" charset="0"/>
              <a:buChar char="•"/>
            </a:pPr>
            <a:r>
              <a:rPr lang="en-US" altLang="zh-CN" sz="2400" b="1">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t>She was </a:t>
            </a:r>
            <a:r>
              <a:rPr lang="en-US" altLang="zh-CN" sz="2400" b="1" i="1">
                <a:solidFill>
                  <a:srgbClr val="C00000"/>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t>cute </a:t>
            </a:r>
            <a:r>
              <a:rPr lang="en-US" altLang="zh-CN" sz="2400" b="1">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t>and had </a:t>
            </a:r>
            <a:r>
              <a:rPr lang="en-US" altLang="zh-CN" sz="2400" b="1" i="1">
                <a:solidFill>
                  <a:srgbClr val="C00000"/>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t>long blonde hair</a:t>
            </a:r>
            <a:r>
              <a:rPr lang="en-US" altLang="zh-CN" sz="2400" b="1">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t> and </a:t>
            </a:r>
            <a:r>
              <a:rPr lang="en-US" altLang="zh-CN" sz="2400" b="1" i="1">
                <a:solidFill>
                  <a:srgbClr val="C00000"/>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t>big expressive eyes</a:t>
            </a:r>
            <a:r>
              <a:rPr lang="en-US" altLang="zh-CN" sz="2400" b="1">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t>. </a:t>
            </a:r>
            <a:endParaRPr lang="en-US" altLang="zh-CN" sz="2400" b="1">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endParaRPr>
          </a:p>
          <a:p>
            <a:pPr indent="0" algn="l">
              <a:lnSpc>
                <a:spcPct val="120000"/>
              </a:lnSpc>
              <a:buFont typeface="Arial" panose="020B0604020202020204" pitchFamily="34" charset="0"/>
              <a:buNone/>
            </a:pPr>
            <a:endParaRPr lang="en-US" altLang="zh-CN" sz="2400" b="1">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endParaRPr>
          </a:p>
          <a:p>
            <a:pPr indent="0" algn="l">
              <a:lnSpc>
                <a:spcPct val="120000"/>
              </a:lnSpc>
              <a:buFont typeface="Arial" panose="020B0604020202020204" pitchFamily="34" charset="0"/>
              <a:buNone/>
            </a:pPr>
            <a:r>
              <a:rPr lang="en-US" altLang="zh-CN" sz="2400" b="1">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t>3. </a:t>
            </a:r>
            <a:r>
              <a:rPr lang="zh-CN" altLang="en-US" sz="2400" b="1">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t>他当时不知道的是她也处于极度的疼痛中。</a:t>
            </a:r>
            <a:endParaRPr lang="en-US" altLang="zh-CN" sz="2400" b="1">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endParaRPr>
          </a:p>
          <a:p>
            <a:pPr marL="285750" indent="-285750" algn="l">
              <a:lnSpc>
                <a:spcPct val="120000"/>
              </a:lnSpc>
              <a:buFont typeface="Arial" panose="020B0604020202020204" pitchFamily="34" charset="0"/>
              <a:buChar char="•"/>
            </a:pPr>
            <a:r>
              <a:rPr lang="en-US" altLang="zh-CN" sz="2400" b="1">
                <a:solidFill>
                  <a:srgbClr val="0070C0"/>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t>What </a:t>
            </a:r>
            <a:r>
              <a:rPr lang="en-US" altLang="zh-CN" sz="2400" b="1">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t>he didn’t know then was </a:t>
            </a:r>
            <a:r>
              <a:rPr lang="en-US" altLang="zh-CN" sz="2400" b="1">
                <a:solidFill>
                  <a:srgbClr val="0070C0"/>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t>that </a:t>
            </a:r>
            <a:r>
              <a:rPr lang="en-US" altLang="zh-CN" sz="2400" b="1">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t>she was also</a:t>
            </a:r>
            <a:r>
              <a:rPr lang="en-US" altLang="zh-CN" sz="2400" b="1" i="1">
                <a:solidFill>
                  <a:srgbClr val="C00000"/>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t> in extreme pain</a:t>
            </a:r>
            <a:r>
              <a:rPr lang="en-US" altLang="zh-CN" sz="2400" b="1">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t>.</a:t>
            </a:r>
            <a:endParaRPr lang="en-US" altLang="zh-CN" sz="2400" b="1">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endParaRPr>
          </a:p>
          <a:p>
            <a:pPr indent="0" algn="l">
              <a:lnSpc>
                <a:spcPct val="120000"/>
              </a:lnSpc>
              <a:buFont typeface="Arial" panose="020B0604020202020204" pitchFamily="34" charset="0"/>
              <a:buNone/>
            </a:pPr>
            <a:r>
              <a:rPr lang="zh-CN" altLang="en-US" sz="2400" b="1">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t>仿句：她当时不知道的是</a:t>
            </a:r>
            <a:r>
              <a:rPr lang="en-US" altLang="zh-CN" sz="2400" b="1">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t>George</a:t>
            </a:r>
            <a:r>
              <a:rPr lang="zh-CN" altLang="en-US" sz="2400" b="1">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t>也在四处搜寻她的信息。</a:t>
            </a:r>
            <a:endParaRPr lang="zh-CN" altLang="en-US" sz="2400" b="1">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endParaRPr>
          </a:p>
          <a:p>
            <a:pPr indent="0" algn="l">
              <a:lnSpc>
                <a:spcPct val="120000"/>
              </a:lnSpc>
              <a:buFont typeface="Arial" panose="020B0604020202020204" pitchFamily="34" charset="0"/>
              <a:buNone/>
            </a:pPr>
            <a:r>
              <a:rPr lang="en-US" altLang="zh-CN" sz="2400" b="1">
                <a:solidFill>
                  <a:srgbClr val="0070C0"/>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t>What </a:t>
            </a:r>
            <a:r>
              <a:rPr lang="en-US" altLang="zh-CN" sz="2400" b="1">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t>she didn’t know then was </a:t>
            </a:r>
            <a:r>
              <a:rPr lang="en-US" altLang="zh-CN" sz="2400" b="1">
                <a:solidFill>
                  <a:srgbClr val="0070C0"/>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t>that </a:t>
            </a:r>
            <a:r>
              <a:rPr lang="en-US" altLang="zh-CN" sz="2400" b="1">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t>George was searching for her information as well.</a:t>
            </a:r>
            <a:endParaRPr lang="en-US" altLang="zh-CN" sz="2400" b="1">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 name="文本框 24"/>
          <p:cNvSpPr txBox="1"/>
          <p:nvPr/>
        </p:nvSpPr>
        <p:spPr>
          <a:xfrm>
            <a:off x="38100" y="28575"/>
            <a:ext cx="7892415" cy="583565"/>
          </a:xfrm>
          <a:prstGeom prst="rect">
            <a:avLst/>
          </a:prstGeom>
          <a:noFill/>
        </p:spPr>
        <p:txBody>
          <a:bodyPr wrap="none" rtlCol="0" anchor="t">
            <a:spAutoFit/>
          </a:bodyPr>
          <a:p>
            <a:pPr algn="l"/>
            <a:r>
              <a:rPr lang="en-US" sz="3200" b="1">
                <a:solidFill>
                  <a:schemeClr val="accent1"/>
                </a:solidFill>
                <a:effectLst>
                  <a:outerShdw blurRad="38100" dist="25400" dir="5400000" algn="ctr" rotWithShape="0">
                    <a:srgbClr val="6E747A">
                      <a:alpha val="43000"/>
                    </a:srgbClr>
                  </a:outerShdw>
                </a:effectLst>
                <a:sym typeface="+mn-ea"/>
              </a:rPr>
              <a:t>Part IV Appreciating and learning to use</a:t>
            </a:r>
            <a:endParaRPr lang="en-US"/>
          </a:p>
        </p:txBody>
      </p:sp>
      <p:sp>
        <p:nvSpPr>
          <p:cNvPr id="2" name="圆角矩形 1"/>
          <p:cNvSpPr/>
          <p:nvPr/>
        </p:nvSpPr>
        <p:spPr>
          <a:xfrm>
            <a:off x="64770" y="2867660"/>
            <a:ext cx="11887200" cy="1774825"/>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nvSpPr>
        <p:spPr>
          <a:xfrm>
            <a:off x="95885" y="612140"/>
            <a:ext cx="12000865" cy="5408295"/>
          </a:xfrm>
          <a:prstGeom prst="rect">
            <a:avLst/>
          </a:prstGeom>
          <a:noFill/>
        </p:spPr>
        <p:txBody>
          <a:bodyPr wrap="square" rtlCol="0" anchor="t">
            <a:spAutoFit/>
          </a:bodyPr>
          <a:p>
            <a:pPr indent="0" algn="l">
              <a:lnSpc>
                <a:spcPct val="120000"/>
              </a:lnSpc>
              <a:buFont typeface="Arial" panose="020B0604020202020204" pitchFamily="34" charset="0"/>
              <a:buNone/>
            </a:pPr>
            <a:r>
              <a:rPr lang="en-US" altLang="zh-CN" sz="2400" b="1">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t>4. 28岁的西德尼·林登在亚利桑那州塞多纳市的奥多比·杰克小道上慢跑，想要欣赏美丽的红石日落美景</a:t>
            </a:r>
            <a:r>
              <a:rPr lang="zh-CN" altLang="en-US" sz="2400" b="1">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t>时她跳过一块岩石，落地时腿伸展过了头</a:t>
            </a:r>
            <a:r>
              <a:rPr lang="en-US" altLang="zh-CN" sz="2400" b="1">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t>。</a:t>
            </a:r>
            <a:endParaRPr lang="en-US" altLang="zh-CN" sz="2400" b="1">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endParaRPr>
          </a:p>
          <a:p>
            <a:pPr marL="285750" indent="-285750" algn="l">
              <a:lnSpc>
                <a:spcPct val="120000"/>
              </a:lnSpc>
              <a:buFont typeface="Arial" panose="020B0604020202020204" pitchFamily="34" charset="0"/>
              <a:buChar char="•"/>
            </a:pPr>
            <a:r>
              <a:rPr lang="en-US" altLang="zh-CN" sz="2400" b="1">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t>Sydney Linden, 28, </a:t>
            </a:r>
            <a:r>
              <a:rPr lang="en-US" altLang="zh-CN" sz="2400" b="1">
                <a:solidFill>
                  <a:srgbClr val="0070C0"/>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t>had been jogging</a:t>
            </a:r>
            <a:r>
              <a:rPr lang="en-US" altLang="zh-CN" sz="2400" b="1">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t> down Adobe Jack Trail in Sedona, Arizona, for</a:t>
            </a:r>
            <a:r>
              <a:rPr lang="en-US" altLang="zh-CN" sz="2400" b="1" i="1">
                <a:solidFill>
                  <a:srgbClr val="C00000"/>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t> a picturesque sunset view </a:t>
            </a:r>
            <a:r>
              <a:rPr lang="en-US" altLang="zh-CN" sz="2400" b="1">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t>of the Red Rocks </a:t>
            </a:r>
            <a:r>
              <a:rPr lang="en-US" altLang="zh-CN" sz="2400" b="1">
                <a:solidFill>
                  <a:srgbClr val="0070C0"/>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t>when </a:t>
            </a:r>
            <a:r>
              <a:rPr lang="en-US" altLang="zh-CN" sz="2400" b="1">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t>she </a:t>
            </a:r>
            <a:r>
              <a:rPr lang="en-US" altLang="zh-CN" sz="2400" b="1" i="1">
                <a:solidFill>
                  <a:srgbClr val="C00000"/>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t>hopped over</a:t>
            </a:r>
            <a:r>
              <a:rPr lang="en-US" altLang="zh-CN" sz="2400" b="1">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t> a rock and her leg over extended on the landing. </a:t>
            </a:r>
            <a:endParaRPr lang="en-US" altLang="zh-CN" sz="2400" b="1">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endParaRPr>
          </a:p>
          <a:p>
            <a:pPr indent="0" algn="l">
              <a:lnSpc>
                <a:spcPct val="120000"/>
              </a:lnSpc>
              <a:buFont typeface="Arial" panose="020B0604020202020204" pitchFamily="34" charset="0"/>
              <a:buNone/>
            </a:pPr>
            <a:r>
              <a:rPr lang="zh-CN" altLang="en-US" sz="2400" b="1">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t>仿句：他们正在谈论之前在步道上的经历来分散由于热引起的不适时登山口出现在了视线中。</a:t>
            </a:r>
            <a:endParaRPr lang="zh-CN" altLang="en-US" sz="2400" b="1">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endParaRPr>
          </a:p>
          <a:p>
            <a:pPr indent="0" algn="l">
              <a:lnSpc>
                <a:spcPct val="120000"/>
              </a:lnSpc>
              <a:buFont typeface="Arial" panose="020B0604020202020204" pitchFamily="34" charset="0"/>
              <a:buNone/>
            </a:pPr>
            <a:r>
              <a:rPr lang="en-US" altLang="zh-CN" sz="2400" b="1">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t>They </a:t>
            </a:r>
            <a:r>
              <a:rPr lang="en-US" altLang="zh-CN" sz="2400" b="1">
                <a:solidFill>
                  <a:srgbClr val="0070C0"/>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t>had been talking</a:t>
            </a:r>
            <a:r>
              <a:rPr lang="en-US" altLang="zh-CN" sz="2400" b="1">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t> about their previous experiences on the trails to distract themselves from the discomfort caused by the heat </a:t>
            </a:r>
            <a:r>
              <a:rPr lang="en-US" altLang="zh-CN" sz="2400" b="1">
                <a:solidFill>
                  <a:srgbClr val="0070C0"/>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t>when </a:t>
            </a:r>
            <a:r>
              <a:rPr lang="en-US" altLang="zh-CN" sz="2400" b="1">
                <a:solidFill>
                  <a:schemeClr val="tx1"/>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t>the trailhead came into sight</a:t>
            </a:r>
            <a:r>
              <a:rPr lang="en-US" altLang="zh-CN" sz="2400" b="1">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t>.</a:t>
            </a:r>
            <a:endParaRPr lang="en-US" altLang="zh-CN" sz="2400" b="1">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endParaRPr>
          </a:p>
          <a:p>
            <a:pPr indent="0" algn="l">
              <a:lnSpc>
                <a:spcPct val="120000"/>
              </a:lnSpc>
              <a:buFont typeface="Arial" panose="020B0604020202020204" pitchFamily="34" charset="0"/>
              <a:buNone/>
            </a:pPr>
            <a:endParaRPr lang="en-US" altLang="zh-CN" sz="2400" b="1">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endParaRPr>
          </a:p>
          <a:p>
            <a:pPr indent="0" algn="l">
              <a:lnSpc>
                <a:spcPct val="120000"/>
              </a:lnSpc>
              <a:buFont typeface="Arial" panose="020B0604020202020204" pitchFamily="34" charset="0"/>
              <a:buNone/>
            </a:pPr>
            <a:r>
              <a:rPr lang="en-US" altLang="zh-CN" sz="2400" b="1">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t>5. 林登试图站起来，但却倒下了</a:t>
            </a:r>
            <a:r>
              <a:rPr lang="zh-CN" altLang="en-US" sz="2400" b="1">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t>。</a:t>
            </a:r>
            <a:endParaRPr lang="en-US" altLang="zh-CN" sz="2400" b="1">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endParaRPr>
          </a:p>
          <a:p>
            <a:pPr marL="285750" indent="-285750" algn="l">
              <a:lnSpc>
                <a:spcPct val="120000"/>
              </a:lnSpc>
              <a:buFont typeface="Arial" panose="020B0604020202020204" pitchFamily="34" charset="0"/>
              <a:buChar char="•"/>
            </a:pPr>
            <a:r>
              <a:rPr lang="en-US" altLang="zh-CN" sz="2400" b="1">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t>Linden tried to stand but </a:t>
            </a:r>
            <a:r>
              <a:rPr lang="en-US" altLang="zh-CN" sz="2400" b="1" i="1">
                <a:solidFill>
                  <a:srgbClr val="C00000"/>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t>collapsed</a:t>
            </a:r>
            <a:r>
              <a:rPr lang="en-US" altLang="zh-CN" sz="2400" b="1">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t>. </a:t>
            </a:r>
            <a:endParaRPr lang="en-US" altLang="en-US" sz="2400" b="1">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linds(horizontal)">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box(in)">
                                      <p:cBhvr>
                                        <p:cTn id="21"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0.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01.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02.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03.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04.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05.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06.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07.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08.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8*i*1"/>
  <p:tag name="KSO_WM_UNIT_BK_DARK_LIGHT" val="2"/>
  <p:tag name="KSO_WM_UNIT_LAYERLEVEL" val="1"/>
  <p:tag name="KSO_WM_TAG_VERSION" val="1.0"/>
  <p:tag name="KSO_WM_BEAUTIFY_FLAG" val="#wm#"/>
</p:tagLst>
</file>

<file path=ppt/tags/tag109.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0.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11.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12.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13.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18366"/>
</p:tagLst>
</file>

<file path=ppt/tags/tag1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18366"/>
</p:tagLst>
</file>

<file path=ppt/tags/tag1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19.xml><?xml version="1.0" encoding="utf-8"?>
<p:tagLst xmlns:p="http://schemas.openxmlformats.org/presentationml/2006/main">
  <p:tag name="KSO_WM_TEMPLATE_THUMBS_INDEX" val="1、4、7、12、14、15、17、18、21"/>
  <p:tag name="KSO_WM_TEMPLATE_SUBCATEGORY" val="0"/>
  <p:tag name="KSO_WM_TEMPLATE_MASTER_TYPE" val="1"/>
  <p:tag name="KSO_WM_TEMPLATE_COLOR_TYPE" val="1"/>
  <p:tag name="KSO_WM_TAG_VERSION" val="1.0"/>
  <p:tag name="KSO_WM_BEAUTIFY_FLAG" val="#wm#"/>
  <p:tag name="KSO_WM_TEMPLATE_CATEGORY" val="custom"/>
  <p:tag name="KSO_WM_TEMPLATE_INDEX" val="20218366"/>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0.xml><?xml version="1.0" encoding="utf-8"?>
<p:tagLst xmlns:p="http://schemas.openxmlformats.org/presentationml/2006/main">
  <p:tag name="KSO_WM_TEMPLATE_CATEGORY" val="custom"/>
  <p:tag name="KSO_WM_TEMPLATE_INDEX" val="20218366"/>
</p:tagLst>
</file>

<file path=ppt/tags/tag121.xml><?xml version="1.0" encoding="utf-8"?>
<p:tagLst xmlns:p="http://schemas.openxmlformats.org/presentationml/2006/main">
  <p:tag name="KSO_WM_BEAUTIFY_FLAG" val="#wm#"/>
  <p:tag name="KSO_WM_TEMPLATE_CATEGORY" val="custom"/>
  <p:tag name="KSO_WM_TEMPLATE_INDEX" val="20218366"/>
</p:tagLst>
</file>

<file path=ppt/tags/tag122.xml><?xml version="1.0" encoding="utf-8"?>
<p:tagLst xmlns:p="http://schemas.openxmlformats.org/presentationml/2006/main">
  <p:tag name="KSO_WM_BEAUTIFY_FLAG" val="#wm#"/>
  <p:tag name="KSO_WM_TEMPLATE_CATEGORY" val="custom"/>
  <p:tag name="KSO_WM_TEMPLATE_INDEX" val="20218366"/>
</p:tagLst>
</file>

<file path=ppt/tags/tag123.xml><?xml version="1.0" encoding="utf-8"?>
<p:tagLst xmlns:p="http://schemas.openxmlformats.org/presentationml/2006/main">
  <p:tag name="KSO_WM_BEAUTIFY_FLAG" val="#wm#"/>
  <p:tag name="KSO_WM_TEMPLATE_CATEGORY" val="custom"/>
  <p:tag name="KSO_WM_TEMPLATE_INDEX" val="20218366"/>
</p:tagLst>
</file>

<file path=ppt/tags/tag124.xml><?xml version="1.0" encoding="utf-8"?>
<p:tagLst xmlns:p="http://schemas.openxmlformats.org/presentationml/2006/main">
  <p:tag name="KSO_WM_BEAUTIFY_FLAG" val="#wm#"/>
  <p:tag name="KSO_WM_TEMPLATE_CATEGORY" val="custom"/>
  <p:tag name="KSO_WM_TEMPLATE_INDEX" val="20218366"/>
</p:tagLst>
</file>

<file path=ppt/tags/tag125.xml><?xml version="1.0" encoding="utf-8"?>
<p:tagLst xmlns:p="http://schemas.openxmlformats.org/presentationml/2006/main">
  <p:tag name="KSO_WM_BEAUTIFY_FLAG" val="#wm#"/>
  <p:tag name="KSO_WM_TEMPLATE_CATEGORY" val="custom"/>
  <p:tag name="KSO_WM_TEMPLATE_INDEX" val="20218366"/>
</p:tagLst>
</file>

<file path=ppt/tags/tag126.xml><?xml version="1.0" encoding="utf-8"?>
<p:tagLst xmlns:p="http://schemas.openxmlformats.org/presentationml/2006/main">
  <p:tag name="KSO_WM_BEAUTIFY_FLAG" val="#wm#"/>
  <p:tag name="KSO_WM_TEMPLATE_CATEGORY" val="custom"/>
  <p:tag name="KSO_WM_TEMPLATE_INDEX" val="20218366"/>
</p:tagLst>
</file>

<file path=ppt/tags/tag127.xml><?xml version="1.0" encoding="utf-8"?>
<p:tagLst xmlns:p="http://schemas.openxmlformats.org/presentationml/2006/main">
  <p:tag name="KSO_WM_BEAUTIFY_FLAG" val="#wm#"/>
  <p:tag name="KSO_WM_TEMPLATE_CATEGORY" val="custom"/>
  <p:tag name="KSO_WM_TEMPLATE_INDEX" val="20218366"/>
</p:tagLst>
</file>

<file path=ppt/tags/tag128.xml><?xml version="1.0" encoding="utf-8"?>
<p:tagLst xmlns:p="http://schemas.openxmlformats.org/presentationml/2006/main">
  <p:tag name="KSO_WM_BEAUTIFY_FLAG" val="#wm#"/>
  <p:tag name="KSO_WM_TEMPLATE_CATEGORY" val="custom"/>
  <p:tag name="KSO_WM_TEMPLATE_INDEX" val="20218366"/>
</p:tagLst>
</file>

<file path=ppt/tags/tag129.xml><?xml version="1.0" encoding="utf-8"?>
<p:tagLst xmlns:p="http://schemas.openxmlformats.org/presentationml/2006/main">
  <p:tag name="KSO_WM_BEAUTIFY_FLAG" val="#wm#"/>
  <p:tag name="KSO_WM_TEMPLATE_CATEGORY" val="custom"/>
  <p:tag name="KSO_WM_TEMPLATE_INDEX" val="20218366"/>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0.xml><?xml version="1.0" encoding="utf-8"?>
<p:tagLst xmlns:p="http://schemas.openxmlformats.org/presentationml/2006/main">
  <p:tag name="KSO_WM_TEMPLATE_CATEGORY" val="custom"/>
  <p:tag name="KSO_WM_TEMPLATE_INDEX" val="20218366"/>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8.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69.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1.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2.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3*i*1"/>
  <p:tag name="KSO_WM_UNIT_BK_DARK_LIGHT" val="2"/>
  <p:tag name="KSO_WM_UNIT_LAYERLEVEL" val="1"/>
  <p:tag name="KSO_WM_TAG_VERSION" val="1.0"/>
  <p:tag name="KSO_WM_BEAUTIFY_FLAG" val="#wm#"/>
</p:tagLst>
</file>

<file path=ppt/tags/tag73.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4.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5.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6.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7.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8.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4*i*1"/>
  <p:tag name="KSO_WM_UNIT_BK_DARK_LIGHT" val="2"/>
  <p:tag name="KSO_WM_UNIT_LAYERLEVEL" val="1"/>
  <p:tag name="KSO_WM_TAG_VERSION" val="1.0"/>
  <p:tag name="KSO_WM_BEAUTIFY_FLAG" val="#wm#"/>
</p:tagLst>
</file>

<file path=ppt/tags/tag79.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81.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82.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83.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84.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85.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5*i*1"/>
  <p:tag name="KSO_WM_UNIT_BK_DARK_LIGHT" val="2"/>
  <p:tag name="KSO_WM_UNIT_LAYERLEVEL" val="1"/>
  <p:tag name="KSO_WM_TAG_VERSION" val="1.0"/>
  <p:tag name="KSO_WM_BEAUTIFY_FLAG" val="#wm#"/>
</p:tagLst>
</file>

<file path=ppt/tags/tag86.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87.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88.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89.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91.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92.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6*i*1"/>
  <p:tag name="KSO_WM_UNIT_BK_DARK_LIGHT" val="2"/>
  <p:tag name="KSO_WM_UNIT_LAYERLEVEL" val="1"/>
  <p:tag name="KSO_WM_TAG_VERSION" val="1.0"/>
  <p:tag name="KSO_WM_BEAUTIFY_FLAG" val="#wm#"/>
</p:tagLst>
</file>

<file path=ppt/tags/tag93.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94.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95.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96.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97.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98.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99.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7*i*1"/>
  <p:tag name="KSO_WM_UNIT_BK_DARK_LIGHT" val="2"/>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scxqx3">
      <a:dk1>
        <a:sysClr val="windowText" lastClr="000000"/>
      </a:dk1>
      <a:lt1>
        <a:sysClr val="window" lastClr="FFFFFF"/>
      </a:lt1>
      <a:dk2>
        <a:srgbClr val="EAE6E6"/>
      </a:dk2>
      <a:lt2>
        <a:srgbClr val="F2EFEF"/>
      </a:lt2>
      <a:accent1>
        <a:srgbClr val="5C988F"/>
      </a:accent1>
      <a:accent2>
        <a:srgbClr val="879C7D"/>
      </a:accent2>
      <a:accent3>
        <a:srgbClr val="B2A16C"/>
      </a:accent3>
      <a:accent4>
        <a:srgbClr val="BC976D"/>
      </a:accent4>
      <a:accent5>
        <a:srgbClr val="A68082"/>
      </a:accent5>
      <a:accent6>
        <a:srgbClr val="906996"/>
      </a:accent6>
      <a:hlink>
        <a:srgbClr val="658BD5"/>
      </a:hlink>
      <a:folHlink>
        <a:srgbClr val="A16AA5"/>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7742</Words>
  <Application>WPS 演示</Application>
  <PresentationFormat>宽屏</PresentationFormat>
  <Paragraphs>214</Paragraphs>
  <Slides>12</Slides>
  <Notes>0</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12</vt:i4>
      </vt:variant>
    </vt:vector>
  </HeadingPairs>
  <TitlesOfParts>
    <vt:vector size="26" baseType="lpstr">
      <vt:lpstr>Arial</vt:lpstr>
      <vt:lpstr>宋体</vt:lpstr>
      <vt:lpstr>Wingdings</vt:lpstr>
      <vt:lpstr>微软雅黑</vt:lpstr>
      <vt:lpstr>楷体</vt:lpstr>
      <vt:lpstr>Times New Roman</vt:lpstr>
      <vt:lpstr>Arial Black</vt:lpstr>
      <vt:lpstr>Wingdings</vt:lpstr>
      <vt:lpstr>Arial Unicode MS</vt:lpstr>
      <vt:lpstr>Calibri</vt:lpstr>
      <vt:lpstr>HelveticaNeue</vt:lpstr>
      <vt:lpstr>Corbel</vt:lpstr>
      <vt:lpstr>华文新魏</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24147</cp:lastModifiedBy>
  <cp:revision>47</cp:revision>
  <dcterms:created xsi:type="dcterms:W3CDTF">2022-04-10T07:31:00Z</dcterms:created>
  <dcterms:modified xsi:type="dcterms:W3CDTF">2022-04-24T09:35:22Z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2052-11.8.2.8411</vt:lpwstr>
  </property>
</Properties>
</file>